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90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77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3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76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2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1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34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4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1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52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A6C1-B640-4E03-BC69-827C845D2172}" type="datetimeFigureOut">
              <a:rPr lang="hu-HU" smtClean="0"/>
              <a:t>2016.02.25.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84B1-78C3-4975-97DE-E957A9E4F6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2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ba foglalás 18"/>
          <p:cNvGrpSpPr/>
          <p:nvPr/>
        </p:nvGrpSpPr>
        <p:grpSpPr>
          <a:xfrm rot="18512791">
            <a:off x="1770994" y="3465150"/>
            <a:ext cx="2395138" cy="927877"/>
            <a:chOff x="1810701" y="2401408"/>
            <a:chExt cx="1967435" cy="927877"/>
          </a:xfrm>
        </p:grpSpPr>
        <p:cxnSp>
          <p:nvCxnSpPr>
            <p:cNvPr id="20" name="Egyenes összekötő nyíllal 19"/>
            <p:cNvCxnSpPr/>
            <p:nvPr/>
          </p:nvCxnSpPr>
          <p:spPr>
            <a:xfrm rot="3087209" flipV="1">
              <a:off x="1833624" y="2378485"/>
              <a:ext cx="927877" cy="9737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/>
            <p:cNvCxnSpPr/>
            <p:nvPr/>
          </p:nvCxnSpPr>
          <p:spPr>
            <a:xfrm rot="3087209" flipV="1">
              <a:off x="2974826" y="2440746"/>
              <a:ext cx="782933" cy="82368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Csoportba foglalás 15"/>
          <p:cNvGrpSpPr/>
          <p:nvPr/>
        </p:nvGrpSpPr>
        <p:grpSpPr>
          <a:xfrm rot="5400000">
            <a:off x="5712492" y="3873947"/>
            <a:ext cx="1656184" cy="0"/>
            <a:chOff x="2051720" y="2858852"/>
            <a:chExt cx="1656184" cy="0"/>
          </a:xfrm>
        </p:grpSpPr>
        <p:cxnSp>
          <p:nvCxnSpPr>
            <p:cNvPr id="18" name="Egyenes összekötő nyíllal 17"/>
            <p:cNvCxnSpPr/>
            <p:nvPr/>
          </p:nvCxnSpPr>
          <p:spPr>
            <a:xfrm>
              <a:off x="2843808" y="2858852"/>
              <a:ext cx="864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/>
            <p:cNvCxnSpPr/>
            <p:nvPr/>
          </p:nvCxnSpPr>
          <p:spPr>
            <a:xfrm>
              <a:off x="2051720" y="2858852"/>
              <a:ext cx="864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Csoportba foglalás 12"/>
          <p:cNvGrpSpPr/>
          <p:nvPr/>
        </p:nvGrpSpPr>
        <p:grpSpPr>
          <a:xfrm>
            <a:off x="4452352" y="2902292"/>
            <a:ext cx="1656184" cy="0"/>
            <a:chOff x="2051720" y="2858852"/>
            <a:chExt cx="1656184" cy="0"/>
          </a:xfrm>
        </p:grpSpPr>
        <p:cxnSp>
          <p:nvCxnSpPr>
            <p:cNvPr id="14" name="Egyenes összekötő nyíllal 13"/>
            <p:cNvCxnSpPr/>
            <p:nvPr/>
          </p:nvCxnSpPr>
          <p:spPr>
            <a:xfrm>
              <a:off x="2051720" y="2858852"/>
              <a:ext cx="864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2843808" y="2858852"/>
              <a:ext cx="864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églalap 4"/>
          <p:cNvSpPr/>
          <p:nvPr/>
        </p:nvSpPr>
        <p:spPr>
          <a:xfrm>
            <a:off x="5676488" y="2578256"/>
            <a:ext cx="1728192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Filter</a:t>
            </a:r>
            <a:endParaRPr lang="hu-HU" i="1" dirty="0" smtClean="0">
              <a:solidFill>
                <a:schemeClr val="tx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676488" y="4261738"/>
            <a:ext cx="1728192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Output</a:t>
            </a:r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1769479" y="2899502"/>
            <a:ext cx="1656184" cy="0"/>
            <a:chOff x="2051720" y="2858852"/>
            <a:chExt cx="1656184" cy="0"/>
          </a:xfrm>
        </p:grpSpPr>
        <p:cxnSp>
          <p:nvCxnSpPr>
            <p:cNvPr id="9" name="Egyenes összekötő nyíllal 8"/>
            <p:cNvCxnSpPr/>
            <p:nvPr/>
          </p:nvCxnSpPr>
          <p:spPr>
            <a:xfrm>
              <a:off x="2051720" y="2858852"/>
              <a:ext cx="864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/>
            <p:cNvCxnSpPr/>
            <p:nvPr/>
          </p:nvCxnSpPr>
          <p:spPr>
            <a:xfrm>
              <a:off x="2843808" y="2858852"/>
              <a:ext cx="864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églalap 3"/>
          <p:cNvSpPr/>
          <p:nvPr/>
        </p:nvSpPr>
        <p:spPr>
          <a:xfrm>
            <a:off x="203880" y="2578256"/>
            <a:ext cx="172819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Oscillator</a:t>
            </a:r>
            <a:endParaRPr lang="hu-HU" i="1" dirty="0" smtClean="0">
              <a:solidFill>
                <a:schemeClr val="tx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940184" y="2578256"/>
            <a:ext cx="1728192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Filter</a:t>
            </a:r>
            <a:endParaRPr lang="hu-HU" i="1" dirty="0" smtClean="0">
              <a:solidFill>
                <a:schemeClr val="tx1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1327386" y="4621778"/>
            <a:ext cx="172819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Oscillator</a:t>
            </a:r>
            <a:endParaRPr lang="hu-HU" i="1" dirty="0" smtClean="0">
              <a:solidFill>
                <a:schemeClr val="tx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3270244" y="5339099"/>
            <a:ext cx="20030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smtClean="0"/>
              <a:t>Control input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2802736" y="949370"/>
            <a:ext cx="20030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smtClean="0"/>
              <a:t>Regular inputs</a:t>
            </a:r>
          </a:p>
        </p:txBody>
      </p:sp>
      <p:cxnSp>
        <p:nvCxnSpPr>
          <p:cNvPr id="31" name="Egyenes összekötő nyíllal 30"/>
          <p:cNvCxnSpPr/>
          <p:nvPr/>
        </p:nvCxnSpPr>
        <p:spPr>
          <a:xfrm flipH="1">
            <a:off x="2652152" y="1453426"/>
            <a:ext cx="864096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>
            <a:off x="4092312" y="1453426"/>
            <a:ext cx="1080120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 flipH="1" flipV="1">
            <a:off x="3131840" y="4045714"/>
            <a:ext cx="1248504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/>
          <p:cNvSpPr txBox="1"/>
          <p:nvPr/>
        </p:nvSpPr>
        <p:spPr>
          <a:xfrm>
            <a:off x="6900624" y="1190342"/>
            <a:ext cx="20030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 smtClean="0"/>
              <a:t>Components</a:t>
            </a:r>
          </a:p>
        </p:txBody>
      </p:sp>
      <p:cxnSp>
        <p:nvCxnSpPr>
          <p:cNvPr id="38" name="Egyenes összekötő nyíllal 37"/>
          <p:cNvCxnSpPr/>
          <p:nvPr/>
        </p:nvCxnSpPr>
        <p:spPr>
          <a:xfrm flipH="1">
            <a:off x="6108536" y="1669450"/>
            <a:ext cx="1580892" cy="8733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/>
          <p:nvPr/>
        </p:nvCxnSpPr>
        <p:spPr>
          <a:xfrm flipH="1">
            <a:off x="4164320" y="1669450"/>
            <a:ext cx="3168352" cy="8523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/>
          <p:nvPr/>
        </p:nvCxnSpPr>
        <p:spPr>
          <a:xfrm flipH="1">
            <a:off x="7476688" y="1669450"/>
            <a:ext cx="42548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/>
          <p:cNvSpPr/>
          <p:nvPr/>
        </p:nvSpPr>
        <p:spPr>
          <a:xfrm>
            <a:off x="3004862" y="3302507"/>
            <a:ext cx="695712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tx1"/>
                </a:solidFill>
              </a:rPr>
              <a:t>cutoff</a:t>
            </a:r>
            <a:endParaRPr lang="hu-H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6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</Words>
  <Application>Microsoft Office PowerPoint</Application>
  <PresentationFormat>Diavetítés a képernyőre (4:3 oldalarány)</PresentationFormat>
  <Paragraphs>9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Nagy Bálint</dc:creator>
  <cp:lastModifiedBy>Nagy Bálint</cp:lastModifiedBy>
  <cp:revision>4</cp:revision>
  <dcterms:created xsi:type="dcterms:W3CDTF">2016-02-23T21:38:20Z</dcterms:created>
  <dcterms:modified xsi:type="dcterms:W3CDTF">2016-02-25T23:00:34Z</dcterms:modified>
</cp:coreProperties>
</file>