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76" r:id="rId2"/>
  </p:sldMasterIdLst>
  <p:notesMasterIdLst>
    <p:notesMasterId r:id="rId8"/>
  </p:notesMasterIdLst>
  <p:sldIdLst>
    <p:sldId id="256" r:id="rId3"/>
    <p:sldId id="272" r:id="rId4"/>
    <p:sldId id="271" r:id="rId5"/>
    <p:sldId id="273" r:id="rId6"/>
    <p:sldId id="274" r:id="rId7"/>
  </p:sldIdLst>
  <p:sldSz cx="8110538" cy="60833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Lora" panose="0200050300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AECF0"/>
    <a:srgbClr val="002D50"/>
    <a:srgbClr val="4F91B1"/>
    <a:srgbClr val="F7921D"/>
    <a:srgbClr val="777C86"/>
    <a:srgbClr val="D2D3D5"/>
    <a:srgbClr val="5091B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690A0-B518-4483-AE72-A1489E6EA69B}">
  <a:tblStyle styleId="{3A4690A0-B518-4483-AE72-A1489E6EA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72925"/>
  </p:normalViewPr>
  <p:slideViewPr>
    <p:cSldViewPr snapToGrid="0" snapToObjects="1">
      <p:cViewPr varScale="1">
        <p:scale>
          <a:sx n="98" d="100"/>
          <a:sy n="98" d="100"/>
        </p:scale>
        <p:origin x="18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Naismith" userId="53e857c8874eb5f9" providerId="LiveId" clId="{F793D2E3-66D0-5349-8F43-AA965286546A}"/>
    <pc:docChg chg="undo custSel addSld delSld modSld">
      <pc:chgData name="Ben Naismith" userId="53e857c8874eb5f9" providerId="LiveId" clId="{F793D2E3-66D0-5349-8F43-AA965286546A}" dt="2021-10-08T19:13:52.692" v="77" actId="1076"/>
      <pc:docMkLst>
        <pc:docMk/>
      </pc:docMkLst>
      <pc:sldChg chg="modNotesTx">
        <pc:chgData name="Ben Naismith" userId="53e857c8874eb5f9" providerId="LiveId" clId="{F793D2E3-66D0-5349-8F43-AA965286546A}" dt="2021-10-08T19:05:56.784" v="12" actId="20577"/>
        <pc:sldMkLst>
          <pc:docMk/>
          <pc:sldMk cId="0" sldId="256"/>
        </pc:sldMkLst>
      </pc:sldChg>
      <pc:sldChg chg="modNotesTx">
        <pc:chgData name="Ben Naismith" userId="53e857c8874eb5f9" providerId="LiveId" clId="{F793D2E3-66D0-5349-8F43-AA965286546A}" dt="2021-10-08T19:06:11.651" v="27" actId="12"/>
        <pc:sldMkLst>
          <pc:docMk/>
          <pc:sldMk cId="1803767476" sldId="271"/>
        </pc:sldMkLst>
      </pc:sldChg>
      <pc:sldChg chg="modNotesTx">
        <pc:chgData name="Ben Naismith" userId="53e857c8874eb5f9" providerId="LiveId" clId="{F793D2E3-66D0-5349-8F43-AA965286546A}" dt="2021-10-08T19:06:01.970" v="18" actId="20577"/>
        <pc:sldMkLst>
          <pc:docMk/>
          <pc:sldMk cId="3800325160" sldId="272"/>
        </pc:sldMkLst>
      </pc:sldChg>
      <pc:sldChg chg="addSp delSp modSp add mod setBg modNotesTx">
        <pc:chgData name="Ben Naismith" userId="53e857c8874eb5f9" providerId="LiveId" clId="{F793D2E3-66D0-5349-8F43-AA965286546A}" dt="2021-10-08T19:13:52.692" v="77" actId="1076"/>
        <pc:sldMkLst>
          <pc:docMk/>
          <pc:sldMk cId="889271467" sldId="273"/>
        </pc:sldMkLst>
        <pc:spChg chg="add del mod">
          <ac:chgData name="Ben Naismith" userId="53e857c8874eb5f9" providerId="LiveId" clId="{F793D2E3-66D0-5349-8F43-AA965286546A}" dt="2021-10-08T19:06:22.798" v="32"/>
          <ac:spMkLst>
            <pc:docMk/>
            <pc:sldMk cId="889271467" sldId="273"/>
            <ac:spMk id="2" creationId="{C1E68217-0A47-0143-9DDB-79CF0EB3A711}"/>
          </ac:spMkLst>
        </pc:spChg>
        <pc:spChg chg="del">
          <ac:chgData name="Ben Naismith" userId="53e857c8874eb5f9" providerId="LiveId" clId="{F793D2E3-66D0-5349-8F43-AA965286546A}" dt="2021-10-08T19:06:17.879" v="28" actId="478"/>
          <ac:spMkLst>
            <pc:docMk/>
            <pc:sldMk cId="889271467" sldId="273"/>
            <ac:spMk id="9" creationId="{C8F1A249-3CF8-9246-B6B3-43CA113B9313}"/>
          </ac:spMkLst>
        </pc:spChg>
        <pc:picChg chg="del">
          <ac:chgData name="Ben Naismith" userId="53e857c8874eb5f9" providerId="LiveId" clId="{F793D2E3-66D0-5349-8F43-AA965286546A}" dt="2021-10-08T19:06:18.674" v="29" actId="478"/>
          <ac:picMkLst>
            <pc:docMk/>
            <pc:sldMk cId="889271467" sldId="273"/>
            <ac:picMk id="3" creationId="{4DE536AE-605D-D249-8F4B-7A270D405E07}"/>
          </ac:picMkLst>
        </pc:picChg>
        <pc:picChg chg="add del mod">
          <ac:chgData name="Ben Naismith" userId="53e857c8874eb5f9" providerId="LiveId" clId="{F793D2E3-66D0-5349-8F43-AA965286546A}" dt="2021-10-08T19:13:52.692" v="77" actId="1076"/>
          <ac:picMkLst>
            <pc:docMk/>
            <pc:sldMk cId="889271467" sldId="273"/>
            <ac:picMk id="6" creationId="{F788A405-62A1-CF49-A984-EA4B9DD867F1}"/>
          </ac:picMkLst>
        </pc:picChg>
        <pc:picChg chg="add del mod">
          <ac:chgData name="Ben Naismith" userId="53e857c8874eb5f9" providerId="LiveId" clId="{F793D2E3-66D0-5349-8F43-AA965286546A}" dt="2021-10-08T19:11:52.300" v="53"/>
          <ac:picMkLst>
            <pc:docMk/>
            <pc:sldMk cId="889271467" sldId="273"/>
            <ac:picMk id="8" creationId="{9B4B3F9B-61BF-024B-BC66-E4F471E452E6}"/>
          </ac:picMkLst>
        </pc:picChg>
        <pc:picChg chg="add del mod">
          <ac:chgData name="Ben Naismith" userId="53e857c8874eb5f9" providerId="LiveId" clId="{F793D2E3-66D0-5349-8F43-AA965286546A}" dt="2021-10-08T19:12:23.074" v="62" actId="478"/>
          <ac:picMkLst>
            <pc:docMk/>
            <pc:sldMk cId="889271467" sldId="273"/>
            <ac:picMk id="11" creationId="{77046C08-5F79-6248-9730-6216E57D7E81}"/>
          </ac:picMkLst>
        </pc:picChg>
        <pc:picChg chg="add mod">
          <ac:chgData name="Ben Naismith" userId="53e857c8874eb5f9" providerId="LiveId" clId="{F793D2E3-66D0-5349-8F43-AA965286546A}" dt="2021-10-08T19:13:48.020" v="75" actId="14100"/>
          <ac:picMkLst>
            <pc:docMk/>
            <pc:sldMk cId="889271467" sldId="273"/>
            <ac:picMk id="12" creationId="{69BDA9A3-6413-344C-97CF-DCF00FD2AA48}"/>
          </ac:picMkLst>
        </pc:picChg>
        <pc:cxnChg chg="add mod">
          <ac:chgData name="Ben Naismith" userId="53e857c8874eb5f9" providerId="LiveId" clId="{F793D2E3-66D0-5349-8F43-AA965286546A}" dt="2021-10-08T19:13:41.392" v="74" actId="1076"/>
          <ac:cxnSpMkLst>
            <pc:docMk/>
            <pc:sldMk cId="889271467" sldId="273"/>
            <ac:cxnSpMk id="14" creationId="{CBFC7B6F-5000-194E-B4BE-789925889900}"/>
          </ac:cxnSpMkLst>
        </pc:cxnChg>
      </pc:sldChg>
      <pc:sldChg chg="add del">
        <pc:chgData name="Ben Naismith" userId="53e857c8874eb5f9" providerId="LiveId" clId="{F793D2E3-66D0-5349-8F43-AA965286546A}" dt="2021-10-08T19:06:26.623" v="34"/>
        <pc:sldMkLst>
          <pc:docMk/>
          <pc:sldMk cId="2257506540" sldId="274"/>
        </pc:sldMkLst>
      </pc:sldChg>
    </pc:docChg>
  </pc:docChgLst>
  <pc:docChgLst>
    <pc:chgData name="Ben Naismith" userId="53e857c8874eb5f9" providerId="LiveId" clId="{E900EA7D-9773-9A47-A3E4-78EBCB8DF913}"/>
    <pc:docChg chg="undo custSel addSld delSld modSld">
      <pc:chgData name="Ben Naismith" userId="53e857c8874eb5f9" providerId="LiveId" clId="{E900EA7D-9773-9A47-A3E4-78EBCB8DF913}" dt="2020-04-20T20:09:36.829" v="364" actId="6549"/>
      <pc:docMkLst>
        <pc:docMk/>
      </pc:docMkLst>
      <pc:sldChg chg="addSp delSp modSp">
        <pc:chgData name="Ben Naismith" userId="53e857c8874eb5f9" providerId="LiveId" clId="{E900EA7D-9773-9A47-A3E4-78EBCB8DF913}" dt="2020-04-20T17:52:46.956" v="306" actId="20577"/>
        <pc:sldMkLst>
          <pc:docMk/>
          <pc:sldMk cId="1952546259" sldId="257"/>
        </pc:sldMkLst>
        <pc:spChg chg="del">
          <ac:chgData name="Ben Naismith" userId="53e857c8874eb5f9" providerId="LiveId" clId="{E900EA7D-9773-9A47-A3E4-78EBCB8DF913}" dt="2020-04-20T17:46:39.574" v="1" actId="478"/>
          <ac:spMkLst>
            <pc:docMk/>
            <pc:sldMk cId="1952546259" sldId="257"/>
            <ac:spMk id="7" creationId="{79EF9412-944C-424A-823E-F0099F3CE0FC}"/>
          </ac:spMkLst>
        </pc:spChg>
        <pc:spChg chg="del">
          <ac:chgData name="Ben Naismith" userId="53e857c8874eb5f9" providerId="LiveId" clId="{E900EA7D-9773-9A47-A3E4-78EBCB8DF913}" dt="2020-04-20T17:46:38.314" v="0" actId="478"/>
          <ac:spMkLst>
            <pc:docMk/>
            <pc:sldMk cId="1952546259" sldId="257"/>
            <ac:spMk id="8" creationId="{3EFF788E-A9CA-E24A-B564-C039A73DE83C}"/>
          </ac:spMkLst>
        </pc:spChg>
        <pc:spChg chg="mod topLvl">
          <ac:chgData name="Ben Naismith" userId="53e857c8874eb5f9" providerId="LiveId" clId="{E900EA7D-9773-9A47-A3E4-78EBCB8DF913}" dt="2020-04-20T17:52:46.956" v="306" actId="20577"/>
          <ac:spMkLst>
            <pc:docMk/>
            <pc:sldMk cId="1952546259" sldId="257"/>
            <ac:spMk id="9" creationId="{C8F1A249-3CF8-9246-B6B3-43CA113B9313}"/>
          </ac:spMkLst>
        </pc:spChg>
        <pc:grpChg chg="add del mod">
          <ac:chgData name="Ben Naismith" userId="53e857c8874eb5f9" providerId="LiveId" clId="{E900EA7D-9773-9A47-A3E4-78EBCB8DF913}" dt="2020-04-20T17:49:40.448" v="157" actId="165"/>
          <ac:grpSpMkLst>
            <pc:docMk/>
            <pc:sldMk cId="1952546259" sldId="257"/>
            <ac:grpSpMk id="2" creationId="{B70F0327-0BCA-D74C-BBF2-E1E610216C91}"/>
          </ac:grpSpMkLst>
        </pc:grpChg>
        <pc:picChg chg="mod topLvl">
          <ac:chgData name="Ben Naismith" userId="53e857c8874eb5f9" providerId="LiveId" clId="{E900EA7D-9773-9A47-A3E4-78EBCB8DF913}" dt="2020-04-20T17:51:23.548" v="297" actId="1076"/>
          <ac:picMkLst>
            <pc:docMk/>
            <pc:sldMk cId="1952546259" sldId="257"/>
            <ac:picMk id="3" creationId="{4DE536AE-605D-D249-8F4B-7A270D405E07}"/>
          </ac:picMkLst>
        </pc:picChg>
      </pc:sldChg>
      <pc:sldChg chg="addSp delSp modSp add">
        <pc:chgData name="Ben Naismith" userId="53e857c8874eb5f9" providerId="LiveId" clId="{E900EA7D-9773-9A47-A3E4-78EBCB8DF913}" dt="2020-04-20T20:04:35.302" v="328" actId="2711"/>
        <pc:sldMkLst>
          <pc:docMk/>
          <pc:sldMk cId="2325157051" sldId="258"/>
        </pc:sldMkLst>
        <pc:spChg chg="mod">
          <ac:chgData name="Ben Naismith" userId="53e857c8874eb5f9" providerId="LiveId" clId="{E900EA7D-9773-9A47-A3E4-78EBCB8DF913}" dt="2020-04-20T20:04:35.302" v="328" actId="2711"/>
          <ac:spMkLst>
            <pc:docMk/>
            <pc:sldMk cId="2325157051" sldId="258"/>
            <ac:spMk id="2" creationId="{428C8058-5D78-334F-B774-DDAFD9C38017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3" creationId="{42396D3E-D0EB-6941-A553-4E76F2F70326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4" creationId="{E4A988A9-E2B9-0942-9245-C9F85BE3D62A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5" creationId="{5AA9F215-2767-414E-9F53-902F30585921}"/>
          </ac:spMkLst>
        </pc:spChg>
      </pc:sldChg>
      <pc:sldChg chg="add del">
        <pc:chgData name="Ben Naismith" userId="53e857c8874eb5f9" providerId="LiveId" clId="{E900EA7D-9773-9A47-A3E4-78EBCB8DF913}" dt="2020-04-20T20:05:37.847" v="330"/>
        <pc:sldMkLst>
          <pc:docMk/>
          <pc:sldMk cId="497381154" sldId="271"/>
        </pc:sldMkLst>
      </pc:sldChg>
      <pc:sldChg chg="modSp add del">
        <pc:chgData name="Ben Naismith" userId="53e857c8874eb5f9" providerId="LiveId" clId="{E900EA7D-9773-9A47-A3E4-78EBCB8DF913}" dt="2020-04-20T20:04:33.541" v="327"/>
        <pc:sldMkLst>
          <pc:docMk/>
          <pc:sldMk cId="744751785" sldId="271"/>
        </pc:sldMkLst>
        <pc:spChg chg="mod">
          <ac:chgData name="Ben Naismith" userId="53e857c8874eb5f9" providerId="LiveId" clId="{E900EA7D-9773-9A47-A3E4-78EBCB8DF913}" dt="2020-04-20T20:04:33.254" v="326" actId="1076"/>
          <ac:spMkLst>
            <pc:docMk/>
            <pc:sldMk cId="744751785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4:30.803" v="323" actId="1076"/>
          <ac:spMkLst>
            <pc:docMk/>
            <pc:sldMk cId="744751785" sldId="271"/>
            <ac:spMk id="12" creationId="{D4E2F3B0-9524-4641-A682-FFB0FA857EB4}"/>
          </ac:spMkLst>
        </pc:spChg>
      </pc:sldChg>
      <pc:sldChg chg="modSp add">
        <pc:chgData name="Ben Naismith" userId="53e857c8874eb5f9" providerId="LiveId" clId="{E900EA7D-9773-9A47-A3E4-78EBCB8DF913}" dt="2020-04-20T20:09:36.829" v="364" actId="6549"/>
        <pc:sldMkLst>
          <pc:docMk/>
          <pc:sldMk cId="1803767476" sldId="271"/>
        </pc:sldMkLst>
        <pc:spChg chg="mod">
          <ac:chgData name="Ben Naismith" userId="53e857c8874eb5f9" providerId="LiveId" clId="{E900EA7D-9773-9A47-A3E4-78EBCB8DF913}" dt="2020-04-20T20:06:03.137" v="337"/>
          <ac:spMkLst>
            <pc:docMk/>
            <pc:sldMk cId="1803767476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6:57.476" v="342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E900EA7D-9773-9A47-A3E4-78EBCB8DF913}" dt="2020-04-20T20:09:36.829" v="364" actId="6549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E900EA7D-9773-9A47-A3E4-78EBCB8DF913}" dt="2020-04-20T20:06:09.910" v="338" actId="167"/>
          <ac:picMkLst>
            <pc:docMk/>
            <pc:sldMk cId="1803767476" sldId="271"/>
            <ac:picMk id="25" creationId="{00000000-0000-0000-0000-000000000000}"/>
          </ac:picMkLst>
        </pc:picChg>
      </pc:sldChg>
      <pc:sldChg chg="add del">
        <pc:chgData name="Ben Naismith" userId="53e857c8874eb5f9" providerId="LiveId" clId="{E900EA7D-9773-9A47-A3E4-78EBCB8DF913}" dt="2020-04-20T20:03:58.721" v="317"/>
        <pc:sldMkLst>
          <pc:docMk/>
          <pc:sldMk cId="3330186903" sldId="271"/>
        </pc:sldMkLst>
      </pc:sldChg>
    </pc:docChg>
  </pc:docChgLst>
  <pc:docChgLst>
    <pc:chgData name="Ben Naismith" userId="53e857c8874eb5f9" providerId="LiveId" clId="{67250435-8DB4-8F44-B898-7DA3D52CF762}"/>
    <pc:docChg chg="undo custSel addSld delSld modSld addMainMaster delMainMaster modMainMaster modNotesMaster">
      <pc:chgData name="Ben Naismith" userId="53e857c8874eb5f9" providerId="LiveId" clId="{67250435-8DB4-8F44-B898-7DA3D52CF762}" dt="2020-08-18T17:03:21.274" v="101" actId="20577"/>
      <pc:docMkLst>
        <pc:docMk/>
      </pc:docMkLst>
      <pc:sldChg chg="addSp delSp modSp add del mod modNotes">
        <pc:chgData name="Ben Naismith" userId="53e857c8874eb5f9" providerId="LiveId" clId="{67250435-8DB4-8F44-B898-7DA3D52CF762}" dt="2020-08-18T14:22:13.193" v="84"/>
        <pc:sldMkLst>
          <pc:docMk/>
          <pc:sldMk cId="0" sldId="256"/>
        </pc:sldMkLst>
        <pc:spChg chg="add del mod">
          <ac:chgData name="Ben Naismith" userId="53e857c8874eb5f9" providerId="LiveId" clId="{67250435-8DB4-8F44-B898-7DA3D52CF762}" dt="2020-08-17T21:00:59.966" v="7" actId="21"/>
          <ac:spMkLst>
            <pc:docMk/>
            <pc:sldMk cId="0" sldId="256"/>
            <ac:spMk id="2" creationId="{A1AA0BC7-5F19-AA47-A288-D5A3B639D38E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4" creationId="{EFE330D3-4B8A-8045-9DE9-944DDD273B16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5" creationId="{DBF76D2D-D451-B649-959D-F74D1B4E4C42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71" creationId="{00000000-0000-0000-0000-000000000000}"/>
          </ac:spMkLst>
        </pc:spChg>
      </pc:sldChg>
      <pc:sldChg chg="modSp del modNotes">
        <pc:chgData name="Ben Naismith" userId="53e857c8874eb5f9" providerId="LiveId" clId="{67250435-8DB4-8F44-B898-7DA3D52CF762}" dt="2020-08-17T21:01:52.594" v="11" actId="2696"/>
        <pc:sldMkLst>
          <pc:docMk/>
          <pc:sldMk cId="1952546259" sldId="257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1952546259" sldId="257"/>
            <ac:spMk id="9" creationId="{C8F1A249-3CF8-9246-B6B3-43CA113B9313}"/>
          </ac:spMkLst>
        </pc:spChg>
        <pc:picChg chg="mod">
          <ac:chgData name="Ben Naismith" userId="53e857c8874eb5f9" providerId="LiveId" clId="{67250435-8DB4-8F44-B898-7DA3D52CF762}" dt="2020-08-17T21:01:32.620" v="8"/>
          <ac:picMkLst>
            <pc:docMk/>
            <pc:sldMk cId="1952546259" sldId="257"/>
            <ac:picMk id="3" creationId="{4DE536AE-605D-D249-8F4B-7A270D405E07}"/>
          </ac:picMkLst>
        </pc:picChg>
      </pc:sldChg>
      <pc:sldChg chg="modSp del modNotes">
        <pc:chgData name="Ben Naismith" userId="53e857c8874eb5f9" providerId="LiveId" clId="{67250435-8DB4-8F44-B898-7DA3D52CF762}" dt="2020-08-17T21:02:00.611" v="13" actId="2696"/>
        <pc:sldMkLst>
          <pc:docMk/>
          <pc:sldMk cId="2325157051" sldId="258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2325157051" sldId="258"/>
            <ac:spMk id="2" creationId="{428C8058-5D78-334F-B774-DDAFD9C38017}"/>
          </ac:spMkLst>
        </pc:spChg>
      </pc:sldChg>
      <pc:sldChg chg="addSp modSp add del mod modNotes">
        <pc:chgData name="Ben Naismith" userId="53e857c8874eb5f9" providerId="LiveId" clId="{67250435-8DB4-8F44-B898-7DA3D52CF762}" dt="2020-08-18T14:22:13.193" v="84"/>
        <pc:sldMkLst>
          <pc:docMk/>
          <pc:sldMk cId="1803767476" sldId="271"/>
        </pc:sldMkLst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6" creationId="{9A1ED5AB-B213-4442-BC75-83E0C1F75CF3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7" creationId="{6C5479A2-F0DD-944A-BFF0-47676659EA69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3" creationId="{104919C9-21B5-461A-AA38-EB6B3173A05F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1803767476" sldId="271"/>
            <ac:picMk id="25" creationId="{00000000-0000-0000-0000-000000000000}"/>
          </ac:picMkLst>
        </pc:picChg>
      </pc:sldChg>
      <pc:sldChg chg="addSp modSp mod modNotes">
        <pc:chgData name="Ben Naismith" userId="53e857c8874eb5f9" providerId="LiveId" clId="{67250435-8DB4-8F44-B898-7DA3D52CF762}" dt="2020-08-18T17:03:21.274" v="101" actId="20577"/>
        <pc:sldMkLst>
          <pc:docMk/>
          <pc:sldMk cId="3800325160" sldId="272"/>
        </pc:sldMkLst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3800325160" sldId="272"/>
            <ac:spMk id="4" creationId="{82556987-5DB6-6C47-A306-F2A312615919}"/>
          </ac:spMkLst>
        </pc:spChg>
        <pc:spChg chg="mod">
          <ac:chgData name="Ben Naismith" userId="53e857c8874eb5f9" providerId="LiveId" clId="{67250435-8DB4-8F44-B898-7DA3D52CF762}" dt="2020-08-18T17:03:21.274" v="101" actId="20577"/>
          <ac:spMkLst>
            <pc:docMk/>
            <pc:sldMk cId="3800325160" sldId="272"/>
            <ac:spMk id="9" creationId="{C8F1A249-3CF8-9246-B6B3-43CA113B9313}"/>
          </ac:spMkLst>
        </pc:spChg>
        <pc:grpChg chg="add mod">
          <ac:chgData name="Ben Naismith" userId="53e857c8874eb5f9" providerId="LiveId" clId="{67250435-8DB4-8F44-B898-7DA3D52CF762}" dt="2020-08-18T14:22:11.957" v="81" actId="164"/>
          <ac:grpSpMkLst>
            <pc:docMk/>
            <pc:sldMk cId="3800325160" sldId="272"/>
            <ac:grpSpMk id="2" creationId="{4359DFCD-680D-3744-9B35-5BD7310BB4E3}"/>
          </ac:grpSpMkLst>
        </pc:gr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3800325160" sldId="272"/>
            <ac:picMk id="3" creationId="{4DE536AE-605D-D249-8F4B-7A270D405E07}"/>
          </ac:picMkLst>
        </pc:picChg>
      </pc:sld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0" sldId="2147483658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6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7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8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0" sldId="2147483658"/>
            <pc:sldLayoutMk cId="0" sldId="2147483648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6" creationId="{346D192C-16CE-8942-B896-1F7CABF0741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7" creationId="{AFC5F1DD-2D07-2043-91A7-4D9A38D47C2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8" creationId="{CADA8BC9-D9D8-504B-AAAB-87F7B6A5B7F1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9" creationId="{73B31912-2605-B34C-91DB-3F84AF45BCD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0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3" creationId="{928025D3-F2AF-034C-AFF2-FB443A7C0089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4" creationId="{A914508B-FF26-C341-90CF-DBE6599EC52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5" creationId="{61FD4BFC-EFDB-6846-9BFD-710785E9CAC5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0" sldId="2147483658"/>
              <pc:sldLayoutMk cId="0" sldId="2147483648"/>
              <ac:grpSpMk id="5" creationId="{9FFFB03C-D40A-984E-A697-E9F06140443C}"/>
            </ac:grpSpMkLst>
          </pc:grpChg>
          <pc:cxnChg chg="mod">
            <ac:chgData name="Ben Naismith" userId="53e857c8874eb5f9" providerId="LiveId" clId="{67250435-8DB4-8F44-B898-7DA3D52CF762}" dt="2020-08-18T14:22:13.193" v="84"/>
            <ac:cxnSpMkLst>
              <pc:docMk/>
              <pc:sldMasterMk cId="0" sldId="2147483658"/>
              <pc:sldLayoutMk cId="0" sldId="2147483648"/>
              <ac:cxnSpMk id="11" creationId="{00000000-0000-0000-0000-000000000000}"/>
            </ac:cxnSpMkLst>
          </pc:cxnChg>
        </pc:sldLayoutChg>
      </pc:sldMasterChg>
      <pc:sldMasterChg chg="modSp modSldLayout">
        <pc:chgData name="Ben Naismith" userId="53e857c8874eb5f9" providerId="LiveId" clId="{67250435-8DB4-8F44-B898-7DA3D52CF762}" dt="2020-08-17T21:01:32.620" v="8"/>
        <pc:sldMasterMkLst>
          <pc:docMk/>
          <pc:sldMasterMk cId="1571435141" sldId="2147483664"/>
        </pc:sldMasterMkLst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089885576" sldId="214748366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380089420" sldId="2147483667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19021725" sldId="2147483668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134653633" sldId="2147483669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6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4152432255" sldId="2147483670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6" creationId="{7FEEB8AA-7623-4842-BA8B-E7A4EAF008F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8" creationId="{0D5577EE-A080-624D-B574-873F489DA9F2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9" creationId="{CB7F0E40-AF09-9D48-BB35-239B502FC6F7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10" creationId="{F7AA3D9B-750F-3C45-815C-4C9B9EAF1075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1571435141" sldId="2147483664"/>
              <pc:sldLayoutMk cId="4152432255" sldId="2147483670"/>
              <ac:grpSpMk id="7" creationId="{B22D0468-95C9-814F-9B3C-0D9D6C41A459}"/>
            </ac:grpSpMkLst>
          </pc:grpChg>
          <pc:picChg chg="mod">
            <ac:chgData name="Ben Naismith" userId="53e857c8874eb5f9" providerId="LiveId" clId="{67250435-8DB4-8F44-B898-7DA3D52CF762}" dt="2020-08-17T21:01:32.620" v="8"/>
            <ac:picMkLst>
              <pc:docMk/>
              <pc:sldMasterMk cId="1571435141" sldId="2147483664"/>
              <pc:sldLayoutMk cId="4152432255" sldId="2147483670"/>
              <ac:picMk id="11" creationId="{798B1FF4-494C-E34D-9DFF-8880AFFFD152}"/>
            </ac:picMkLst>
          </pc:pic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2009158037" sldId="214748367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709706556" sldId="2147483673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516515788" sldId="214748367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3" creationId="{00000000-0000-0000-0000-000000000000}"/>
            </ac:spMkLst>
          </pc:spChg>
        </pc:sldLayoutChg>
      </pc:sldMaster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4131645099" sldId="2147483676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654103105" sldId="214748367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17990878" sldId="2147483679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812887161" sldId="2147483680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3239932" sldId="2147483681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6" creationId="{00000000-0000-0000-0000-000000000000}"/>
            </ac:spMkLst>
          </pc:spChg>
        </pc:sldLayoutChg>
        <pc:sldLayoutChg chg="addSp 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196177421" sldId="2147483682"/>
          </pc:sldLayoutMkLst>
          <pc:spChg chg="add 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6" creationId="{9E5ADCB5-357C-D648-8C34-EE1D97B909F7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8" creationId="{D6F47C6B-5F3E-8140-8899-C737E032FB86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9" creationId="{4C917E0F-ABB7-7B4A-9EA0-47CDABD90F5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10" creationId="{5A52701D-3FC4-8A4C-BC00-138D81A97A7A}"/>
            </ac:spMkLst>
          </pc:spChg>
          <pc:grpChg chg="add 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3196177421" sldId="2147483682"/>
              <ac:grpSpMk id="7" creationId="{B92B95B3-A423-5E4B-8533-F3B999E4B03C}"/>
            </ac:grpSpMkLst>
          </pc:grpChg>
          <pc:picChg chg="add mod">
            <ac:chgData name="Ben Naismith" userId="53e857c8874eb5f9" providerId="LiveId" clId="{67250435-8DB4-8F44-B898-7DA3D52CF762}" dt="2020-08-18T14:22:13.193" v="84"/>
            <ac:picMkLst>
              <pc:docMk/>
              <pc:sldMasterMk cId="4131645099" sldId="2147483676"/>
              <pc:sldLayoutMk cId="3196177421" sldId="2147483682"/>
              <ac:picMk id="11" creationId="{C3EE3F91-B83E-E145-BCE1-CEDFD0DBDF48}"/>
            </ac:picMkLst>
          </pc:pic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1944839914" sldId="2147483684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143766088" sldId="2147483685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011326090" sldId="214748368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3" creationId="{00000000-0000-0000-0000-000000000000}"/>
            </ac:spMkLst>
          </pc:spChg>
        </pc:sldLayoutChg>
      </pc:sldMasterChg>
      <pc:sldMasterChg chg="modSldLayout">
        <pc:chgData name="Ben Naismith" userId="53e857c8874eb5f9" providerId="LiveId" clId="{67250435-8DB4-8F44-B898-7DA3D52CF762}" dt="2020-08-18T14:19:07.519" v="25"/>
        <pc:sldMasterMkLst>
          <pc:docMk/>
          <pc:sldMasterMk cId="845332429" sldId="2147483688"/>
        </pc:sldMasterMkLst>
        <pc:sldLayoutChg chg="addSp">
          <pc:chgData name="Ben Naismith" userId="53e857c8874eb5f9" providerId="LiveId" clId="{67250435-8DB4-8F44-B898-7DA3D52CF762}" dt="2020-08-18T14:19:07.519" v="25"/>
          <pc:sldLayoutMkLst>
            <pc:docMk/>
            <pc:sldMasterMk cId="845332429" sldId="2147483688"/>
            <pc:sldLayoutMk cId="200255932" sldId="2147483694"/>
          </pc:sldLayoutMkLst>
          <pc:spChg chg="add">
            <ac:chgData name="Ben Naismith" userId="53e857c8874eb5f9" providerId="LiveId" clId="{67250435-8DB4-8F44-B898-7DA3D52CF762}" dt="2020-08-18T14:19:07.519" v="25"/>
            <ac:spMkLst>
              <pc:docMk/>
              <pc:sldMasterMk cId="845332429" sldId="2147483688"/>
              <pc:sldLayoutMk cId="200255932" sldId="2147483694"/>
              <ac:spMk id="6" creationId="{695DE23C-8660-D344-8E67-853E168C2268}"/>
            </ac:spMkLst>
          </pc:spChg>
          <pc:grpChg chg="add">
            <ac:chgData name="Ben Naismith" userId="53e857c8874eb5f9" providerId="LiveId" clId="{67250435-8DB4-8F44-B898-7DA3D52CF762}" dt="2020-08-18T14:19:07.519" v="25"/>
            <ac:grpSpMkLst>
              <pc:docMk/>
              <pc:sldMasterMk cId="845332429" sldId="2147483688"/>
              <pc:sldLayoutMk cId="200255932" sldId="2147483694"/>
              <ac:grpSpMk id="7" creationId="{CA218E47-CE16-EF44-9366-7D13FF24E015}"/>
            </ac:grpSpMkLst>
          </pc:grpChg>
          <pc:picChg chg="add">
            <ac:chgData name="Ben Naismith" userId="53e857c8874eb5f9" providerId="LiveId" clId="{67250435-8DB4-8F44-B898-7DA3D52CF762}" dt="2020-08-18T14:19:07.519" v="25"/>
            <ac:picMkLst>
              <pc:docMk/>
              <pc:sldMasterMk cId="845332429" sldId="2147483688"/>
              <pc:sldLayoutMk cId="200255932" sldId="2147483694"/>
              <ac:picMk id="11" creationId="{2B6034A8-54E7-4D4A-A202-DFB202F3E5F7}"/>
            </ac:picMkLst>
          </pc:picChg>
        </pc:sldLayoutChg>
      </pc:sldMasterChg>
      <pc:sldMasterChg chg="add del addSldLayout delSldLayout modSldLayout">
        <pc:chgData name="Ben Naismith" userId="53e857c8874eb5f9" providerId="LiveId" clId="{67250435-8DB4-8F44-B898-7DA3D52CF762}" dt="2020-08-18T14:22:08.679" v="69" actId="2696"/>
        <pc:sldMasterMkLst>
          <pc:docMk/>
          <pc:sldMasterMk cId="4024720234" sldId="2147483688"/>
        </pc:sldMasterMkLst>
        <pc:sldLayoutChg chg="add del">
          <pc:chgData name="Ben Naismith" userId="53e857c8874eb5f9" providerId="LiveId" clId="{67250435-8DB4-8F44-B898-7DA3D52CF762}" dt="2020-08-18T14:22:08.670" v="58" actId="2696"/>
          <pc:sldLayoutMkLst>
            <pc:docMk/>
            <pc:sldMasterMk cId="4131645099" sldId="2147483676"/>
            <pc:sldLayoutMk cId="2047996442" sldId="2147483662"/>
          </pc:sldLayoutMkLst>
        </pc:sldLayoutChg>
        <pc:sldLayoutChg chg="add del">
          <pc:chgData name="Ben Naismith" userId="53e857c8874eb5f9" providerId="LiveId" clId="{67250435-8DB4-8F44-B898-7DA3D52CF762}" dt="2020-08-18T14:22:08.679" v="69" actId="2696"/>
          <pc:sldLayoutMkLst>
            <pc:docMk/>
            <pc:sldMasterMk cId="4024720234" sldId="2147483688"/>
            <pc:sldLayoutMk cId="4113243217" sldId="2147483689"/>
          </pc:sldLayoutMkLst>
        </pc:sldLayoutChg>
        <pc:sldLayoutChg chg="add del">
          <pc:chgData name="Ben Naismith" userId="53e857c8874eb5f9" providerId="LiveId" clId="{67250435-8DB4-8F44-B898-7DA3D52CF762}" dt="2020-08-18T14:22:08.678" v="68" actId="2696"/>
          <pc:sldLayoutMkLst>
            <pc:docMk/>
            <pc:sldMasterMk cId="4024720234" sldId="2147483688"/>
            <pc:sldLayoutMk cId="2935174727" sldId="2147483690"/>
          </pc:sldLayoutMkLst>
        </pc:sldLayoutChg>
        <pc:sldLayoutChg chg="add del">
          <pc:chgData name="Ben Naismith" userId="53e857c8874eb5f9" providerId="LiveId" clId="{67250435-8DB4-8F44-B898-7DA3D52CF762}" dt="2020-08-18T14:22:08.678" v="67" actId="2696"/>
          <pc:sldLayoutMkLst>
            <pc:docMk/>
            <pc:sldMasterMk cId="4024720234" sldId="2147483688"/>
            <pc:sldLayoutMk cId="4282991546" sldId="2147483691"/>
          </pc:sldLayoutMkLst>
        </pc:sldLayoutChg>
        <pc:sldLayoutChg chg="add del">
          <pc:chgData name="Ben Naismith" userId="53e857c8874eb5f9" providerId="LiveId" clId="{67250435-8DB4-8F44-B898-7DA3D52CF762}" dt="2020-08-18T14:22:08.677" v="66" actId="2696"/>
          <pc:sldLayoutMkLst>
            <pc:docMk/>
            <pc:sldMasterMk cId="4024720234" sldId="2147483688"/>
            <pc:sldLayoutMk cId="1345607707" sldId="2147483692"/>
          </pc:sldLayoutMkLst>
        </pc:sldLayoutChg>
        <pc:sldLayoutChg chg="add del">
          <pc:chgData name="Ben Naismith" userId="53e857c8874eb5f9" providerId="LiveId" clId="{67250435-8DB4-8F44-B898-7DA3D52CF762}" dt="2020-08-18T14:22:08.676" v="65" actId="2696"/>
          <pc:sldLayoutMkLst>
            <pc:docMk/>
            <pc:sldMasterMk cId="4024720234" sldId="2147483688"/>
            <pc:sldLayoutMk cId="66316069" sldId="2147483693"/>
          </pc:sldLayoutMkLst>
        </pc:sldLayoutChg>
        <pc:sldLayoutChg chg="addSp add del">
          <pc:chgData name="Ben Naismith" userId="53e857c8874eb5f9" providerId="LiveId" clId="{67250435-8DB4-8F44-B898-7DA3D52CF762}" dt="2020-08-18T14:22:08.675" v="64" actId="2696"/>
          <pc:sldLayoutMkLst>
            <pc:docMk/>
            <pc:sldMasterMk cId="4024720234" sldId="2147483688"/>
            <pc:sldLayoutMk cId="2693476920" sldId="2147483694"/>
          </pc:sldLayoutMkLst>
          <pc:spChg chg="add">
            <ac:chgData name="Ben Naismith" userId="53e857c8874eb5f9" providerId="LiveId" clId="{67250435-8DB4-8F44-B898-7DA3D52CF762}" dt="2020-08-18T14:20:05.324" v="27"/>
            <ac:spMkLst>
              <pc:docMk/>
              <pc:sldMasterMk cId="4024720234" sldId="2147483688"/>
              <pc:sldLayoutMk cId="2693476920" sldId="2147483694"/>
              <ac:spMk id="6" creationId="{D33121C4-F67C-A248-8B0D-2356CD00B16D}"/>
            </ac:spMkLst>
          </pc:spChg>
          <pc:grpChg chg="add">
            <ac:chgData name="Ben Naismith" userId="53e857c8874eb5f9" providerId="LiveId" clId="{67250435-8DB4-8F44-B898-7DA3D52CF762}" dt="2020-08-18T14:20:05.324" v="27"/>
            <ac:grpSpMkLst>
              <pc:docMk/>
              <pc:sldMasterMk cId="4024720234" sldId="2147483688"/>
              <pc:sldLayoutMk cId="2693476920" sldId="2147483694"/>
              <ac:grpSpMk id="7" creationId="{F568DB37-0DEE-3245-A9D1-B1EA8FE758B5}"/>
            </ac:grpSpMkLst>
          </pc:grpChg>
          <pc:picChg chg="add">
            <ac:chgData name="Ben Naismith" userId="53e857c8874eb5f9" providerId="LiveId" clId="{67250435-8DB4-8F44-B898-7DA3D52CF762}" dt="2020-08-18T14:20:05.324" v="27"/>
            <ac:picMkLst>
              <pc:docMk/>
              <pc:sldMasterMk cId="4024720234" sldId="2147483688"/>
              <pc:sldLayoutMk cId="2693476920" sldId="2147483694"/>
              <ac:picMk id="11" creationId="{3DCD8689-F9CC-F04A-9ECE-2F54153895BE}"/>
            </ac:picMkLst>
          </pc:picChg>
        </pc:sldLayoutChg>
        <pc:sldLayoutChg chg="add del">
          <pc:chgData name="Ben Naismith" userId="53e857c8874eb5f9" providerId="LiveId" clId="{67250435-8DB4-8F44-B898-7DA3D52CF762}" dt="2020-08-18T14:22:08.675" v="63" actId="2696"/>
          <pc:sldLayoutMkLst>
            <pc:docMk/>
            <pc:sldMasterMk cId="4024720234" sldId="2147483688"/>
            <pc:sldLayoutMk cId="917765562" sldId="2147483695"/>
          </pc:sldLayoutMkLst>
        </pc:sldLayoutChg>
        <pc:sldLayoutChg chg="add del">
          <pc:chgData name="Ben Naismith" userId="53e857c8874eb5f9" providerId="LiveId" clId="{67250435-8DB4-8F44-B898-7DA3D52CF762}" dt="2020-08-18T14:22:08.674" v="62" actId="2696"/>
          <pc:sldLayoutMkLst>
            <pc:docMk/>
            <pc:sldMasterMk cId="4024720234" sldId="2147483688"/>
            <pc:sldLayoutMk cId="2999613281" sldId="2147483696"/>
          </pc:sldLayoutMkLst>
        </pc:sldLayoutChg>
        <pc:sldLayoutChg chg="add del">
          <pc:chgData name="Ben Naismith" userId="53e857c8874eb5f9" providerId="LiveId" clId="{67250435-8DB4-8F44-B898-7DA3D52CF762}" dt="2020-08-18T14:22:08.673" v="61" actId="2696"/>
          <pc:sldLayoutMkLst>
            <pc:docMk/>
            <pc:sldMasterMk cId="4024720234" sldId="2147483688"/>
            <pc:sldLayoutMk cId="221469922" sldId="2147483697"/>
          </pc:sldLayoutMkLst>
        </pc:sldLayoutChg>
        <pc:sldLayoutChg chg="add del">
          <pc:chgData name="Ben Naismith" userId="53e857c8874eb5f9" providerId="LiveId" clId="{67250435-8DB4-8F44-B898-7DA3D52CF762}" dt="2020-08-18T14:22:08.672" v="60" actId="2696"/>
          <pc:sldLayoutMkLst>
            <pc:docMk/>
            <pc:sldMasterMk cId="4024720234" sldId="2147483688"/>
            <pc:sldLayoutMk cId="2565099967" sldId="2147483698"/>
          </pc:sldLayoutMkLst>
        </pc:sldLayoutChg>
        <pc:sldLayoutChg chg="add del">
          <pc:chgData name="Ben Naismith" userId="53e857c8874eb5f9" providerId="LiveId" clId="{67250435-8DB4-8F44-B898-7DA3D52CF762}" dt="2020-08-18T14:22:08.671" v="59" actId="2696"/>
          <pc:sldLayoutMkLst>
            <pc:docMk/>
            <pc:sldMasterMk cId="4024720234" sldId="2147483688"/>
            <pc:sldLayoutMk cId="3396306478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ee-iri.org/studentaffairs_subdomain/occlogo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02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Cathedral logo from </a:t>
            </a:r>
            <a:r>
              <a:rPr lang="en-CA" dirty="0">
                <a:hlinkClick r:id="rId3"/>
              </a:rPr>
              <a:t>http://www.ieee-iri.org/studentaffairs_subdomain/occlogos.html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Pic 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02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Pic 06</a:t>
            </a:r>
          </a:p>
        </p:txBody>
      </p:sp>
    </p:spTree>
    <p:extLst>
      <p:ext uri="{BB962C8B-B14F-4D97-AF65-F5344CB8AC3E}">
        <p14:creationId xmlns:p14="http://schemas.microsoft.com/office/powerpoint/2010/main" val="244619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09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86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0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8035" y="875884"/>
            <a:ext cx="4105960" cy="4323086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00" indent="0">
              <a:buNone/>
              <a:defRPr sz="2483"/>
            </a:lvl2pPr>
            <a:lvl3pPr marL="811001" indent="0">
              <a:buNone/>
              <a:defRPr sz="2129"/>
            </a:lvl3pPr>
            <a:lvl4pPr marL="1216501" indent="0">
              <a:buNone/>
              <a:defRPr sz="1774"/>
            </a:lvl4pPr>
            <a:lvl5pPr marL="1622002" indent="0">
              <a:buNone/>
              <a:defRPr sz="1774"/>
            </a:lvl5pPr>
            <a:lvl6pPr marL="2027502" indent="0">
              <a:buNone/>
              <a:defRPr sz="1774"/>
            </a:lvl6pPr>
            <a:lvl7pPr marL="2433002" indent="0">
              <a:buNone/>
              <a:defRPr sz="1774"/>
            </a:lvl7pPr>
            <a:lvl8pPr marL="2838503" indent="0">
              <a:buNone/>
              <a:defRPr sz="1774"/>
            </a:lvl8pPr>
            <a:lvl9pPr marL="324400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08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28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04105" y="323879"/>
            <a:ext cx="1748835" cy="51553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602" y="323879"/>
            <a:ext cx="5145123" cy="5155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609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5D99BB-336F-463E-AE7E-5612A692E7DA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62449-1317-4F80-9F35-EAE18C3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920-891B-44A7-8ADA-6FD6881BCD8C}" type="datetime1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434B9-5B8B-4E0C-A35B-AF770FD3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066" y="5638318"/>
            <a:ext cx="1824872" cy="323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8B3D-C768-4414-9D93-8D269D7A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2835" y="5820275"/>
            <a:ext cx="1824871" cy="163763"/>
          </a:xfrm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98DBAD-472B-4D31-8670-5164AECB06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D8BC8-8DC8-4AA2-85FB-0EA3FB0231BE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7A828F-4D85-4D84-BE34-453F43EF4888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5FC9F5-9C2B-47AC-9AA2-AA5B4B203E64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A21138F-1735-4661-AE58-809BAE26A8A2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</p:spTree>
    <p:extLst>
      <p:ext uri="{BB962C8B-B14F-4D97-AF65-F5344CB8AC3E}">
        <p14:creationId xmlns:p14="http://schemas.microsoft.com/office/powerpoint/2010/main" val="204799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  <p:extLst>
      <p:ext uri="{BB962C8B-B14F-4D97-AF65-F5344CB8AC3E}">
        <p14:creationId xmlns:p14="http://schemas.microsoft.com/office/powerpoint/2010/main" val="32269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93" y="995577"/>
            <a:ext cx="6893957" cy="2117890"/>
          </a:xfrm>
        </p:spPr>
        <p:txBody>
          <a:bodyPr anchor="b"/>
          <a:lstStyle>
            <a:lvl1pPr algn="ctr"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817" y="3195141"/>
            <a:ext cx="6082904" cy="146872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00" indent="0" algn="ctr">
              <a:buNone/>
              <a:defRPr sz="1774"/>
            </a:lvl2pPr>
            <a:lvl3pPr marL="811001" indent="0" algn="ctr">
              <a:buNone/>
              <a:defRPr sz="1597"/>
            </a:lvl3pPr>
            <a:lvl4pPr marL="1216501" indent="0" algn="ctr">
              <a:buNone/>
              <a:defRPr sz="1419"/>
            </a:lvl4pPr>
            <a:lvl5pPr marL="1622002" indent="0" algn="ctr">
              <a:buNone/>
              <a:defRPr sz="1419"/>
            </a:lvl5pPr>
            <a:lvl6pPr marL="2027502" indent="0" algn="ctr">
              <a:buNone/>
              <a:defRPr sz="1419"/>
            </a:lvl6pPr>
            <a:lvl7pPr marL="2433002" indent="0" algn="ctr">
              <a:buNone/>
              <a:defRPr sz="1419"/>
            </a:lvl7pPr>
            <a:lvl8pPr marL="2838503" indent="0" algn="ctr">
              <a:buNone/>
              <a:defRPr sz="1419"/>
            </a:lvl8pPr>
            <a:lvl9pPr marL="3244003" indent="0" algn="ctr">
              <a:buNone/>
              <a:defRPr sz="14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0392-F449-407B-BED8-B070C1FBD546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4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76" y="1516606"/>
            <a:ext cx="6995339" cy="2530483"/>
          </a:xfrm>
        </p:spPr>
        <p:txBody>
          <a:bodyPr anchor="b"/>
          <a:lstStyle>
            <a:lvl1pPr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376" y="4071029"/>
            <a:ext cx="6995339" cy="1330721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/>
                </a:solidFill>
              </a:defRPr>
            </a:lvl1pPr>
            <a:lvl2pPr marL="405500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0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50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5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5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0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08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601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5962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71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7" y="323884"/>
            <a:ext cx="6995339" cy="1175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59" y="1491254"/>
            <a:ext cx="3431137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659" y="2222094"/>
            <a:ext cx="3431137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5962" y="1491254"/>
            <a:ext cx="3448035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5962" y="2222094"/>
            <a:ext cx="3448035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9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9E5ADCB5-357C-D648-8C34-EE1D97B909F7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2B95B3-A423-5E4B-8533-F3B999E4B03C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F47C6B-5F3E-8140-8899-C737E032FB86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917E0F-ABB7-7B4A-9EA0-47CDABD90F5A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52701D-3FC4-8A4C-BC00-138D81A97A7A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  <p:pic>
        <p:nvPicPr>
          <p:cNvPr id="11" name="Google Shape;17;p1" descr="Inf Pitt w seal 281+4515 horiz.png">
            <a:extLst>
              <a:ext uri="{FF2B5EF4-FFF2-40B4-BE49-F238E27FC236}">
                <a16:creationId xmlns:a16="http://schemas.microsoft.com/office/drawing/2014/main" id="{C3EE3F91-B83E-E145-BCE1-CEDFD0DBDF4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284807" y="5638318"/>
            <a:ext cx="704200" cy="32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1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6B65-0E44-4B7F-9597-EA02CFAC016D}" type="datetime1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35" y="875884"/>
            <a:ext cx="4105960" cy="4323086"/>
          </a:xfrm>
        </p:spPr>
        <p:txBody>
          <a:bodyPr/>
          <a:lstStyle>
            <a:lvl1pPr>
              <a:defRPr sz="2838"/>
            </a:lvl1pPr>
            <a:lvl2pPr>
              <a:defRPr sz="2483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99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25142" y="1911830"/>
            <a:ext cx="6040063" cy="36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5142" y="1108348"/>
            <a:ext cx="6040063" cy="51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77667" y="5617730"/>
            <a:ext cx="486685" cy="46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591" b="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601" y="323884"/>
            <a:ext cx="6995339" cy="117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01" y="1619397"/>
            <a:ext cx="6995339" cy="38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601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617" y="5638323"/>
            <a:ext cx="2737307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8068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16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2" r:id="rId12"/>
    <p:sldLayoutId id="2147483688" r:id="rId13"/>
  </p:sldLayoutIdLst>
  <p:hf hdr="0" ftr="0" dt="0"/>
  <p:txStyles>
    <p:titleStyle>
      <a:lvl1pPr algn="l" defTabSz="811001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50" indent="-202750" algn="l" defTabSz="811001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3" kern="1200">
          <a:solidFill>
            <a:schemeClr val="tx1"/>
          </a:solidFill>
          <a:latin typeface="+mn-lt"/>
          <a:ea typeface="+mn-ea"/>
          <a:cs typeface="+mn-cs"/>
        </a:defRPr>
      </a:lvl1pPr>
      <a:lvl2pPr marL="608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7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752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2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7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2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67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0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5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5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5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0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-Data-Mining-Group/Lexical_depth_Naismith_et_al_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541008" y="2280984"/>
            <a:ext cx="4954983" cy="884951"/>
          </a:xfrm>
          <a:prstGeom prst="rect">
            <a:avLst/>
          </a:prstGeom>
        </p:spPr>
        <p:txBody>
          <a:bodyPr spcFirstLastPara="1" wrap="square" lIns="54055" tIns="54055" rIns="54055" bIns="54055" anchor="b" anchorCtr="0">
            <a:noAutofit/>
          </a:bodyPr>
          <a:lstStyle/>
          <a:p>
            <a:r>
              <a:rPr lang="en-CA" sz="2207" dirty="0">
                <a:highlight>
                  <a:srgbClr val="FFCD00"/>
                </a:highlight>
              </a:rPr>
              <a:t>Finding the sweet spot:</a:t>
            </a:r>
            <a:r>
              <a:rPr lang="en" sz="2207" dirty="0"/>
              <a:t> </a:t>
            </a:r>
            <a:br>
              <a:rPr lang="en" sz="2207" dirty="0"/>
            </a:br>
            <a:r>
              <a:rPr lang="en-CA" sz="2207" dirty="0"/>
              <a:t>The intersection of lexical breadth </a:t>
            </a:r>
            <a:br>
              <a:rPr lang="en-CA" sz="2207" dirty="0"/>
            </a:br>
            <a:r>
              <a:rPr lang="en-CA" sz="2207" dirty="0"/>
              <a:t>and depth in a learner corpus</a:t>
            </a:r>
            <a:br>
              <a:rPr lang="en-CA" sz="2207" dirty="0"/>
            </a:br>
            <a:br>
              <a:rPr lang="en-CA" sz="2207" dirty="0"/>
            </a:br>
            <a:r>
              <a:rPr lang="en-CA" sz="1182" dirty="0">
                <a:latin typeface="Quattrocento Sans" panose="020B0502050000020003" pitchFamily="34" charset="0"/>
                <a:hlinkClick r:id="rId3"/>
              </a:rPr>
              <a:t>github.com/ELI-Data-Mining-Group/Lexical_depth_Naismith_et_al_2020</a:t>
            </a:r>
            <a:endParaRPr sz="1182" i="1" dirty="0">
              <a:latin typeface="Quattrocento Sans" panose="020B05020500000200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330D3-4B8A-8045-9DE9-944DDD273B16}"/>
              </a:ext>
            </a:extLst>
          </p:cNvPr>
          <p:cNvSpPr/>
          <p:nvPr/>
        </p:nvSpPr>
        <p:spPr>
          <a:xfrm>
            <a:off x="3291277" y="3518595"/>
            <a:ext cx="3204710" cy="1632242"/>
          </a:xfrm>
          <a:prstGeom prst="rect">
            <a:avLst/>
          </a:prstGeom>
          <a:solidFill>
            <a:schemeClr val="bg1"/>
          </a:solidFill>
          <a:ln w="57150">
            <a:solidFill>
              <a:srgbClr val="FFCD00"/>
            </a:solidFill>
          </a:ln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CA" sz="1576" b="1" dirty="0">
                <a:latin typeface="Quattrocento Sans"/>
                <a:sym typeface="Quattrocento Sans"/>
              </a:rPr>
              <a:t>Ben Naismith</a:t>
            </a:r>
          </a:p>
          <a:p>
            <a:pPr lvl="0">
              <a:buSzPts val="1100"/>
            </a:pPr>
            <a:endParaRPr lang="en-CA" sz="709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University of Pittsburgh</a:t>
            </a:r>
            <a:br>
              <a:rPr lang="en-CA" sz="1576" i="1" dirty="0">
                <a:latin typeface="Quattrocento Sans"/>
                <a:sym typeface="Quattrocento Sans"/>
              </a:rPr>
            </a:b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Linguistics Department Colloquium</a:t>
            </a:r>
          </a:p>
          <a:p>
            <a:pPr lvl="0">
              <a:buSzPts val="1100"/>
            </a:pP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March 20,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D2D-D451-B649-959D-F74D1B4E4C42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4DE536AE-605D-D249-8F4B-7A270D405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00"/>
          <a:stretch/>
        </p:blipFill>
        <p:spPr>
          <a:xfrm>
            <a:off x="2907722" y="1777028"/>
            <a:ext cx="2295101" cy="1496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F1A249-3CF8-9246-B6B3-43CA113B9313}"/>
              </a:ext>
            </a:extLst>
          </p:cNvPr>
          <p:cNvSpPr/>
          <p:nvPr/>
        </p:nvSpPr>
        <p:spPr>
          <a:xfrm>
            <a:off x="1482762" y="3273434"/>
            <a:ext cx="5145014" cy="14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7" dirty="0">
                <a:solidFill>
                  <a:srgbClr val="002D50"/>
                </a:solidFill>
                <a:latin typeface="Sackers Gothic Std"/>
              </a:rPr>
              <a:t>PELIC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University of Pittsburgh</a:t>
            </a: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 English Language Institute Corpus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87" b="3594"/>
          <a:stretch/>
        </p:blipFill>
        <p:spPr>
          <a:xfrm>
            <a:off x="-266" y="760414"/>
            <a:ext cx="8111068" cy="456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ED5AB-B213-4442-BC75-83E0C1F75CF3}"/>
              </a:ext>
            </a:extLst>
          </p:cNvPr>
          <p:cNvSpPr/>
          <p:nvPr/>
        </p:nvSpPr>
        <p:spPr>
          <a:xfrm>
            <a:off x="-263" y="1"/>
            <a:ext cx="8111069" cy="60833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919C9-21B5-461A-AA38-EB6B3173A05F}"/>
              </a:ext>
            </a:extLst>
          </p:cNvPr>
          <p:cNvSpPr/>
          <p:nvPr/>
        </p:nvSpPr>
        <p:spPr>
          <a:xfrm>
            <a:off x="324819" y="1711535"/>
            <a:ext cx="7473770" cy="26602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2F3B0-9524-4641-A682-FFB0FA857EB4}"/>
              </a:ext>
            </a:extLst>
          </p:cNvPr>
          <p:cNvSpPr>
            <a:spLocks/>
          </p:cNvSpPr>
          <p:nvPr/>
        </p:nvSpPr>
        <p:spPr>
          <a:xfrm>
            <a:off x="-399" y="1194129"/>
            <a:ext cx="8111868" cy="37064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1B9853D-E289-4B7C-A749-1CC38583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58" y="2707574"/>
            <a:ext cx="7474567" cy="786177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Naismith, B. and </a:t>
            </a:r>
            <a:r>
              <a:rPr lang="en-US" sz="1892" b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Kanwit</a:t>
            </a:r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, M.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(2020). A Corpus Study of the English Suffixes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-ness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and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</a:t>
            </a:r>
            <a:r>
              <a:rPr lang="en-US" sz="1892" i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acy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: Productivity, Genre, and Implications for L2 Learning.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Canadian Journal of Applied Linguistics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.</a:t>
            </a:r>
            <a:endParaRPr lang="en-US" sz="1242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479A2-F0DD-944A-BFF0-47676659EA6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C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788A405-62A1-CF49-A984-EA4B9DD86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5" y="3983329"/>
            <a:ext cx="7605571" cy="1183788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BDA9A3-6413-344C-97CF-DCF00FD2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" y="41661"/>
            <a:ext cx="8003743" cy="29999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FC7B6F-5000-194E-B4BE-789925889900}"/>
              </a:ext>
            </a:extLst>
          </p:cNvPr>
          <p:cNvCxnSpPr>
            <a:cxnSpLocks/>
          </p:cNvCxnSpPr>
          <p:nvPr/>
        </p:nvCxnSpPr>
        <p:spPr>
          <a:xfrm>
            <a:off x="47765" y="3067145"/>
            <a:ext cx="8062773" cy="0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F1A249-3CF8-9246-B6B3-43CA113B9313}"/>
              </a:ext>
            </a:extLst>
          </p:cNvPr>
          <p:cNvSpPr/>
          <p:nvPr/>
        </p:nvSpPr>
        <p:spPr>
          <a:xfrm>
            <a:off x="1482762" y="3273434"/>
            <a:ext cx="5145014" cy="112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Dissertation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(WAITING FOR LINK)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1322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8997</TotalTime>
  <Words>132</Words>
  <Application>Microsoft Macintosh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 Light</vt:lpstr>
      <vt:lpstr>Quattrocento Sans</vt:lpstr>
      <vt:lpstr>Sackers Gothic Std</vt:lpstr>
      <vt:lpstr>Open Sans</vt:lpstr>
      <vt:lpstr>Calibri</vt:lpstr>
      <vt:lpstr>Lora</vt:lpstr>
      <vt:lpstr>Arial</vt:lpstr>
      <vt:lpstr>Viola template</vt:lpstr>
      <vt:lpstr>Office Theme</vt:lpstr>
      <vt:lpstr>Finding the sweet spot:  The intersection of lexical breadth  and depth in a learner corpus  github.com/ELI-Data-Mining-Group/Lexical_depth_Naismith_et_al_2020</vt:lpstr>
      <vt:lpstr>PowerPoint Presentation</vt:lpstr>
      <vt:lpstr>Naismith, B. and Kanwit, M. (2020). A Corpus Study of the English Suffixes -ness and -acy: Productivity, Genre, and Implications for L2 Learning. Canadian Journal of Applied Linguistics.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sweet spot:  The intersection of lexical breadth and depth in a learner corpus</dc:title>
  <cp:lastModifiedBy>Ben Naismith</cp:lastModifiedBy>
  <cp:revision>160</cp:revision>
  <dcterms:modified xsi:type="dcterms:W3CDTF">2022-05-04T20:34:59Z</dcterms:modified>
</cp:coreProperties>
</file>