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5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DF37-56E9-DD4F-B705-12E0627BC351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70C5-9856-4140-A3EB-B074FD1D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Kelly</dc:creator>
  <cp:lastModifiedBy>Doug Kelly</cp:lastModifiedBy>
  <cp:revision>1</cp:revision>
  <dcterms:created xsi:type="dcterms:W3CDTF">2016-03-08T04:47:01Z</dcterms:created>
  <dcterms:modified xsi:type="dcterms:W3CDTF">2016-03-08T04:48:17Z</dcterms:modified>
</cp:coreProperties>
</file>