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22" r:id="rId1"/>
  </p:sldMasterIdLst>
  <p:notesMasterIdLst>
    <p:notesMasterId r:id="rId3"/>
  </p:notesMasterIdLst>
  <p:sldIdLst>
    <p:sldId id="256" r:id="rId2"/>
  </p:sldIdLst>
  <p:sldSz cx="21945600" cy="32918400"/>
  <p:notesSz cx="6716713" cy="923925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6720">
          <p15:clr>
            <a:srgbClr val="A4A3A4"/>
          </p15:clr>
        </p15:guide>
        <p15:guide id="2" pos="-2592">
          <p15:clr>
            <a:srgbClr val="A4A3A4"/>
          </p15:clr>
        </p15:guide>
      </p15:sldGuideLst>
    </p:ext>
    <p:ext uri="{2D200454-40CA-4A62-9FC3-DE9A4176ACB9}">
      <p15:notesGuideLst xmlns:p15="http://schemas.microsoft.com/office/powerpoint/2012/main">
        <p15:guide id="1" orient="horz" pos="2910">
          <p15:clr>
            <a:srgbClr val="A4A3A4"/>
          </p15:clr>
        </p15:guide>
        <p15:guide id="2" pos="211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DEA"/>
    <a:srgbClr val="C0ECEE"/>
    <a:srgbClr val="002F84"/>
    <a:srgbClr val="800000"/>
    <a:srgbClr val="5F5F5F"/>
    <a:srgbClr val="808080"/>
    <a:srgbClr val="DDDDDD"/>
    <a:srgbClr val="003366"/>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0963D9-AB65-4156-8210-F3748FB9A827}" v="4481" dt="2018-08-10T03:05:55.4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5933" autoAdjust="0"/>
    <p:restoredTop sz="95883" autoAdjust="0"/>
  </p:normalViewPr>
  <p:slideViewPr>
    <p:cSldViewPr>
      <p:cViewPr>
        <p:scale>
          <a:sx n="47" d="100"/>
          <a:sy n="47" d="100"/>
        </p:scale>
        <p:origin x="773" y="-5275"/>
      </p:cViewPr>
      <p:guideLst>
        <p:guide orient="horz" pos="6720"/>
        <p:guide pos="-2592"/>
      </p:guideLst>
    </p:cSldViewPr>
  </p:slideViewPr>
  <p:outlineViewPr>
    <p:cViewPr>
      <p:scale>
        <a:sx n="33" d="100"/>
        <a:sy n="33" d="100"/>
      </p:scale>
      <p:origin x="0" y="0"/>
    </p:cViewPr>
  </p:outlineViewPr>
  <p:notesTextViewPr>
    <p:cViewPr>
      <p:scale>
        <a:sx n="33" d="100"/>
        <a:sy n="33" d="100"/>
      </p:scale>
      <p:origin x="0" y="0"/>
    </p:cViewPr>
  </p:notesTextViewPr>
  <p:notesViewPr>
    <p:cSldViewPr>
      <p:cViewPr varScale="1">
        <p:scale>
          <a:sx n="37" d="100"/>
          <a:sy n="37" d="100"/>
        </p:scale>
        <p:origin x="-1488" y="-84"/>
      </p:cViewPr>
      <p:guideLst>
        <p:guide orient="horz" pos="2910"/>
        <p:guide pos="2115"/>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nardo Najlis" userId="785386a64bbfac2e" providerId="LiveId" clId="{CA0963D9-AB65-4156-8210-F3748FB9A827}"/>
    <pc:docChg chg="undo custSel modSld">
      <pc:chgData name="Bernardo Najlis" userId="785386a64bbfac2e" providerId="LiveId" clId="{CA0963D9-AB65-4156-8210-F3748FB9A827}" dt="2018-08-10T03:05:55.449" v="4479" actId="1076"/>
      <pc:docMkLst>
        <pc:docMk/>
      </pc:docMkLst>
      <pc:sldChg chg="addSp delSp modSp">
        <pc:chgData name="Bernardo Najlis" userId="785386a64bbfac2e" providerId="LiveId" clId="{CA0963D9-AB65-4156-8210-F3748FB9A827}" dt="2018-08-10T03:05:55.449" v="4479" actId="1076"/>
        <pc:sldMkLst>
          <pc:docMk/>
          <pc:sldMk cId="0" sldId="256"/>
        </pc:sldMkLst>
        <pc:spChg chg="add mod">
          <ac:chgData name="Bernardo Najlis" userId="785386a64bbfac2e" providerId="LiveId" clId="{CA0963D9-AB65-4156-8210-F3748FB9A827}" dt="2018-08-10T01:38:12.467" v="2549" actId="1076"/>
          <ac:spMkLst>
            <pc:docMk/>
            <pc:sldMk cId="0" sldId="256"/>
            <ac:spMk id="5" creationId="{0A495673-61A0-4160-819C-E80243190AF7}"/>
          </ac:spMkLst>
        </pc:spChg>
        <pc:spChg chg="add mod">
          <ac:chgData name="Bernardo Najlis" userId="785386a64bbfac2e" providerId="LiveId" clId="{CA0963D9-AB65-4156-8210-F3748FB9A827}" dt="2018-08-10T01:38:12.467" v="2549" actId="1076"/>
          <ac:spMkLst>
            <pc:docMk/>
            <pc:sldMk cId="0" sldId="256"/>
            <ac:spMk id="6" creationId="{3A14CA4B-3FBD-4F89-99F6-254DC41C5A6F}"/>
          </ac:spMkLst>
        </pc:spChg>
        <pc:spChg chg="add mod">
          <ac:chgData name="Bernardo Najlis" userId="785386a64bbfac2e" providerId="LiveId" clId="{CA0963D9-AB65-4156-8210-F3748FB9A827}" dt="2018-08-10T01:21:52.637" v="1855" actId="1076"/>
          <ac:spMkLst>
            <pc:docMk/>
            <pc:sldMk cId="0" sldId="256"/>
            <ac:spMk id="7" creationId="{61883A5E-79BA-47C3-880F-344631F81512}"/>
          </ac:spMkLst>
        </pc:spChg>
        <pc:spChg chg="mod">
          <ac:chgData name="Bernardo Najlis" userId="785386a64bbfac2e" providerId="LiveId" clId="{CA0963D9-AB65-4156-8210-F3748FB9A827}" dt="2018-08-10T00:30:03.752" v="188" actId="1076"/>
          <ac:spMkLst>
            <pc:docMk/>
            <pc:sldMk cId="0" sldId="256"/>
            <ac:spMk id="9" creationId="{00000000-0000-0000-0000-000000000000}"/>
          </ac:spMkLst>
        </pc:spChg>
        <pc:spChg chg="add mod">
          <ac:chgData name="Bernardo Najlis" userId="785386a64bbfac2e" providerId="LiveId" clId="{CA0963D9-AB65-4156-8210-F3748FB9A827}" dt="2018-08-10T01:39:08.241" v="2554" actId="1076"/>
          <ac:spMkLst>
            <pc:docMk/>
            <pc:sldMk cId="0" sldId="256"/>
            <ac:spMk id="10" creationId="{098AAAAE-83E0-436A-BDBA-DD839D90188D}"/>
          </ac:spMkLst>
        </pc:spChg>
        <pc:spChg chg="add mod">
          <ac:chgData name="Bernardo Najlis" userId="785386a64bbfac2e" providerId="LiveId" clId="{CA0963D9-AB65-4156-8210-F3748FB9A827}" dt="2018-08-10T01:28:06.129" v="1909" actId="6549"/>
          <ac:spMkLst>
            <pc:docMk/>
            <pc:sldMk cId="0" sldId="256"/>
            <ac:spMk id="20" creationId="{B1B2E0EF-1977-41E5-973C-E52FF8D59A54}"/>
          </ac:spMkLst>
        </pc:spChg>
        <pc:spChg chg="add mod">
          <ac:chgData name="Bernardo Najlis" userId="785386a64bbfac2e" providerId="LiveId" clId="{CA0963D9-AB65-4156-8210-F3748FB9A827}" dt="2018-08-10T01:20:24.343" v="1843" actId="403"/>
          <ac:spMkLst>
            <pc:docMk/>
            <pc:sldMk cId="0" sldId="256"/>
            <ac:spMk id="21" creationId="{AC82B3D8-8EFB-4AB9-9680-7E6E9FA19863}"/>
          </ac:spMkLst>
        </pc:spChg>
        <pc:spChg chg="add mod">
          <ac:chgData name="Bernardo Najlis" userId="785386a64bbfac2e" providerId="LiveId" clId="{CA0963D9-AB65-4156-8210-F3748FB9A827}" dt="2018-08-10T03:05:55.449" v="4479" actId="1076"/>
          <ac:spMkLst>
            <pc:docMk/>
            <pc:sldMk cId="0" sldId="256"/>
            <ac:spMk id="22" creationId="{377F115B-F128-4B9F-8575-A68501559870}"/>
          </ac:spMkLst>
        </pc:spChg>
        <pc:spChg chg="add mod">
          <ac:chgData name="Bernardo Najlis" userId="785386a64bbfac2e" providerId="LiveId" clId="{CA0963D9-AB65-4156-8210-F3748FB9A827}" dt="2018-08-10T01:31:58.834" v="2286" actId="1076"/>
          <ac:spMkLst>
            <pc:docMk/>
            <pc:sldMk cId="0" sldId="256"/>
            <ac:spMk id="23" creationId="{C88F4FA4-4CC8-4AD2-8B9B-DA5C31D22BD5}"/>
          </ac:spMkLst>
        </pc:spChg>
        <pc:spChg chg="add mod">
          <ac:chgData name="Bernardo Najlis" userId="785386a64bbfac2e" providerId="LiveId" clId="{CA0963D9-AB65-4156-8210-F3748FB9A827}" dt="2018-08-10T01:22:24.753" v="1857" actId="403"/>
          <ac:spMkLst>
            <pc:docMk/>
            <pc:sldMk cId="0" sldId="256"/>
            <ac:spMk id="24" creationId="{5999D4A2-5F66-4FBE-944F-3C763A6C1D98}"/>
          </ac:spMkLst>
        </pc:spChg>
        <pc:spChg chg="add mod">
          <ac:chgData name="Bernardo Najlis" userId="785386a64bbfac2e" providerId="LiveId" clId="{CA0963D9-AB65-4156-8210-F3748FB9A827}" dt="2018-08-10T01:38:12.467" v="2549" actId="1076"/>
          <ac:spMkLst>
            <pc:docMk/>
            <pc:sldMk cId="0" sldId="256"/>
            <ac:spMk id="30" creationId="{59B7F45B-5387-431E-9FEA-36F0AC0F7E8C}"/>
          </ac:spMkLst>
        </pc:spChg>
        <pc:spChg chg="add mod">
          <ac:chgData name="Bernardo Najlis" userId="785386a64bbfac2e" providerId="LiveId" clId="{CA0963D9-AB65-4156-8210-F3748FB9A827}" dt="2018-08-10T01:38:12.467" v="2549" actId="1076"/>
          <ac:spMkLst>
            <pc:docMk/>
            <pc:sldMk cId="0" sldId="256"/>
            <ac:spMk id="31" creationId="{5CAAE2AF-BDC3-4A96-ABDD-329C74354971}"/>
          </ac:spMkLst>
        </pc:spChg>
        <pc:spChg chg="mod">
          <ac:chgData name="Bernardo Najlis" userId="785386a64bbfac2e" providerId="LiveId" clId="{CA0963D9-AB65-4156-8210-F3748FB9A827}" dt="2018-08-09T23:23:06.928" v="54" actId="20577"/>
          <ac:spMkLst>
            <pc:docMk/>
            <pc:sldMk cId="0" sldId="256"/>
            <ac:spMk id="32" creationId="{00000000-0000-0000-0000-000000000000}"/>
          </ac:spMkLst>
        </pc:spChg>
        <pc:spChg chg="add mod">
          <ac:chgData name="Bernardo Najlis" userId="785386a64bbfac2e" providerId="LiveId" clId="{CA0963D9-AB65-4156-8210-F3748FB9A827}" dt="2018-08-10T01:38:12.467" v="2549" actId="1076"/>
          <ac:spMkLst>
            <pc:docMk/>
            <pc:sldMk cId="0" sldId="256"/>
            <ac:spMk id="33" creationId="{ACF70798-470A-4850-BFF8-0CBBAA4040D3}"/>
          </ac:spMkLst>
        </pc:spChg>
        <pc:spChg chg="add mod">
          <ac:chgData name="Bernardo Najlis" userId="785386a64bbfac2e" providerId="LiveId" clId="{CA0963D9-AB65-4156-8210-F3748FB9A827}" dt="2018-08-10T01:38:12.467" v="2549" actId="1076"/>
          <ac:spMkLst>
            <pc:docMk/>
            <pc:sldMk cId="0" sldId="256"/>
            <ac:spMk id="34" creationId="{3C068219-0076-405D-B32D-F91FDE9B8BF7}"/>
          </ac:spMkLst>
        </pc:spChg>
        <pc:spChg chg="add mod">
          <ac:chgData name="Bernardo Najlis" userId="785386a64bbfac2e" providerId="LiveId" clId="{CA0963D9-AB65-4156-8210-F3748FB9A827}" dt="2018-08-10T01:38:12.467" v="2549" actId="1076"/>
          <ac:spMkLst>
            <pc:docMk/>
            <pc:sldMk cId="0" sldId="256"/>
            <ac:spMk id="35" creationId="{13B999C5-3BCA-4AF0-BFD9-F3BDA0C1A76B}"/>
          </ac:spMkLst>
        </pc:spChg>
        <pc:spChg chg="add mod">
          <ac:chgData name="Bernardo Najlis" userId="785386a64bbfac2e" providerId="LiveId" clId="{CA0963D9-AB65-4156-8210-F3748FB9A827}" dt="2018-08-10T01:38:12.467" v="2549" actId="1076"/>
          <ac:spMkLst>
            <pc:docMk/>
            <pc:sldMk cId="0" sldId="256"/>
            <ac:spMk id="36" creationId="{DAE4A353-73B7-42C4-B0D7-391EF2CD7367}"/>
          </ac:spMkLst>
        </pc:spChg>
        <pc:spChg chg="add mod">
          <ac:chgData name="Bernardo Najlis" userId="785386a64bbfac2e" providerId="LiveId" clId="{CA0963D9-AB65-4156-8210-F3748FB9A827}" dt="2018-08-10T01:38:12.467" v="2549" actId="1076"/>
          <ac:spMkLst>
            <pc:docMk/>
            <pc:sldMk cId="0" sldId="256"/>
            <ac:spMk id="37" creationId="{5E11A2EE-8A9A-48D6-8B15-A57765038240}"/>
          </ac:spMkLst>
        </pc:spChg>
        <pc:spChg chg="add mod">
          <ac:chgData name="Bernardo Najlis" userId="785386a64bbfac2e" providerId="LiveId" clId="{CA0963D9-AB65-4156-8210-F3748FB9A827}" dt="2018-08-10T01:38:12.467" v="2549" actId="1076"/>
          <ac:spMkLst>
            <pc:docMk/>
            <pc:sldMk cId="0" sldId="256"/>
            <ac:spMk id="38" creationId="{38F970E5-3391-4D21-A474-D10E84AC4DA2}"/>
          </ac:spMkLst>
        </pc:spChg>
        <pc:spChg chg="add mod">
          <ac:chgData name="Bernardo Najlis" userId="785386a64bbfac2e" providerId="LiveId" clId="{CA0963D9-AB65-4156-8210-F3748FB9A827}" dt="2018-08-10T01:38:12.467" v="2549" actId="1076"/>
          <ac:spMkLst>
            <pc:docMk/>
            <pc:sldMk cId="0" sldId="256"/>
            <ac:spMk id="39" creationId="{546B5215-42EC-4E39-983F-3E8FE9B9705E}"/>
          </ac:spMkLst>
        </pc:spChg>
        <pc:spChg chg="add mod">
          <ac:chgData name="Bernardo Najlis" userId="785386a64bbfac2e" providerId="LiveId" clId="{CA0963D9-AB65-4156-8210-F3748FB9A827}" dt="2018-08-10T01:38:12.467" v="2549" actId="1076"/>
          <ac:spMkLst>
            <pc:docMk/>
            <pc:sldMk cId="0" sldId="256"/>
            <ac:spMk id="40" creationId="{260E6ABE-704C-49E1-B76B-C46CA24FE3F1}"/>
          </ac:spMkLst>
        </pc:spChg>
        <pc:spChg chg="mod">
          <ac:chgData name="Bernardo Najlis" userId="785386a64bbfac2e" providerId="LiveId" clId="{CA0963D9-AB65-4156-8210-F3748FB9A827}" dt="2018-08-10T01:21:21.880" v="1848"/>
          <ac:spMkLst>
            <pc:docMk/>
            <pc:sldMk cId="0" sldId="256"/>
            <ac:spMk id="42" creationId="{00000000-0000-0000-0000-000000000000}"/>
          </ac:spMkLst>
        </pc:spChg>
        <pc:spChg chg="mod">
          <ac:chgData name="Bernardo Najlis" userId="785386a64bbfac2e" providerId="LiveId" clId="{CA0963D9-AB65-4156-8210-F3748FB9A827}" dt="2018-08-10T01:21:26.309" v="1850" actId="1076"/>
          <ac:spMkLst>
            <pc:docMk/>
            <pc:sldMk cId="0" sldId="256"/>
            <ac:spMk id="43" creationId="{00000000-0000-0000-0000-000000000000}"/>
          </ac:spMkLst>
        </pc:spChg>
        <pc:spChg chg="mod">
          <ac:chgData name="Bernardo Najlis" userId="785386a64bbfac2e" providerId="LiveId" clId="{CA0963D9-AB65-4156-8210-F3748FB9A827}" dt="2018-08-10T01:33:34.925" v="2288" actId="20577"/>
          <ac:spMkLst>
            <pc:docMk/>
            <pc:sldMk cId="0" sldId="256"/>
            <ac:spMk id="44" creationId="{00000000-0000-0000-0000-000000000000}"/>
          </ac:spMkLst>
        </pc:spChg>
        <pc:spChg chg="mod">
          <ac:chgData name="Bernardo Najlis" userId="785386a64bbfac2e" providerId="LiveId" clId="{CA0963D9-AB65-4156-8210-F3748FB9A827}" dt="2018-08-09T23:24:12.974" v="77" actId="20577"/>
          <ac:spMkLst>
            <pc:docMk/>
            <pc:sldMk cId="0" sldId="256"/>
            <ac:spMk id="51" creationId="{00000000-0000-0000-0000-000000000000}"/>
          </ac:spMkLst>
        </pc:spChg>
        <pc:spChg chg="mod">
          <ac:chgData name="Bernardo Najlis" userId="785386a64bbfac2e" providerId="LiveId" clId="{CA0963D9-AB65-4156-8210-F3748FB9A827}" dt="2018-08-09T23:22:52.238" v="53" actId="121"/>
          <ac:spMkLst>
            <pc:docMk/>
            <pc:sldMk cId="0" sldId="256"/>
            <ac:spMk id="52" creationId="{00000000-0000-0000-0000-000000000000}"/>
          </ac:spMkLst>
        </pc:spChg>
        <pc:spChg chg="add del mod">
          <ac:chgData name="Bernardo Najlis" userId="785386a64bbfac2e" providerId="LiveId" clId="{CA0963D9-AB65-4156-8210-F3748FB9A827}" dt="2018-08-10T01:25:16.207" v="1894" actId="478"/>
          <ac:spMkLst>
            <pc:docMk/>
            <pc:sldMk cId="0" sldId="256"/>
            <ac:spMk id="54" creationId="{EF2A9BD6-3CF5-402E-A857-99B0FB96B594}"/>
          </ac:spMkLst>
        </pc:spChg>
        <pc:spChg chg="add mod">
          <ac:chgData name="Bernardo Najlis" userId="785386a64bbfac2e" providerId="LiveId" clId="{CA0963D9-AB65-4156-8210-F3748FB9A827}" dt="2018-08-10T01:38:52.126" v="2551" actId="1076"/>
          <ac:spMkLst>
            <pc:docMk/>
            <pc:sldMk cId="0" sldId="256"/>
            <ac:spMk id="59" creationId="{3A782F29-C2C4-4F68-BB9E-38DA1B1A0251}"/>
          </ac:spMkLst>
        </pc:spChg>
        <pc:spChg chg="add mod">
          <ac:chgData name="Bernardo Najlis" userId="785386a64bbfac2e" providerId="LiveId" clId="{CA0963D9-AB65-4156-8210-F3748FB9A827}" dt="2018-08-10T01:38:21.962" v="2550" actId="1076"/>
          <ac:spMkLst>
            <pc:docMk/>
            <pc:sldMk cId="0" sldId="256"/>
            <ac:spMk id="61" creationId="{80140082-1C83-4319-A965-EB2A415FD099}"/>
          </ac:spMkLst>
        </pc:spChg>
        <pc:spChg chg="add mod">
          <ac:chgData name="Bernardo Najlis" userId="785386a64bbfac2e" providerId="LiveId" clId="{CA0963D9-AB65-4156-8210-F3748FB9A827}" dt="2018-08-10T01:26:25.473" v="1902" actId="20577"/>
          <ac:spMkLst>
            <pc:docMk/>
            <pc:sldMk cId="0" sldId="256"/>
            <ac:spMk id="71" creationId="{E519FE01-70FF-44E5-A697-18781C078503}"/>
          </ac:spMkLst>
        </pc:spChg>
        <pc:spChg chg="add del mod">
          <ac:chgData name="Bernardo Najlis" userId="785386a64bbfac2e" providerId="LiveId" clId="{CA0963D9-AB65-4156-8210-F3748FB9A827}" dt="2018-08-10T01:13:19.070" v="1685"/>
          <ac:spMkLst>
            <pc:docMk/>
            <pc:sldMk cId="0" sldId="256"/>
            <ac:spMk id="72" creationId="{9862E8C0-C8A1-4D53-9BF5-04584F938DCD}"/>
          </ac:spMkLst>
        </pc:spChg>
        <pc:picChg chg="add mod modCrop">
          <ac:chgData name="Bernardo Najlis" userId="785386a64bbfac2e" providerId="LiveId" clId="{CA0963D9-AB65-4156-8210-F3748FB9A827}" dt="2018-08-10T01:39:00.607" v="2553" actId="1076"/>
          <ac:picMkLst>
            <pc:docMk/>
            <pc:sldMk cId="0" sldId="256"/>
            <ac:picMk id="4" creationId="{664BDB93-7442-40B1-B9D4-F46F23C66024}"/>
          </ac:picMkLst>
        </pc:picChg>
        <pc:picChg chg="add del mod">
          <ac:chgData name="Bernardo Najlis" userId="785386a64bbfac2e" providerId="LiveId" clId="{CA0963D9-AB65-4156-8210-F3748FB9A827}" dt="2018-08-10T00:48:40.611" v="572" actId="478"/>
          <ac:picMkLst>
            <pc:docMk/>
            <pc:sldMk cId="0" sldId="256"/>
            <ac:picMk id="4" creationId="{145124E7-8341-4E7F-BF19-D3F7F18BAEA1}"/>
          </ac:picMkLst>
        </pc:picChg>
        <pc:cxnChg chg="add mod">
          <ac:chgData name="Bernardo Najlis" userId="785386a64bbfac2e" providerId="LiveId" clId="{CA0963D9-AB65-4156-8210-F3748FB9A827}" dt="2018-08-10T01:38:12.467" v="2549" actId="1076"/>
          <ac:cxnSpMkLst>
            <pc:docMk/>
            <pc:sldMk cId="0" sldId="256"/>
            <ac:cxnSpMk id="8" creationId="{D21B11FF-D5D3-469D-9E26-C8E2127F21FD}"/>
          </ac:cxnSpMkLst>
        </pc:cxnChg>
        <pc:cxnChg chg="add mod">
          <ac:chgData name="Bernardo Najlis" userId="785386a64bbfac2e" providerId="LiveId" clId="{CA0963D9-AB65-4156-8210-F3748FB9A827}" dt="2018-08-10T01:38:12.467" v="2549" actId="1076"/>
          <ac:cxnSpMkLst>
            <pc:docMk/>
            <pc:sldMk cId="0" sldId="256"/>
            <ac:cxnSpMk id="46" creationId="{1E2FDA50-4A33-4076-A9B8-60FA63930E83}"/>
          </ac:cxnSpMkLst>
        </pc:cxnChg>
        <pc:cxnChg chg="add del mod">
          <ac:chgData name="Bernardo Najlis" userId="785386a64bbfac2e" providerId="LiveId" clId="{CA0963D9-AB65-4156-8210-F3748FB9A827}" dt="2018-08-10T00:44:41.406" v="529"/>
          <ac:cxnSpMkLst>
            <pc:docMk/>
            <pc:sldMk cId="0" sldId="256"/>
            <ac:cxnSpMk id="50" creationId="{CCF6013E-2446-4E09-8D82-6CAC3C6BDB74}"/>
          </ac:cxnSpMkLst>
        </pc:cxnChg>
        <pc:cxnChg chg="add del mod">
          <ac:chgData name="Bernardo Najlis" userId="785386a64bbfac2e" providerId="LiveId" clId="{CA0963D9-AB65-4156-8210-F3748FB9A827}" dt="2018-08-10T00:44:38.842" v="526"/>
          <ac:cxnSpMkLst>
            <pc:docMk/>
            <pc:sldMk cId="0" sldId="256"/>
            <ac:cxnSpMk id="53" creationId="{7E2773C3-823D-43EB-B689-35BC395C433C}"/>
          </ac:cxnSpMkLst>
        </pc:cxnChg>
        <pc:cxnChg chg="add del">
          <ac:chgData name="Bernardo Najlis" userId="785386a64bbfac2e" providerId="LiveId" clId="{CA0963D9-AB65-4156-8210-F3748FB9A827}" dt="2018-08-10T00:44:38.067" v="524"/>
          <ac:cxnSpMkLst>
            <pc:docMk/>
            <pc:sldMk cId="0" sldId="256"/>
            <ac:cxnSpMk id="54" creationId="{8BC59272-05AC-4F4C-8706-5B767D1F0AAF}"/>
          </ac:cxnSpMkLst>
        </pc:cxnChg>
        <pc:cxnChg chg="add mod">
          <ac:chgData name="Bernardo Najlis" userId="785386a64bbfac2e" providerId="LiveId" clId="{CA0963D9-AB65-4156-8210-F3748FB9A827}" dt="2018-08-10T01:38:12.467" v="2549" actId="1076"/>
          <ac:cxnSpMkLst>
            <pc:docMk/>
            <pc:sldMk cId="0" sldId="256"/>
            <ac:cxnSpMk id="55" creationId="{B29A2585-98F2-4CB8-BB03-7DEFC9382077}"/>
          </ac:cxnSpMkLst>
        </pc:cxnChg>
        <pc:cxnChg chg="add mod">
          <ac:chgData name="Bernardo Najlis" userId="785386a64bbfac2e" providerId="LiveId" clId="{CA0963D9-AB65-4156-8210-F3748FB9A827}" dt="2018-08-10T01:38:12.467" v="2549" actId="1076"/>
          <ac:cxnSpMkLst>
            <pc:docMk/>
            <pc:sldMk cId="0" sldId="256"/>
            <ac:cxnSpMk id="56" creationId="{2560DA2F-D870-4F3D-ACFB-08EA7FEBD83F}"/>
          </ac:cxnSpMkLst>
        </pc:cxnChg>
        <pc:cxnChg chg="add mod">
          <ac:chgData name="Bernardo Najlis" userId="785386a64bbfac2e" providerId="LiveId" clId="{CA0963D9-AB65-4156-8210-F3748FB9A827}" dt="2018-08-10T01:38:12.467" v="2549" actId="1076"/>
          <ac:cxnSpMkLst>
            <pc:docMk/>
            <pc:sldMk cId="0" sldId="256"/>
            <ac:cxnSpMk id="57" creationId="{BEC4510A-B719-4AE7-825E-4504B468AFFB}"/>
          </ac:cxnSpMkLst>
        </pc:cxnChg>
        <pc:cxnChg chg="add mod">
          <ac:chgData name="Bernardo Najlis" userId="785386a64bbfac2e" providerId="LiveId" clId="{CA0963D9-AB65-4156-8210-F3748FB9A827}" dt="2018-08-10T01:38:12.467" v="2549" actId="1076"/>
          <ac:cxnSpMkLst>
            <pc:docMk/>
            <pc:sldMk cId="0" sldId="256"/>
            <ac:cxnSpMk id="58" creationId="{8FFD0A01-E6F3-4D16-B411-261C91116019}"/>
          </ac:cxnSpMkLst>
        </pc:cxnChg>
        <pc:cxnChg chg="add mod">
          <ac:chgData name="Bernardo Najlis" userId="785386a64bbfac2e" providerId="LiveId" clId="{CA0963D9-AB65-4156-8210-F3748FB9A827}" dt="2018-08-10T01:38:12.467" v="2549" actId="1076"/>
          <ac:cxnSpMkLst>
            <pc:docMk/>
            <pc:sldMk cId="0" sldId="256"/>
            <ac:cxnSpMk id="60" creationId="{AB3D08A8-DBB3-4EE8-BCCB-B9B76B5A9CB5}"/>
          </ac:cxnSpMkLst>
        </pc:cxnChg>
        <pc:cxnChg chg="add mod">
          <ac:chgData name="Bernardo Najlis" userId="785386a64bbfac2e" providerId="LiveId" clId="{CA0963D9-AB65-4156-8210-F3748FB9A827}" dt="2018-08-10T01:38:12.467" v="2549" actId="1076"/>
          <ac:cxnSpMkLst>
            <pc:docMk/>
            <pc:sldMk cId="0" sldId="256"/>
            <ac:cxnSpMk id="64" creationId="{31462160-7467-4419-BEB5-664DCC27C85E}"/>
          </ac:cxnSpMkLst>
        </pc:cxnChg>
        <pc:cxnChg chg="add mod">
          <ac:chgData name="Bernardo Najlis" userId="785386a64bbfac2e" providerId="LiveId" clId="{CA0963D9-AB65-4156-8210-F3748FB9A827}" dt="2018-08-10T01:38:12.467" v="2549" actId="1076"/>
          <ac:cxnSpMkLst>
            <pc:docMk/>
            <pc:sldMk cId="0" sldId="256"/>
            <ac:cxnSpMk id="66" creationId="{D146AF89-A6F6-42C4-B6CF-2D70487F8DE4}"/>
          </ac:cxnSpMkLst>
        </pc:cxnChg>
        <pc:cxnChg chg="add mod">
          <ac:chgData name="Bernardo Najlis" userId="785386a64bbfac2e" providerId="LiveId" clId="{CA0963D9-AB65-4156-8210-F3748FB9A827}" dt="2018-08-10T01:38:12.467" v="2549" actId="1076"/>
          <ac:cxnSpMkLst>
            <pc:docMk/>
            <pc:sldMk cId="0" sldId="256"/>
            <ac:cxnSpMk id="67" creationId="{23F91AD5-3112-488E-AACC-21E942A80850}"/>
          </ac:cxnSpMkLst>
        </pc:cxnChg>
        <pc:cxnChg chg="add mod">
          <ac:chgData name="Bernardo Najlis" userId="785386a64bbfac2e" providerId="LiveId" clId="{CA0963D9-AB65-4156-8210-F3748FB9A827}" dt="2018-08-10T01:38:12.467" v="2549" actId="1076"/>
          <ac:cxnSpMkLst>
            <pc:docMk/>
            <pc:sldMk cId="0" sldId="256"/>
            <ac:cxnSpMk id="68" creationId="{986BD07C-5200-41F9-954B-805A67E925AF}"/>
          </ac:cxnSpMkLst>
        </pc:cxnChg>
        <pc:cxnChg chg="add mod">
          <ac:chgData name="Bernardo Najlis" userId="785386a64bbfac2e" providerId="LiveId" clId="{CA0963D9-AB65-4156-8210-F3748FB9A827}" dt="2018-08-10T01:38:12.467" v="2549" actId="1076"/>
          <ac:cxnSpMkLst>
            <pc:docMk/>
            <pc:sldMk cId="0" sldId="256"/>
            <ac:cxnSpMk id="69" creationId="{F9473494-3568-4BC3-A549-48021D1DB20A}"/>
          </ac:cxnSpMkLst>
        </pc:cxnChg>
        <pc:cxnChg chg="add mod">
          <ac:chgData name="Bernardo Najlis" userId="785386a64bbfac2e" providerId="LiveId" clId="{CA0963D9-AB65-4156-8210-F3748FB9A827}" dt="2018-08-10T01:38:12.467" v="2549" actId="1076"/>
          <ac:cxnSpMkLst>
            <pc:docMk/>
            <pc:sldMk cId="0" sldId="256"/>
            <ac:cxnSpMk id="70" creationId="{8C24A12B-E2C1-479F-926B-78C7068B7F2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95600" cy="457200"/>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10000" y="0"/>
            <a:ext cx="2895600" cy="457200"/>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2184400" y="685800"/>
            <a:ext cx="2336800" cy="35052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419600"/>
            <a:ext cx="4876800" cy="4114800"/>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763000"/>
            <a:ext cx="2895600" cy="457200"/>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10000" y="8763000"/>
            <a:ext cx="2895600" cy="457200"/>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algn="r">
              <a:defRPr sz="1200"/>
            </a:lvl1pPr>
          </a:lstStyle>
          <a:p>
            <a:fld id="{9F21B96F-0580-904B-AE87-C7462219E81A}" type="slidenum">
              <a:rPr lang="en-US"/>
              <a:pPr/>
              <a:t>‹#›</a:t>
            </a:fld>
            <a:endParaRPr lang="en-US"/>
          </a:p>
        </p:txBody>
      </p:sp>
    </p:spTree>
    <p:extLst>
      <p:ext uri="{BB962C8B-B14F-4D97-AF65-F5344CB8AC3E}">
        <p14:creationId xmlns:p14="http://schemas.microsoft.com/office/powerpoint/2010/main" val="1897885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21B96F-0580-904B-AE87-C7462219E81A}" type="slidenum">
              <a:rPr lang="en-US" smtClean="0"/>
              <a:pPr/>
              <a:t>1</a:t>
            </a:fld>
            <a:endParaRPr lang="en-US"/>
          </a:p>
        </p:txBody>
      </p:sp>
    </p:spTree>
    <p:extLst>
      <p:ext uri="{BB962C8B-B14F-4D97-AF65-F5344CB8AC3E}">
        <p14:creationId xmlns:p14="http://schemas.microsoft.com/office/powerpoint/2010/main" val="118813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47230" y="8584579"/>
            <a:ext cx="15050213" cy="10071485"/>
          </a:xfrm>
        </p:spPr>
        <p:txBody>
          <a:bodyPr anchor="b">
            <a:noAutofit/>
          </a:bodyPr>
          <a:lstStyle>
            <a:lvl1pPr algn="ctr">
              <a:defRPr sz="14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4823833" y="18990146"/>
            <a:ext cx="12297012" cy="5213938"/>
          </a:xfrm>
        </p:spPr>
        <p:txBody>
          <a:bodyPr>
            <a:normAutofit/>
          </a:bodyPr>
          <a:lstStyle>
            <a:lvl1pPr marL="0" indent="0" algn="ctr">
              <a:lnSpc>
                <a:spcPct val="112000"/>
              </a:lnSpc>
              <a:spcBef>
                <a:spcPts val="0"/>
              </a:spcBef>
              <a:spcAft>
                <a:spcPts val="0"/>
              </a:spcAft>
              <a:buNone/>
              <a:defRPr sz="4320">
                <a:solidFill>
                  <a:schemeClr val="bg2"/>
                </a:solidFill>
              </a:defRPr>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a:t>Click to edit Master subtitle style</a:t>
            </a:r>
            <a:endParaRPr lang="en-US" dirty="0"/>
          </a:p>
        </p:txBody>
      </p:sp>
      <p:sp>
        <p:nvSpPr>
          <p:cNvPr id="4" name="Date Placeholder 3"/>
          <p:cNvSpPr>
            <a:spLocks noGrp="1"/>
          </p:cNvSpPr>
          <p:nvPr>
            <p:ph type="dt" sz="half" idx="10"/>
          </p:nvPr>
        </p:nvSpPr>
        <p:spPr>
          <a:xfrm>
            <a:off x="1355146" y="30976253"/>
            <a:ext cx="2894299" cy="1942147"/>
          </a:xfrm>
        </p:spPr>
        <p:txBody>
          <a:bodyPr/>
          <a:lstStyle>
            <a:lvl1pPr>
              <a:defRPr baseline="0">
                <a:solidFill>
                  <a:schemeClr val="tx2"/>
                </a:solidFill>
              </a:defRPr>
            </a:lvl1pPr>
          </a:lstStyle>
          <a:p>
            <a:fld id="{1160EA64-D806-43AC-9DF2-F8C432F32B4C}" type="datetimeFigureOut">
              <a:rPr lang="en-US" smtClean="0"/>
              <a:pPr/>
              <a:t>8/9/2018</a:t>
            </a:fld>
            <a:endParaRPr lang="en-US" dirty="0"/>
          </a:p>
        </p:txBody>
      </p:sp>
      <p:sp>
        <p:nvSpPr>
          <p:cNvPr id="5" name="Footer Placeholder 4"/>
          <p:cNvSpPr>
            <a:spLocks noGrp="1"/>
          </p:cNvSpPr>
          <p:nvPr>
            <p:ph type="ftr" sz="quarter" idx="11"/>
          </p:nvPr>
        </p:nvSpPr>
        <p:spPr>
          <a:xfrm>
            <a:off x="4651300" y="30976253"/>
            <a:ext cx="12642079" cy="1942147"/>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7695230" y="30976253"/>
            <a:ext cx="2873326" cy="1942147"/>
          </a:xfrm>
        </p:spPr>
        <p:txBody>
          <a:bodyPr/>
          <a:lstStyle>
            <a:lvl1pPr>
              <a:defRPr baseline="0">
                <a:solidFill>
                  <a:schemeClr val="tx2"/>
                </a:solidFill>
              </a:defRPr>
            </a:lvl1pPr>
          </a:lstStyle>
          <a:p>
            <a:fld id="{8A7A6979-0714-4377-B894-6BE4C2D6E202}" type="slidenum">
              <a:rPr lang="en-US" smtClean="0"/>
              <a:pPr/>
              <a:t>‹#›</a:t>
            </a:fld>
            <a:endParaRPr lang="en-US" dirty="0"/>
          </a:p>
        </p:txBody>
      </p:sp>
      <p:grpSp>
        <p:nvGrpSpPr>
          <p:cNvPr id="8" name="Group 7"/>
          <p:cNvGrpSpPr/>
          <p:nvPr/>
        </p:nvGrpSpPr>
        <p:grpSpPr>
          <a:xfrm>
            <a:off x="1355144" y="3573454"/>
            <a:ext cx="19213414" cy="2567842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75865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468880" y="11018527"/>
            <a:ext cx="17282160" cy="1714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37535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513913" y="2995949"/>
            <a:ext cx="3578280" cy="2516757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68881" y="2995949"/>
            <a:ext cx="13738860" cy="251675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8659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0270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77046" y="6246535"/>
            <a:ext cx="17303347" cy="13693138"/>
          </a:xfrm>
        </p:spPr>
        <p:txBody>
          <a:bodyPr anchor="b">
            <a:normAutofit/>
          </a:bodyPr>
          <a:lstStyle>
            <a:lvl1pPr algn="r">
              <a:defRPr sz="144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7046" y="20238375"/>
            <a:ext cx="17303347" cy="5487955"/>
          </a:xfrm>
        </p:spPr>
        <p:txBody>
          <a:bodyPr/>
          <a:lstStyle>
            <a:lvl1pPr marL="0" indent="0" algn="r">
              <a:lnSpc>
                <a:spcPct val="112000"/>
              </a:lnSpc>
              <a:spcBef>
                <a:spcPts val="0"/>
              </a:spcBef>
              <a:spcAft>
                <a:spcPts val="0"/>
              </a:spcAft>
              <a:buNone/>
              <a:defRPr sz="4320">
                <a:solidFill>
                  <a:schemeClr val="tx2"/>
                </a:solidFill>
              </a:defRPr>
            </a:lvl1pPr>
            <a:lvl2pPr marL="822960" indent="0">
              <a:buNone/>
              <a:defRPr sz="3600">
                <a:solidFill>
                  <a:schemeClr val="tx1">
                    <a:tint val="75000"/>
                  </a:schemeClr>
                </a:solidFill>
              </a:defRPr>
            </a:lvl2pPr>
            <a:lvl3pPr marL="1645920" indent="0">
              <a:buNone/>
              <a:defRPr sz="3240">
                <a:solidFill>
                  <a:schemeClr val="tx1">
                    <a:tint val="75000"/>
                  </a:schemeClr>
                </a:solidFill>
              </a:defRPr>
            </a:lvl3pPr>
            <a:lvl4pPr marL="2468880" indent="0">
              <a:buNone/>
              <a:defRPr sz="2880">
                <a:solidFill>
                  <a:schemeClr val="tx1">
                    <a:tint val="75000"/>
                  </a:schemeClr>
                </a:solidFill>
              </a:defRPr>
            </a:lvl4pPr>
            <a:lvl5pPr marL="3291840" indent="0">
              <a:buNone/>
              <a:defRPr sz="2880">
                <a:solidFill>
                  <a:schemeClr val="tx1">
                    <a:tint val="75000"/>
                  </a:schemeClr>
                </a:solidFill>
              </a:defRPr>
            </a:lvl5pPr>
            <a:lvl6pPr marL="4114800" indent="0">
              <a:buNone/>
              <a:defRPr sz="2880">
                <a:solidFill>
                  <a:schemeClr val="tx1">
                    <a:tint val="75000"/>
                  </a:schemeClr>
                </a:solidFill>
              </a:defRPr>
            </a:lvl6pPr>
            <a:lvl7pPr marL="4937760" indent="0">
              <a:buNone/>
              <a:defRPr sz="2880">
                <a:solidFill>
                  <a:schemeClr val="tx1">
                    <a:tint val="75000"/>
                  </a:schemeClr>
                </a:solidFill>
              </a:defRPr>
            </a:lvl7pPr>
            <a:lvl8pPr marL="5760720" indent="0">
              <a:buNone/>
              <a:defRPr sz="2880">
                <a:solidFill>
                  <a:schemeClr val="tx1">
                    <a:tint val="75000"/>
                  </a:schemeClr>
                </a:solidFill>
              </a:defRPr>
            </a:lvl8pPr>
            <a:lvl9pPr marL="6583680"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330035" y="30976253"/>
            <a:ext cx="2920337" cy="1942147"/>
          </a:xfrm>
        </p:spPr>
        <p:txBody>
          <a:bodyPr/>
          <a:lstStyle>
            <a:lvl1pPr>
              <a:defRPr>
                <a:solidFill>
                  <a:schemeClr val="tx2"/>
                </a:solidFill>
              </a:defRPr>
            </a:lvl1pPr>
          </a:lstStyle>
          <a:p>
            <a:fld id="{1160EA64-D806-43AC-9DF2-F8C432F32B4C}" type="datetimeFigureOut">
              <a:rPr lang="en-US" smtClean="0"/>
              <a:pPr/>
              <a:t>8/9/2018</a:t>
            </a:fld>
            <a:endParaRPr lang="en-US" dirty="0"/>
          </a:p>
        </p:txBody>
      </p:sp>
      <p:sp>
        <p:nvSpPr>
          <p:cNvPr id="5" name="Footer Placeholder 4"/>
          <p:cNvSpPr>
            <a:spLocks noGrp="1"/>
          </p:cNvSpPr>
          <p:nvPr>
            <p:ph type="ftr" sz="quarter" idx="11"/>
          </p:nvPr>
        </p:nvSpPr>
        <p:spPr>
          <a:xfrm>
            <a:off x="4651763" y="30976253"/>
            <a:ext cx="12642079" cy="1942147"/>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17695230" y="30976253"/>
            <a:ext cx="2873326" cy="1942147"/>
          </a:xfrm>
        </p:spPr>
        <p:txBody>
          <a:bodyPr/>
          <a:lstStyle>
            <a:lvl1pPr>
              <a:defRPr>
                <a:solidFill>
                  <a:schemeClr val="tx2"/>
                </a:solidFill>
              </a:defRPr>
            </a:lvl1pPr>
          </a:lstStyle>
          <a:p>
            <a:fld id="{8A7A6979-0714-4377-B894-6BE4C2D6E202}" type="slidenum">
              <a:rPr lang="en-US" smtClean="0"/>
              <a:pPr/>
              <a:t>‹#›</a:t>
            </a:fld>
            <a:endParaRPr lang="en-US" dirty="0"/>
          </a:p>
        </p:txBody>
      </p:sp>
      <p:sp>
        <p:nvSpPr>
          <p:cNvPr id="7" name="Freeform 6"/>
          <p:cNvSpPr/>
          <p:nvPr/>
        </p:nvSpPr>
        <p:spPr bwMode="auto">
          <a:xfrm>
            <a:off x="14673533" y="8091130"/>
            <a:ext cx="5895024" cy="21160742"/>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14673533" y="8091130"/>
            <a:ext cx="5895024" cy="21160742"/>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0650485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468880" y="10972802"/>
            <a:ext cx="8006016" cy="1719072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745725" y="10972802"/>
            <a:ext cx="8006016" cy="1719072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87979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880" y="3291840"/>
            <a:ext cx="17282160" cy="713232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68880" y="11233104"/>
            <a:ext cx="8006016" cy="3954778"/>
          </a:xfrm>
        </p:spPr>
        <p:txBody>
          <a:bodyPr anchor="b">
            <a:noAutofit/>
          </a:bodyPr>
          <a:lstStyle>
            <a:lvl1pPr marL="0" indent="0">
              <a:lnSpc>
                <a:spcPct val="84000"/>
              </a:lnSpc>
              <a:spcBef>
                <a:spcPts val="0"/>
              </a:spcBef>
              <a:spcAft>
                <a:spcPts val="0"/>
              </a:spcAft>
              <a:buNone/>
              <a:defRPr sz="5760" b="0" baseline="0">
                <a:solidFill>
                  <a:schemeClr val="tx2"/>
                </a:solidFill>
              </a:defRPr>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4" name="Content Placeholder 3"/>
          <p:cNvSpPr>
            <a:spLocks noGrp="1"/>
          </p:cNvSpPr>
          <p:nvPr>
            <p:ph sz="half" idx="2"/>
          </p:nvPr>
        </p:nvSpPr>
        <p:spPr>
          <a:xfrm>
            <a:off x="2468881" y="15865001"/>
            <a:ext cx="8006014" cy="12298526"/>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745024" y="11278819"/>
            <a:ext cx="8006016" cy="3954778"/>
          </a:xfrm>
        </p:spPr>
        <p:txBody>
          <a:bodyPr anchor="b">
            <a:noAutofit/>
          </a:bodyPr>
          <a:lstStyle>
            <a:lvl1pPr marL="0" indent="0">
              <a:lnSpc>
                <a:spcPct val="84000"/>
              </a:lnSpc>
              <a:spcBef>
                <a:spcPts val="0"/>
              </a:spcBef>
              <a:spcAft>
                <a:spcPts val="0"/>
              </a:spcAft>
              <a:buNone/>
              <a:defRPr sz="5760" b="0" baseline="0">
                <a:solidFill>
                  <a:schemeClr val="tx2"/>
                </a:solidFill>
              </a:defRPr>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6" name="Content Placeholder 5"/>
          <p:cNvSpPr>
            <a:spLocks noGrp="1"/>
          </p:cNvSpPr>
          <p:nvPr>
            <p:ph sz="quarter" idx="4"/>
          </p:nvPr>
        </p:nvSpPr>
        <p:spPr>
          <a:xfrm>
            <a:off x="11745024" y="15865001"/>
            <a:ext cx="8006016" cy="12298526"/>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7D4976-E339-4826-83B7-FBD03F55ECF8}" type="datetimeFigureOut">
              <a:rPr lang="en-US" smtClean="0"/>
              <a:t>8/9/2018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82730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8/9/2018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0511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8/9/2018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821666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1805"/>
            <a:ext cx="9546336" cy="32916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03020" y="3291840"/>
            <a:ext cx="6940296" cy="10357843"/>
          </a:xfrm>
        </p:spPr>
        <p:txBody>
          <a:bodyPr anchor="t">
            <a:noAutofit/>
          </a:bodyPr>
          <a:lstStyle>
            <a:lvl1pPr>
              <a:lnSpc>
                <a:spcPct val="84000"/>
              </a:lnSpc>
              <a:defRPr sz="1056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11260836" y="3291845"/>
            <a:ext cx="9381744" cy="24841200"/>
          </a:xfrm>
        </p:spPr>
        <p:txBody>
          <a:bodyPr/>
          <a:lstStyle>
            <a:lvl1pPr>
              <a:defRPr sz="3600"/>
            </a:lvl1pPr>
            <a:lvl2pPr>
              <a:defRPr sz="3600"/>
            </a:lvl2pPr>
            <a:lvl3pPr>
              <a:defRPr sz="3240"/>
            </a:lvl3pPr>
            <a:lvl4pPr>
              <a:defRPr sz="3240"/>
            </a:lvl4pPr>
            <a:lvl5pPr>
              <a:defRPr sz="2880"/>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3020" y="13710451"/>
            <a:ext cx="6940296" cy="14453069"/>
          </a:xfrm>
        </p:spPr>
        <p:txBody>
          <a:bodyPr>
            <a:normAutofit/>
          </a:bodyPr>
          <a:lstStyle>
            <a:lvl1pPr marL="0" indent="0">
              <a:lnSpc>
                <a:spcPct val="113000"/>
              </a:lnSpc>
              <a:spcBef>
                <a:spcPts val="0"/>
              </a:spcBef>
              <a:spcAft>
                <a:spcPts val="3600"/>
              </a:spcAft>
              <a:buNone/>
              <a:defRPr sz="384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a:xfrm>
            <a:off x="1303021" y="30976253"/>
            <a:ext cx="2168230" cy="1942147"/>
          </a:xfrm>
        </p:spPr>
        <p:txBody>
          <a:bodyPr/>
          <a:lstStyle>
            <a:lvl1pPr>
              <a:defRPr>
                <a:solidFill>
                  <a:schemeClr val="tx2"/>
                </a:solidFill>
              </a:defRPr>
            </a:lvl1pPr>
          </a:lstStyle>
          <a:p>
            <a:fld id="{D1BE4249-C0D0-4B06-8692-E8BB871AF643}" type="datetimeFigureOut">
              <a:rPr lang="en-US" smtClean="0"/>
              <a:t>8/9/2018</a:t>
            </a:fld>
            <a:endParaRPr lang="en-US" dirty="0"/>
          </a:p>
        </p:txBody>
      </p:sp>
      <p:sp>
        <p:nvSpPr>
          <p:cNvPr id="6" name="Footer Placeholder 5"/>
          <p:cNvSpPr>
            <a:spLocks noGrp="1"/>
          </p:cNvSpPr>
          <p:nvPr>
            <p:ph type="ftr" sz="quarter" idx="11"/>
          </p:nvPr>
        </p:nvSpPr>
        <p:spPr>
          <a:xfrm>
            <a:off x="3970702" y="30976253"/>
            <a:ext cx="4272614" cy="1942147"/>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7789653" y="30976253"/>
            <a:ext cx="2873326" cy="1942147"/>
          </a:xfrm>
        </p:spPr>
        <p:txBody>
          <a:bodyPr/>
          <a:lstStyle>
            <a:lvl1pPr>
              <a:defRPr>
                <a:solidFill>
                  <a:schemeClr val="tx2"/>
                </a:solidFill>
              </a:defRPr>
            </a:lvl1pPr>
          </a:lstStyle>
          <a:p>
            <a:fld id="{8A7A6979-0714-4377-B894-6BE4C2D6E202}" type="slidenum">
              <a:rPr lang="en-US" smtClean="0"/>
              <a:t>‹#›</a:t>
            </a:fld>
            <a:endParaRPr lang="en-US" dirty="0"/>
          </a:p>
        </p:txBody>
      </p:sp>
      <p:sp>
        <p:nvSpPr>
          <p:cNvPr id="9" name="Rectangle 8"/>
          <p:cNvSpPr/>
          <p:nvPr/>
        </p:nvSpPr>
        <p:spPr>
          <a:xfrm>
            <a:off x="9546336"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9546336"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602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1805"/>
            <a:ext cx="9546336" cy="32916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03020" y="3291840"/>
            <a:ext cx="6940296" cy="10357843"/>
          </a:xfrm>
        </p:spPr>
        <p:txBody>
          <a:bodyPr anchor="t">
            <a:normAutofit/>
          </a:bodyPr>
          <a:lstStyle>
            <a:lvl1pPr>
              <a:lnSpc>
                <a:spcPct val="84000"/>
              </a:lnSpc>
              <a:defRPr sz="1056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9957816" y="7"/>
            <a:ext cx="11987784" cy="32918395"/>
          </a:xfrm>
        </p:spPr>
        <p:txBody>
          <a:bodyPr anchor="t">
            <a:normAutofit/>
          </a:bodyPr>
          <a:lstStyle>
            <a:lvl1pPr marL="0" indent="0">
              <a:buNone/>
              <a:defRPr sz="3600"/>
            </a:lvl1pPr>
            <a:lvl2pPr marL="822960" indent="0">
              <a:buNone/>
              <a:defRPr sz="3600"/>
            </a:lvl2pPr>
            <a:lvl3pPr marL="1645920" indent="0">
              <a:buNone/>
              <a:defRPr sz="360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303020" y="13708646"/>
            <a:ext cx="6940296" cy="14454874"/>
          </a:xfrm>
        </p:spPr>
        <p:txBody>
          <a:bodyPr>
            <a:normAutofit/>
          </a:bodyPr>
          <a:lstStyle>
            <a:lvl1pPr marL="0" indent="0">
              <a:lnSpc>
                <a:spcPct val="113000"/>
              </a:lnSpc>
              <a:spcBef>
                <a:spcPts val="0"/>
              </a:spcBef>
              <a:spcAft>
                <a:spcPts val="3600"/>
              </a:spcAft>
              <a:buNone/>
              <a:defRPr sz="384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a:xfrm>
            <a:off x="1303021" y="30976253"/>
            <a:ext cx="2168230" cy="1942147"/>
          </a:xfrm>
        </p:spPr>
        <p:txBody>
          <a:bodyPr/>
          <a:lstStyle>
            <a:lvl1pPr>
              <a:defRPr>
                <a:solidFill>
                  <a:schemeClr val="tx2"/>
                </a:solidFill>
              </a:defRPr>
            </a:lvl1pPr>
          </a:lstStyle>
          <a:p>
            <a:fld id="{042B0DB6-F5C7-45FB-8CF3-31B45F9C2DAC}" type="datetimeFigureOut">
              <a:rPr lang="en-US" smtClean="0"/>
              <a:t>8/9/2018</a:t>
            </a:fld>
            <a:endParaRPr lang="en-US" dirty="0"/>
          </a:p>
        </p:txBody>
      </p:sp>
      <p:sp>
        <p:nvSpPr>
          <p:cNvPr id="6" name="Footer Placeholder 5"/>
          <p:cNvSpPr>
            <a:spLocks noGrp="1"/>
          </p:cNvSpPr>
          <p:nvPr>
            <p:ph type="ftr" sz="quarter" idx="11"/>
          </p:nvPr>
        </p:nvSpPr>
        <p:spPr>
          <a:xfrm>
            <a:off x="3970702" y="30976253"/>
            <a:ext cx="4272614" cy="1942147"/>
          </a:xfrm>
        </p:spPr>
        <p:txBody>
          <a:bodyPr/>
          <a:lstStyle>
            <a:lvl1pPr>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a:xfrm>
            <a:off x="17789653" y="30976253"/>
            <a:ext cx="2873326" cy="1942147"/>
          </a:xfrm>
        </p:spPr>
        <p:txBody>
          <a:bodyPr/>
          <a:lstStyle>
            <a:lvl1pPr>
              <a:defRPr>
                <a:solidFill>
                  <a:schemeClr val="tx2"/>
                </a:solidFill>
              </a:defRPr>
            </a:lvl1pPr>
          </a:lstStyle>
          <a:p>
            <a:fld id="{8A7A6979-0714-4377-B894-6BE4C2D6E202}" type="slidenum">
              <a:rPr lang="en-US" smtClean="0"/>
              <a:t>‹#›</a:t>
            </a:fld>
            <a:endParaRPr lang="en-US" dirty="0"/>
          </a:p>
        </p:txBody>
      </p:sp>
      <p:sp>
        <p:nvSpPr>
          <p:cNvPr id="9" name="Rectangle 8"/>
          <p:cNvSpPr/>
          <p:nvPr/>
        </p:nvSpPr>
        <p:spPr>
          <a:xfrm>
            <a:off x="9546336"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9546336"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107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3291840"/>
            <a:ext cx="17282160" cy="713232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468880" y="10972800"/>
            <a:ext cx="17282160" cy="17190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03170" y="30976253"/>
            <a:ext cx="2168230" cy="1942147"/>
          </a:xfrm>
          <a:prstGeom prst="rect">
            <a:avLst/>
          </a:prstGeom>
        </p:spPr>
        <p:txBody>
          <a:bodyPr vert="horz" lIns="91440" tIns="45720" rIns="91440" bIns="45720" rtlCol="0" anchor="ctr"/>
          <a:lstStyle>
            <a:lvl1pPr algn="l">
              <a:defRPr sz="2400" baseline="0">
                <a:solidFill>
                  <a:schemeClr val="tx2"/>
                </a:solidFill>
              </a:defRPr>
            </a:lvl1pPr>
          </a:lstStyle>
          <a:p>
            <a:fld id="{1160EA64-D806-43AC-9DF2-F8C432F32B4C}" type="datetimeFigureOut">
              <a:rPr lang="en-US" smtClean="0"/>
              <a:pPr/>
              <a:t>8/9/2018</a:t>
            </a:fld>
            <a:endParaRPr lang="en-US" dirty="0"/>
          </a:p>
        </p:txBody>
      </p:sp>
      <p:sp>
        <p:nvSpPr>
          <p:cNvPr id="5" name="Footer Placeholder 4"/>
          <p:cNvSpPr>
            <a:spLocks noGrp="1"/>
          </p:cNvSpPr>
          <p:nvPr>
            <p:ph type="ftr" sz="quarter" idx="3"/>
          </p:nvPr>
        </p:nvSpPr>
        <p:spPr>
          <a:xfrm>
            <a:off x="5208417" y="30976253"/>
            <a:ext cx="11305495" cy="1942147"/>
          </a:xfrm>
          <a:prstGeom prst="rect">
            <a:avLst/>
          </a:prstGeom>
        </p:spPr>
        <p:txBody>
          <a:bodyPr vert="horz" lIns="91440" tIns="45720" rIns="91440" bIns="45720" rtlCol="0" anchor="ctr"/>
          <a:lstStyle>
            <a:lvl1pPr algn="l">
              <a:defRPr sz="24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17050926" y="30976253"/>
            <a:ext cx="2873326" cy="1942147"/>
          </a:xfrm>
          <a:prstGeom prst="rect">
            <a:avLst/>
          </a:prstGeom>
        </p:spPr>
        <p:txBody>
          <a:bodyPr vert="horz" lIns="91440" tIns="45720" rIns="91440" bIns="45720" rtlCol="0" anchor="ctr"/>
          <a:lstStyle>
            <a:lvl1pPr algn="r">
              <a:defRPr sz="2400" baseline="0">
                <a:solidFill>
                  <a:schemeClr val="tx2"/>
                </a:solidFill>
              </a:defRPr>
            </a:lvl1pPr>
          </a:lstStyle>
          <a:p>
            <a:fld id="{8A7A6979-0714-4377-B894-6BE4C2D6E202}" type="slidenum">
              <a:rPr lang="en-US" smtClean="0"/>
              <a:pPr/>
              <a:t>‹#›</a:t>
            </a:fld>
            <a:endParaRPr lang="en-US" dirty="0"/>
          </a:p>
        </p:txBody>
      </p:sp>
      <p:sp>
        <p:nvSpPr>
          <p:cNvPr id="9" name="Rectangle 8"/>
          <p:cNvSpPr/>
          <p:nvPr/>
        </p:nvSpPr>
        <p:spPr>
          <a:xfrm>
            <a:off x="860570"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860570"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023734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1645920" rtl="0" eaLnBrk="1" latinLnBrk="0" hangingPunct="1">
        <a:lnSpc>
          <a:spcPct val="89000"/>
        </a:lnSpc>
        <a:spcBef>
          <a:spcPct val="0"/>
        </a:spcBef>
        <a:buNone/>
        <a:defRPr sz="10560" kern="1200" baseline="0">
          <a:solidFill>
            <a:schemeClr val="tx2"/>
          </a:solidFill>
          <a:latin typeface="+mj-lt"/>
          <a:ea typeface="+mj-ea"/>
          <a:cs typeface="+mj-cs"/>
        </a:defRPr>
      </a:lvl1pPr>
    </p:titleStyle>
    <p:bodyStyle>
      <a:lvl1pPr marL="921715" indent="-921715" algn="l" defTabSz="1645920" rtl="0" eaLnBrk="1" latinLnBrk="0" hangingPunct="1">
        <a:lnSpc>
          <a:spcPct val="94000"/>
        </a:lnSpc>
        <a:spcBef>
          <a:spcPts val="2400"/>
        </a:spcBef>
        <a:spcAft>
          <a:spcPts val="480"/>
        </a:spcAft>
        <a:buFont typeface="Franklin Gothic Book" panose="020B0503020102020204" pitchFamily="34" charset="0"/>
        <a:buChar char="■"/>
        <a:defRPr sz="4800" kern="1200" baseline="0">
          <a:solidFill>
            <a:schemeClr val="tx2"/>
          </a:solidFill>
          <a:latin typeface="+mn-lt"/>
          <a:ea typeface="+mn-ea"/>
          <a:cs typeface="+mn-cs"/>
        </a:defRPr>
      </a:lvl1pPr>
      <a:lvl2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4800" i="1" kern="1200" baseline="0">
          <a:solidFill>
            <a:schemeClr val="tx2"/>
          </a:solidFill>
          <a:latin typeface="+mn-lt"/>
          <a:ea typeface="+mn-ea"/>
          <a:cs typeface="+mn-cs"/>
        </a:defRPr>
      </a:lvl2pPr>
      <a:lvl3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4320" kern="1200" baseline="0">
          <a:solidFill>
            <a:schemeClr val="tx2"/>
          </a:solidFill>
          <a:latin typeface="+mn-lt"/>
          <a:ea typeface="+mn-ea"/>
          <a:cs typeface="+mn-cs"/>
        </a:defRPr>
      </a:lvl3pPr>
      <a:lvl4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4320" i="1" kern="1200" baseline="0">
          <a:solidFill>
            <a:schemeClr val="tx2"/>
          </a:solidFill>
          <a:latin typeface="+mn-lt"/>
          <a:ea typeface="+mn-ea"/>
          <a:cs typeface="+mn-cs"/>
        </a:defRPr>
      </a:lvl4pPr>
      <a:lvl5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840" kern="1200" baseline="0">
          <a:solidFill>
            <a:schemeClr val="tx2"/>
          </a:solidFill>
          <a:latin typeface="+mn-lt"/>
          <a:ea typeface="+mn-ea"/>
          <a:cs typeface="+mn-cs"/>
        </a:defRPr>
      </a:lvl5pPr>
      <a:lvl6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840" i="1" kern="1200" baseline="0">
          <a:solidFill>
            <a:schemeClr val="tx2"/>
          </a:solidFill>
          <a:latin typeface="+mn-lt"/>
          <a:ea typeface="+mn-ea"/>
          <a:cs typeface="+mn-cs"/>
        </a:defRPr>
      </a:lvl6pPr>
      <a:lvl7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360" kern="1200" baseline="0">
          <a:solidFill>
            <a:schemeClr val="tx2"/>
          </a:solidFill>
          <a:latin typeface="+mn-lt"/>
          <a:ea typeface="+mn-ea"/>
          <a:cs typeface="+mn-cs"/>
        </a:defRPr>
      </a:lvl7pPr>
      <a:lvl8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360" i="1" kern="1200" baseline="0">
          <a:solidFill>
            <a:schemeClr val="tx2"/>
          </a:solidFill>
          <a:latin typeface="+mn-lt"/>
          <a:ea typeface="+mn-ea"/>
          <a:cs typeface="+mn-cs"/>
        </a:defRPr>
      </a:lvl8pPr>
      <a:lvl9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360" kern="1200" baseline="0">
          <a:solidFill>
            <a:schemeClr val="tx2"/>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E1EDEA"/>
        </a:solidFill>
        <a:effectLst/>
      </p:bgPr>
    </p:bg>
    <p:spTree>
      <p:nvGrpSpPr>
        <p:cNvPr id="1" name=""/>
        <p:cNvGrpSpPr/>
        <p:nvPr/>
      </p:nvGrpSpPr>
      <p:grpSpPr>
        <a:xfrm>
          <a:off x="0" y="0"/>
          <a:ext cx="0" cy="0"/>
          <a:chOff x="0" y="0"/>
          <a:chExt cx="0" cy="0"/>
        </a:xfrm>
      </p:grpSpPr>
      <p:sp>
        <p:nvSpPr>
          <p:cNvPr id="9" name="Rectangle 8"/>
          <p:cNvSpPr/>
          <p:nvPr/>
        </p:nvSpPr>
        <p:spPr>
          <a:xfrm>
            <a:off x="11031362" y="8229476"/>
            <a:ext cx="10365598" cy="16154526"/>
          </a:xfrm>
          <a:prstGeom prst="rect">
            <a:avLst/>
          </a:prstGeom>
          <a:solidFill>
            <a:schemeClr val="lt1"/>
          </a:solidFill>
          <a:ln w="190500" cap="sq" cmpd="sng">
            <a:solidFill>
              <a:srgbClr val="002F84"/>
            </a:solidFill>
            <a:prstDash val="solid"/>
            <a:miter lim="800000"/>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84" name="Rectangle 83"/>
          <p:cNvSpPr/>
          <p:nvPr/>
        </p:nvSpPr>
        <p:spPr bwMode="auto">
          <a:xfrm>
            <a:off x="609600" y="381000"/>
            <a:ext cx="20802600" cy="3352800"/>
          </a:xfrm>
          <a:prstGeom prst="rect">
            <a:avLst/>
          </a:prstGeom>
          <a:solidFill>
            <a:schemeClr val="bg1"/>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32" name="Rectangle 31"/>
          <p:cNvSpPr/>
          <p:nvPr/>
        </p:nvSpPr>
        <p:spPr bwMode="auto">
          <a:xfrm>
            <a:off x="605176" y="4054311"/>
            <a:ext cx="20822264" cy="3717966"/>
          </a:xfrm>
          <a:prstGeom prst="rect">
            <a:avLst/>
          </a:prstGeom>
          <a:ln w="190500">
            <a:solidFill>
              <a:srgbClr val="002F84"/>
            </a:solidFill>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a:t>
            </a:r>
          </a:p>
        </p:txBody>
      </p:sp>
      <p:sp>
        <p:nvSpPr>
          <p:cNvPr id="41" name="TextBox 40"/>
          <p:cNvSpPr txBox="1"/>
          <p:nvPr/>
        </p:nvSpPr>
        <p:spPr>
          <a:xfrm>
            <a:off x="883918" y="4333138"/>
            <a:ext cx="20245116" cy="707886"/>
          </a:xfrm>
          <a:prstGeom prst="rect">
            <a:avLst/>
          </a:prstGeom>
          <a:noFill/>
        </p:spPr>
        <p:txBody>
          <a:bodyPr wrap="square" rtlCol="0">
            <a:spAutoFit/>
          </a:bodyPr>
          <a:lstStyle/>
          <a:p>
            <a:pPr algn="ctr"/>
            <a:r>
              <a:rPr lang="en-US" sz="4000" b="1" dirty="0">
                <a:solidFill>
                  <a:srgbClr val="002F84"/>
                </a:solidFill>
              </a:rPr>
              <a:t>Objective</a:t>
            </a:r>
            <a:endParaRPr lang="en-US" sz="4000" b="1" dirty="0"/>
          </a:p>
        </p:txBody>
      </p:sp>
      <p:sp>
        <p:nvSpPr>
          <p:cNvPr id="42" name="Rectangle 41"/>
          <p:cNvSpPr/>
          <p:nvPr/>
        </p:nvSpPr>
        <p:spPr bwMode="auto">
          <a:xfrm>
            <a:off x="609600" y="8229476"/>
            <a:ext cx="10058400" cy="10668000"/>
          </a:xfrm>
          <a:prstGeom prst="rect">
            <a:avLst/>
          </a:prstGeom>
          <a:ln w="190500">
            <a:solidFill>
              <a:srgbClr val="002F84"/>
            </a:solidFill>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a:ln>
                <a:noFill/>
              </a:ln>
              <a:solidFill>
                <a:schemeClr val="tx1"/>
              </a:solidFill>
              <a:effectLst/>
              <a:latin typeface="Times New Roman" charset="0"/>
            </a:endParaRPr>
          </a:p>
        </p:txBody>
      </p:sp>
      <p:sp>
        <p:nvSpPr>
          <p:cNvPr id="43" name="TextBox 42"/>
          <p:cNvSpPr txBox="1"/>
          <p:nvPr/>
        </p:nvSpPr>
        <p:spPr>
          <a:xfrm>
            <a:off x="1005840" y="8496119"/>
            <a:ext cx="9296400" cy="707886"/>
          </a:xfrm>
          <a:prstGeom prst="rect">
            <a:avLst/>
          </a:prstGeom>
          <a:noFill/>
        </p:spPr>
        <p:txBody>
          <a:bodyPr wrap="square" rtlCol="0">
            <a:spAutoFit/>
          </a:bodyPr>
          <a:lstStyle/>
          <a:p>
            <a:pPr algn="ctr"/>
            <a:r>
              <a:rPr lang="en-US" sz="4000" b="1" dirty="0">
                <a:solidFill>
                  <a:srgbClr val="002F84"/>
                </a:solidFill>
              </a:rPr>
              <a:t>Background</a:t>
            </a:r>
          </a:p>
        </p:txBody>
      </p:sp>
      <p:sp>
        <p:nvSpPr>
          <p:cNvPr id="44" name="Rectangle 43"/>
          <p:cNvSpPr/>
          <p:nvPr/>
        </p:nvSpPr>
        <p:spPr bwMode="auto">
          <a:xfrm>
            <a:off x="609600" y="19403321"/>
            <a:ext cx="10058400" cy="12954000"/>
          </a:xfrm>
          <a:prstGeom prst="rect">
            <a:avLst/>
          </a:prstGeom>
          <a:ln w="190500">
            <a:solidFill>
              <a:srgbClr val="002F8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charset="0"/>
            </a:endParaRPr>
          </a:p>
        </p:txBody>
      </p:sp>
      <p:sp>
        <p:nvSpPr>
          <p:cNvPr id="45" name="TextBox 44"/>
          <p:cNvSpPr txBox="1"/>
          <p:nvPr/>
        </p:nvSpPr>
        <p:spPr>
          <a:xfrm>
            <a:off x="883918" y="19621318"/>
            <a:ext cx="9466383" cy="707886"/>
          </a:xfrm>
          <a:prstGeom prst="rect">
            <a:avLst/>
          </a:prstGeom>
          <a:noFill/>
        </p:spPr>
        <p:txBody>
          <a:bodyPr wrap="square" rtlCol="0">
            <a:spAutoFit/>
          </a:bodyPr>
          <a:lstStyle/>
          <a:p>
            <a:pPr algn="ctr"/>
            <a:r>
              <a:rPr lang="en-US" sz="4000" b="1" dirty="0">
                <a:solidFill>
                  <a:srgbClr val="002F84"/>
                </a:solidFill>
              </a:rPr>
              <a:t>Methodology</a:t>
            </a:r>
          </a:p>
        </p:txBody>
      </p:sp>
      <p:sp>
        <p:nvSpPr>
          <p:cNvPr id="47" name="TextBox 46"/>
          <p:cNvSpPr txBox="1"/>
          <p:nvPr/>
        </p:nvSpPr>
        <p:spPr>
          <a:xfrm>
            <a:off x="11571601" y="8521215"/>
            <a:ext cx="9296400" cy="707886"/>
          </a:xfrm>
          <a:prstGeom prst="rect">
            <a:avLst/>
          </a:prstGeom>
          <a:noFill/>
        </p:spPr>
        <p:txBody>
          <a:bodyPr wrap="square" rtlCol="0">
            <a:spAutoFit/>
          </a:bodyPr>
          <a:lstStyle/>
          <a:p>
            <a:pPr algn="ctr"/>
            <a:r>
              <a:rPr lang="en-US" sz="4000" b="1" dirty="0">
                <a:solidFill>
                  <a:srgbClr val="002F84"/>
                </a:solidFill>
              </a:rPr>
              <a:t>Results</a:t>
            </a:r>
          </a:p>
        </p:txBody>
      </p:sp>
      <p:sp>
        <p:nvSpPr>
          <p:cNvPr id="48" name="Rectangle 47"/>
          <p:cNvSpPr/>
          <p:nvPr/>
        </p:nvSpPr>
        <p:spPr bwMode="auto">
          <a:xfrm>
            <a:off x="11016122" y="24889721"/>
            <a:ext cx="10396078" cy="7467600"/>
          </a:xfrm>
          <a:prstGeom prst="rect">
            <a:avLst/>
          </a:prstGeom>
          <a:ln w="190500">
            <a:solidFill>
              <a:srgbClr val="002F8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charset="0"/>
            </a:endParaRPr>
          </a:p>
        </p:txBody>
      </p:sp>
      <p:sp>
        <p:nvSpPr>
          <p:cNvPr id="49" name="TextBox 48"/>
          <p:cNvSpPr txBox="1"/>
          <p:nvPr/>
        </p:nvSpPr>
        <p:spPr>
          <a:xfrm>
            <a:off x="11569501" y="25168687"/>
            <a:ext cx="9559533" cy="707886"/>
          </a:xfrm>
          <a:prstGeom prst="rect">
            <a:avLst/>
          </a:prstGeom>
          <a:noFill/>
        </p:spPr>
        <p:txBody>
          <a:bodyPr wrap="square" rtlCol="0">
            <a:spAutoFit/>
          </a:bodyPr>
          <a:lstStyle/>
          <a:p>
            <a:pPr algn="ctr"/>
            <a:r>
              <a:rPr lang="en-US" sz="4000" b="1" dirty="0">
                <a:solidFill>
                  <a:srgbClr val="002F84"/>
                </a:solidFill>
              </a:rPr>
              <a:t>Conclusions</a:t>
            </a:r>
          </a:p>
        </p:txBody>
      </p:sp>
      <p:sp>
        <p:nvSpPr>
          <p:cNvPr id="25" name="TextBox 24"/>
          <p:cNvSpPr txBox="1"/>
          <p:nvPr/>
        </p:nvSpPr>
        <p:spPr>
          <a:xfrm>
            <a:off x="4800600" y="29032200"/>
            <a:ext cx="4419600" cy="461665"/>
          </a:xfrm>
          <a:prstGeom prst="rect">
            <a:avLst/>
          </a:prstGeom>
          <a:noFill/>
        </p:spPr>
        <p:txBody>
          <a:bodyPr wrap="square" rtlCol="0">
            <a:spAutoFit/>
          </a:bodyPr>
          <a:lstStyle/>
          <a:p>
            <a:endParaRPr lang="en-US" dirty="0"/>
          </a:p>
        </p:txBody>
      </p:sp>
      <p:sp>
        <p:nvSpPr>
          <p:cNvPr id="29" name="TextBox 28"/>
          <p:cNvSpPr txBox="1"/>
          <p:nvPr/>
        </p:nvSpPr>
        <p:spPr>
          <a:xfrm>
            <a:off x="2362200" y="29946600"/>
            <a:ext cx="184666" cy="461665"/>
          </a:xfrm>
          <a:prstGeom prst="rect">
            <a:avLst/>
          </a:prstGeom>
          <a:noFill/>
        </p:spPr>
        <p:txBody>
          <a:bodyPr wrap="none" rtlCol="0">
            <a:spAutoFit/>
          </a:bodyPr>
          <a:lstStyle/>
          <a:p>
            <a:endParaRPr lang="en-US" dirty="0"/>
          </a:p>
        </p:txBody>
      </p:sp>
      <p:sp>
        <p:nvSpPr>
          <p:cNvPr id="88" name="Rectangle 87"/>
          <p:cNvSpPr/>
          <p:nvPr/>
        </p:nvSpPr>
        <p:spPr bwMode="auto">
          <a:xfrm>
            <a:off x="17888712" y="2667000"/>
            <a:ext cx="181966" cy="609600"/>
          </a:xfrm>
          <a:prstGeom prst="rect">
            <a:avLst/>
          </a:prstGeom>
          <a:solidFill>
            <a:srgbClr val="FF0000"/>
          </a:solidFill>
          <a:ln w="9525" cap="flat" cmpd="sng" algn="ctr">
            <a:solidFill>
              <a:schemeClr val="tx1">
                <a:alpha val="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28" name="Rectangle 27"/>
          <p:cNvSpPr/>
          <p:nvPr/>
        </p:nvSpPr>
        <p:spPr bwMode="auto">
          <a:xfrm>
            <a:off x="624840" y="419522"/>
            <a:ext cx="20802600" cy="3348000"/>
          </a:xfrm>
          <a:prstGeom prst="rect">
            <a:avLst/>
          </a:prstGeom>
          <a:solidFill>
            <a:schemeClr val="bg1"/>
          </a:solidFill>
          <a:ln w="190500" cmpd="sng">
            <a:solidFill>
              <a:srgbClr val="002F84"/>
            </a:solidFill>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charset="0"/>
            </a:endParaRPr>
          </a:p>
        </p:txBody>
      </p:sp>
      <p:pic>
        <p:nvPicPr>
          <p:cNvPr id="3" name="Picture 2"/>
          <p:cNvPicPr>
            <a:picLocks noChangeAspect="1"/>
          </p:cNvPicPr>
          <p:nvPr/>
        </p:nvPicPr>
        <p:blipFill>
          <a:blip r:embed="rId3"/>
          <a:stretch>
            <a:fillRect/>
          </a:stretch>
        </p:blipFill>
        <p:spPr>
          <a:xfrm>
            <a:off x="799998" y="669497"/>
            <a:ext cx="5549900" cy="1244600"/>
          </a:xfrm>
          <a:prstGeom prst="rect">
            <a:avLst/>
          </a:prstGeom>
        </p:spPr>
      </p:pic>
      <p:sp>
        <p:nvSpPr>
          <p:cNvPr id="52" name="TextBox 51"/>
          <p:cNvSpPr txBox="1"/>
          <p:nvPr/>
        </p:nvSpPr>
        <p:spPr>
          <a:xfrm>
            <a:off x="835857" y="2816246"/>
            <a:ext cx="20323657" cy="707886"/>
          </a:xfrm>
          <a:prstGeom prst="rect">
            <a:avLst/>
          </a:prstGeom>
          <a:noFill/>
        </p:spPr>
        <p:txBody>
          <a:bodyPr wrap="square" rtlCol="0">
            <a:spAutoFit/>
          </a:bodyPr>
          <a:lstStyle/>
          <a:p>
            <a:pPr algn="r"/>
            <a:r>
              <a:rPr lang="en-US" sz="3600" b="1" dirty="0">
                <a:solidFill>
                  <a:srgbClr val="002F84"/>
                </a:solidFill>
              </a:rPr>
              <a:t>Bernardo Najlis                       Supervisor</a:t>
            </a:r>
            <a:r>
              <a:rPr lang="en-US" sz="4000" b="1" dirty="0">
                <a:solidFill>
                  <a:srgbClr val="002F84"/>
                </a:solidFill>
              </a:rPr>
              <a:t>: Dr. </a:t>
            </a:r>
            <a:r>
              <a:rPr lang="en-US" sz="4000" b="1" dirty="0" err="1">
                <a:solidFill>
                  <a:srgbClr val="002F84"/>
                </a:solidFill>
              </a:rPr>
              <a:t>Raahemifar</a:t>
            </a:r>
            <a:endParaRPr lang="en-US" sz="4000" b="1" dirty="0">
              <a:solidFill>
                <a:srgbClr val="002F84"/>
              </a:solidFill>
            </a:endParaRPr>
          </a:p>
        </p:txBody>
      </p:sp>
      <p:sp>
        <p:nvSpPr>
          <p:cNvPr id="51" name="TextBox 50"/>
          <p:cNvSpPr txBox="1"/>
          <p:nvPr/>
        </p:nvSpPr>
        <p:spPr>
          <a:xfrm>
            <a:off x="1005840" y="679185"/>
            <a:ext cx="20245115" cy="2862322"/>
          </a:xfrm>
          <a:prstGeom prst="rect">
            <a:avLst/>
          </a:prstGeom>
          <a:noFill/>
        </p:spPr>
        <p:txBody>
          <a:bodyPr wrap="square" rtlCol="0">
            <a:spAutoFit/>
          </a:bodyPr>
          <a:lstStyle/>
          <a:p>
            <a:pPr algn="ctr"/>
            <a:r>
              <a:rPr lang="en-US" sz="4000" b="1" dirty="0">
                <a:solidFill>
                  <a:srgbClr val="002F84"/>
                </a:solidFill>
              </a:rPr>
              <a:t>                2018 M.Sc. in Data Science and Analytics</a:t>
            </a:r>
          </a:p>
          <a:p>
            <a:pPr algn="ctr"/>
            <a:endParaRPr lang="en-US" sz="2000" b="1" dirty="0">
              <a:solidFill>
                <a:srgbClr val="002F84"/>
              </a:solidFill>
            </a:endParaRPr>
          </a:p>
          <a:p>
            <a:pPr algn="ctr"/>
            <a:r>
              <a:rPr lang="en-CA" sz="4000" b="1" dirty="0">
                <a:solidFill>
                  <a:srgbClr val="002F84"/>
                </a:solidFill>
              </a:rPr>
              <a:t>APPLICATIONS OF DEEP LEARNING </a:t>
            </a:r>
          </a:p>
          <a:p>
            <a:pPr algn="ctr"/>
            <a:r>
              <a:rPr lang="en-CA" sz="4000" b="1" dirty="0">
                <a:solidFill>
                  <a:srgbClr val="002F84"/>
                </a:solidFill>
              </a:rPr>
              <a:t>AND PARALLEL PROCESSING FRAMEWORKS IN DATA MATCHING</a:t>
            </a:r>
          </a:p>
          <a:p>
            <a:pPr algn="ctr"/>
            <a:endParaRPr lang="en-US" sz="4000" b="1" dirty="0">
              <a:solidFill>
                <a:srgbClr val="002F84"/>
              </a:solidFill>
            </a:endParaRPr>
          </a:p>
        </p:txBody>
      </p:sp>
      <p:sp>
        <p:nvSpPr>
          <p:cNvPr id="20" name="TextBox 19">
            <a:extLst>
              <a:ext uri="{FF2B5EF4-FFF2-40B4-BE49-F238E27FC236}">
                <a16:creationId xmlns:a16="http://schemas.microsoft.com/office/drawing/2014/main" id="{B1B2E0EF-1977-41E5-973C-E52FF8D59A54}"/>
              </a:ext>
            </a:extLst>
          </p:cNvPr>
          <p:cNvSpPr txBox="1"/>
          <p:nvPr/>
        </p:nvSpPr>
        <p:spPr>
          <a:xfrm>
            <a:off x="852790" y="4933235"/>
            <a:ext cx="20245115" cy="3231654"/>
          </a:xfrm>
          <a:prstGeom prst="rect">
            <a:avLst/>
          </a:prstGeom>
          <a:noFill/>
        </p:spPr>
        <p:txBody>
          <a:bodyPr wrap="square" rtlCol="0">
            <a:spAutoFit/>
          </a:bodyPr>
          <a:lstStyle/>
          <a:p>
            <a:r>
              <a:rPr lang="en-CA" sz="2800" dirty="0"/>
              <a:t>Data Matching (also known as Record Linkage, Entity Resolution or Duplicate Detection) is a prevalent problem in all disciplines that use data: if a data record (database or data frame row, line on a data file) is a data representation of an entity that exists in the real world (i.e. a person, object or event) how can  we determine when and which multiple data records represent the same real-world entity?</a:t>
            </a:r>
          </a:p>
          <a:p>
            <a:endParaRPr lang="en-CA" sz="2800" dirty="0"/>
          </a:p>
          <a:p>
            <a:r>
              <a:rPr lang="en-CA" sz="2800" dirty="0"/>
              <a:t>This research work uses modern neural network techniques to create a model that given a pair of records that can be a potential data match (i.e. represent the same real-world entity) returns a highly accurate result. </a:t>
            </a:r>
          </a:p>
          <a:p>
            <a:endParaRPr lang="en-US" sz="3600" b="1" dirty="0"/>
          </a:p>
        </p:txBody>
      </p:sp>
      <p:sp>
        <p:nvSpPr>
          <p:cNvPr id="21" name="TextBox 20">
            <a:extLst>
              <a:ext uri="{FF2B5EF4-FFF2-40B4-BE49-F238E27FC236}">
                <a16:creationId xmlns:a16="http://schemas.microsoft.com/office/drawing/2014/main" id="{AC82B3D8-8EFB-4AB9-9680-7E6E9FA19863}"/>
              </a:ext>
            </a:extLst>
          </p:cNvPr>
          <p:cNvSpPr txBox="1"/>
          <p:nvPr/>
        </p:nvSpPr>
        <p:spPr>
          <a:xfrm>
            <a:off x="914399" y="9323007"/>
            <a:ext cx="9296401" cy="1384995"/>
          </a:xfrm>
          <a:prstGeom prst="rect">
            <a:avLst/>
          </a:prstGeom>
          <a:noFill/>
        </p:spPr>
        <p:txBody>
          <a:bodyPr wrap="square" rtlCol="0">
            <a:spAutoFit/>
          </a:bodyPr>
          <a:lstStyle/>
          <a:p>
            <a:r>
              <a:rPr lang="en-CA" sz="2800" dirty="0"/>
              <a:t>The main reference and consultation book for traditional Data Matching (Christen, 2012) describes the following traditional pipeline:</a:t>
            </a:r>
            <a:endParaRPr lang="en-US" sz="2800" b="1" dirty="0"/>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377F115B-F128-4B9F-8575-A68501559870}"/>
                  </a:ext>
                </a:extLst>
              </p:cNvPr>
              <p:cNvSpPr txBox="1"/>
              <p:nvPr/>
            </p:nvSpPr>
            <p:spPr>
              <a:xfrm>
                <a:off x="11565959" y="9327845"/>
                <a:ext cx="9296401" cy="14713515"/>
              </a:xfrm>
              <a:prstGeom prst="rect">
                <a:avLst/>
              </a:prstGeom>
              <a:noFill/>
            </p:spPr>
            <p:txBody>
              <a:bodyPr wrap="square" rtlCol="0">
                <a:spAutoFit/>
              </a:bodyPr>
              <a:lstStyle/>
              <a:p>
                <a:r>
                  <a:rPr lang="en-CA" sz="2800" dirty="0"/>
                  <a:t>The dataset used for our experimentation was extracted from the FEBRL paper, and it comprises 10,000 individual medical records with patient names, addresses. After arranging the original data to provide a balanced dataset with positive and negative match values, we experimented with different possible network parameter values.</a:t>
                </a:r>
              </a:p>
              <a:p>
                <a:endParaRPr lang="en-CA" sz="2800" dirty="0"/>
              </a:p>
              <a:p>
                <a:pPr marL="457200" indent="-457200">
                  <a:buFont typeface="Arial" panose="020B0604020202020204" pitchFamily="34" charset="0"/>
                  <a:buChar char="•"/>
                </a:pPr>
                <a:r>
                  <a:rPr lang="en-CA" sz="2800" b="1" dirty="0"/>
                  <a:t>Embedding Dimension Size</a:t>
                </a:r>
                <a:r>
                  <a:rPr lang="en-CA" sz="2800" dirty="0"/>
                  <a:t>: This is determined by the maximum size of any input record in the dataset, and set to 103.</a:t>
                </a:r>
              </a:p>
              <a:p>
                <a:pPr marL="457200" indent="-457200">
                  <a:buFont typeface="Arial" panose="020B0604020202020204" pitchFamily="34" charset="0"/>
                  <a:buChar char="•"/>
                </a:pPr>
                <a:r>
                  <a:rPr lang="en-CA" sz="2800" b="1" dirty="0"/>
                  <a:t>Hidden Units</a:t>
                </a:r>
                <a:r>
                  <a:rPr lang="en-CA" sz="2800" dirty="0"/>
                  <a:t>: Has a direct correlation with the complexity and expressiveness the model has to generate the target function. Values higher than 300 do not improve results, set to 300.</a:t>
                </a:r>
              </a:p>
              <a:p>
                <a:pPr marL="457200" indent="-457200">
                  <a:buFont typeface="Arial" panose="020B0604020202020204" pitchFamily="34" charset="0"/>
                  <a:buChar char="•"/>
                </a:pPr>
                <a:r>
                  <a:rPr lang="en-CA" sz="2800" b="1" dirty="0"/>
                  <a:t>Batch Size</a:t>
                </a:r>
                <a:r>
                  <a:rPr lang="en-CA" sz="2800" dirty="0"/>
                  <a:t>: Number of data points processed in group and used to recalculate network weights, relative to training set number of rows. Higher values degrade model performance, set to 121.</a:t>
                </a:r>
              </a:p>
              <a:p>
                <a:pPr marL="457200" indent="-457200">
                  <a:buFont typeface="Arial" panose="020B0604020202020204" pitchFamily="34" charset="0"/>
                  <a:buChar char="•"/>
                </a:pPr>
                <a:r>
                  <a:rPr lang="en-CA" sz="2800" b="1" dirty="0"/>
                  <a:t>Dropout Keep Probability</a:t>
                </a:r>
                <a:r>
                  <a:rPr lang="en-CA" sz="2800" dirty="0"/>
                  <a:t>: Helps normalizing data distribution, selecting random nodes to be dropped out of the network. Traditionally set to 0.5, better performance found at 0.25.</a:t>
                </a:r>
              </a:p>
              <a:p>
                <a:pPr marL="457200" indent="-457200">
                  <a:buFont typeface="Arial" panose="020B0604020202020204" pitchFamily="34" charset="0"/>
                  <a:buChar char="•"/>
                </a:pPr>
                <a:r>
                  <a:rPr lang="en-CA" sz="2800" b="1" dirty="0"/>
                  <a:t>L2 Regularization Lambda</a:t>
                </a:r>
                <a:r>
                  <a:rPr lang="en-CA" sz="2800" dirty="0"/>
                  <a:t>: Penalizes coefficients and reduces potential overfitting, ranges from 1.0 to 0.0. Experimentation proves better performance with 0.0 (no regularization required).</a:t>
                </a:r>
              </a:p>
              <a:p>
                <a:endParaRPr lang="en-CA" sz="2800" dirty="0"/>
              </a:p>
              <a:p>
                <a14:m>
                  <m:oMathPara xmlns:m="http://schemas.openxmlformats.org/officeDocument/2006/math">
                    <m:oMathParaPr>
                      <m:jc m:val="centerGroup"/>
                    </m:oMathParaPr>
                    <m:oMath xmlns:m="http://schemas.openxmlformats.org/officeDocument/2006/math">
                      <m:r>
                        <a:rPr lang="en-CA" i="1"/>
                        <m:t>𝐶𝑜𝑠𝑡</m:t>
                      </m:r>
                      <m:r>
                        <a:rPr lang="en-CA" i="1"/>
                        <m:t>=</m:t>
                      </m:r>
                      <m:r>
                        <a:rPr lang="en-CA" i="1"/>
                        <m:t>𝐿𝑜𝑠𝑠</m:t>
                      </m:r>
                      <m:r>
                        <a:rPr lang="en-CA" i="1"/>
                        <m:t>+ </m:t>
                      </m:r>
                      <m:f>
                        <m:fPr>
                          <m:ctrlPr>
                            <a:rPr lang="en-CA" i="1"/>
                          </m:ctrlPr>
                        </m:fPr>
                        <m:num>
                          <m:r>
                            <a:rPr lang="en-CA" i="1"/>
                            <m:t>𝜆</m:t>
                          </m:r>
                        </m:num>
                        <m:den>
                          <m:r>
                            <a:rPr lang="en-CA" i="1"/>
                            <m:t>2∗</m:t>
                          </m:r>
                          <m:r>
                            <a:rPr lang="en-CA" i="1"/>
                            <m:t>𝑚</m:t>
                          </m:r>
                        </m:den>
                      </m:f>
                      <m:r>
                        <a:rPr lang="en-CA" i="1"/>
                        <m:t>∗ </m:t>
                      </m:r>
                      <m:nary>
                        <m:naryPr>
                          <m:chr m:val="∑"/>
                          <m:limLoc m:val="undOvr"/>
                          <m:subHide m:val="on"/>
                          <m:supHide m:val="on"/>
                          <m:ctrlPr>
                            <a:rPr lang="en-CA" i="1"/>
                          </m:ctrlPr>
                        </m:naryPr>
                        <m:sub/>
                        <m:sup/>
                        <m:e>
                          <m:d>
                            <m:dPr>
                              <m:begChr m:val="‖"/>
                              <m:endChr m:val="‖"/>
                              <m:ctrlPr>
                                <a:rPr lang="en-CA" i="1"/>
                              </m:ctrlPr>
                            </m:dPr>
                            <m:e>
                              <m:r>
                                <a:rPr lang="en-CA" i="1"/>
                                <m:t>𝑤</m:t>
                              </m:r>
                            </m:e>
                          </m:d>
                        </m:e>
                      </m:nary>
                    </m:oMath>
                  </m:oMathPara>
                </a14:m>
                <a:endParaRPr lang="en-CA" dirty="0"/>
              </a:p>
              <a:p>
                <a:endParaRPr lang="en-CA" dirty="0"/>
              </a:p>
              <a:p>
                <a:r>
                  <a:rPr lang="en-CA" sz="2800" dirty="0"/>
                  <a:t>Iterating over multiple combination of network parameters to find the following optimal set of values:</a:t>
                </a:r>
              </a:p>
              <a:p>
                <a:r>
                  <a:rPr lang="en-CA" sz="2800" dirty="0"/>
                  <a:t>This lead to an </a:t>
                </a:r>
                <a:r>
                  <a:rPr lang="en-CA" sz="2800" b="1" dirty="0"/>
                  <a:t>Accuracy of 95.94% </a:t>
                </a:r>
                <a:r>
                  <a:rPr lang="en-CA" sz="2800" dirty="0"/>
                  <a:t>for validation data set and an </a:t>
                </a:r>
                <a:r>
                  <a:rPr lang="en-CA" sz="2800" b="1" dirty="0"/>
                  <a:t>Accuracy of 97.94%</a:t>
                </a:r>
                <a:r>
                  <a:rPr lang="en-CA" sz="2800" dirty="0"/>
                  <a:t> for the test data set.</a:t>
                </a:r>
                <a:endParaRPr lang="en-US" sz="3600" dirty="0"/>
              </a:p>
            </p:txBody>
          </p:sp>
        </mc:Choice>
        <mc:Fallback>
          <p:sp>
            <p:nvSpPr>
              <p:cNvPr id="22" name="TextBox 21">
                <a:extLst>
                  <a:ext uri="{FF2B5EF4-FFF2-40B4-BE49-F238E27FC236}">
                    <a16:creationId xmlns:a16="http://schemas.microsoft.com/office/drawing/2014/main" id="{377F115B-F128-4B9F-8575-A68501559870}"/>
                  </a:ext>
                </a:extLst>
              </p:cNvPr>
              <p:cNvSpPr txBox="1">
                <a:spLocks noRot="1" noChangeAspect="1" noMove="1" noResize="1" noEditPoints="1" noAdjustHandles="1" noChangeArrowheads="1" noChangeShapeType="1" noTextEdit="1"/>
              </p:cNvSpPr>
              <p:nvPr/>
            </p:nvSpPr>
            <p:spPr>
              <a:xfrm>
                <a:off x="11565959" y="9327845"/>
                <a:ext cx="9296401" cy="14713515"/>
              </a:xfrm>
              <a:prstGeom prst="rect">
                <a:avLst/>
              </a:prstGeom>
              <a:blipFill>
                <a:blip r:embed="rId4"/>
                <a:stretch>
                  <a:fillRect l="-1311" t="-414" r="-1574" b="-207"/>
                </a:stretch>
              </a:blipFill>
            </p:spPr>
            <p:txBody>
              <a:bodyPr/>
              <a:lstStyle/>
              <a:p>
                <a:r>
                  <a:rPr lang="en-CA">
                    <a:noFill/>
                  </a:rPr>
                  <a:t> </a:t>
                </a:r>
              </a:p>
            </p:txBody>
          </p:sp>
        </mc:Fallback>
      </mc:AlternateContent>
      <p:sp>
        <p:nvSpPr>
          <p:cNvPr id="23" name="TextBox 22">
            <a:extLst>
              <a:ext uri="{FF2B5EF4-FFF2-40B4-BE49-F238E27FC236}">
                <a16:creationId xmlns:a16="http://schemas.microsoft.com/office/drawing/2014/main" id="{C88F4FA4-4CC8-4AD2-8B9B-DA5C31D22BD5}"/>
              </a:ext>
            </a:extLst>
          </p:cNvPr>
          <p:cNvSpPr txBox="1"/>
          <p:nvPr/>
        </p:nvSpPr>
        <p:spPr>
          <a:xfrm>
            <a:off x="990599" y="20524095"/>
            <a:ext cx="9296401" cy="2246769"/>
          </a:xfrm>
          <a:prstGeom prst="rect">
            <a:avLst/>
          </a:prstGeom>
          <a:noFill/>
        </p:spPr>
        <p:txBody>
          <a:bodyPr wrap="square" rtlCol="0">
            <a:spAutoFit/>
          </a:bodyPr>
          <a:lstStyle/>
          <a:p>
            <a:r>
              <a:rPr lang="en-CA" sz="2800" dirty="0"/>
              <a:t>LSTMs are an improvement over Recurrent Neural Networks used to remember information for long periods of time as their default behaviour. By making their input layer bidirectional we provide an additional reversed version of the characters that optimize pattern recognition tasks.</a:t>
            </a:r>
            <a:endParaRPr lang="en-US" sz="3600" b="1" dirty="0"/>
          </a:p>
        </p:txBody>
      </p:sp>
      <p:sp>
        <p:nvSpPr>
          <p:cNvPr id="24" name="TextBox 23">
            <a:extLst>
              <a:ext uri="{FF2B5EF4-FFF2-40B4-BE49-F238E27FC236}">
                <a16:creationId xmlns:a16="http://schemas.microsoft.com/office/drawing/2014/main" id="{5999D4A2-5F66-4FBE-944F-3C763A6C1D98}"/>
              </a:ext>
            </a:extLst>
          </p:cNvPr>
          <p:cNvSpPr txBox="1"/>
          <p:nvPr/>
        </p:nvSpPr>
        <p:spPr>
          <a:xfrm>
            <a:off x="11565959" y="25876573"/>
            <a:ext cx="9296401" cy="6124754"/>
          </a:xfrm>
          <a:prstGeom prst="rect">
            <a:avLst/>
          </a:prstGeom>
          <a:noFill/>
        </p:spPr>
        <p:txBody>
          <a:bodyPr wrap="square" rtlCol="0">
            <a:spAutoFit/>
          </a:bodyPr>
          <a:lstStyle/>
          <a:p>
            <a:r>
              <a:rPr lang="en-CA" sz="2800" dirty="0"/>
              <a:t>Deep Neural Networks (more specifically a Siamese BLSTM network) can effectively be used as a method for Data Matching / Record Linkage.</a:t>
            </a:r>
          </a:p>
          <a:p>
            <a:endParaRPr lang="en-CA" sz="2800" dirty="0"/>
          </a:p>
          <a:p>
            <a:r>
              <a:rPr lang="en-CA" sz="2800" dirty="0"/>
              <a:t>The deep learning approach removes the complexity of tuning multiple parameters, and heavy customization required with the traditional Data Matching / Linkage approach (i.e.: an n-gram score matching). It also provides a generic engine that can be used across any type of record input, as long as it is fed as a concatenated string representation of its characters. This also alleviates tasks like reference table based name synonym substitution (i.e. “Bob” = “Robert”), address disambiguation and cleanup (i.e. “Rd” = “Road”), as all these features are learned by the network based on the training data set. </a:t>
            </a:r>
            <a:endParaRPr lang="en-US" sz="3600" b="1" dirty="0"/>
          </a:p>
        </p:txBody>
      </p:sp>
      <p:sp>
        <p:nvSpPr>
          <p:cNvPr id="5" name="Rectangle: Rounded Corners 4">
            <a:extLst>
              <a:ext uri="{FF2B5EF4-FFF2-40B4-BE49-F238E27FC236}">
                <a16:creationId xmlns:a16="http://schemas.microsoft.com/office/drawing/2014/main" id="{0A495673-61A0-4160-819C-E80243190AF7}"/>
              </a:ext>
            </a:extLst>
          </p:cNvPr>
          <p:cNvSpPr/>
          <p:nvPr/>
        </p:nvSpPr>
        <p:spPr>
          <a:xfrm>
            <a:off x="1081743" y="11080250"/>
            <a:ext cx="1524000" cy="67699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dirty="0"/>
              <a:t>Dataset A</a:t>
            </a:r>
          </a:p>
        </p:txBody>
      </p:sp>
      <p:sp>
        <p:nvSpPr>
          <p:cNvPr id="30" name="Rectangle: Rounded Corners 29">
            <a:extLst>
              <a:ext uri="{FF2B5EF4-FFF2-40B4-BE49-F238E27FC236}">
                <a16:creationId xmlns:a16="http://schemas.microsoft.com/office/drawing/2014/main" id="{59B7F45B-5387-431E-9FEA-36F0AC0F7E8C}"/>
              </a:ext>
            </a:extLst>
          </p:cNvPr>
          <p:cNvSpPr/>
          <p:nvPr/>
        </p:nvSpPr>
        <p:spPr>
          <a:xfrm>
            <a:off x="4487603" y="11067828"/>
            <a:ext cx="1524000" cy="67699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dirty="0"/>
              <a:t>Dataset B</a:t>
            </a:r>
          </a:p>
        </p:txBody>
      </p:sp>
      <p:sp>
        <p:nvSpPr>
          <p:cNvPr id="6" name="Rectangle 5">
            <a:extLst>
              <a:ext uri="{FF2B5EF4-FFF2-40B4-BE49-F238E27FC236}">
                <a16:creationId xmlns:a16="http://schemas.microsoft.com/office/drawing/2014/main" id="{3A14CA4B-3FBD-4F89-99F6-254DC41C5A6F}"/>
              </a:ext>
            </a:extLst>
          </p:cNvPr>
          <p:cNvSpPr/>
          <p:nvPr/>
        </p:nvSpPr>
        <p:spPr>
          <a:xfrm>
            <a:off x="1078199" y="11944029"/>
            <a:ext cx="1524000" cy="6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dirty="0"/>
              <a:t>Data pre-processing</a:t>
            </a:r>
          </a:p>
        </p:txBody>
      </p:sp>
      <p:sp>
        <p:nvSpPr>
          <p:cNvPr id="31" name="Rectangle 30">
            <a:extLst>
              <a:ext uri="{FF2B5EF4-FFF2-40B4-BE49-F238E27FC236}">
                <a16:creationId xmlns:a16="http://schemas.microsoft.com/office/drawing/2014/main" id="{5CAAE2AF-BDC3-4A96-ABDD-329C74354971}"/>
              </a:ext>
            </a:extLst>
          </p:cNvPr>
          <p:cNvSpPr/>
          <p:nvPr/>
        </p:nvSpPr>
        <p:spPr>
          <a:xfrm>
            <a:off x="4487603" y="11944029"/>
            <a:ext cx="1524000" cy="6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dirty="0"/>
              <a:t>Data pre-processing</a:t>
            </a:r>
          </a:p>
        </p:txBody>
      </p:sp>
      <p:sp>
        <p:nvSpPr>
          <p:cNvPr id="33" name="Rectangle 32">
            <a:extLst>
              <a:ext uri="{FF2B5EF4-FFF2-40B4-BE49-F238E27FC236}">
                <a16:creationId xmlns:a16="http://schemas.microsoft.com/office/drawing/2014/main" id="{ACF70798-470A-4850-BFF8-0CBBAA4040D3}"/>
              </a:ext>
            </a:extLst>
          </p:cNvPr>
          <p:cNvSpPr/>
          <p:nvPr/>
        </p:nvSpPr>
        <p:spPr>
          <a:xfrm>
            <a:off x="2785466" y="11944029"/>
            <a:ext cx="1524000" cy="6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dirty="0"/>
              <a:t>Indexing</a:t>
            </a:r>
          </a:p>
        </p:txBody>
      </p:sp>
      <p:sp>
        <p:nvSpPr>
          <p:cNvPr id="34" name="Rectangle 33">
            <a:extLst>
              <a:ext uri="{FF2B5EF4-FFF2-40B4-BE49-F238E27FC236}">
                <a16:creationId xmlns:a16="http://schemas.microsoft.com/office/drawing/2014/main" id="{3C068219-0076-405D-B32D-F91FDE9B8BF7}"/>
              </a:ext>
            </a:extLst>
          </p:cNvPr>
          <p:cNvSpPr/>
          <p:nvPr/>
        </p:nvSpPr>
        <p:spPr>
          <a:xfrm>
            <a:off x="2785466" y="12818243"/>
            <a:ext cx="1524000" cy="67699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dirty="0"/>
              <a:t>Record pair comparison</a:t>
            </a:r>
          </a:p>
        </p:txBody>
      </p:sp>
      <p:sp>
        <p:nvSpPr>
          <p:cNvPr id="35" name="Rectangle 34">
            <a:extLst>
              <a:ext uri="{FF2B5EF4-FFF2-40B4-BE49-F238E27FC236}">
                <a16:creationId xmlns:a16="http://schemas.microsoft.com/office/drawing/2014/main" id="{13B999C5-3BCA-4AF0-BFD9-F3BDA0C1A76B}"/>
              </a:ext>
            </a:extLst>
          </p:cNvPr>
          <p:cNvSpPr/>
          <p:nvPr/>
        </p:nvSpPr>
        <p:spPr>
          <a:xfrm>
            <a:off x="2785466" y="13694723"/>
            <a:ext cx="1524000" cy="67699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dirty="0"/>
              <a:t>Classification</a:t>
            </a:r>
          </a:p>
        </p:txBody>
      </p:sp>
      <p:sp>
        <p:nvSpPr>
          <p:cNvPr id="36" name="Rectangle 35">
            <a:extLst>
              <a:ext uri="{FF2B5EF4-FFF2-40B4-BE49-F238E27FC236}">
                <a16:creationId xmlns:a16="http://schemas.microsoft.com/office/drawing/2014/main" id="{DAE4A353-73B7-42C4-B0D7-391EF2CD7367}"/>
              </a:ext>
            </a:extLst>
          </p:cNvPr>
          <p:cNvSpPr/>
          <p:nvPr/>
        </p:nvSpPr>
        <p:spPr>
          <a:xfrm>
            <a:off x="4494221" y="13694722"/>
            <a:ext cx="1524000" cy="6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dirty="0"/>
              <a:t>Clerical Review</a:t>
            </a:r>
          </a:p>
        </p:txBody>
      </p:sp>
      <p:sp>
        <p:nvSpPr>
          <p:cNvPr id="37" name="Rectangle: Rounded Corners 36">
            <a:extLst>
              <a:ext uri="{FF2B5EF4-FFF2-40B4-BE49-F238E27FC236}">
                <a16:creationId xmlns:a16="http://schemas.microsoft.com/office/drawing/2014/main" id="{5E11A2EE-8A9A-48D6-8B15-A57765038240}"/>
              </a:ext>
            </a:extLst>
          </p:cNvPr>
          <p:cNvSpPr/>
          <p:nvPr/>
        </p:nvSpPr>
        <p:spPr>
          <a:xfrm>
            <a:off x="1127257" y="14578446"/>
            <a:ext cx="1524000" cy="67699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dirty="0"/>
              <a:t>Matches</a:t>
            </a:r>
          </a:p>
        </p:txBody>
      </p:sp>
      <p:sp>
        <p:nvSpPr>
          <p:cNvPr id="38" name="Rectangle: Rounded Corners 37">
            <a:extLst>
              <a:ext uri="{FF2B5EF4-FFF2-40B4-BE49-F238E27FC236}">
                <a16:creationId xmlns:a16="http://schemas.microsoft.com/office/drawing/2014/main" id="{38F970E5-3391-4D21-A474-D10E84AC4DA2}"/>
              </a:ext>
            </a:extLst>
          </p:cNvPr>
          <p:cNvSpPr/>
          <p:nvPr/>
        </p:nvSpPr>
        <p:spPr>
          <a:xfrm>
            <a:off x="2789010" y="14578446"/>
            <a:ext cx="1524000" cy="67699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dirty="0"/>
              <a:t>Non-Matches</a:t>
            </a:r>
          </a:p>
        </p:txBody>
      </p:sp>
      <p:sp>
        <p:nvSpPr>
          <p:cNvPr id="39" name="Rectangle: Rounded Corners 38">
            <a:extLst>
              <a:ext uri="{FF2B5EF4-FFF2-40B4-BE49-F238E27FC236}">
                <a16:creationId xmlns:a16="http://schemas.microsoft.com/office/drawing/2014/main" id="{546B5215-42EC-4E39-983F-3E8FE9B9705E}"/>
              </a:ext>
            </a:extLst>
          </p:cNvPr>
          <p:cNvSpPr/>
          <p:nvPr/>
        </p:nvSpPr>
        <p:spPr>
          <a:xfrm>
            <a:off x="4487603" y="14573311"/>
            <a:ext cx="1524000" cy="67699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dirty="0"/>
              <a:t> Potential Matches</a:t>
            </a:r>
          </a:p>
        </p:txBody>
      </p:sp>
      <p:sp>
        <p:nvSpPr>
          <p:cNvPr id="40" name="Rectangle 39">
            <a:extLst>
              <a:ext uri="{FF2B5EF4-FFF2-40B4-BE49-F238E27FC236}">
                <a16:creationId xmlns:a16="http://schemas.microsoft.com/office/drawing/2014/main" id="{260E6ABE-704C-49E1-B76B-C46CA24FE3F1}"/>
              </a:ext>
            </a:extLst>
          </p:cNvPr>
          <p:cNvSpPr/>
          <p:nvPr/>
        </p:nvSpPr>
        <p:spPr>
          <a:xfrm>
            <a:off x="2758143" y="15462169"/>
            <a:ext cx="1524000" cy="67699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dirty="0"/>
              <a:t>Evaluation</a:t>
            </a:r>
          </a:p>
        </p:txBody>
      </p:sp>
      <p:cxnSp>
        <p:nvCxnSpPr>
          <p:cNvPr id="8" name="Straight Arrow Connector 7">
            <a:extLst>
              <a:ext uri="{FF2B5EF4-FFF2-40B4-BE49-F238E27FC236}">
                <a16:creationId xmlns:a16="http://schemas.microsoft.com/office/drawing/2014/main" id="{D21B11FF-D5D3-469D-9E26-C8E2127F21FD}"/>
              </a:ext>
            </a:extLst>
          </p:cNvPr>
          <p:cNvCxnSpPr>
            <a:cxnSpLocks/>
          </p:cNvCxnSpPr>
          <p:nvPr/>
        </p:nvCxnSpPr>
        <p:spPr>
          <a:xfrm>
            <a:off x="1840199" y="11749541"/>
            <a:ext cx="0" cy="194488"/>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E2FDA50-4A33-4076-A9B8-60FA63930E83}"/>
              </a:ext>
            </a:extLst>
          </p:cNvPr>
          <p:cNvCxnSpPr>
            <a:cxnSpLocks/>
            <a:endCxn id="31" idx="0"/>
          </p:cNvCxnSpPr>
          <p:nvPr/>
        </p:nvCxnSpPr>
        <p:spPr>
          <a:xfrm>
            <a:off x="5249603" y="11744827"/>
            <a:ext cx="0" cy="19920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29A2585-98F2-4CB8-BB03-7DEFC9382077}"/>
              </a:ext>
            </a:extLst>
          </p:cNvPr>
          <p:cNvCxnSpPr>
            <a:cxnSpLocks/>
          </p:cNvCxnSpPr>
          <p:nvPr/>
        </p:nvCxnSpPr>
        <p:spPr>
          <a:xfrm>
            <a:off x="3547466" y="13495242"/>
            <a:ext cx="0" cy="19920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560DA2F-D870-4F3D-ACFB-08EA7FEBD83F}"/>
              </a:ext>
            </a:extLst>
          </p:cNvPr>
          <p:cNvCxnSpPr>
            <a:cxnSpLocks/>
          </p:cNvCxnSpPr>
          <p:nvPr/>
        </p:nvCxnSpPr>
        <p:spPr>
          <a:xfrm>
            <a:off x="3139143" y="12621028"/>
            <a:ext cx="0" cy="19920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EC4510A-B719-4AE7-825E-4504B468AFFB}"/>
              </a:ext>
            </a:extLst>
          </p:cNvPr>
          <p:cNvCxnSpPr>
            <a:cxnSpLocks/>
          </p:cNvCxnSpPr>
          <p:nvPr/>
        </p:nvCxnSpPr>
        <p:spPr>
          <a:xfrm>
            <a:off x="4053543" y="12619041"/>
            <a:ext cx="0" cy="19920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FFD0A01-E6F3-4D16-B411-261C91116019}"/>
              </a:ext>
            </a:extLst>
          </p:cNvPr>
          <p:cNvCxnSpPr>
            <a:cxnSpLocks/>
            <a:stCxn id="6" idx="3"/>
            <a:endCxn id="33" idx="1"/>
          </p:cNvCxnSpPr>
          <p:nvPr/>
        </p:nvCxnSpPr>
        <p:spPr>
          <a:xfrm>
            <a:off x="2602199" y="12282529"/>
            <a:ext cx="183267"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B3D08A8-DBB3-4EE8-BCCB-B9B76B5A9CB5}"/>
              </a:ext>
            </a:extLst>
          </p:cNvPr>
          <p:cNvCxnSpPr>
            <a:cxnSpLocks/>
            <a:stCxn id="31" idx="1"/>
          </p:cNvCxnSpPr>
          <p:nvPr/>
        </p:nvCxnSpPr>
        <p:spPr>
          <a:xfrm flipH="1">
            <a:off x="4309467" y="12282529"/>
            <a:ext cx="178136"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1462160-7467-4419-BEB5-664DCC27C85E}"/>
              </a:ext>
            </a:extLst>
          </p:cNvPr>
          <p:cNvCxnSpPr>
            <a:cxnSpLocks/>
          </p:cNvCxnSpPr>
          <p:nvPr/>
        </p:nvCxnSpPr>
        <p:spPr>
          <a:xfrm flipH="1">
            <a:off x="1889257" y="14371721"/>
            <a:ext cx="1173686" cy="19920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146AF89-A6F6-42C4-B6CF-2D70487F8DE4}"/>
              </a:ext>
            </a:extLst>
          </p:cNvPr>
          <p:cNvCxnSpPr>
            <a:cxnSpLocks/>
          </p:cNvCxnSpPr>
          <p:nvPr/>
        </p:nvCxnSpPr>
        <p:spPr>
          <a:xfrm>
            <a:off x="4091557" y="14371721"/>
            <a:ext cx="1173686" cy="19920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3F91AD5-3112-488E-AACC-21E942A80850}"/>
              </a:ext>
            </a:extLst>
          </p:cNvPr>
          <p:cNvCxnSpPr>
            <a:cxnSpLocks/>
          </p:cNvCxnSpPr>
          <p:nvPr/>
        </p:nvCxnSpPr>
        <p:spPr>
          <a:xfrm>
            <a:off x="3543112" y="14371721"/>
            <a:ext cx="0" cy="19920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86BD07C-5200-41F9-954B-805A67E925AF}"/>
              </a:ext>
            </a:extLst>
          </p:cNvPr>
          <p:cNvCxnSpPr>
            <a:cxnSpLocks/>
          </p:cNvCxnSpPr>
          <p:nvPr/>
        </p:nvCxnSpPr>
        <p:spPr>
          <a:xfrm>
            <a:off x="3517857" y="15262967"/>
            <a:ext cx="0" cy="19920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9473494-3568-4BC3-A549-48021D1DB20A}"/>
              </a:ext>
            </a:extLst>
          </p:cNvPr>
          <p:cNvCxnSpPr>
            <a:cxnSpLocks/>
          </p:cNvCxnSpPr>
          <p:nvPr/>
        </p:nvCxnSpPr>
        <p:spPr>
          <a:xfrm>
            <a:off x="1900358" y="15258221"/>
            <a:ext cx="1173686" cy="19920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C24A12B-E2C1-479F-926B-78C7068B7F2D}"/>
              </a:ext>
            </a:extLst>
          </p:cNvPr>
          <p:cNvCxnSpPr>
            <a:cxnSpLocks/>
          </p:cNvCxnSpPr>
          <p:nvPr/>
        </p:nvCxnSpPr>
        <p:spPr>
          <a:xfrm flipH="1">
            <a:off x="4016799" y="15255241"/>
            <a:ext cx="1173686" cy="19920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E519FE01-70FF-44E5-A697-18781C078503}"/>
              </a:ext>
            </a:extLst>
          </p:cNvPr>
          <p:cNvSpPr txBox="1"/>
          <p:nvPr/>
        </p:nvSpPr>
        <p:spPr>
          <a:xfrm>
            <a:off x="6265798" y="10405396"/>
            <a:ext cx="4082755" cy="6124754"/>
          </a:xfrm>
          <a:prstGeom prst="rect">
            <a:avLst/>
          </a:prstGeom>
          <a:noFill/>
        </p:spPr>
        <p:txBody>
          <a:bodyPr wrap="square" rtlCol="0">
            <a:spAutoFit/>
          </a:bodyPr>
          <a:lstStyle/>
          <a:p>
            <a:r>
              <a:rPr lang="en-CA" sz="2800" dirty="0"/>
              <a:t>Our approach simplifies most of the </a:t>
            </a:r>
            <a:r>
              <a:rPr lang="en-CA" sz="2800" i="1" dirty="0"/>
              <a:t>Data pre-processing</a:t>
            </a:r>
            <a:r>
              <a:rPr lang="en-CA" sz="2800" dirty="0"/>
              <a:t> step, and replaces the </a:t>
            </a:r>
            <a:r>
              <a:rPr lang="en-CA" sz="2800" i="1" dirty="0"/>
              <a:t>Record Pair comparison</a:t>
            </a:r>
            <a:r>
              <a:rPr lang="en-CA" sz="2800" dirty="0"/>
              <a:t>, </a:t>
            </a:r>
            <a:r>
              <a:rPr lang="en-CA" sz="2800" i="1" dirty="0"/>
              <a:t>Classification</a:t>
            </a:r>
            <a:r>
              <a:rPr lang="en-CA" sz="2800" dirty="0"/>
              <a:t> and </a:t>
            </a:r>
            <a:r>
              <a:rPr lang="en-CA" sz="2800" i="1" dirty="0"/>
              <a:t>Evaluation</a:t>
            </a:r>
            <a:r>
              <a:rPr lang="en-CA" sz="2800" dirty="0"/>
              <a:t> from the traditional Machine Learning classifier models (i.e. n-gram score matching) with a </a:t>
            </a:r>
            <a:r>
              <a:rPr lang="en-CA" sz="2800" b="1" dirty="0"/>
              <a:t>Siamese Bidirectional LSTM network</a:t>
            </a:r>
            <a:r>
              <a:rPr lang="en-CA" sz="2800" dirty="0"/>
              <a:t> that calculates the similarity between two input records. </a:t>
            </a:r>
          </a:p>
        </p:txBody>
      </p:sp>
      <p:pic>
        <p:nvPicPr>
          <p:cNvPr id="4" name="Picture 3">
            <a:extLst>
              <a:ext uri="{FF2B5EF4-FFF2-40B4-BE49-F238E27FC236}">
                <a16:creationId xmlns:a16="http://schemas.microsoft.com/office/drawing/2014/main" id="{664BDB93-7442-40B1-B9D4-F46F23C66024}"/>
              </a:ext>
            </a:extLst>
          </p:cNvPr>
          <p:cNvPicPr>
            <a:picLocks noChangeAspect="1"/>
          </p:cNvPicPr>
          <p:nvPr/>
        </p:nvPicPr>
        <p:blipFill rotWithShape="1">
          <a:blip r:embed="rId5"/>
          <a:srcRect l="4762" t="3963" r="5944"/>
          <a:stretch/>
        </p:blipFill>
        <p:spPr>
          <a:xfrm>
            <a:off x="962334" y="23096566"/>
            <a:ext cx="9131572" cy="5819470"/>
          </a:xfrm>
          <a:prstGeom prst="rect">
            <a:avLst/>
          </a:prstGeom>
        </p:spPr>
      </p:pic>
      <p:sp>
        <p:nvSpPr>
          <p:cNvPr id="7" name="Rectangle 6">
            <a:extLst>
              <a:ext uri="{FF2B5EF4-FFF2-40B4-BE49-F238E27FC236}">
                <a16:creationId xmlns:a16="http://schemas.microsoft.com/office/drawing/2014/main" id="{61883A5E-79BA-47C3-880F-344631F81512}"/>
              </a:ext>
            </a:extLst>
          </p:cNvPr>
          <p:cNvSpPr/>
          <p:nvPr/>
        </p:nvSpPr>
        <p:spPr>
          <a:xfrm>
            <a:off x="1005840" y="16964110"/>
            <a:ext cx="9281160" cy="1384995"/>
          </a:xfrm>
          <a:prstGeom prst="rect">
            <a:avLst/>
          </a:prstGeom>
        </p:spPr>
        <p:txBody>
          <a:bodyPr wrap="square">
            <a:spAutoFit/>
          </a:bodyPr>
          <a:lstStyle/>
          <a:p>
            <a:r>
              <a:rPr lang="en-CA" sz="2800" i="1" dirty="0"/>
              <a:t>Indexing</a:t>
            </a:r>
            <a:r>
              <a:rPr lang="en-CA" sz="2800" dirty="0"/>
              <a:t> can still used for optimization and parallelization, </a:t>
            </a:r>
            <a:r>
              <a:rPr lang="en-CA" sz="2800" i="1" dirty="0"/>
              <a:t>Clerical Review</a:t>
            </a:r>
            <a:r>
              <a:rPr lang="en-CA" sz="2800" dirty="0"/>
              <a:t> provides a control step to review an feed manually labelled data during re-training.</a:t>
            </a:r>
          </a:p>
        </p:txBody>
      </p:sp>
      <p:sp>
        <p:nvSpPr>
          <p:cNvPr id="59" name="TextBox 58">
            <a:extLst>
              <a:ext uri="{FF2B5EF4-FFF2-40B4-BE49-F238E27FC236}">
                <a16:creationId xmlns:a16="http://schemas.microsoft.com/office/drawing/2014/main" id="{3A782F29-C2C4-4F68-BB9E-38DA1B1A0251}"/>
              </a:ext>
            </a:extLst>
          </p:cNvPr>
          <p:cNvSpPr txBox="1"/>
          <p:nvPr/>
        </p:nvSpPr>
        <p:spPr>
          <a:xfrm>
            <a:off x="1078199" y="29369934"/>
            <a:ext cx="9296401" cy="2246769"/>
          </a:xfrm>
          <a:prstGeom prst="rect">
            <a:avLst/>
          </a:prstGeom>
          <a:noFill/>
        </p:spPr>
        <p:txBody>
          <a:bodyPr wrap="square" rtlCol="0">
            <a:spAutoFit/>
          </a:bodyPr>
          <a:lstStyle/>
          <a:p>
            <a:r>
              <a:rPr lang="en-CA" sz="2800" dirty="0"/>
              <a:t>The Siamese arrangement creates two networks, both using the same set of weights that are connected at their outputs by a common loss function. In our case we use a cosine distance function to calculate the similarity between the vector representation provided by each sub network.</a:t>
            </a:r>
            <a:endParaRPr lang="en-US" sz="3600" b="1" dirty="0"/>
          </a:p>
        </p:txBody>
      </p:sp>
      <p:sp>
        <p:nvSpPr>
          <p:cNvPr id="10" name="TextBox 9">
            <a:extLst>
              <a:ext uri="{FF2B5EF4-FFF2-40B4-BE49-F238E27FC236}">
                <a16:creationId xmlns:a16="http://schemas.microsoft.com/office/drawing/2014/main" id="{098AAAAE-83E0-436A-BDBA-DD839D90188D}"/>
              </a:ext>
            </a:extLst>
          </p:cNvPr>
          <p:cNvSpPr txBox="1"/>
          <p:nvPr/>
        </p:nvSpPr>
        <p:spPr>
          <a:xfrm>
            <a:off x="1254768" y="28770891"/>
            <a:ext cx="8798544" cy="276999"/>
          </a:xfrm>
          <a:prstGeom prst="rect">
            <a:avLst/>
          </a:prstGeom>
          <a:noFill/>
        </p:spPr>
        <p:txBody>
          <a:bodyPr wrap="square" rtlCol="0">
            <a:spAutoFit/>
          </a:bodyPr>
          <a:lstStyle/>
          <a:p>
            <a:r>
              <a:rPr lang="en-CA" sz="1200" b="1" dirty="0">
                <a:latin typeface="Arial" panose="020B0604020202020204" pitchFamily="34" charset="0"/>
                <a:cs typeface="Arial" panose="020B0604020202020204" pitchFamily="34" charset="0"/>
              </a:rPr>
              <a:t>Source</a:t>
            </a:r>
            <a:r>
              <a:rPr lang="en-CA" sz="1200" dirty="0">
                <a:latin typeface="Arial" panose="020B0604020202020204" pitchFamily="34" charset="0"/>
                <a:cs typeface="Arial" panose="020B0604020202020204" pitchFamily="34" charset="0"/>
              </a:rPr>
              <a:t>: Learning Text Similarity with Siamese Recurrent Networks. Paul </a:t>
            </a:r>
            <a:r>
              <a:rPr lang="en-CA" sz="1200" dirty="0" err="1">
                <a:latin typeface="Arial" panose="020B0604020202020204" pitchFamily="34" charset="0"/>
                <a:cs typeface="Arial" panose="020B0604020202020204" pitchFamily="34" charset="0"/>
              </a:rPr>
              <a:t>Neculoiu</a:t>
            </a:r>
            <a:r>
              <a:rPr lang="en-CA" sz="1200" dirty="0">
                <a:latin typeface="Arial" panose="020B0604020202020204" pitchFamily="34" charset="0"/>
                <a:cs typeface="Arial" panose="020B0604020202020204" pitchFamily="34" charset="0"/>
              </a:rPr>
              <a:t>, </a:t>
            </a:r>
            <a:r>
              <a:rPr lang="en-CA" sz="1200" dirty="0" err="1">
                <a:latin typeface="Arial" panose="020B0604020202020204" pitchFamily="34" charset="0"/>
                <a:cs typeface="Arial" panose="020B0604020202020204" pitchFamily="34" charset="0"/>
              </a:rPr>
              <a:t>Marteen</a:t>
            </a:r>
            <a:r>
              <a:rPr lang="en-CA" sz="1200" dirty="0">
                <a:latin typeface="Arial" panose="020B0604020202020204" pitchFamily="34" charset="0"/>
                <a:cs typeface="Arial" panose="020B0604020202020204" pitchFamily="34" charset="0"/>
              </a:rPr>
              <a:t> </a:t>
            </a:r>
            <a:r>
              <a:rPr lang="en-CA" sz="1200" dirty="0" err="1">
                <a:latin typeface="Arial" panose="020B0604020202020204" pitchFamily="34" charset="0"/>
                <a:cs typeface="Arial" panose="020B0604020202020204" pitchFamily="34" charset="0"/>
              </a:rPr>
              <a:t>Vesteegh</a:t>
            </a:r>
            <a:r>
              <a:rPr lang="en-CA" sz="1200" dirty="0">
                <a:latin typeface="Arial" panose="020B0604020202020204" pitchFamily="34" charset="0"/>
                <a:cs typeface="Arial" panose="020B0604020202020204" pitchFamily="34" charset="0"/>
              </a:rPr>
              <a:t> and Mihai </a:t>
            </a:r>
            <a:r>
              <a:rPr lang="en-CA" sz="1200" dirty="0" err="1">
                <a:latin typeface="Arial" panose="020B0604020202020204" pitchFamily="34" charset="0"/>
                <a:cs typeface="Arial" panose="020B0604020202020204" pitchFamily="34" charset="0"/>
              </a:rPr>
              <a:t>Rotaru</a:t>
            </a:r>
            <a:r>
              <a:rPr lang="en-CA" sz="1200" dirty="0">
                <a:latin typeface="Arial" panose="020B0604020202020204" pitchFamily="34" charset="0"/>
                <a:cs typeface="Arial" panose="020B0604020202020204" pitchFamily="34" charset="0"/>
              </a:rPr>
              <a:t>, 2016</a:t>
            </a:r>
          </a:p>
        </p:txBody>
      </p:sp>
      <p:sp>
        <p:nvSpPr>
          <p:cNvPr id="61" name="TextBox 60">
            <a:extLst>
              <a:ext uri="{FF2B5EF4-FFF2-40B4-BE49-F238E27FC236}">
                <a16:creationId xmlns:a16="http://schemas.microsoft.com/office/drawing/2014/main" id="{80140082-1C83-4319-A965-EB2A415FD099}"/>
              </a:ext>
            </a:extLst>
          </p:cNvPr>
          <p:cNvSpPr txBox="1"/>
          <p:nvPr/>
        </p:nvSpPr>
        <p:spPr>
          <a:xfrm>
            <a:off x="1046042" y="16284716"/>
            <a:ext cx="5088113" cy="461665"/>
          </a:xfrm>
          <a:prstGeom prst="rect">
            <a:avLst/>
          </a:prstGeom>
          <a:noFill/>
        </p:spPr>
        <p:txBody>
          <a:bodyPr wrap="square" rtlCol="0">
            <a:spAutoFit/>
          </a:bodyPr>
          <a:lstStyle/>
          <a:p>
            <a:r>
              <a:rPr lang="en-CA" sz="1200" b="1" dirty="0">
                <a:latin typeface="Arial" panose="020B0604020202020204" pitchFamily="34" charset="0"/>
                <a:cs typeface="Arial" panose="020B0604020202020204" pitchFamily="34" charset="0"/>
              </a:rPr>
              <a:t>Source</a:t>
            </a:r>
            <a:r>
              <a:rPr lang="en-CA" sz="1200" dirty="0">
                <a:latin typeface="Arial" panose="020B0604020202020204" pitchFamily="34" charset="0"/>
                <a:cs typeface="Arial" panose="020B0604020202020204" pitchFamily="34" charset="0"/>
              </a:rPr>
              <a:t>: Data Matching-Concepts and Techniques for Record Linkage, Entity Resolution and Duplicate Detection (Christen, 2012)</a:t>
            </a:r>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4391</TotalTime>
  <Words>809</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Franklin Gothic Book</vt:lpstr>
      <vt:lpstr>Times New Roman</vt:lpstr>
      <vt:lpstr>Crop</vt:lpstr>
      <vt:lpstr>PowerPoint Presentation</vt:lpstr>
    </vt:vector>
  </TitlesOfParts>
  <Company>Genigraphics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x 36 poster template</dc:title>
  <dc:creator>Jay Larson</dc:creator>
  <dc:description>Call us at 1-800-790-4001_x000d_
www.genigraphics.com</dc:description>
  <cp:lastModifiedBy>Bernardo Najlis</cp:lastModifiedBy>
  <cp:revision>174</cp:revision>
  <cp:lastPrinted>2017-08-18T14:01:55Z</cp:lastPrinted>
  <dcterms:created xsi:type="dcterms:W3CDTF">2011-05-08T17:15:18Z</dcterms:created>
  <dcterms:modified xsi:type="dcterms:W3CDTF">2018-08-10T03:06:06Z</dcterms:modified>
</cp:coreProperties>
</file>