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>
        <p:scale>
          <a:sx n="100" d="100"/>
          <a:sy n="100" d="100"/>
        </p:scale>
        <p:origin x="5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DDD3-A4A8-4898-A8E6-C3FE0AF158FA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8D39-A565-4EAF-90B6-CD4DC4E5E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1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DDD3-A4A8-4898-A8E6-C3FE0AF158FA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8D39-A565-4EAF-90B6-CD4DC4E5E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7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DDD3-A4A8-4898-A8E6-C3FE0AF158FA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8D39-A565-4EAF-90B6-CD4DC4E5E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8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DDD3-A4A8-4898-A8E6-C3FE0AF158FA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8D39-A565-4EAF-90B6-CD4DC4E5E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6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DDD3-A4A8-4898-A8E6-C3FE0AF158FA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8D39-A565-4EAF-90B6-CD4DC4E5E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4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DDD3-A4A8-4898-A8E6-C3FE0AF158FA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8D39-A565-4EAF-90B6-CD4DC4E5E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8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DDD3-A4A8-4898-A8E6-C3FE0AF158FA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8D39-A565-4EAF-90B6-CD4DC4E5E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3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DDD3-A4A8-4898-A8E6-C3FE0AF158FA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8D39-A565-4EAF-90B6-CD4DC4E5E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8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DDD3-A4A8-4898-A8E6-C3FE0AF158FA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8D39-A565-4EAF-90B6-CD4DC4E5E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5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DDD3-A4A8-4898-A8E6-C3FE0AF158FA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8D39-A565-4EAF-90B6-CD4DC4E5E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8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DDD3-A4A8-4898-A8E6-C3FE0AF158FA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88D39-A565-4EAF-90B6-CD4DC4E5E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0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DDD3-A4A8-4898-A8E6-C3FE0AF158FA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88D39-A565-4EAF-90B6-CD4DC4E5E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8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61031" y="839815"/>
            <a:ext cx="3445465" cy="48281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82622" y="1232449"/>
            <a:ext cx="777484" cy="4168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-1980441" y="2186792"/>
            <a:ext cx="1506307" cy="2021141"/>
            <a:chOff x="2156723" y="2472032"/>
            <a:chExt cx="1702676" cy="2623382"/>
          </a:xfrm>
        </p:grpSpPr>
        <p:sp>
          <p:nvSpPr>
            <p:cNvPr id="5" name="Snip Single Corner Rectangle 4"/>
            <p:cNvSpPr/>
            <p:nvPr/>
          </p:nvSpPr>
          <p:spPr>
            <a:xfrm>
              <a:off x="2156723" y="2472032"/>
              <a:ext cx="1702676" cy="2623382"/>
            </a:xfrm>
            <a:prstGeom prst="snip1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RDD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51317" y="3058509"/>
              <a:ext cx="1469346" cy="4162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Partition 1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51317" y="3545138"/>
              <a:ext cx="1469346" cy="4162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Partition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51317" y="4031767"/>
              <a:ext cx="1469346" cy="4162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Partition …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51317" y="4518396"/>
              <a:ext cx="1469346" cy="41620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Partition n</a:t>
              </a:r>
              <a:endParaRPr lang="en-US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482" y="1255515"/>
            <a:ext cx="484208" cy="67855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1197681" y="1341069"/>
            <a:ext cx="1279590" cy="37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2641604" y="3740480"/>
            <a:ext cx="577047" cy="37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1222487" y="4538041"/>
            <a:ext cx="1327057" cy="37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99051" y="1714257"/>
            <a:ext cx="1591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Load doc files into RDD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87634" y="4913539"/>
            <a:ext cx="1591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Save TF-IDF to Parquet</a:t>
            </a:r>
            <a:endParaRPr lang="en-US" sz="1050" dirty="0"/>
          </a:p>
        </p:txBody>
      </p:sp>
      <p:sp>
        <p:nvSpPr>
          <p:cNvPr id="19" name="Snip Single Corner Rectangle 18"/>
          <p:cNvSpPr/>
          <p:nvPr/>
        </p:nvSpPr>
        <p:spPr>
          <a:xfrm>
            <a:off x="440338" y="1475872"/>
            <a:ext cx="273006" cy="324765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ingle Corner Rectangle 19"/>
          <p:cNvSpPr/>
          <p:nvPr/>
        </p:nvSpPr>
        <p:spPr>
          <a:xfrm>
            <a:off x="536081" y="1565105"/>
            <a:ext cx="273006" cy="324765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Single Corner Rectangle 20"/>
          <p:cNvSpPr/>
          <p:nvPr/>
        </p:nvSpPr>
        <p:spPr>
          <a:xfrm>
            <a:off x="631525" y="1639687"/>
            <a:ext cx="273006" cy="324765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33925" y="1972667"/>
            <a:ext cx="826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 Files</a:t>
            </a:r>
            <a:endParaRPr lang="en-US" sz="8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71" y="4659026"/>
            <a:ext cx="491516" cy="116502"/>
          </a:xfrm>
          <a:prstGeom prst="rect">
            <a:avLst/>
          </a:prstGeom>
        </p:spPr>
      </p:pic>
      <p:pic>
        <p:nvPicPr>
          <p:cNvPr id="1026" name="Picture 2" descr="folder-512.png (512×51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17" y="4385448"/>
            <a:ext cx="566225" cy="56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14244" y="4883122"/>
            <a:ext cx="6830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TF-IDF Index</a:t>
            </a:r>
            <a:endParaRPr lang="en-US" sz="700" dirty="0"/>
          </a:p>
        </p:txBody>
      </p:sp>
      <p:sp>
        <p:nvSpPr>
          <p:cNvPr id="50" name="Right Arrow 49"/>
          <p:cNvSpPr/>
          <p:nvPr/>
        </p:nvSpPr>
        <p:spPr>
          <a:xfrm rot="5400000">
            <a:off x="382189" y="712664"/>
            <a:ext cx="443097" cy="37318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5400000">
            <a:off x="1252522" y="715473"/>
            <a:ext cx="432791" cy="37318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5400000">
            <a:off x="2076792" y="727857"/>
            <a:ext cx="427770" cy="37318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5400000">
            <a:off x="2891329" y="739706"/>
            <a:ext cx="427770" cy="37318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507856" y="5645651"/>
            <a:ext cx="2142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build_tf_idf_index</a:t>
            </a:r>
            <a:endParaRPr 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61031" y="461003"/>
            <a:ext cx="9609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sparkContext</a:t>
            </a:r>
            <a:endParaRPr lang="en-US" sz="9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064548" y="452245"/>
            <a:ext cx="9609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sqlContext</a:t>
            </a:r>
            <a:endParaRPr 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920209" y="450013"/>
            <a:ext cx="9609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docsInPath</a:t>
            </a:r>
            <a:endParaRPr lang="en-US" sz="9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716819" y="444990"/>
            <a:ext cx="10199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indexOutPath</a:t>
            </a:r>
            <a:endParaRPr lang="en-US" sz="900" b="1" dirty="0"/>
          </a:p>
        </p:txBody>
      </p:sp>
      <p:sp>
        <p:nvSpPr>
          <p:cNvPr id="85" name="Rectangle 84"/>
          <p:cNvSpPr/>
          <p:nvPr/>
        </p:nvSpPr>
        <p:spPr>
          <a:xfrm>
            <a:off x="3694620" y="838097"/>
            <a:ext cx="2408001" cy="4851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/>
          <p:cNvSpPr/>
          <p:nvPr/>
        </p:nvSpPr>
        <p:spPr>
          <a:xfrm>
            <a:off x="4631346" y="1803632"/>
            <a:ext cx="420994" cy="37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Arrow 98"/>
          <p:cNvSpPr/>
          <p:nvPr/>
        </p:nvSpPr>
        <p:spPr>
          <a:xfrm rot="5400000">
            <a:off x="4251549" y="741395"/>
            <a:ext cx="428200" cy="37318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/>
          <p:cNvSpPr/>
          <p:nvPr/>
        </p:nvSpPr>
        <p:spPr>
          <a:xfrm rot="5400000">
            <a:off x="5207981" y="764817"/>
            <a:ext cx="360748" cy="37318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123906" y="5645651"/>
            <a:ext cx="2068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/>
              <a:t>load_tf_idf_index</a:t>
            </a:r>
            <a:endParaRPr lang="en-US" sz="2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4014136" y="438239"/>
            <a:ext cx="9609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sqlContext</a:t>
            </a:r>
            <a:endParaRPr lang="en-US" sz="1100" b="1" dirty="0" smtClean="0"/>
          </a:p>
          <a:p>
            <a:endParaRPr lang="en-US" sz="11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5012080" y="435362"/>
            <a:ext cx="960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indexInPath</a:t>
            </a:r>
            <a:endParaRPr lang="en-US" sz="1100" b="1" dirty="0"/>
          </a:p>
        </p:txBody>
      </p:sp>
      <p:sp>
        <p:nvSpPr>
          <p:cNvPr id="110" name="Right Arrow 109"/>
          <p:cNvSpPr/>
          <p:nvPr/>
        </p:nvSpPr>
        <p:spPr>
          <a:xfrm>
            <a:off x="5964379" y="1803632"/>
            <a:ext cx="420561" cy="373188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6063033" y="2193564"/>
            <a:ext cx="353943" cy="84466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100" b="1" dirty="0" err="1" smtClean="0"/>
              <a:t>tf_idf_index</a:t>
            </a:r>
            <a:endParaRPr lang="en-US" sz="11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1549679" y="3721976"/>
            <a:ext cx="1193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Build TF-IDF Index</a:t>
            </a:r>
            <a:endParaRPr lang="en-US" sz="1050" dirty="0"/>
          </a:p>
        </p:txBody>
      </p:sp>
      <p:sp>
        <p:nvSpPr>
          <p:cNvPr id="139" name="Rectangle 138"/>
          <p:cNvSpPr/>
          <p:nvPr/>
        </p:nvSpPr>
        <p:spPr>
          <a:xfrm>
            <a:off x="6522515" y="869126"/>
            <a:ext cx="3445465" cy="48281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ight Arrow 142"/>
          <p:cNvSpPr/>
          <p:nvPr/>
        </p:nvSpPr>
        <p:spPr>
          <a:xfrm rot="5400000">
            <a:off x="6938878" y="3124117"/>
            <a:ext cx="1794448" cy="37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ight Arrow 143"/>
          <p:cNvSpPr/>
          <p:nvPr/>
        </p:nvSpPr>
        <p:spPr>
          <a:xfrm>
            <a:off x="8456031" y="4724635"/>
            <a:ext cx="1779345" cy="37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ight Arrow 153"/>
          <p:cNvSpPr/>
          <p:nvPr/>
        </p:nvSpPr>
        <p:spPr>
          <a:xfrm rot="5400000">
            <a:off x="6743673" y="741975"/>
            <a:ext cx="443097" cy="37318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Arrow 154"/>
          <p:cNvSpPr/>
          <p:nvPr/>
        </p:nvSpPr>
        <p:spPr>
          <a:xfrm rot="5400000">
            <a:off x="7614006" y="744784"/>
            <a:ext cx="432791" cy="37318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ight Arrow 155"/>
          <p:cNvSpPr/>
          <p:nvPr/>
        </p:nvSpPr>
        <p:spPr>
          <a:xfrm rot="5400000">
            <a:off x="8438276" y="757168"/>
            <a:ext cx="427770" cy="37318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ight Arrow 156"/>
          <p:cNvSpPr/>
          <p:nvPr/>
        </p:nvSpPr>
        <p:spPr>
          <a:xfrm rot="5400000">
            <a:off x="9252813" y="769017"/>
            <a:ext cx="427770" cy="373188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8369390" y="5667932"/>
            <a:ext cx="163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m</a:t>
            </a:r>
            <a:r>
              <a:rPr lang="en-US" sz="2000" b="1" dirty="0" err="1" smtClean="0"/>
              <a:t>atch_words</a:t>
            </a:r>
            <a:endParaRPr lang="en-US" sz="2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6522515" y="490314"/>
            <a:ext cx="9609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sparkContext</a:t>
            </a:r>
            <a:endParaRPr lang="en-US" sz="9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7378524" y="481583"/>
            <a:ext cx="1107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indexDataFrame</a:t>
            </a:r>
            <a:endParaRPr lang="en-US" sz="9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8145410" y="477448"/>
            <a:ext cx="9609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words</a:t>
            </a:r>
            <a:endParaRPr lang="en-US" sz="9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8999057" y="474301"/>
            <a:ext cx="10992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numDocsToDisplay</a:t>
            </a:r>
            <a:endParaRPr lang="en-US" sz="9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8016996" y="3056795"/>
            <a:ext cx="16079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Compute Search Results</a:t>
            </a:r>
            <a:endParaRPr lang="en-US" sz="1050" dirty="0"/>
          </a:p>
        </p:txBody>
      </p:sp>
      <p:sp>
        <p:nvSpPr>
          <p:cNvPr id="165" name="Rounded Rectangle 164"/>
          <p:cNvSpPr/>
          <p:nvPr/>
        </p:nvSpPr>
        <p:spPr>
          <a:xfrm>
            <a:off x="3790781" y="1232449"/>
            <a:ext cx="777484" cy="4168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HDFS</a:t>
            </a:r>
            <a:endParaRPr lang="en-US" dirty="0"/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495" y="1954917"/>
            <a:ext cx="491516" cy="116502"/>
          </a:xfrm>
          <a:prstGeom prst="rect">
            <a:avLst/>
          </a:prstGeom>
        </p:spPr>
      </p:pic>
      <p:pic>
        <p:nvPicPr>
          <p:cNvPr id="167" name="Picture 2" descr="folder-512.png (512×512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141" y="1681339"/>
            <a:ext cx="566225" cy="56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TextBox 167"/>
          <p:cNvSpPr txBox="1"/>
          <p:nvPr/>
        </p:nvSpPr>
        <p:spPr>
          <a:xfrm>
            <a:off x="3836068" y="2179013"/>
            <a:ext cx="6830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TF-IDF Index</a:t>
            </a:r>
            <a:endParaRPr lang="en-US" sz="700" dirty="0"/>
          </a:p>
        </p:txBody>
      </p:sp>
      <p:pic>
        <p:nvPicPr>
          <p:cNvPr id="1028" name="Picture 4" descr="https://pve.proxmox.com/mediawiki/images/thumb/b/b8/Screen-Debian-5-OpenVZ-console.png/300px-Screen-Debian-5-OpenVZ-consol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187" y="4538041"/>
            <a:ext cx="1261420" cy="81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TextBox 169"/>
          <p:cNvSpPr txBox="1"/>
          <p:nvPr/>
        </p:nvSpPr>
        <p:spPr>
          <a:xfrm>
            <a:off x="4449086" y="2121064"/>
            <a:ext cx="1591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Load index</a:t>
            </a:r>
            <a:endParaRPr lang="en-US" sz="1050" dirty="0"/>
          </a:p>
        </p:txBody>
      </p:sp>
      <p:sp>
        <p:nvSpPr>
          <p:cNvPr id="172" name="TextBox 171"/>
          <p:cNvSpPr txBox="1"/>
          <p:nvPr/>
        </p:nvSpPr>
        <p:spPr>
          <a:xfrm>
            <a:off x="8744689" y="4470719"/>
            <a:ext cx="16079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Display Results</a:t>
            </a:r>
            <a:endParaRPr lang="en-US" sz="1050" dirty="0"/>
          </a:p>
        </p:txBody>
      </p:sp>
      <p:pic>
        <p:nvPicPr>
          <p:cNvPr id="1024" name="Picture 10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109" y="4409018"/>
            <a:ext cx="559370" cy="733020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1917" y="1425145"/>
            <a:ext cx="808541" cy="1059544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130" y="1248915"/>
            <a:ext cx="808541" cy="1059544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1147" y="4290011"/>
            <a:ext cx="808541" cy="1059544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9550" y="2830655"/>
            <a:ext cx="523830" cy="686447"/>
          </a:xfrm>
          <a:prstGeom prst="rect">
            <a:avLst/>
          </a:prstGeom>
        </p:spPr>
      </p:pic>
      <p:sp>
        <p:nvSpPr>
          <p:cNvPr id="179" name="Right Arrow 178"/>
          <p:cNvSpPr/>
          <p:nvPr/>
        </p:nvSpPr>
        <p:spPr>
          <a:xfrm rot="5400000">
            <a:off x="2621465" y="2196745"/>
            <a:ext cx="577047" cy="37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1529540" y="2178241"/>
            <a:ext cx="11939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Convert RDD into </a:t>
            </a:r>
            <a:r>
              <a:rPr lang="en-US" sz="1050" dirty="0" err="1" smtClean="0"/>
              <a:t>DataFrame</a:t>
            </a:r>
            <a:endParaRPr lang="en-US" sz="1050" dirty="0"/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9981" y="30448"/>
            <a:ext cx="344263" cy="45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972309" y="1577192"/>
            <a:ext cx="1506307" cy="2021141"/>
          </a:xfrm>
          <a:prstGeom prst="snip1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 smtClean="0">
                <a:solidFill>
                  <a:schemeClr val="accent2"/>
                </a:solidFill>
              </a:rPr>
              <a:t>DataFrame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5994" y="2029033"/>
            <a:ext cx="1299887" cy="32066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55994" y="2403949"/>
            <a:ext cx="1299887" cy="32066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55994" y="2778864"/>
            <a:ext cx="1299887" cy="32066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55994" y="3153779"/>
            <a:ext cx="1299887" cy="32066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63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Slalom,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Najlis</dc:creator>
  <cp:lastModifiedBy>Bernardo Najlis</cp:lastModifiedBy>
  <cp:revision>14</cp:revision>
  <dcterms:created xsi:type="dcterms:W3CDTF">2016-12-02T03:14:21Z</dcterms:created>
  <dcterms:modified xsi:type="dcterms:W3CDTF">2016-12-02T04:54:10Z</dcterms:modified>
</cp:coreProperties>
</file>