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7D68-EC3F-4E48-BB0B-C77BDF4171C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0FBD-3CC9-4732-A783-04E0F335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8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7D68-EC3F-4E48-BB0B-C77BDF4171C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0FBD-3CC9-4732-A783-04E0F335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4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7D68-EC3F-4E48-BB0B-C77BDF4171C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0FBD-3CC9-4732-A783-04E0F335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3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7D68-EC3F-4E48-BB0B-C77BDF4171C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0FBD-3CC9-4732-A783-04E0F335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7D68-EC3F-4E48-BB0B-C77BDF4171C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0FBD-3CC9-4732-A783-04E0F335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7D68-EC3F-4E48-BB0B-C77BDF4171C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0FBD-3CC9-4732-A783-04E0F335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0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7D68-EC3F-4E48-BB0B-C77BDF4171C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0FBD-3CC9-4732-A783-04E0F335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7D68-EC3F-4E48-BB0B-C77BDF4171C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0FBD-3CC9-4732-A783-04E0F335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7D68-EC3F-4E48-BB0B-C77BDF4171C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0FBD-3CC9-4732-A783-04E0F335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7D68-EC3F-4E48-BB0B-C77BDF4171C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0FBD-3CC9-4732-A783-04E0F335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6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7D68-EC3F-4E48-BB0B-C77BDF4171C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0FBD-3CC9-4732-A783-04E0F335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7D68-EC3F-4E48-BB0B-C77BDF4171C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0FBD-3CC9-4732-A783-04E0F335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4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_ EdgarJeremy</dc:creator>
  <cp:lastModifiedBy>_ EdgarJeremy</cp:lastModifiedBy>
  <cp:revision>1</cp:revision>
  <dcterms:created xsi:type="dcterms:W3CDTF">2017-01-30T02:27:13Z</dcterms:created>
  <dcterms:modified xsi:type="dcterms:W3CDTF">2017-01-30T02:27:17Z</dcterms:modified>
</cp:coreProperties>
</file>