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683" r:id="rId4"/>
    <p:sldMasterId id="2147483684" r:id="rId5"/>
  </p:sldMasterIdLst>
  <p:notesMasterIdLst>
    <p:notesMasterId r:id="rId23"/>
  </p:notesMasterIdLst>
  <p:sldIdLst>
    <p:sldId id="256" r:id="rId6"/>
    <p:sldId id="305" r:id="rId7"/>
    <p:sldId id="258" r:id="rId8"/>
    <p:sldId id="333" r:id="rId9"/>
    <p:sldId id="314" r:id="rId10"/>
    <p:sldId id="263" r:id="rId11"/>
    <p:sldId id="315" r:id="rId12"/>
    <p:sldId id="316" r:id="rId13"/>
    <p:sldId id="318" r:id="rId14"/>
    <p:sldId id="317" r:id="rId15"/>
    <p:sldId id="319" r:id="rId16"/>
    <p:sldId id="321" r:id="rId17"/>
    <p:sldId id="322" r:id="rId18"/>
    <p:sldId id="323" r:id="rId19"/>
    <p:sldId id="332" r:id="rId20"/>
    <p:sldId id="325" r:id="rId21"/>
    <p:sldId id="304" r:id="rId22"/>
  </p:sldIdLst>
  <p:sldSz cx="9144000" cy="5143500" type="screen16x9"/>
  <p:notesSz cx="6858000" cy="9144000"/>
  <p:embeddedFontLst>
    <p:embeddedFont>
      <p:font typeface="Montserrat" panose="00000500000000000000" pitchFamily="2" charset="-93"/>
      <p:regular r:id="rId24"/>
      <p:bold r:id="rId25"/>
      <p:italic r:id="rId26"/>
      <p:boldItalic r:id="rId27"/>
    </p:embeddedFont>
    <p:embeddedFont>
      <p:font typeface="Montserrat ExtraBold" panose="00000900000000000000" pitchFamily="2" charset="-93"/>
      <p:bold r:id="rId28"/>
      <p:boldItalic r:id="rId29"/>
    </p:embeddedFont>
    <p:embeddedFont>
      <p:font typeface="Proxima Nova" panose="020B0604020202020204" charset="0"/>
      <p:regular r:id="rId30"/>
      <p:bold r:id="rId31"/>
      <p:italic r:id="rId32"/>
      <p:boldItalic r:id="rId33"/>
    </p:embeddedFont>
    <p:embeddedFont>
      <p:font typeface="Proxima Nova Semibold" panose="020B0604020202020204" charset="0"/>
      <p:regular r:id="rId34"/>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1AD670-649F-4A8B-A97B-281B9ED5543C}" v="15" dt="2024-02-28T15:22:30.994"/>
  </p1510:revLst>
</p1510:revInfo>
</file>

<file path=ppt/tableStyles.xml><?xml version="1.0" encoding="utf-8"?>
<a:tblStyleLst xmlns:a="http://schemas.openxmlformats.org/drawingml/2006/main" def="{DF131DCF-23CA-469F-81A2-84113D3A693F}">
  <a:tblStyle styleId="{DF131DCF-23CA-469F-81A2-84113D3A69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88729" autoAdjust="0"/>
  </p:normalViewPr>
  <p:slideViewPr>
    <p:cSldViewPr snapToGrid="0">
      <p:cViewPr varScale="1">
        <p:scale>
          <a:sx n="98" d="100"/>
          <a:sy n="98" d="100"/>
        </p:scale>
        <p:origin x="12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11.fntdata"/><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6.fntdata"/><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ÀNG THANH BÌNH" userId="1d2e722d-9383-4eb6-9afd-53f40e109161" providerId="ADAL" clId="{891AD670-649F-4A8B-A97B-281B9ED5543C}"/>
    <pc:docChg chg="undo custSel addSld delSld modSld sldOrd addMainMaster delMainMaster">
      <pc:chgData name="HOÀNG THANH BÌNH" userId="1d2e722d-9383-4eb6-9afd-53f40e109161" providerId="ADAL" clId="{891AD670-649F-4A8B-A97B-281B9ED5543C}" dt="2024-02-28T15:24:00.113" v="559" actId="1076"/>
      <pc:docMkLst>
        <pc:docMk/>
      </pc:docMkLst>
      <pc:sldChg chg="modSp mod">
        <pc:chgData name="HOÀNG THANH BÌNH" userId="1d2e722d-9383-4eb6-9afd-53f40e109161" providerId="ADAL" clId="{891AD670-649F-4A8B-A97B-281B9ED5543C}" dt="2024-02-28T15:06:09.582" v="77" actId="255"/>
        <pc:sldMkLst>
          <pc:docMk/>
          <pc:sldMk cId="0" sldId="256"/>
        </pc:sldMkLst>
        <pc:spChg chg="mod">
          <ac:chgData name="HOÀNG THANH BÌNH" userId="1d2e722d-9383-4eb6-9afd-53f40e109161" providerId="ADAL" clId="{891AD670-649F-4A8B-A97B-281B9ED5543C}" dt="2024-02-28T15:06:09.582" v="77" actId="255"/>
          <ac:spMkLst>
            <pc:docMk/>
            <pc:sldMk cId="0" sldId="256"/>
            <ac:spMk id="164" creationId="{00000000-0000-0000-0000-000000000000}"/>
          </ac:spMkLst>
        </pc:spChg>
      </pc:sldChg>
      <pc:sldChg chg="modSp mod">
        <pc:chgData name="HOÀNG THANH BÌNH" userId="1d2e722d-9383-4eb6-9afd-53f40e109161" providerId="ADAL" clId="{891AD670-649F-4A8B-A97B-281B9ED5543C}" dt="2024-02-28T15:05:11.063" v="63" actId="123"/>
        <pc:sldMkLst>
          <pc:docMk/>
          <pc:sldMk cId="0" sldId="257"/>
        </pc:sldMkLst>
        <pc:spChg chg="mod">
          <ac:chgData name="HOÀNG THANH BÌNH" userId="1d2e722d-9383-4eb6-9afd-53f40e109161" providerId="ADAL" clId="{891AD670-649F-4A8B-A97B-281B9ED5543C}" dt="2024-02-28T15:05:11.063" v="63" actId="123"/>
          <ac:spMkLst>
            <pc:docMk/>
            <pc:sldMk cId="0" sldId="257"/>
            <ac:spMk id="171" creationId="{00000000-0000-0000-0000-000000000000}"/>
          </ac:spMkLst>
        </pc:spChg>
      </pc:sldChg>
      <pc:sldChg chg="modSp mod">
        <pc:chgData name="HOÀNG THANH BÌNH" userId="1d2e722d-9383-4eb6-9afd-53f40e109161" providerId="ADAL" clId="{891AD670-649F-4A8B-A97B-281B9ED5543C}" dt="2024-02-28T15:05:27.495" v="67" actId="120"/>
        <pc:sldMkLst>
          <pc:docMk/>
          <pc:sldMk cId="0" sldId="260"/>
        </pc:sldMkLst>
        <pc:spChg chg="mod">
          <ac:chgData name="HOÀNG THANH BÌNH" userId="1d2e722d-9383-4eb6-9afd-53f40e109161" providerId="ADAL" clId="{891AD670-649F-4A8B-A97B-281B9ED5543C}" dt="2024-02-28T15:05:27.495" v="67" actId="120"/>
          <ac:spMkLst>
            <pc:docMk/>
            <pc:sldMk cId="0" sldId="260"/>
            <ac:spMk id="201" creationId="{00000000-0000-0000-0000-000000000000}"/>
          </ac:spMkLst>
        </pc:spChg>
      </pc:sldChg>
      <pc:sldChg chg="addSp delSp modSp del mod">
        <pc:chgData name="HOÀNG THANH BÌNH" userId="1d2e722d-9383-4eb6-9afd-53f40e109161" providerId="ADAL" clId="{891AD670-649F-4A8B-A97B-281B9ED5543C}" dt="2024-02-28T15:20:45.319" v="468" actId="47"/>
        <pc:sldMkLst>
          <pc:docMk/>
          <pc:sldMk cId="0" sldId="261"/>
        </pc:sldMkLst>
        <pc:spChg chg="add del mod">
          <ac:chgData name="HOÀNG THANH BÌNH" userId="1d2e722d-9383-4eb6-9afd-53f40e109161" providerId="ADAL" clId="{891AD670-649F-4A8B-A97B-281B9ED5543C}" dt="2024-02-28T15:03:33.645" v="4" actId="478"/>
          <ac:spMkLst>
            <pc:docMk/>
            <pc:sldMk cId="0" sldId="261"/>
            <ac:spMk id="3" creationId="{5D2F6796-C156-C8C7-FC3A-F732A3006253}"/>
          </ac:spMkLst>
        </pc:spChg>
        <pc:spChg chg="add mod">
          <ac:chgData name="HOÀNG THANH BÌNH" userId="1d2e722d-9383-4eb6-9afd-53f40e109161" providerId="ADAL" clId="{891AD670-649F-4A8B-A97B-281B9ED5543C}" dt="2024-02-28T15:03:35.401" v="6" actId="478"/>
          <ac:spMkLst>
            <pc:docMk/>
            <pc:sldMk cId="0" sldId="261"/>
            <ac:spMk id="5" creationId="{9BB3EAEE-55DA-9D0B-399C-F9CFDFDC612A}"/>
          </ac:spMkLst>
        </pc:spChg>
        <pc:spChg chg="del mod">
          <ac:chgData name="HOÀNG THANH BÌNH" userId="1d2e722d-9383-4eb6-9afd-53f40e109161" providerId="ADAL" clId="{891AD670-649F-4A8B-A97B-281B9ED5543C}" dt="2024-02-28T15:03:35.401" v="6" actId="478"/>
          <ac:spMkLst>
            <pc:docMk/>
            <pc:sldMk cId="0" sldId="261"/>
            <ac:spMk id="206" creationId="{00000000-0000-0000-0000-000000000000}"/>
          </ac:spMkLst>
        </pc:spChg>
        <pc:spChg chg="del mod">
          <ac:chgData name="HOÀNG THANH BÌNH" userId="1d2e722d-9383-4eb6-9afd-53f40e109161" providerId="ADAL" clId="{891AD670-649F-4A8B-A97B-281B9ED5543C}" dt="2024-02-28T15:03:32.062" v="2" actId="478"/>
          <ac:spMkLst>
            <pc:docMk/>
            <pc:sldMk cId="0" sldId="261"/>
            <ac:spMk id="207" creationId="{00000000-0000-0000-0000-000000000000}"/>
          </ac:spMkLst>
        </pc:spChg>
      </pc:sldChg>
      <pc:sldChg chg="del">
        <pc:chgData name="HOÀNG THANH BÌNH" userId="1d2e722d-9383-4eb6-9afd-53f40e109161" providerId="ADAL" clId="{891AD670-649F-4A8B-A97B-281B9ED5543C}" dt="2024-02-28T15:20:45.319" v="468" actId="47"/>
        <pc:sldMkLst>
          <pc:docMk/>
          <pc:sldMk cId="0" sldId="262"/>
        </pc:sldMkLst>
      </pc:sldChg>
      <pc:sldChg chg="addSp delSp modSp mod ord">
        <pc:chgData name="HOÀNG THANH BÌNH" userId="1d2e722d-9383-4eb6-9afd-53f40e109161" providerId="ADAL" clId="{891AD670-649F-4A8B-A97B-281B9ED5543C}" dt="2024-02-28T15:08:10.632" v="95" actId="1076"/>
        <pc:sldMkLst>
          <pc:docMk/>
          <pc:sldMk cId="0" sldId="263"/>
        </pc:sldMkLst>
        <pc:spChg chg="add del mod">
          <ac:chgData name="HOÀNG THANH BÌNH" userId="1d2e722d-9383-4eb6-9afd-53f40e109161" providerId="ADAL" clId="{891AD670-649F-4A8B-A97B-281B9ED5543C}" dt="2024-02-28T15:04:15.337" v="39" actId="478"/>
          <ac:spMkLst>
            <pc:docMk/>
            <pc:sldMk cId="0" sldId="263"/>
            <ac:spMk id="4" creationId="{672EB952-1A4D-3B1A-51E9-82C2ED9F0636}"/>
          </ac:spMkLst>
        </pc:spChg>
        <pc:spChg chg="add del mod">
          <ac:chgData name="HOÀNG THANH BÌNH" userId="1d2e722d-9383-4eb6-9afd-53f40e109161" providerId="ADAL" clId="{891AD670-649F-4A8B-A97B-281B9ED5543C}" dt="2024-02-28T15:04:18.006" v="43" actId="478"/>
          <ac:spMkLst>
            <pc:docMk/>
            <pc:sldMk cId="0" sldId="263"/>
            <ac:spMk id="6" creationId="{17F1180D-6DF1-E7E0-202A-868594086CA4}"/>
          </ac:spMkLst>
        </pc:spChg>
        <pc:spChg chg="add del mod">
          <ac:chgData name="HOÀNG THANH BÌNH" userId="1d2e722d-9383-4eb6-9afd-53f40e109161" providerId="ADAL" clId="{891AD670-649F-4A8B-A97B-281B9ED5543C}" dt="2024-02-28T15:04:22.177" v="48" actId="478"/>
          <ac:spMkLst>
            <pc:docMk/>
            <pc:sldMk cId="0" sldId="263"/>
            <ac:spMk id="8" creationId="{5FB3F55C-73E4-3138-E2C6-616C297A65D6}"/>
          </ac:spMkLst>
        </pc:spChg>
        <pc:spChg chg="add del mod">
          <ac:chgData name="HOÀNG THANH BÌNH" userId="1d2e722d-9383-4eb6-9afd-53f40e109161" providerId="ADAL" clId="{891AD670-649F-4A8B-A97B-281B9ED5543C}" dt="2024-02-28T15:04:28.559" v="56" actId="478"/>
          <ac:spMkLst>
            <pc:docMk/>
            <pc:sldMk cId="0" sldId="263"/>
            <ac:spMk id="10" creationId="{E6CF08AA-AB47-4E36-10DD-2F6C44269637}"/>
          </ac:spMkLst>
        </pc:spChg>
        <pc:spChg chg="add mod">
          <ac:chgData name="HOÀNG THANH BÌNH" userId="1d2e722d-9383-4eb6-9afd-53f40e109161" providerId="ADAL" clId="{891AD670-649F-4A8B-A97B-281B9ED5543C}" dt="2024-02-28T15:08:10.632" v="95" actId="1076"/>
          <ac:spMkLst>
            <pc:docMk/>
            <pc:sldMk cId="0" sldId="263"/>
            <ac:spMk id="11" creationId="{89C6227E-A779-5D3D-72D6-66D914D1E18F}"/>
          </ac:spMkLst>
        </pc:spChg>
        <pc:spChg chg="mod">
          <ac:chgData name="HOÀNG THANH BÌNH" userId="1d2e722d-9383-4eb6-9afd-53f40e109161" providerId="ADAL" clId="{891AD670-649F-4A8B-A97B-281B9ED5543C}" dt="2024-02-28T15:06:51.043" v="80" actId="1076"/>
          <ac:spMkLst>
            <pc:docMk/>
            <pc:sldMk cId="0" sldId="263"/>
            <ac:spMk id="221" creationId="{00000000-0000-0000-0000-000000000000}"/>
          </ac:spMkLst>
        </pc:spChg>
        <pc:spChg chg="del mod">
          <ac:chgData name="HOÀNG THANH BÌNH" userId="1d2e722d-9383-4eb6-9afd-53f40e109161" providerId="ADAL" clId="{891AD670-649F-4A8B-A97B-281B9ED5543C}" dt="2024-02-28T15:04:13.386" v="37" actId="478"/>
          <ac:spMkLst>
            <pc:docMk/>
            <pc:sldMk cId="0" sldId="263"/>
            <ac:spMk id="223" creationId="{00000000-0000-0000-0000-000000000000}"/>
          </ac:spMkLst>
        </pc:spChg>
        <pc:spChg chg="del mod">
          <ac:chgData name="HOÀNG THANH BÌNH" userId="1d2e722d-9383-4eb6-9afd-53f40e109161" providerId="ADAL" clId="{891AD670-649F-4A8B-A97B-281B9ED5543C}" dt="2024-02-28T15:04:16.546" v="41" actId="478"/>
          <ac:spMkLst>
            <pc:docMk/>
            <pc:sldMk cId="0" sldId="263"/>
            <ac:spMk id="224" creationId="{00000000-0000-0000-0000-000000000000}"/>
          </ac:spMkLst>
        </pc:spChg>
        <pc:spChg chg="del mod">
          <ac:chgData name="HOÀNG THANH BÌNH" userId="1d2e722d-9383-4eb6-9afd-53f40e109161" providerId="ADAL" clId="{891AD670-649F-4A8B-A97B-281B9ED5543C}" dt="2024-02-28T15:04:26.028" v="53" actId="478"/>
          <ac:spMkLst>
            <pc:docMk/>
            <pc:sldMk cId="0" sldId="263"/>
            <ac:spMk id="225" creationId="{00000000-0000-0000-0000-000000000000}"/>
          </ac:spMkLst>
        </pc:spChg>
        <pc:spChg chg="del mod">
          <ac:chgData name="HOÀNG THANH BÌNH" userId="1d2e722d-9383-4eb6-9afd-53f40e109161" providerId="ADAL" clId="{891AD670-649F-4A8B-A97B-281B9ED5543C}" dt="2024-02-28T15:04:20.595" v="46" actId="478"/>
          <ac:spMkLst>
            <pc:docMk/>
            <pc:sldMk cId="0" sldId="263"/>
            <ac:spMk id="226" creationId="{00000000-0000-0000-0000-000000000000}"/>
          </ac:spMkLst>
        </pc:spChg>
        <pc:cxnChg chg="mod">
          <ac:chgData name="HOÀNG THANH BÌNH" userId="1d2e722d-9383-4eb6-9afd-53f40e109161" providerId="ADAL" clId="{891AD670-649F-4A8B-A97B-281B9ED5543C}" dt="2024-02-28T15:06:55.096" v="81" actId="1076"/>
          <ac:cxnSpMkLst>
            <pc:docMk/>
            <pc:sldMk cId="0" sldId="263"/>
            <ac:cxnSpMk id="222" creationId="{00000000-0000-0000-0000-000000000000}"/>
          </ac:cxnSpMkLst>
        </pc:cxnChg>
        <pc:cxnChg chg="del">
          <ac:chgData name="HOÀNG THANH BÌNH" userId="1d2e722d-9383-4eb6-9afd-53f40e109161" providerId="ADAL" clId="{891AD670-649F-4A8B-A97B-281B9ED5543C}" dt="2024-02-28T15:04:18.838" v="44" actId="478"/>
          <ac:cxnSpMkLst>
            <pc:docMk/>
            <pc:sldMk cId="0" sldId="263"/>
            <ac:cxnSpMk id="227" creationId="{00000000-0000-0000-0000-000000000000}"/>
          </ac:cxnSpMkLst>
        </pc:cxnChg>
        <pc:cxnChg chg="del">
          <ac:chgData name="HOÀNG THANH BÌNH" userId="1d2e722d-9383-4eb6-9afd-53f40e109161" providerId="ADAL" clId="{891AD670-649F-4A8B-A97B-281B9ED5543C}" dt="2024-02-28T15:04:22.881" v="49" actId="478"/>
          <ac:cxnSpMkLst>
            <pc:docMk/>
            <pc:sldMk cId="0" sldId="263"/>
            <ac:cxnSpMk id="228" creationId="{00000000-0000-0000-0000-000000000000}"/>
          </ac:cxnSpMkLst>
        </pc:cxnChg>
      </pc:sldChg>
      <pc:sldChg chg="addSp delSp modSp mod ord">
        <pc:chgData name="HOÀNG THANH BÌNH" userId="1d2e722d-9383-4eb6-9afd-53f40e109161" providerId="ADAL" clId="{891AD670-649F-4A8B-A97B-281B9ED5543C}" dt="2024-02-28T15:10:27.121" v="191" actId="1076"/>
        <pc:sldMkLst>
          <pc:docMk/>
          <pc:sldMk cId="0" sldId="264"/>
        </pc:sldMkLst>
        <pc:spChg chg="add del mod">
          <ac:chgData name="HOÀNG THANH BÌNH" userId="1d2e722d-9383-4eb6-9afd-53f40e109161" providerId="ADAL" clId="{891AD670-649F-4A8B-A97B-281B9ED5543C}" dt="2024-02-28T15:09:46.106" v="159" actId="478"/>
          <ac:spMkLst>
            <pc:docMk/>
            <pc:sldMk cId="0" sldId="264"/>
            <ac:spMk id="3" creationId="{84232DBC-CC25-603C-DEAF-E89BE62F8BD0}"/>
          </ac:spMkLst>
        </pc:spChg>
        <pc:spChg chg="add del mod">
          <ac:chgData name="HOÀNG THANH BÌNH" userId="1d2e722d-9383-4eb6-9afd-53f40e109161" providerId="ADAL" clId="{891AD670-649F-4A8B-A97B-281B9ED5543C}" dt="2024-02-28T15:09:50.145" v="164" actId="478"/>
          <ac:spMkLst>
            <pc:docMk/>
            <pc:sldMk cId="0" sldId="264"/>
            <ac:spMk id="5" creationId="{44CBBD42-BB4B-1CC3-0A40-11B491346288}"/>
          </ac:spMkLst>
        </pc:spChg>
        <pc:spChg chg="add del mod">
          <ac:chgData name="HOÀNG THANH BÌNH" userId="1d2e722d-9383-4eb6-9afd-53f40e109161" providerId="ADAL" clId="{891AD670-649F-4A8B-A97B-281B9ED5543C}" dt="2024-02-28T15:09:52.823" v="168" actId="478"/>
          <ac:spMkLst>
            <pc:docMk/>
            <pc:sldMk cId="0" sldId="264"/>
            <ac:spMk id="7" creationId="{BEEC7AD3-84D3-2908-225C-23E248A3318D}"/>
          </ac:spMkLst>
        </pc:spChg>
        <pc:spChg chg="add del mod">
          <ac:chgData name="HOÀNG THANH BÌNH" userId="1d2e722d-9383-4eb6-9afd-53f40e109161" providerId="ADAL" clId="{891AD670-649F-4A8B-A97B-281B9ED5543C}" dt="2024-02-28T15:09:54.646" v="171" actId="478"/>
          <ac:spMkLst>
            <pc:docMk/>
            <pc:sldMk cId="0" sldId="264"/>
            <ac:spMk id="9" creationId="{8B7FF20B-C7EC-A7E5-7C88-7BC23EC55FE0}"/>
          </ac:spMkLst>
        </pc:spChg>
        <pc:spChg chg="add del mod">
          <ac:chgData name="HOÀNG THANH BÌNH" userId="1d2e722d-9383-4eb6-9afd-53f40e109161" providerId="ADAL" clId="{891AD670-649F-4A8B-A97B-281B9ED5543C}" dt="2024-02-28T15:09:59.328" v="179" actId="478"/>
          <ac:spMkLst>
            <pc:docMk/>
            <pc:sldMk cId="0" sldId="264"/>
            <ac:spMk id="11" creationId="{A4DC747E-B091-1334-C8FE-C7BFD95EAEBD}"/>
          </ac:spMkLst>
        </pc:spChg>
        <pc:spChg chg="add del mod">
          <ac:chgData name="HOÀNG THANH BÌNH" userId="1d2e722d-9383-4eb6-9afd-53f40e109161" providerId="ADAL" clId="{891AD670-649F-4A8B-A97B-281B9ED5543C}" dt="2024-02-28T15:10:02.772" v="182" actId="478"/>
          <ac:spMkLst>
            <pc:docMk/>
            <pc:sldMk cId="0" sldId="264"/>
            <ac:spMk id="13" creationId="{C11438BC-0345-4055-8E5F-FBFFA3FF83BA}"/>
          </ac:spMkLst>
        </pc:spChg>
        <pc:spChg chg="add mod">
          <ac:chgData name="HOÀNG THANH BÌNH" userId="1d2e722d-9383-4eb6-9afd-53f40e109161" providerId="ADAL" clId="{891AD670-649F-4A8B-A97B-281B9ED5543C}" dt="2024-02-28T15:10:27.121" v="191" actId="1076"/>
          <ac:spMkLst>
            <pc:docMk/>
            <pc:sldMk cId="0" sldId="264"/>
            <ac:spMk id="14" creationId="{53B056C8-A404-AF05-5334-CFD3AF47B206}"/>
          </ac:spMkLst>
        </pc:spChg>
        <pc:spChg chg="mod">
          <ac:chgData name="HOÀNG THANH BÌNH" userId="1d2e722d-9383-4eb6-9afd-53f40e109161" providerId="ADAL" clId="{891AD670-649F-4A8B-A97B-281B9ED5543C}" dt="2024-02-28T15:09:35.753" v="152" actId="1076"/>
          <ac:spMkLst>
            <pc:docMk/>
            <pc:sldMk cId="0" sldId="264"/>
            <ac:spMk id="233" creationId="{00000000-0000-0000-0000-000000000000}"/>
          </ac:spMkLst>
        </pc:spChg>
        <pc:spChg chg="del mod">
          <ac:chgData name="HOÀNG THANH BÌNH" userId="1d2e722d-9383-4eb6-9afd-53f40e109161" providerId="ADAL" clId="{891AD670-649F-4A8B-A97B-281B9ED5543C}" dt="2024-02-28T15:09:53.725" v="170" actId="478"/>
          <ac:spMkLst>
            <pc:docMk/>
            <pc:sldMk cId="0" sldId="264"/>
            <ac:spMk id="235" creationId="{00000000-0000-0000-0000-000000000000}"/>
          </ac:spMkLst>
        </pc:spChg>
        <pc:spChg chg="del mod">
          <ac:chgData name="HOÀNG THANH BÌNH" userId="1d2e722d-9383-4eb6-9afd-53f40e109161" providerId="ADAL" clId="{891AD670-649F-4A8B-A97B-281B9ED5543C}" dt="2024-02-28T15:09:51.483" v="166" actId="478"/>
          <ac:spMkLst>
            <pc:docMk/>
            <pc:sldMk cId="0" sldId="264"/>
            <ac:spMk id="236" creationId="{00000000-0000-0000-0000-000000000000}"/>
          </ac:spMkLst>
        </pc:spChg>
        <pc:spChg chg="del mod">
          <ac:chgData name="HOÀNG THANH BÌNH" userId="1d2e722d-9383-4eb6-9afd-53f40e109161" providerId="ADAL" clId="{891AD670-649F-4A8B-A97B-281B9ED5543C}" dt="2024-02-28T15:09:58.887" v="178" actId="478"/>
          <ac:spMkLst>
            <pc:docMk/>
            <pc:sldMk cId="0" sldId="264"/>
            <ac:spMk id="237" creationId="{00000000-0000-0000-0000-000000000000}"/>
          </ac:spMkLst>
        </pc:spChg>
        <pc:spChg chg="del">
          <ac:chgData name="HOÀNG THANH BÌNH" userId="1d2e722d-9383-4eb6-9afd-53f40e109161" providerId="ADAL" clId="{891AD670-649F-4A8B-A97B-281B9ED5543C}" dt="2024-02-28T15:10:00.171" v="180" actId="478"/>
          <ac:spMkLst>
            <pc:docMk/>
            <pc:sldMk cId="0" sldId="264"/>
            <ac:spMk id="238" creationId="{00000000-0000-0000-0000-000000000000}"/>
          </ac:spMkLst>
        </pc:spChg>
        <pc:spChg chg="del">
          <ac:chgData name="HOÀNG THANH BÌNH" userId="1d2e722d-9383-4eb6-9afd-53f40e109161" providerId="ADAL" clId="{891AD670-649F-4A8B-A97B-281B9ED5543C}" dt="2024-02-28T15:09:43.346" v="157" actId="478"/>
          <ac:spMkLst>
            <pc:docMk/>
            <pc:sldMk cId="0" sldId="264"/>
            <ac:spMk id="239" creationId="{00000000-0000-0000-0000-000000000000}"/>
          </ac:spMkLst>
        </pc:spChg>
        <pc:spChg chg="del mod">
          <ac:chgData name="HOÀNG THANH BÌNH" userId="1d2e722d-9383-4eb6-9afd-53f40e109161" providerId="ADAL" clId="{891AD670-649F-4A8B-A97B-281B9ED5543C}" dt="2024-02-28T15:09:48.331" v="162" actId="478"/>
          <ac:spMkLst>
            <pc:docMk/>
            <pc:sldMk cId="0" sldId="264"/>
            <ac:spMk id="240" creationId="{00000000-0000-0000-0000-000000000000}"/>
          </ac:spMkLst>
        </pc:spChg>
        <pc:spChg chg="del">
          <ac:chgData name="HOÀNG THANH BÌNH" userId="1d2e722d-9383-4eb6-9afd-53f40e109161" providerId="ADAL" clId="{891AD670-649F-4A8B-A97B-281B9ED5543C}" dt="2024-02-28T15:09:42.665" v="156" actId="478"/>
          <ac:spMkLst>
            <pc:docMk/>
            <pc:sldMk cId="0" sldId="264"/>
            <ac:spMk id="244" creationId="{00000000-0000-0000-0000-000000000000}"/>
          </ac:spMkLst>
        </pc:spChg>
        <pc:spChg chg="del">
          <ac:chgData name="HOÀNG THANH BÌNH" userId="1d2e722d-9383-4eb6-9afd-53f40e109161" providerId="ADAL" clId="{891AD670-649F-4A8B-A97B-281B9ED5543C}" dt="2024-02-28T15:09:56.424" v="174" actId="478"/>
          <ac:spMkLst>
            <pc:docMk/>
            <pc:sldMk cId="0" sldId="264"/>
            <ac:spMk id="245" creationId="{00000000-0000-0000-0000-000000000000}"/>
          </ac:spMkLst>
        </pc:spChg>
        <pc:spChg chg="del">
          <ac:chgData name="HOÀNG THANH BÌNH" userId="1d2e722d-9383-4eb6-9afd-53f40e109161" providerId="ADAL" clId="{891AD670-649F-4A8B-A97B-281B9ED5543C}" dt="2024-02-28T15:09:57.065" v="175" actId="478"/>
          <ac:spMkLst>
            <pc:docMk/>
            <pc:sldMk cId="0" sldId="264"/>
            <ac:spMk id="246" creationId="{00000000-0000-0000-0000-000000000000}"/>
          </ac:spMkLst>
        </pc:spChg>
        <pc:grpChg chg="del">
          <ac:chgData name="HOÀNG THANH BÌNH" userId="1d2e722d-9383-4eb6-9afd-53f40e109161" providerId="ADAL" clId="{891AD670-649F-4A8B-A97B-281B9ED5543C}" dt="2024-02-28T15:09:55.800" v="173" actId="478"/>
          <ac:grpSpMkLst>
            <pc:docMk/>
            <pc:sldMk cId="0" sldId="264"/>
            <ac:grpSpMk id="248" creationId="{00000000-0000-0000-0000-000000000000}"/>
          </ac:grpSpMkLst>
        </pc:grpChg>
        <pc:grpChg chg="del mod">
          <ac:chgData name="HOÀNG THANH BÌNH" userId="1d2e722d-9383-4eb6-9afd-53f40e109161" providerId="ADAL" clId="{891AD670-649F-4A8B-A97B-281B9ED5543C}" dt="2024-02-28T15:09:42.123" v="155" actId="478"/>
          <ac:grpSpMkLst>
            <pc:docMk/>
            <pc:sldMk cId="0" sldId="264"/>
            <ac:grpSpMk id="252" creationId="{00000000-0000-0000-0000-000000000000}"/>
          </ac:grpSpMkLst>
        </pc:grpChg>
        <pc:cxnChg chg="mod">
          <ac:chgData name="HOÀNG THANH BÌNH" userId="1d2e722d-9383-4eb6-9afd-53f40e109161" providerId="ADAL" clId="{891AD670-649F-4A8B-A97B-281B9ED5543C}" dt="2024-02-28T15:09:39.500" v="153" actId="1076"/>
          <ac:cxnSpMkLst>
            <pc:docMk/>
            <pc:sldMk cId="0" sldId="264"/>
            <ac:cxnSpMk id="234" creationId="{00000000-0000-0000-0000-000000000000}"/>
          </ac:cxnSpMkLst>
        </pc:cxnChg>
        <pc:cxnChg chg="del">
          <ac:chgData name="HOÀNG THANH BÌNH" userId="1d2e722d-9383-4eb6-9afd-53f40e109161" providerId="ADAL" clId="{891AD670-649F-4A8B-A97B-281B9ED5543C}" dt="2024-02-28T15:09:55.262" v="172" actId="478"/>
          <ac:cxnSpMkLst>
            <pc:docMk/>
            <pc:sldMk cId="0" sldId="264"/>
            <ac:cxnSpMk id="241" creationId="{00000000-0000-0000-0000-000000000000}"/>
          </ac:cxnSpMkLst>
        </pc:cxnChg>
        <pc:cxnChg chg="del">
          <ac:chgData name="HOÀNG THANH BÌNH" userId="1d2e722d-9383-4eb6-9afd-53f40e109161" providerId="ADAL" clId="{891AD670-649F-4A8B-A97B-281B9ED5543C}" dt="2024-02-28T15:10:03.411" v="183" actId="478"/>
          <ac:cxnSpMkLst>
            <pc:docMk/>
            <pc:sldMk cId="0" sldId="264"/>
            <ac:cxnSpMk id="242" creationId="{00000000-0000-0000-0000-000000000000}"/>
          </ac:cxnSpMkLst>
        </pc:cxnChg>
        <pc:cxnChg chg="del">
          <ac:chgData name="HOÀNG THANH BÌNH" userId="1d2e722d-9383-4eb6-9afd-53f40e109161" providerId="ADAL" clId="{891AD670-649F-4A8B-A97B-281B9ED5543C}" dt="2024-02-28T15:09:47.210" v="160" actId="478"/>
          <ac:cxnSpMkLst>
            <pc:docMk/>
            <pc:sldMk cId="0" sldId="264"/>
            <ac:cxnSpMk id="243" creationId="{00000000-0000-0000-0000-000000000000}"/>
          </ac:cxnSpMkLst>
        </pc:cxnChg>
      </pc:sldChg>
      <pc:sldChg chg="del">
        <pc:chgData name="HOÀNG THANH BÌNH" userId="1d2e722d-9383-4eb6-9afd-53f40e109161" providerId="ADAL" clId="{891AD670-649F-4A8B-A97B-281B9ED5543C}" dt="2024-02-28T15:20:45.319" v="468" actId="47"/>
        <pc:sldMkLst>
          <pc:docMk/>
          <pc:sldMk cId="0" sldId="265"/>
        </pc:sldMkLst>
      </pc:sldChg>
      <pc:sldChg chg="del">
        <pc:chgData name="HOÀNG THANH BÌNH" userId="1d2e722d-9383-4eb6-9afd-53f40e109161" providerId="ADAL" clId="{891AD670-649F-4A8B-A97B-281B9ED5543C}" dt="2024-02-28T15:20:45.319" v="468" actId="47"/>
        <pc:sldMkLst>
          <pc:docMk/>
          <pc:sldMk cId="0" sldId="266"/>
        </pc:sldMkLst>
      </pc:sldChg>
      <pc:sldChg chg="modSp del mod">
        <pc:chgData name="HOÀNG THANH BÌNH" userId="1d2e722d-9383-4eb6-9afd-53f40e109161" providerId="ADAL" clId="{891AD670-649F-4A8B-A97B-281B9ED5543C}" dt="2024-02-28T15:20:45.319" v="468" actId="47"/>
        <pc:sldMkLst>
          <pc:docMk/>
          <pc:sldMk cId="0" sldId="267"/>
        </pc:sldMkLst>
        <pc:spChg chg="mod">
          <ac:chgData name="HOÀNG THANH BÌNH" userId="1d2e722d-9383-4eb6-9afd-53f40e109161" providerId="ADAL" clId="{891AD670-649F-4A8B-A97B-281B9ED5543C}" dt="2024-02-28T15:11:08.747" v="198" actId="1076"/>
          <ac:spMkLst>
            <pc:docMk/>
            <pc:sldMk cId="0" sldId="267"/>
            <ac:spMk id="273" creationId="{00000000-0000-0000-0000-000000000000}"/>
          </ac:spMkLst>
        </pc:spChg>
      </pc:sldChg>
      <pc:sldChg chg="del">
        <pc:chgData name="HOÀNG THANH BÌNH" userId="1d2e722d-9383-4eb6-9afd-53f40e109161" providerId="ADAL" clId="{891AD670-649F-4A8B-A97B-281B9ED5543C}" dt="2024-02-28T15:20:36.070" v="467" actId="47"/>
        <pc:sldMkLst>
          <pc:docMk/>
          <pc:sldMk cId="0" sldId="268"/>
        </pc:sldMkLst>
      </pc:sldChg>
      <pc:sldChg chg="addSp delSp modSp mod ord">
        <pc:chgData name="HOÀNG THANH BÌNH" userId="1d2e722d-9383-4eb6-9afd-53f40e109161" providerId="ADAL" clId="{891AD670-649F-4A8B-A97B-281B9ED5543C}" dt="2024-02-28T15:12:52.959" v="275" actId="1076"/>
        <pc:sldMkLst>
          <pc:docMk/>
          <pc:sldMk cId="0" sldId="269"/>
        </pc:sldMkLst>
        <pc:spChg chg="add mod">
          <ac:chgData name="HOÀNG THANH BÌNH" userId="1d2e722d-9383-4eb6-9afd-53f40e109161" providerId="ADAL" clId="{891AD670-649F-4A8B-A97B-281B9ED5543C}" dt="2024-02-28T15:12:25.375" v="269" actId="14100"/>
          <ac:spMkLst>
            <pc:docMk/>
            <pc:sldMk cId="0" sldId="269"/>
            <ac:spMk id="3" creationId="{F9693776-912F-827C-8729-D97ECDF5CFFC}"/>
          </ac:spMkLst>
        </pc:spChg>
        <pc:spChg chg="add mod">
          <ac:chgData name="HOÀNG THANH BÌNH" userId="1d2e722d-9383-4eb6-9afd-53f40e109161" providerId="ADAL" clId="{891AD670-649F-4A8B-A97B-281B9ED5543C}" dt="2024-02-28T15:12:34.028" v="270"/>
          <ac:spMkLst>
            <pc:docMk/>
            <pc:sldMk cId="0" sldId="269"/>
            <ac:spMk id="4" creationId="{1B680BEF-049F-D711-84BE-5B57C3FDC297}"/>
          </ac:spMkLst>
        </pc:spChg>
        <pc:spChg chg="mod">
          <ac:chgData name="HOÀNG THANH BÌNH" userId="1d2e722d-9383-4eb6-9afd-53f40e109161" providerId="ADAL" clId="{891AD670-649F-4A8B-A97B-281B9ED5543C}" dt="2024-02-28T15:11:40.427" v="228" actId="1076"/>
          <ac:spMkLst>
            <pc:docMk/>
            <pc:sldMk cId="0" sldId="269"/>
            <ac:spMk id="292" creationId="{00000000-0000-0000-0000-000000000000}"/>
          </ac:spMkLst>
        </pc:spChg>
        <pc:spChg chg="del mod">
          <ac:chgData name="HOÀNG THANH BÌNH" userId="1d2e722d-9383-4eb6-9afd-53f40e109161" providerId="ADAL" clId="{891AD670-649F-4A8B-A97B-281B9ED5543C}" dt="2024-02-28T15:11:46.592" v="232" actId="478"/>
          <ac:spMkLst>
            <pc:docMk/>
            <pc:sldMk cId="0" sldId="269"/>
            <ac:spMk id="299" creationId="{00000000-0000-0000-0000-000000000000}"/>
          </ac:spMkLst>
        </pc:spChg>
        <pc:spChg chg="del mod">
          <ac:chgData name="HOÀNG THANH BÌNH" userId="1d2e722d-9383-4eb6-9afd-53f40e109161" providerId="ADAL" clId="{891AD670-649F-4A8B-A97B-281B9ED5543C}" dt="2024-02-28T15:11:50.101" v="238" actId="478"/>
          <ac:spMkLst>
            <pc:docMk/>
            <pc:sldMk cId="0" sldId="269"/>
            <ac:spMk id="300" creationId="{00000000-0000-0000-0000-000000000000}"/>
          </ac:spMkLst>
        </pc:spChg>
        <pc:spChg chg="del mod">
          <ac:chgData name="HOÀNG THANH BÌNH" userId="1d2e722d-9383-4eb6-9afd-53f40e109161" providerId="ADAL" clId="{891AD670-649F-4A8B-A97B-281B9ED5543C}" dt="2024-02-28T15:11:57.250" v="249" actId="478"/>
          <ac:spMkLst>
            <pc:docMk/>
            <pc:sldMk cId="0" sldId="269"/>
            <ac:spMk id="301" creationId="{00000000-0000-0000-0000-000000000000}"/>
          </ac:spMkLst>
        </pc:spChg>
        <pc:spChg chg="del mod">
          <ac:chgData name="HOÀNG THANH BÌNH" userId="1d2e722d-9383-4eb6-9afd-53f40e109161" providerId="ADAL" clId="{891AD670-649F-4A8B-A97B-281B9ED5543C}" dt="2024-02-28T15:11:55.937" v="247" actId="478"/>
          <ac:spMkLst>
            <pc:docMk/>
            <pc:sldMk cId="0" sldId="269"/>
            <ac:spMk id="302" creationId="{00000000-0000-0000-0000-000000000000}"/>
          </ac:spMkLst>
        </pc:spChg>
        <pc:spChg chg="del mod">
          <ac:chgData name="HOÀNG THANH BÌNH" userId="1d2e722d-9383-4eb6-9afd-53f40e109161" providerId="ADAL" clId="{891AD670-649F-4A8B-A97B-281B9ED5543C}" dt="2024-02-28T15:11:58.513" v="251" actId="478"/>
          <ac:spMkLst>
            <pc:docMk/>
            <pc:sldMk cId="0" sldId="269"/>
            <ac:spMk id="307" creationId="{00000000-0000-0000-0000-000000000000}"/>
          </ac:spMkLst>
        </pc:spChg>
        <pc:spChg chg="del">
          <ac:chgData name="HOÀNG THANH BÌNH" userId="1d2e722d-9383-4eb6-9afd-53f40e109161" providerId="ADAL" clId="{891AD670-649F-4A8B-A97B-281B9ED5543C}" dt="2024-02-28T15:11:52.914" v="242" actId="478"/>
          <ac:spMkLst>
            <pc:docMk/>
            <pc:sldMk cId="0" sldId="269"/>
            <ac:spMk id="308" creationId="{00000000-0000-0000-0000-000000000000}"/>
          </ac:spMkLst>
        </pc:spChg>
        <pc:spChg chg="del mod">
          <ac:chgData name="HOÀNG THANH BÌNH" userId="1d2e722d-9383-4eb6-9afd-53f40e109161" providerId="ADAL" clId="{891AD670-649F-4A8B-A97B-281B9ED5543C}" dt="2024-02-28T15:12:01.592" v="257" actId="478"/>
          <ac:spMkLst>
            <pc:docMk/>
            <pc:sldMk cId="0" sldId="269"/>
            <ac:spMk id="309" creationId="{00000000-0000-0000-0000-000000000000}"/>
          </ac:spMkLst>
        </pc:spChg>
        <pc:spChg chg="del">
          <ac:chgData name="HOÀNG THANH BÌNH" userId="1d2e722d-9383-4eb6-9afd-53f40e109161" providerId="ADAL" clId="{891AD670-649F-4A8B-A97B-281B9ED5543C}" dt="2024-02-28T15:11:54.558" v="245" actId="478"/>
          <ac:spMkLst>
            <pc:docMk/>
            <pc:sldMk cId="0" sldId="269"/>
            <ac:spMk id="310" creationId="{00000000-0000-0000-0000-000000000000}"/>
          </ac:spMkLst>
        </pc:spChg>
        <pc:spChg chg="del mod">
          <ac:chgData name="HOÀNG THANH BÌNH" userId="1d2e722d-9383-4eb6-9afd-53f40e109161" providerId="ADAL" clId="{891AD670-649F-4A8B-A97B-281B9ED5543C}" dt="2024-02-28T15:11:59.638" v="253" actId="478"/>
          <ac:spMkLst>
            <pc:docMk/>
            <pc:sldMk cId="0" sldId="269"/>
            <ac:spMk id="311" creationId="{00000000-0000-0000-0000-000000000000}"/>
          </ac:spMkLst>
        </pc:spChg>
        <pc:spChg chg="del">
          <ac:chgData name="HOÀNG THANH BÌNH" userId="1d2e722d-9383-4eb6-9afd-53f40e109161" providerId="ADAL" clId="{891AD670-649F-4A8B-A97B-281B9ED5543C}" dt="2024-02-28T15:11:53.456" v="243" actId="478"/>
          <ac:spMkLst>
            <pc:docMk/>
            <pc:sldMk cId="0" sldId="269"/>
            <ac:spMk id="312" creationId="{00000000-0000-0000-0000-000000000000}"/>
          </ac:spMkLst>
        </pc:spChg>
        <pc:spChg chg="del mod">
          <ac:chgData name="HOÀNG THANH BÌNH" userId="1d2e722d-9383-4eb6-9afd-53f40e109161" providerId="ADAL" clId="{891AD670-649F-4A8B-A97B-281B9ED5543C}" dt="2024-02-28T15:12:00.644" v="255" actId="478"/>
          <ac:spMkLst>
            <pc:docMk/>
            <pc:sldMk cId="0" sldId="269"/>
            <ac:spMk id="313" creationId="{00000000-0000-0000-0000-000000000000}"/>
          </ac:spMkLst>
        </pc:spChg>
        <pc:spChg chg="del">
          <ac:chgData name="HOÀNG THANH BÌNH" userId="1d2e722d-9383-4eb6-9afd-53f40e109161" providerId="ADAL" clId="{891AD670-649F-4A8B-A97B-281B9ED5543C}" dt="2024-02-28T15:11:54.087" v="244" actId="478"/>
          <ac:spMkLst>
            <pc:docMk/>
            <pc:sldMk cId="0" sldId="269"/>
            <ac:spMk id="314" creationId="{00000000-0000-0000-0000-000000000000}"/>
          </ac:spMkLst>
        </pc:spChg>
        <pc:spChg chg="del">
          <ac:chgData name="HOÀNG THANH BÌNH" userId="1d2e722d-9383-4eb6-9afd-53f40e109161" providerId="ADAL" clId="{891AD670-649F-4A8B-A97B-281B9ED5543C}" dt="2024-02-28T15:12:02.883" v="259" actId="478"/>
          <ac:spMkLst>
            <pc:docMk/>
            <pc:sldMk cId="0" sldId="269"/>
            <ac:spMk id="315" creationId="{00000000-0000-0000-0000-000000000000}"/>
          </ac:spMkLst>
        </pc:spChg>
        <pc:spChg chg="del">
          <ac:chgData name="HOÀNG THANH BÌNH" userId="1d2e722d-9383-4eb6-9afd-53f40e109161" providerId="ADAL" clId="{891AD670-649F-4A8B-A97B-281B9ED5543C}" dt="2024-02-28T15:12:04.262" v="261" actId="478"/>
          <ac:spMkLst>
            <pc:docMk/>
            <pc:sldMk cId="0" sldId="269"/>
            <ac:spMk id="316" creationId="{00000000-0000-0000-0000-000000000000}"/>
          </ac:spMkLst>
        </pc:spChg>
        <pc:spChg chg="del">
          <ac:chgData name="HOÀNG THANH BÌNH" userId="1d2e722d-9383-4eb6-9afd-53f40e109161" providerId="ADAL" clId="{891AD670-649F-4A8B-A97B-281B9ED5543C}" dt="2024-02-28T15:12:02.232" v="258" actId="478"/>
          <ac:spMkLst>
            <pc:docMk/>
            <pc:sldMk cId="0" sldId="269"/>
            <ac:spMk id="317" creationId="{00000000-0000-0000-0000-000000000000}"/>
          </ac:spMkLst>
        </pc:spChg>
        <pc:grpChg chg="del">
          <ac:chgData name="HOÀNG THANH BÌNH" userId="1d2e722d-9383-4eb6-9afd-53f40e109161" providerId="ADAL" clId="{891AD670-649F-4A8B-A97B-281B9ED5543C}" dt="2024-02-28T15:11:48.131" v="234" actId="478"/>
          <ac:grpSpMkLst>
            <pc:docMk/>
            <pc:sldMk cId="0" sldId="269"/>
            <ac:grpSpMk id="294" creationId="{00000000-0000-0000-0000-000000000000}"/>
          </ac:grpSpMkLst>
        </pc:grpChg>
        <pc:grpChg chg="del">
          <ac:chgData name="HOÀNG THANH BÌNH" userId="1d2e722d-9383-4eb6-9afd-53f40e109161" providerId="ADAL" clId="{891AD670-649F-4A8B-A97B-281B9ED5543C}" dt="2024-02-28T15:12:03.717" v="260" actId="478"/>
          <ac:grpSpMkLst>
            <pc:docMk/>
            <pc:sldMk cId="0" sldId="269"/>
            <ac:grpSpMk id="318" creationId="{00000000-0000-0000-0000-000000000000}"/>
          </ac:grpSpMkLst>
        </pc:grpChg>
        <pc:grpChg chg="del">
          <ac:chgData name="HOÀNG THANH BÌNH" userId="1d2e722d-9383-4eb6-9afd-53f40e109161" providerId="ADAL" clId="{891AD670-649F-4A8B-A97B-281B9ED5543C}" dt="2024-02-28T15:12:04.724" v="262" actId="478"/>
          <ac:grpSpMkLst>
            <pc:docMk/>
            <pc:sldMk cId="0" sldId="269"/>
            <ac:grpSpMk id="327" creationId="{00000000-0000-0000-0000-000000000000}"/>
          </ac:grpSpMkLst>
        </pc:grpChg>
        <pc:grpChg chg="del">
          <ac:chgData name="HOÀNG THANH BÌNH" userId="1d2e722d-9383-4eb6-9afd-53f40e109161" providerId="ADAL" clId="{891AD670-649F-4A8B-A97B-281B9ED5543C}" dt="2024-02-28T15:12:06.227" v="263" actId="478"/>
          <ac:grpSpMkLst>
            <pc:docMk/>
            <pc:sldMk cId="0" sldId="269"/>
            <ac:grpSpMk id="336" creationId="{00000000-0000-0000-0000-000000000000}"/>
          </ac:grpSpMkLst>
        </pc:grpChg>
        <pc:picChg chg="add mod">
          <ac:chgData name="HOÀNG THANH BÌNH" userId="1d2e722d-9383-4eb6-9afd-53f40e109161" providerId="ADAL" clId="{891AD670-649F-4A8B-A97B-281B9ED5543C}" dt="2024-02-28T15:12:52.959" v="275" actId="1076"/>
          <ac:picMkLst>
            <pc:docMk/>
            <pc:sldMk cId="0" sldId="269"/>
            <ac:picMk id="5" creationId="{38759D81-B82E-8A9A-539E-9A7C6C9CA58D}"/>
          </ac:picMkLst>
        </pc:picChg>
        <pc:cxnChg chg="mod">
          <ac:chgData name="HOÀNG THANH BÌNH" userId="1d2e722d-9383-4eb6-9afd-53f40e109161" providerId="ADAL" clId="{891AD670-649F-4A8B-A97B-281B9ED5543C}" dt="2024-02-28T15:11:43.876" v="229" actId="1076"/>
          <ac:cxnSpMkLst>
            <pc:docMk/>
            <pc:sldMk cId="0" sldId="269"/>
            <ac:cxnSpMk id="293" creationId="{00000000-0000-0000-0000-000000000000}"/>
          </ac:cxnSpMkLst>
        </pc:cxnChg>
        <pc:cxnChg chg="del mod">
          <ac:chgData name="HOÀNG THANH BÌNH" userId="1d2e722d-9383-4eb6-9afd-53f40e109161" providerId="ADAL" clId="{891AD670-649F-4A8B-A97B-281B9ED5543C}" dt="2024-02-28T15:11:47.485" v="233" actId="478"/>
          <ac:cxnSpMkLst>
            <pc:docMk/>
            <pc:sldMk cId="0" sldId="269"/>
            <ac:cxnSpMk id="303" creationId="{00000000-0000-0000-0000-000000000000}"/>
          </ac:cxnSpMkLst>
        </pc:cxnChg>
        <pc:cxnChg chg="del mod">
          <ac:chgData name="HOÀNG THANH BÌNH" userId="1d2e722d-9383-4eb6-9afd-53f40e109161" providerId="ADAL" clId="{891AD670-649F-4A8B-A97B-281B9ED5543C}" dt="2024-02-28T15:11:48.845" v="235" actId="478"/>
          <ac:cxnSpMkLst>
            <pc:docMk/>
            <pc:sldMk cId="0" sldId="269"/>
            <ac:cxnSpMk id="304" creationId="{00000000-0000-0000-0000-000000000000}"/>
          </ac:cxnSpMkLst>
        </pc:cxnChg>
        <pc:cxnChg chg="del mod">
          <ac:chgData name="HOÀNG THANH BÌNH" userId="1d2e722d-9383-4eb6-9afd-53f40e109161" providerId="ADAL" clId="{891AD670-649F-4A8B-A97B-281B9ED5543C}" dt="2024-02-28T15:11:51.594" v="240" actId="478"/>
          <ac:cxnSpMkLst>
            <pc:docMk/>
            <pc:sldMk cId="0" sldId="269"/>
            <ac:cxnSpMk id="305" creationId="{00000000-0000-0000-0000-000000000000}"/>
          </ac:cxnSpMkLst>
        </pc:cxnChg>
        <pc:cxnChg chg="del mod">
          <ac:chgData name="HOÀNG THANH BÌNH" userId="1d2e722d-9383-4eb6-9afd-53f40e109161" providerId="ADAL" clId="{891AD670-649F-4A8B-A97B-281B9ED5543C}" dt="2024-02-28T15:11:50.817" v="239" actId="478"/>
          <ac:cxnSpMkLst>
            <pc:docMk/>
            <pc:sldMk cId="0" sldId="269"/>
            <ac:cxnSpMk id="306" creationId="{00000000-0000-0000-0000-000000000000}"/>
          </ac:cxnSpMkLst>
        </pc:cxnChg>
      </pc:sldChg>
      <pc:sldChg chg="del">
        <pc:chgData name="HOÀNG THANH BÌNH" userId="1d2e722d-9383-4eb6-9afd-53f40e109161" providerId="ADAL" clId="{891AD670-649F-4A8B-A97B-281B9ED5543C}" dt="2024-02-28T15:20:36.070" v="467" actId="47"/>
        <pc:sldMkLst>
          <pc:docMk/>
          <pc:sldMk cId="0" sldId="270"/>
        </pc:sldMkLst>
      </pc:sldChg>
      <pc:sldChg chg="del">
        <pc:chgData name="HOÀNG THANH BÌNH" userId="1d2e722d-9383-4eb6-9afd-53f40e109161" providerId="ADAL" clId="{891AD670-649F-4A8B-A97B-281B9ED5543C}" dt="2024-02-28T15:20:36.070" v="467" actId="47"/>
        <pc:sldMkLst>
          <pc:docMk/>
          <pc:sldMk cId="0" sldId="271"/>
        </pc:sldMkLst>
      </pc:sldChg>
      <pc:sldChg chg="del">
        <pc:chgData name="HOÀNG THANH BÌNH" userId="1d2e722d-9383-4eb6-9afd-53f40e109161" providerId="ADAL" clId="{891AD670-649F-4A8B-A97B-281B9ED5543C}" dt="2024-02-28T15:20:36.070" v="467" actId="47"/>
        <pc:sldMkLst>
          <pc:docMk/>
          <pc:sldMk cId="0" sldId="272"/>
        </pc:sldMkLst>
      </pc:sldChg>
      <pc:sldChg chg="del ord">
        <pc:chgData name="HOÀNG THANH BÌNH" userId="1d2e722d-9383-4eb6-9afd-53f40e109161" providerId="ADAL" clId="{891AD670-649F-4A8B-A97B-281B9ED5543C}" dt="2024-02-28T15:20:36.070" v="467" actId="47"/>
        <pc:sldMkLst>
          <pc:docMk/>
          <pc:sldMk cId="0" sldId="273"/>
        </pc:sldMkLst>
      </pc:sldChg>
      <pc:sldChg chg="del">
        <pc:chgData name="HOÀNG THANH BÌNH" userId="1d2e722d-9383-4eb6-9afd-53f40e109161" providerId="ADAL" clId="{891AD670-649F-4A8B-A97B-281B9ED5543C}" dt="2024-02-28T15:20:36.070" v="467" actId="47"/>
        <pc:sldMkLst>
          <pc:docMk/>
          <pc:sldMk cId="0" sldId="274"/>
        </pc:sldMkLst>
      </pc:sldChg>
      <pc:sldChg chg="del">
        <pc:chgData name="HOÀNG THANH BÌNH" userId="1d2e722d-9383-4eb6-9afd-53f40e109161" providerId="ADAL" clId="{891AD670-649F-4A8B-A97B-281B9ED5543C}" dt="2024-02-28T15:20:29.562" v="466" actId="47"/>
        <pc:sldMkLst>
          <pc:docMk/>
          <pc:sldMk cId="0" sldId="275"/>
        </pc:sldMkLst>
      </pc:sldChg>
      <pc:sldChg chg="del">
        <pc:chgData name="HOÀNG THANH BÌNH" userId="1d2e722d-9383-4eb6-9afd-53f40e109161" providerId="ADAL" clId="{891AD670-649F-4A8B-A97B-281B9ED5543C}" dt="2024-02-28T15:20:29.562" v="466" actId="47"/>
        <pc:sldMkLst>
          <pc:docMk/>
          <pc:sldMk cId="0" sldId="276"/>
        </pc:sldMkLst>
      </pc:sldChg>
      <pc:sldChg chg="del">
        <pc:chgData name="HOÀNG THANH BÌNH" userId="1d2e722d-9383-4eb6-9afd-53f40e109161" providerId="ADAL" clId="{891AD670-649F-4A8B-A97B-281B9ED5543C}" dt="2024-02-28T15:20:29.562" v="466" actId="47"/>
        <pc:sldMkLst>
          <pc:docMk/>
          <pc:sldMk cId="0" sldId="277"/>
        </pc:sldMkLst>
      </pc:sldChg>
      <pc:sldChg chg="addSp delSp modSp mod ord">
        <pc:chgData name="HOÀNG THANH BÌNH" userId="1d2e722d-9383-4eb6-9afd-53f40e109161" providerId="ADAL" clId="{891AD670-649F-4A8B-A97B-281B9ED5543C}" dt="2024-02-28T15:18:08.788" v="381" actId="20577"/>
        <pc:sldMkLst>
          <pc:docMk/>
          <pc:sldMk cId="0" sldId="278"/>
        </pc:sldMkLst>
        <pc:spChg chg="add mod">
          <ac:chgData name="HOÀNG THANH BÌNH" userId="1d2e722d-9383-4eb6-9afd-53f40e109161" providerId="ADAL" clId="{891AD670-649F-4A8B-A97B-281B9ED5543C}" dt="2024-02-28T15:18:08.788" v="381" actId="20577"/>
          <ac:spMkLst>
            <pc:docMk/>
            <pc:sldMk cId="0" sldId="278"/>
            <ac:spMk id="2" creationId="{78B0DDF3-8061-5FD3-BD04-65B31F52CBB3}"/>
          </ac:spMkLst>
        </pc:spChg>
        <pc:spChg chg="mod">
          <ac:chgData name="HOÀNG THANH BÌNH" userId="1d2e722d-9383-4eb6-9afd-53f40e109161" providerId="ADAL" clId="{891AD670-649F-4A8B-A97B-281B9ED5543C}" dt="2024-02-28T15:14:47.988" v="301" actId="1076"/>
          <ac:spMkLst>
            <pc:docMk/>
            <pc:sldMk cId="0" sldId="278"/>
            <ac:spMk id="2052" creationId="{00000000-0000-0000-0000-000000000000}"/>
          </ac:spMkLst>
        </pc:spChg>
        <pc:spChg chg="del">
          <ac:chgData name="HOÀNG THANH BÌNH" userId="1d2e722d-9383-4eb6-9afd-53f40e109161" providerId="ADAL" clId="{891AD670-649F-4A8B-A97B-281B9ED5543C}" dt="2024-02-28T15:15:03.753" v="313" actId="478"/>
          <ac:spMkLst>
            <pc:docMk/>
            <pc:sldMk cId="0" sldId="278"/>
            <ac:spMk id="2054" creationId="{00000000-0000-0000-0000-000000000000}"/>
          </ac:spMkLst>
        </pc:spChg>
        <pc:spChg chg="mod">
          <ac:chgData name="HOÀNG THANH BÌNH" userId="1d2e722d-9383-4eb6-9afd-53f40e109161" providerId="ADAL" clId="{891AD670-649F-4A8B-A97B-281B9ED5543C}" dt="2024-02-28T15:15:02.704" v="312" actId="20577"/>
          <ac:spMkLst>
            <pc:docMk/>
            <pc:sldMk cId="0" sldId="278"/>
            <ac:spMk id="2055" creationId="{00000000-0000-0000-0000-000000000000}"/>
          </ac:spMkLst>
        </pc:spChg>
        <pc:spChg chg="del">
          <ac:chgData name="HOÀNG THANH BÌNH" userId="1d2e722d-9383-4eb6-9afd-53f40e109161" providerId="ADAL" clId="{891AD670-649F-4A8B-A97B-281B9ED5543C}" dt="2024-02-28T15:15:01.905" v="311" actId="478"/>
          <ac:spMkLst>
            <pc:docMk/>
            <pc:sldMk cId="0" sldId="278"/>
            <ac:spMk id="2057" creationId="{00000000-0000-0000-0000-000000000000}"/>
          </ac:spMkLst>
        </pc:spChg>
        <pc:spChg chg="del mod">
          <ac:chgData name="HOÀNG THANH BÌNH" userId="1d2e722d-9383-4eb6-9afd-53f40e109161" providerId="ADAL" clId="{891AD670-649F-4A8B-A97B-281B9ED5543C}" dt="2024-02-28T15:15:01.431" v="310" actId="478"/>
          <ac:spMkLst>
            <pc:docMk/>
            <pc:sldMk cId="0" sldId="278"/>
            <ac:spMk id="2058" creationId="{00000000-0000-0000-0000-000000000000}"/>
          </ac:spMkLst>
        </pc:spChg>
        <pc:spChg chg="del">
          <ac:chgData name="HOÀNG THANH BÌNH" userId="1d2e722d-9383-4eb6-9afd-53f40e109161" providerId="ADAL" clId="{891AD670-649F-4A8B-A97B-281B9ED5543C}" dt="2024-02-28T15:14:59.550" v="307" actId="478"/>
          <ac:spMkLst>
            <pc:docMk/>
            <pc:sldMk cId="0" sldId="278"/>
            <ac:spMk id="2060" creationId="{00000000-0000-0000-0000-000000000000}"/>
          </ac:spMkLst>
        </pc:spChg>
        <pc:spChg chg="del mod">
          <ac:chgData name="HOÀNG THANH BÌNH" userId="1d2e722d-9383-4eb6-9afd-53f40e109161" providerId="ADAL" clId="{891AD670-649F-4A8B-A97B-281B9ED5543C}" dt="2024-02-28T15:14:58.208" v="305" actId="478"/>
          <ac:spMkLst>
            <pc:docMk/>
            <pc:sldMk cId="0" sldId="278"/>
            <ac:spMk id="2061" creationId="{00000000-0000-0000-0000-000000000000}"/>
          </ac:spMkLst>
        </pc:spChg>
        <pc:cxnChg chg="mod">
          <ac:chgData name="HOÀNG THANH BÌNH" userId="1d2e722d-9383-4eb6-9afd-53f40e109161" providerId="ADAL" clId="{891AD670-649F-4A8B-A97B-281B9ED5543C}" dt="2024-02-28T15:14:52.754" v="302" actId="1076"/>
          <ac:cxnSpMkLst>
            <pc:docMk/>
            <pc:sldMk cId="0" sldId="278"/>
            <ac:cxnSpMk id="2053" creationId="{00000000-0000-0000-0000-000000000000}"/>
          </ac:cxnSpMkLst>
        </pc:cxnChg>
        <pc:cxnChg chg="del mod">
          <ac:chgData name="HOÀNG THANH BÌNH" userId="1d2e722d-9383-4eb6-9afd-53f40e109161" providerId="ADAL" clId="{891AD670-649F-4A8B-A97B-281B9ED5543C}" dt="2024-02-28T15:14:59.033" v="306" actId="478"/>
          <ac:cxnSpMkLst>
            <pc:docMk/>
            <pc:sldMk cId="0" sldId="278"/>
            <ac:cxnSpMk id="2063" creationId="{00000000-0000-0000-0000-000000000000}"/>
          </ac:cxnSpMkLst>
        </pc:cxnChg>
        <pc:cxnChg chg="del mod">
          <ac:chgData name="HOÀNG THANH BÌNH" userId="1d2e722d-9383-4eb6-9afd-53f40e109161" providerId="ADAL" clId="{891AD670-649F-4A8B-A97B-281B9ED5543C}" dt="2024-02-28T15:15:06.653" v="315" actId="478"/>
          <ac:cxnSpMkLst>
            <pc:docMk/>
            <pc:sldMk cId="0" sldId="278"/>
            <ac:cxnSpMk id="2064" creationId="{00000000-0000-0000-0000-000000000000}"/>
          </ac:cxnSpMkLst>
        </pc:cxnChg>
        <pc:cxnChg chg="del mod">
          <ac:chgData name="HOÀNG THANH BÌNH" userId="1d2e722d-9383-4eb6-9afd-53f40e109161" providerId="ADAL" clId="{891AD670-649F-4A8B-A97B-281B9ED5543C}" dt="2024-02-28T15:15:05.211" v="314" actId="478"/>
          <ac:cxnSpMkLst>
            <pc:docMk/>
            <pc:sldMk cId="0" sldId="278"/>
            <ac:cxnSpMk id="2065" creationId="{00000000-0000-0000-0000-000000000000}"/>
          </ac:cxnSpMkLst>
        </pc:cxnChg>
      </pc:sldChg>
      <pc:sldChg chg="del">
        <pc:chgData name="HOÀNG THANH BÌNH" userId="1d2e722d-9383-4eb6-9afd-53f40e109161" providerId="ADAL" clId="{891AD670-649F-4A8B-A97B-281B9ED5543C}" dt="2024-02-28T15:20:36.070" v="467" actId="47"/>
        <pc:sldMkLst>
          <pc:docMk/>
          <pc:sldMk cId="0" sldId="279"/>
        </pc:sldMkLst>
      </pc:sldChg>
      <pc:sldChg chg="del">
        <pc:chgData name="HOÀNG THANH BÌNH" userId="1d2e722d-9383-4eb6-9afd-53f40e109161" providerId="ADAL" clId="{891AD670-649F-4A8B-A97B-281B9ED5543C}" dt="2024-02-28T15:20:36.070" v="467" actId="47"/>
        <pc:sldMkLst>
          <pc:docMk/>
          <pc:sldMk cId="0" sldId="280"/>
        </pc:sldMkLst>
      </pc:sldChg>
      <pc:sldChg chg="del">
        <pc:chgData name="HOÀNG THANH BÌNH" userId="1d2e722d-9383-4eb6-9afd-53f40e109161" providerId="ADAL" clId="{891AD670-649F-4A8B-A97B-281B9ED5543C}" dt="2024-02-28T15:20:20.981" v="463" actId="47"/>
        <pc:sldMkLst>
          <pc:docMk/>
          <pc:sldMk cId="0" sldId="281"/>
        </pc:sldMkLst>
      </pc:sldChg>
      <pc:sldChg chg="del">
        <pc:chgData name="HOÀNG THANH BÌNH" userId="1d2e722d-9383-4eb6-9afd-53f40e109161" providerId="ADAL" clId="{891AD670-649F-4A8B-A97B-281B9ED5543C}" dt="2024-02-28T15:20:15.016" v="460" actId="47"/>
        <pc:sldMkLst>
          <pc:docMk/>
          <pc:sldMk cId="0" sldId="282"/>
        </pc:sldMkLst>
      </pc:sldChg>
      <pc:sldChg chg="del">
        <pc:chgData name="HOÀNG THANH BÌNH" userId="1d2e722d-9383-4eb6-9afd-53f40e109161" providerId="ADAL" clId="{891AD670-649F-4A8B-A97B-281B9ED5543C}" dt="2024-02-28T15:20:14.156" v="459" actId="47"/>
        <pc:sldMkLst>
          <pc:docMk/>
          <pc:sldMk cId="0" sldId="283"/>
        </pc:sldMkLst>
      </pc:sldChg>
      <pc:sldChg chg="del">
        <pc:chgData name="HOÀNG THANH BÌNH" userId="1d2e722d-9383-4eb6-9afd-53f40e109161" providerId="ADAL" clId="{891AD670-649F-4A8B-A97B-281B9ED5543C}" dt="2024-02-28T15:20:13.130" v="458" actId="47"/>
        <pc:sldMkLst>
          <pc:docMk/>
          <pc:sldMk cId="0" sldId="284"/>
        </pc:sldMkLst>
      </pc:sldChg>
      <pc:sldChg chg="del">
        <pc:chgData name="HOÀNG THANH BÌNH" userId="1d2e722d-9383-4eb6-9afd-53f40e109161" providerId="ADAL" clId="{891AD670-649F-4A8B-A97B-281B9ED5543C}" dt="2024-02-28T15:20:11.655" v="457" actId="47"/>
        <pc:sldMkLst>
          <pc:docMk/>
          <pc:sldMk cId="0" sldId="285"/>
        </pc:sldMkLst>
      </pc:sldChg>
      <pc:sldChg chg="del">
        <pc:chgData name="HOÀNG THANH BÌNH" userId="1d2e722d-9383-4eb6-9afd-53f40e109161" providerId="ADAL" clId="{891AD670-649F-4A8B-A97B-281B9ED5543C}" dt="2024-02-28T15:20:10.336" v="456" actId="47"/>
        <pc:sldMkLst>
          <pc:docMk/>
          <pc:sldMk cId="0" sldId="286"/>
        </pc:sldMkLst>
      </pc:sldChg>
      <pc:sldChg chg="add del">
        <pc:chgData name="HOÀNG THANH BÌNH" userId="1d2e722d-9383-4eb6-9afd-53f40e109161" providerId="ADAL" clId="{891AD670-649F-4A8B-A97B-281B9ED5543C}" dt="2024-02-28T15:20:09.146" v="455" actId="47"/>
        <pc:sldMkLst>
          <pc:docMk/>
          <pc:sldMk cId="0" sldId="287"/>
        </pc:sldMkLst>
      </pc:sldChg>
      <pc:sldChg chg="add del">
        <pc:chgData name="HOÀNG THANH BÌNH" userId="1d2e722d-9383-4eb6-9afd-53f40e109161" providerId="ADAL" clId="{891AD670-649F-4A8B-A97B-281B9ED5543C}" dt="2024-02-28T15:20:08.016" v="454" actId="47"/>
        <pc:sldMkLst>
          <pc:docMk/>
          <pc:sldMk cId="0" sldId="288"/>
        </pc:sldMkLst>
      </pc:sldChg>
      <pc:sldChg chg="add del">
        <pc:chgData name="HOÀNG THANH BÌNH" userId="1d2e722d-9383-4eb6-9afd-53f40e109161" providerId="ADAL" clId="{891AD670-649F-4A8B-A97B-281B9ED5543C}" dt="2024-02-28T15:20:06.943" v="453" actId="47"/>
        <pc:sldMkLst>
          <pc:docMk/>
          <pc:sldMk cId="0" sldId="289"/>
        </pc:sldMkLst>
      </pc:sldChg>
      <pc:sldChg chg="add del">
        <pc:chgData name="HOÀNG THANH BÌNH" userId="1d2e722d-9383-4eb6-9afd-53f40e109161" providerId="ADAL" clId="{891AD670-649F-4A8B-A97B-281B9ED5543C}" dt="2024-02-28T15:20:05.845" v="452" actId="47"/>
        <pc:sldMkLst>
          <pc:docMk/>
          <pc:sldMk cId="0" sldId="290"/>
        </pc:sldMkLst>
      </pc:sldChg>
      <pc:sldChg chg="add del">
        <pc:chgData name="HOÀNG THANH BÌNH" userId="1d2e722d-9383-4eb6-9afd-53f40e109161" providerId="ADAL" clId="{891AD670-649F-4A8B-A97B-281B9ED5543C}" dt="2024-02-28T15:20:04.910" v="451" actId="47"/>
        <pc:sldMkLst>
          <pc:docMk/>
          <pc:sldMk cId="0" sldId="291"/>
        </pc:sldMkLst>
      </pc:sldChg>
      <pc:sldChg chg="add del">
        <pc:chgData name="HOÀNG THANH BÌNH" userId="1d2e722d-9383-4eb6-9afd-53f40e109161" providerId="ADAL" clId="{891AD670-649F-4A8B-A97B-281B9ED5543C}" dt="2024-02-28T15:20:03.994" v="450" actId="47"/>
        <pc:sldMkLst>
          <pc:docMk/>
          <pc:sldMk cId="0" sldId="292"/>
        </pc:sldMkLst>
      </pc:sldChg>
      <pc:sldChg chg="add del">
        <pc:chgData name="HOÀNG THANH BÌNH" userId="1d2e722d-9383-4eb6-9afd-53f40e109161" providerId="ADAL" clId="{891AD670-649F-4A8B-A97B-281B9ED5543C}" dt="2024-02-28T15:20:02.711" v="449" actId="47"/>
        <pc:sldMkLst>
          <pc:docMk/>
          <pc:sldMk cId="0" sldId="293"/>
        </pc:sldMkLst>
      </pc:sldChg>
      <pc:sldChg chg="add del">
        <pc:chgData name="HOÀNG THANH BÌNH" userId="1d2e722d-9383-4eb6-9afd-53f40e109161" providerId="ADAL" clId="{891AD670-649F-4A8B-A97B-281B9ED5543C}" dt="2024-02-28T15:20:01.820" v="448" actId="47"/>
        <pc:sldMkLst>
          <pc:docMk/>
          <pc:sldMk cId="0" sldId="294"/>
        </pc:sldMkLst>
      </pc:sldChg>
      <pc:sldChg chg="del">
        <pc:chgData name="HOÀNG THANH BÌNH" userId="1d2e722d-9383-4eb6-9afd-53f40e109161" providerId="ADAL" clId="{891AD670-649F-4A8B-A97B-281B9ED5543C}" dt="2024-02-28T15:19:42.916" v="428" actId="47"/>
        <pc:sldMkLst>
          <pc:docMk/>
          <pc:sldMk cId="0" sldId="295"/>
        </pc:sldMkLst>
      </pc:sldChg>
      <pc:sldChg chg="del">
        <pc:chgData name="HOÀNG THANH BÌNH" userId="1d2e722d-9383-4eb6-9afd-53f40e109161" providerId="ADAL" clId="{891AD670-649F-4A8B-A97B-281B9ED5543C}" dt="2024-02-28T15:19:42.145" v="427" actId="47"/>
        <pc:sldMkLst>
          <pc:docMk/>
          <pc:sldMk cId="0" sldId="296"/>
        </pc:sldMkLst>
      </pc:sldChg>
      <pc:sldChg chg="del">
        <pc:chgData name="HOÀNG THANH BÌNH" userId="1d2e722d-9383-4eb6-9afd-53f40e109161" providerId="ADAL" clId="{891AD670-649F-4A8B-A97B-281B9ED5543C}" dt="2024-02-28T15:19:41.374" v="426" actId="47"/>
        <pc:sldMkLst>
          <pc:docMk/>
          <pc:sldMk cId="0" sldId="297"/>
        </pc:sldMkLst>
      </pc:sldChg>
      <pc:sldChg chg="del">
        <pc:chgData name="HOÀNG THANH BÌNH" userId="1d2e722d-9383-4eb6-9afd-53f40e109161" providerId="ADAL" clId="{891AD670-649F-4A8B-A97B-281B9ED5543C}" dt="2024-02-28T15:19:40.589" v="425" actId="47"/>
        <pc:sldMkLst>
          <pc:docMk/>
          <pc:sldMk cId="0" sldId="298"/>
        </pc:sldMkLst>
      </pc:sldChg>
      <pc:sldChg chg="del">
        <pc:chgData name="HOÀNG THANH BÌNH" userId="1d2e722d-9383-4eb6-9afd-53f40e109161" providerId="ADAL" clId="{891AD670-649F-4A8B-A97B-281B9ED5543C}" dt="2024-02-28T15:19:39.743" v="424" actId="47"/>
        <pc:sldMkLst>
          <pc:docMk/>
          <pc:sldMk cId="0" sldId="299"/>
        </pc:sldMkLst>
      </pc:sldChg>
      <pc:sldChg chg="del">
        <pc:chgData name="HOÀNG THANH BÌNH" userId="1d2e722d-9383-4eb6-9afd-53f40e109161" providerId="ADAL" clId="{891AD670-649F-4A8B-A97B-281B9ED5543C}" dt="2024-02-28T15:19:38.593" v="423" actId="47"/>
        <pc:sldMkLst>
          <pc:docMk/>
          <pc:sldMk cId="0" sldId="300"/>
        </pc:sldMkLst>
      </pc:sldChg>
      <pc:sldChg chg="del">
        <pc:chgData name="HOÀNG THANH BÌNH" userId="1d2e722d-9383-4eb6-9afd-53f40e109161" providerId="ADAL" clId="{891AD670-649F-4A8B-A97B-281B9ED5543C}" dt="2024-02-28T15:19:37.076" v="422" actId="47"/>
        <pc:sldMkLst>
          <pc:docMk/>
          <pc:sldMk cId="0" sldId="301"/>
        </pc:sldMkLst>
      </pc:sldChg>
      <pc:sldChg chg="del">
        <pc:chgData name="HOÀNG THANH BÌNH" userId="1d2e722d-9383-4eb6-9afd-53f40e109161" providerId="ADAL" clId="{891AD670-649F-4A8B-A97B-281B9ED5543C}" dt="2024-02-28T15:19:36.226" v="421" actId="47"/>
        <pc:sldMkLst>
          <pc:docMk/>
          <pc:sldMk cId="0" sldId="302"/>
        </pc:sldMkLst>
      </pc:sldChg>
      <pc:sldChg chg="del">
        <pc:chgData name="HOÀNG THANH BÌNH" userId="1d2e722d-9383-4eb6-9afd-53f40e109161" providerId="ADAL" clId="{891AD670-649F-4A8B-A97B-281B9ED5543C}" dt="2024-02-28T15:19:35.376" v="420" actId="47"/>
        <pc:sldMkLst>
          <pc:docMk/>
          <pc:sldMk cId="0" sldId="303"/>
        </pc:sldMkLst>
      </pc:sldChg>
      <pc:sldChg chg="addSp delSp modSp add del mod">
        <pc:chgData name="HOÀNG THANH BÌNH" userId="1d2e722d-9383-4eb6-9afd-53f40e109161" providerId="ADAL" clId="{891AD670-649F-4A8B-A97B-281B9ED5543C}" dt="2024-02-28T15:24:00.113" v="559" actId="1076"/>
        <pc:sldMkLst>
          <pc:docMk/>
          <pc:sldMk cId="0" sldId="304"/>
        </pc:sldMkLst>
        <pc:spChg chg="add mod">
          <ac:chgData name="HOÀNG THANH BÌNH" userId="1d2e722d-9383-4eb6-9afd-53f40e109161" providerId="ADAL" clId="{891AD670-649F-4A8B-A97B-281B9ED5543C}" dt="2024-02-28T15:24:00.113" v="559" actId="1076"/>
          <ac:spMkLst>
            <pc:docMk/>
            <pc:sldMk cId="0" sldId="304"/>
            <ac:spMk id="2" creationId="{ED10CC0E-7C0E-92A5-3B75-BB4C533B48E6}"/>
          </ac:spMkLst>
        </pc:spChg>
        <pc:picChg chg="del">
          <ac:chgData name="HOÀNG THANH BÌNH" userId="1d2e722d-9383-4eb6-9afd-53f40e109161" providerId="ADAL" clId="{891AD670-649F-4A8B-A97B-281B9ED5543C}" dt="2024-02-28T15:20:00.736" v="447" actId="478"/>
          <ac:picMkLst>
            <pc:docMk/>
            <pc:sldMk cId="0" sldId="304"/>
            <ac:picMk id="14391" creationId="{00000000-0000-0000-0000-000000000000}"/>
          </ac:picMkLst>
        </pc:picChg>
      </pc:sldChg>
      <pc:sldChg chg="modSp mod">
        <pc:chgData name="HOÀNG THANH BÌNH" userId="1d2e722d-9383-4eb6-9afd-53f40e109161" providerId="ADAL" clId="{891AD670-649F-4A8B-A97B-281B9ED5543C}" dt="2024-02-28T15:06:36.020" v="79" actId="1076"/>
        <pc:sldMkLst>
          <pc:docMk/>
          <pc:sldMk cId="428338960" sldId="305"/>
        </pc:sldMkLst>
        <pc:spChg chg="mod">
          <ac:chgData name="HOÀNG THANH BÌNH" userId="1d2e722d-9383-4eb6-9afd-53f40e109161" providerId="ADAL" clId="{891AD670-649F-4A8B-A97B-281B9ED5543C}" dt="2024-02-28T15:06:36.020" v="79" actId="1076"/>
          <ac:spMkLst>
            <pc:docMk/>
            <pc:sldMk cId="428338960" sldId="305"/>
            <ac:spMk id="7" creationId="{E41BFD6F-489F-4332-337B-71282E297C8C}"/>
          </ac:spMkLst>
        </pc:spChg>
        <pc:spChg chg="mod">
          <ac:chgData name="HOÀNG THANH BÌNH" userId="1d2e722d-9383-4eb6-9afd-53f40e109161" providerId="ADAL" clId="{891AD670-649F-4A8B-A97B-281B9ED5543C}" dt="2024-02-28T15:06:32.061" v="78" actId="1076"/>
          <ac:spMkLst>
            <pc:docMk/>
            <pc:sldMk cId="428338960" sldId="305"/>
            <ac:spMk id="28" creationId="{86580674-61A1-0851-9858-2E8857DECC10}"/>
          </ac:spMkLst>
        </pc:spChg>
        <pc:spChg chg="mod">
          <ac:chgData name="HOÀNG THANH BÌNH" userId="1d2e722d-9383-4eb6-9afd-53f40e109161" providerId="ADAL" clId="{891AD670-649F-4A8B-A97B-281B9ED5543C}" dt="2024-02-28T15:04:49.637" v="59" actId="1076"/>
          <ac:spMkLst>
            <pc:docMk/>
            <pc:sldMk cId="428338960" sldId="305"/>
            <ac:spMk id="170" creationId="{B6E1B642-738D-A034-975B-FFE7811E2943}"/>
          </ac:spMkLst>
        </pc:spChg>
        <pc:cxnChg chg="mod">
          <ac:chgData name="HOÀNG THANH BÌNH" userId="1d2e722d-9383-4eb6-9afd-53f40e109161" providerId="ADAL" clId="{891AD670-649F-4A8B-A97B-281B9ED5543C}" dt="2024-02-28T15:04:54.321" v="60" actId="1076"/>
          <ac:cxnSpMkLst>
            <pc:docMk/>
            <pc:sldMk cId="428338960" sldId="305"/>
            <ac:cxnSpMk id="172" creationId="{1330F5E2-63BB-58C4-1B0D-901B60C8AFCF}"/>
          </ac:cxnSpMkLst>
        </pc:cxnChg>
      </pc:sldChg>
      <pc:sldChg chg="modSp mod">
        <pc:chgData name="HOÀNG THANH BÌNH" userId="1d2e722d-9383-4eb6-9afd-53f40e109161" providerId="ADAL" clId="{891AD670-649F-4A8B-A97B-281B9ED5543C}" dt="2024-02-28T15:05:38.920" v="68" actId="113"/>
        <pc:sldMkLst>
          <pc:docMk/>
          <pc:sldMk cId="79804361" sldId="306"/>
        </pc:sldMkLst>
        <pc:spChg chg="mod">
          <ac:chgData name="HOÀNG THANH BÌNH" userId="1d2e722d-9383-4eb6-9afd-53f40e109161" providerId="ADAL" clId="{891AD670-649F-4A8B-A97B-281B9ED5543C}" dt="2024-02-28T15:05:38.920" v="68" actId="113"/>
          <ac:spMkLst>
            <pc:docMk/>
            <pc:sldMk cId="79804361" sldId="306"/>
            <ac:spMk id="4" creationId="{5027DC32-8C59-A806-06FB-6EB3B9B122D8}"/>
          </ac:spMkLst>
        </pc:spChg>
      </pc:sldChg>
      <pc:sldChg chg="modSp add mod">
        <pc:chgData name="HOÀNG THANH BÌNH" userId="1d2e722d-9383-4eb6-9afd-53f40e109161" providerId="ADAL" clId="{891AD670-649F-4A8B-A97B-281B9ED5543C}" dt="2024-02-28T15:08:33.369" v="101" actId="1076"/>
        <pc:sldMkLst>
          <pc:docMk/>
          <pc:sldMk cId="2448855223" sldId="307"/>
        </pc:sldMkLst>
        <pc:spChg chg="mod">
          <ac:chgData name="HOÀNG THANH BÌNH" userId="1d2e722d-9383-4eb6-9afd-53f40e109161" providerId="ADAL" clId="{891AD670-649F-4A8B-A97B-281B9ED5543C}" dt="2024-02-28T15:08:33.369" v="101" actId="1076"/>
          <ac:spMkLst>
            <pc:docMk/>
            <pc:sldMk cId="2448855223" sldId="307"/>
            <ac:spMk id="11" creationId="{2F1488FA-7889-5889-6437-10F7FC061E1A}"/>
          </ac:spMkLst>
        </pc:spChg>
      </pc:sldChg>
      <pc:sldChg chg="del">
        <pc:chgData name="HOÀNG THANH BÌNH" userId="1d2e722d-9383-4eb6-9afd-53f40e109161" providerId="ADAL" clId="{891AD670-649F-4A8B-A97B-281B9ED5543C}" dt="2024-02-28T15:03:25.805" v="0" actId="2696"/>
        <pc:sldMkLst>
          <pc:docMk/>
          <pc:sldMk cId="2656206845" sldId="307"/>
        </pc:sldMkLst>
      </pc:sldChg>
      <pc:sldChg chg="modSp add mod">
        <pc:chgData name="HOÀNG THANH BÌNH" userId="1d2e722d-9383-4eb6-9afd-53f40e109161" providerId="ADAL" clId="{891AD670-649F-4A8B-A97B-281B9ED5543C}" dt="2024-02-28T15:10:46.760" v="197" actId="1076"/>
        <pc:sldMkLst>
          <pc:docMk/>
          <pc:sldMk cId="178131296" sldId="308"/>
        </pc:sldMkLst>
        <pc:spChg chg="mod">
          <ac:chgData name="HOÀNG THANH BÌNH" userId="1d2e722d-9383-4eb6-9afd-53f40e109161" providerId="ADAL" clId="{891AD670-649F-4A8B-A97B-281B9ED5543C}" dt="2024-02-28T15:10:46.760" v="197" actId="1076"/>
          <ac:spMkLst>
            <pc:docMk/>
            <pc:sldMk cId="178131296" sldId="308"/>
            <ac:spMk id="14" creationId="{0838D7CE-B0B1-3665-3C60-DA7FD3181370}"/>
          </ac:spMkLst>
        </pc:spChg>
      </pc:sldChg>
      <pc:sldChg chg="delSp modSp add mod">
        <pc:chgData name="HOÀNG THANH BÌNH" userId="1d2e722d-9383-4eb6-9afd-53f40e109161" providerId="ADAL" clId="{891AD670-649F-4A8B-A97B-281B9ED5543C}" dt="2024-02-28T15:16:25.725" v="336" actId="1076"/>
        <pc:sldMkLst>
          <pc:docMk/>
          <pc:sldMk cId="4219076436" sldId="309"/>
        </pc:sldMkLst>
        <pc:spChg chg="mod">
          <ac:chgData name="HOÀNG THANH BÌNH" userId="1d2e722d-9383-4eb6-9afd-53f40e109161" providerId="ADAL" clId="{891AD670-649F-4A8B-A97B-281B9ED5543C}" dt="2024-02-28T15:16:25.725" v="336" actId="1076"/>
          <ac:spMkLst>
            <pc:docMk/>
            <pc:sldMk cId="4219076436" sldId="309"/>
            <ac:spMk id="3" creationId="{7E124C8B-8F24-0CFD-BB21-CB7B2688C083}"/>
          </ac:spMkLst>
        </pc:spChg>
        <pc:picChg chg="del">
          <ac:chgData name="HOÀNG THANH BÌNH" userId="1d2e722d-9383-4eb6-9afd-53f40e109161" providerId="ADAL" clId="{891AD670-649F-4A8B-A97B-281B9ED5543C}" dt="2024-02-28T15:13:06.743" v="277" actId="478"/>
          <ac:picMkLst>
            <pc:docMk/>
            <pc:sldMk cId="4219076436" sldId="309"/>
            <ac:picMk id="5" creationId="{EA7FAEA2-C969-906F-28DE-DD0F17273E4D}"/>
          </ac:picMkLst>
        </pc:picChg>
      </pc:sldChg>
      <pc:sldChg chg="addSp delSp modSp add mod">
        <pc:chgData name="HOÀNG THANH BÌNH" userId="1d2e722d-9383-4eb6-9afd-53f40e109161" providerId="ADAL" clId="{891AD670-649F-4A8B-A97B-281B9ED5543C}" dt="2024-02-28T15:16:35.177" v="338" actId="14100"/>
        <pc:sldMkLst>
          <pc:docMk/>
          <pc:sldMk cId="473688371" sldId="310"/>
        </pc:sldMkLst>
        <pc:spChg chg="mod">
          <ac:chgData name="HOÀNG THANH BÌNH" userId="1d2e722d-9383-4eb6-9afd-53f40e109161" providerId="ADAL" clId="{891AD670-649F-4A8B-A97B-281B9ED5543C}" dt="2024-02-28T15:16:35.177" v="338" actId="14100"/>
          <ac:spMkLst>
            <pc:docMk/>
            <pc:sldMk cId="473688371" sldId="310"/>
            <ac:spMk id="3" creationId="{DF816669-C6E3-4F4D-AF41-C2E0C4835A2E}"/>
          </ac:spMkLst>
        </pc:spChg>
        <pc:picChg chg="add del mod">
          <ac:chgData name="HOÀNG THANH BÌNH" userId="1d2e722d-9383-4eb6-9afd-53f40e109161" providerId="ADAL" clId="{891AD670-649F-4A8B-A97B-281B9ED5543C}" dt="2024-02-28T15:15:42.563" v="323" actId="478"/>
          <ac:picMkLst>
            <pc:docMk/>
            <pc:sldMk cId="473688371" sldId="310"/>
            <ac:picMk id="2" creationId="{A07625A8-85B9-BD6D-0D5D-1592A8D6BC1A}"/>
          </ac:picMkLst>
        </pc:picChg>
        <pc:picChg chg="add mod">
          <ac:chgData name="HOÀNG THANH BÌNH" userId="1d2e722d-9383-4eb6-9afd-53f40e109161" providerId="ADAL" clId="{891AD670-649F-4A8B-A97B-281B9ED5543C}" dt="2024-02-28T15:16:04.258" v="331" actId="1076"/>
          <ac:picMkLst>
            <pc:docMk/>
            <pc:sldMk cId="473688371" sldId="310"/>
            <ac:picMk id="4" creationId="{17EA97D4-4AC4-764C-47BD-F50D08F9FC47}"/>
          </ac:picMkLst>
        </pc:picChg>
      </pc:sldChg>
      <pc:sldChg chg="add del">
        <pc:chgData name="HOÀNG THANH BÌNH" userId="1d2e722d-9383-4eb6-9afd-53f40e109161" providerId="ADAL" clId="{891AD670-649F-4A8B-A97B-281B9ED5543C}" dt="2024-02-28T15:15:34.190" v="320"/>
        <pc:sldMkLst>
          <pc:docMk/>
          <pc:sldMk cId="309765869" sldId="311"/>
        </pc:sldMkLst>
      </pc:sldChg>
      <pc:sldChg chg="modSp add mod">
        <pc:chgData name="HOÀNG THANH BÌNH" userId="1d2e722d-9383-4eb6-9afd-53f40e109161" providerId="ADAL" clId="{891AD670-649F-4A8B-A97B-281B9ED5543C}" dt="2024-02-28T15:18:56.074" v="403" actId="20577"/>
        <pc:sldMkLst>
          <pc:docMk/>
          <pc:sldMk cId="2863682099" sldId="311"/>
        </pc:sldMkLst>
        <pc:spChg chg="mod">
          <ac:chgData name="HOÀNG THANH BÌNH" userId="1d2e722d-9383-4eb6-9afd-53f40e109161" providerId="ADAL" clId="{891AD670-649F-4A8B-A97B-281B9ED5543C}" dt="2024-02-28T15:18:56.074" v="403" actId="20577"/>
          <ac:spMkLst>
            <pc:docMk/>
            <pc:sldMk cId="2863682099" sldId="311"/>
            <ac:spMk id="2" creationId="{EE70B14D-A1FD-D3A5-A09E-6606B285F29A}"/>
          </ac:spMkLst>
        </pc:spChg>
      </pc:sldChg>
      <pc:sldChg chg="modSp add mod">
        <pc:chgData name="HOÀNG THANH BÌNH" userId="1d2e722d-9383-4eb6-9afd-53f40e109161" providerId="ADAL" clId="{891AD670-649F-4A8B-A97B-281B9ED5543C}" dt="2024-02-28T15:19:28.526" v="419" actId="1076"/>
        <pc:sldMkLst>
          <pc:docMk/>
          <pc:sldMk cId="4069806151" sldId="312"/>
        </pc:sldMkLst>
        <pc:spChg chg="mod">
          <ac:chgData name="HOÀNG THANH BÌNH" userId="1d2e722d-9383-4eb6-9afd-53f40e109161" providerId="ADAL" clId="{891AD670-649F-4A8B-A97B-281B9ED5543C}" dt="2024-02-28T15:19:28.526" v="419" actId="1076"/>
          <ac:spMkLst>
            <pc:docMk/>
            <pc:sldMk cId="4069806151" sldId="312"/>
            <ac:spMk id="2" creationId="{1EC1AFEA-083E-F72B-24F5-3416E26BF7FF}"/>
          </ac:spMkLst>
        </pc:spChg>
      </pc:sldChg>
      <pc:sldMasterChg chg="addSldLayout delSldLayout">
        <pc:chgData name="HOÀNG THANH BÌNH" userId="1d2e722d-9383-4eb6-9afd-53f40e109161" providerId="ADAL" clId="{891AD670-649F-4A8B-A97B-281B9ED5543C}" dt="2024-02-28T15:20:45.319" v="468" actId="47"/>
        <pc:sldMasterMkLst>
          <pc:docMk/>
          <pc:sldMasterMk cId="0" sldId="2147483683"/>
        </pc:sldMasterMkLst>
        <pc:sldLayoutChg chg="del">
          <pc:chgData name="HOÀNG THANH BÌNH" userId="1d2e722d-9383-4eb6-9afd-53f40e109161" providerId="ADAL" clId="{891AD670-649F-4A8B-A97B-281B9ED5543C}" dt="2024-02-28T15:20:45.319" v="468" actId="47"/>
          <pc:sldLayoutMkLst>
            <pc:docMk/>
            <pc:sldMasterMk cId="0" sldId="2147483683"/>
            <pc:sldLayoutMk cId="0" sldId="2147483649"/>
          </pc:sldLayoutMkLst>
        </pc:sldLayoutChg>
        <pc:sldLayoutChg chg="del">
          <pc:chgData name="HOÀNG THANH BÌNH" userId="1d2e722d-9383-4eb6-9afd-53f40e109161" providerId="ADAL" clId="{891AD670-649F-4A8B-A97B-281B9ED5543C}" dt="2024-02-28T15:20:45.319" v="468" actId="47"/>
          <pc:sldLayoutMkLst>
            <pc:docMk/>
            <pc:sldMasterMk cId="0" sldId="2147483683"/>
            <pc:sldLayoutMk cId="0" sldId="2147483650"/>
          </pc:sldLayoutMkLst>
        </pc:sldLayoutChg>
        <pc:sldLayoutChg chg="del">
          <pc:chgData name="HOÀNG THANH BÌNH" userId="1d2e722d-9383-4eb6-9afd-53f40e109161" providerId="ADAL" clId="{891AD670-649F-4A8B-A97B-281B9ED5543C}" dt="2024-02-28T15:20:45.319" v="468" actId="47"/>
          <pc:sldLayoutMkLst>
            <pc:docMk/>
            <pc:sldMasterMk cId="0" sldId="2147483683"/>
            <pc:sldLayoutMk cId="0" sldId="2147483653"/>
          </pc:sldLayoutMkLst>
        </pc:sldLayoutChg>
        <pc:sldLayoutChg chg="del">
          <pc:chgData name="HOÀNG THANH BÌNH" userId="1d2e722d-9383-4eb6-9afd-53f40e109161" providerId="ADAL" clId="{891AD670-649F-4A8B-A97B-281B9ED5543C}" dt="2024-02-28T15:20:45.319" v="468" actId="47"/>
          <pc:sldLayoutMkLst>
            <pc:docMk/>
            <pc:sldMasterMk cId="0" sldId="2147483683"/>
            <pc:sldLayoutMk cId="0" sldId="2147483654"/>
          </pc:sldLayoutMkLst>
        </pc:sldLayoutChg>
        <pc:sldLayoutChg chg="del">
          <pc:chgData name="HOÀNG THANH BÌNH" userId="1d2e722d-9383-4eb6-9afd-53f40e109161" providerId="ADAL" clId="{891AD670-649F-4A8B-A97B-281B9ED5543C}" dt="2024-02-28T15:20:36.070" v="467" actId="47"/>
          <pc:sldLayoutMkLst>
            <pc:docMk/>
            <pc:sldMasterMk cId="0" sldId="2147483683"/>
            <pc:sldLayoutMk cId="0" sldId="2147483655"/>
          </pc:sldLayoutMkLst>
        </pc:sldLayoutChg>
        <pc:sldLayoutChg chg="del">
          <pc:chgData name="HOÀNG THANH BÌNH" userId="1d2e722d-9383-4eb6-9afd-53f40e109161" providerId="ADAL" clId="{891AD670-649F-4A8B-A97B-281B9ED5543C}" dt="2024-02-28T15:20:36.070" v="467" actId="47"/>
          <pc:sldLayoutMkLst>
            <pc:docMk/>
            <pc:sldMasterMk cId="0" sldId="2147483683"/>
            <pc:sldLayoutMk cId="0" sldId="2147483657"/>
          </pc:sldLayoutMkLst>
        </pc:sldLayoutChg>
        <pc:sldLayoutChg chg="del">
          <pc:chgData name="HOÀNG THANH BÌNH" userId="1d2e722d-9383-4eb6-9afd-53f40e109161" providerId="ADAL" clId="{891AD670-649F-4A8B-A97B-281B9ED5543C}" dt="2024-02-28T15:20:45.319" v="468" actId="47"/>
          <pc:sldLayoutMkLst>
            <pc:docMk/>
            <pc:sldMasterMk cId="0" sldId="2147483683"/>
            <pc:sldLayoutMk cId="0" sldId="2147483665"/>
          </pc:sldLayoutMkLst>
        </pc:sldLayoutChg>
        <pc:sldLayoutChg chg="del">
          <pc:chgData name="HOÀNG THANH BÌNH" userId="1d2e722d-9383-4eb6-9afd-53f40e109161" providerId="ADAL" clId="{891AD670-649F-4A8B-A97B-281B9ED5543C}" dt="2024-02-28T15:20:36.070" v="467" actId="47"/>
          <pc:sldLayoutMkLst>
            <pc:docMk/>
            <pc:sldMasterMk cId="0" sldId="2147483683"/>
            <pc:sldLayoutMk cId="0" sldId="2147483666"/>
          </pc:sldLayoutMkLst>
        </pc:sldLayoutChg>
        <pc:sldLayoutChg chg="del">
          <pc:chgData name="HOÀNG THANH BÌNH" userId="1d2e722d-9383-4eb6-9afd-53f40e109161" providerId="ADAL" clId="{891AD670-649F-4A8B-A97B-281B9ED5543C}" dt="2024-02-28T15:20:36.070" v="467" actId="47"/>
          <pc:sldLayoutMkLst>
            <pc:docMk/>
            <pc:sldMasterMk cId="0" sldId="2147483683"/>
            <pc:sldLayoutMk cId="0" sldId="2147483667"/>
          </pc:sldLayoutMkLst>
        </pc:sldLayoutChg>
        <pc:sldLayoutChg chg="del">
          <pc:chgData name="HOÀNG THANH BÌNH" userId="1d2e722d-9383-4eb6-9afd-53f40e109161" providerId="ADAL" clId="{891AD670-649F-4A8B-A97B-281B9ED5543C}" dt="2024-02-28T15:20:36.070" v="467" actId="47"/>
          <pc:sldLayoutMkLst>
            <pc:docMk/>
            <pc:sldMasterMk cId="0" sldId="2147483683"/>
            <pc:sldLayoutMk cId="0" sldId="2147483668"/>
          </pc:sldLayoutMkLst>
        </pc:sldLayoutChg>
        <pc:sldLayoutChg chg="del">
          <pc:chgData name="HOÀNG THANH BÌNH" userId="1d2e722d-9383-4eb6-9afd-53f40e109161" providerId="ADAL" clId="{891AD670-649F-4A8B-A97B-281B9ED5543C}" dt="2024-02-28T15:20:36.070" v="467" actId="47"/>
          <pc:sldLayoutMkLst>
            <pc:docMk/>
            <pc:sldMasterMk cId="0" sldId="2147483683"/>
            <pc:sldLayoutMk cId="0" sldId="2147483669"/>
          </pc:sldLayoutMkLst>
        </pc:sldLayoutChg>
        <pc:sldLayoutChg chg="del">
          <pc:chgData name="HOÀNG THANH BÌNH" userId="1d2e722d-9383-4eb6-9afd-53f40e109161" providerId="ADAL" clId="{891AD670-649F-4A8B-A97B-281B9ED5543C}" dt="2024-02-28T15:20:29.562" v="466" actId="47"/>
          <pc:sldLayoutMkLst>
            <pc:docMk/>
            <pc:sldMasterMk cId="0" sldId="2147483683"/>
            <pc:sldLayoutMk cId="0" sldId="2147483670"/>
          </pc:sldLayoutMkLst>
        </pc:sldLayoutChg>
        <pc:sldLayoutChg chg="del">
          <pc:chgData name="HOÀNG THANH BÌNH" userId="1d2e722d-9383-4eb6-9afd-53f40e109161" providerId="ADAL" clId="{891AD670-649F-4A8B-A97B-281B9ED5543C}" dt="2024-02-28T15:20:29.562" v="466" actId="47"/>
          <pc:sldLayoutMkLst>
            <pc:docMk/>
            <pc:sldMasterMk cId="0" sldId="2147483683"/>
            <pc:sldLayoutMk cId="0" sldId="2147483671"/>
          </pc:sldLayoutMkLst>
        </pc:sldLayoutChg>
        <pc:sldLayoutChg chg="del">
          <pc:chgData name="HOÀNG THANH BÌNH" userId="1d2e722d-9383-4eb6-9afd-53f40e109161" providerId="ADAL" clId="{891AD670-649F-4A8B-A97B-281B9ED5543C}" dt="2024-02-28T15:20:29.562" v="466" actId="47"/>
          <pc:sldLayoutMkLst>
            <pc:docMk/>
            <pc:sldMasterMk cId="0" sldId="2147483683"/>
            <pc:sldLayoutMk cId="0" sldId="2147483672"/>
          </pc:sldLayoutMkLst>
        </pc:sldLayoutChg>
        <pc:sldLayoutChg chg="del">
          <pc:chgData name="HOÀNG THANH BÌNH" userId="1d2e722d-9383-4eb6-9afd-53f40e109161" providerId="ADAL" clId="{891AD670-649F-4A8B-A97B-281B9ED5543C}" dt="2024-02-28T15:20:36.070" v="467" actId="47"/>
          <pc:sldLayoutMkLst>
            <pc:docMk/>
            <pc:sldMasterMk cId="0" sldId="2147483683"/>
            <pc:sldLayoutMk cId="0" sldId="2147483673"/>
          </pc:sldLayoutMkLst>
        </pc:sldLayoutChg>
        <pc:sldLayoutChg chg="del">
          <pc:chgData name="HOÀNG THANH BÌNH" userId="1d2e722d-9383-4eb6-9afd-53f40e109161" providerId="ADAL" clId="{891AD670-649F-4A8B-A97B-281B9ED5543C}" dt="2024-02-28T15:20:20.981" v="463" actId="47"/>
          <pc:sldLayoutMkLst>
            <pc:docMk/>
            <pc:sldMasterMk cId="0" sldId="2147483683"/>
            <pc:sldLayoutMk cId="0" sldId="2147483674"/>
          </pc:sldLayoutMkLst>
        </pc:sldLayoutChg>
        <pc:sldLayoutChg chg="del">
          <pc:chgData name="HOÀNG THANH BÌNH" userId="1d2e722d-9383-4eb6-9afd-53f40e109161" providerId="ADAL" clId="{891AD670-649F-4A8B-A97B-281B9ED5543C}" dt="2024-02-28T15:20:15.016" v="460" actId="47"/>
          <pc:sldLayoutMkLst>
            <pc:docMk/>
            <pc:sldMasterMk cId="0" sldId="2147483683"/>
            <pc:sldLayoutMk cId="0" sldId="2147483675"/>
          </pc:sldLayoutMkLst>
        </pc:sldLayoutChg>
        <pc:sldLayoutChg chg="del">
          <pc:chgData name="HOÀNG THANH BÌNH" userId="1d2e722d-9383-4eb6-9afd-53f40e109161" providerId="ADAL" clId="{891AD670-649F-4A8B-A97B-281B9ED5543C}" dt="2024-02-28T15:20:14.156" v="459" actId="47"/>
          <pc:sldLayoutMkLst>
            <pc:docMk/>
            <pc:sldMasterMk cId="0" sldId="2147483683"/>
            <pc:sldLayoutMk cId="0" sldId="2147483676"/>
          </pc:sldLayoutMkLst>
        </pc:sldLayoutChg>
        <pc:sldLayoutChg chg="del">
          <pc:chgData name="HOÀNG THANH BÌNH" userId="1d2e722d-9383-4eb6-9afd-53f40e109161" providerId="ADAL" clId="{891AD670-649F-4A8B-A97B-281B9ED5543C}" dt="2024-02-28T15:20:13.130" v="458" actId="47"/>
          <pc:sldLayoutMkLst>
            <pc:docMk/>
            <pc:sldMasterMk cId="0" sldId="2147483683"/>
            <pc:sldLayoutMk cId="0" sldId="2147483677"/>
          </pc:sldLayoutMkLst>
        </pc:sldLayoutChg>
        <pc:sldLayoutChg chg="del">
          <pc:chgData name="HOÀNG THANH BÌNH" userId="1d2e722d-9383-4eb6-9afd-53f40e109161" providerId="ADAL" clId="{891AD670-649F-4A8B-A97B-281B9ED5543C}" dt="2024-02-28T15:20:11.655" v="457" actId="47"/>
          <pc:sldLayoutMkLst>
            <pc:docMk/>
            <pc:sldMasterMk cId="0" sldId="2147483683"/>
            <pc:sldLayoutMk cId="0" sldId="2147483678"/>
          </pc:sldLayoutMkLst>
        </pc:sldLayoutChg>
        <pc:sldLayoutChg chg="del">
          <pc:chgData name="HOÀNG THANH BÌNH" userId="1d2e722d-9383-4eb6-9afd-53f40e109161" providerId="ADAL" clId="{891AD670-649F-4A8B-A97B-281B9ED5543C}" dt="2024-02-28T15:20:10.336" v="456" actId="47"/>
          <pc:sldLayoutMkLst>
            <pc:docMk/>
            <pc:sldMasterMk cId="0" sldId="2147483683"/>
            <pc:sldLayoutMk cId="0" sldId="2147483679"/>
          </pc:sldLayoutMkLst>
        </pc:sldLayoutChg>
        <pc:sldLayoutChg chg="add del">
          <pc:chgData name="HOÀNG THANH BÌNH" userId="1d2e722d-9383-4eb6-9afd-53f40e109161" providerId="ADAL" clId="{891AD670-649F-4A8B-A97B-281B9ED5543C}" dt="2024-02-28T15:20:08.016" v="454" actId="47"/>
          <pc:sldLayoutMkLst>
            <pc:docMk/>
            <pc:sldMasterMk cId="0" sldId="2147483683"/>
            <pc:sldLayoutMk cId="0" sldId="2147483680"/>
          </pc:sldLayoutMkLst>
        </pc:sldLayoutChg>
        <pc:sldLayoutChg chg="add del">
          <pc:chgData name="HOÀNG THANH BÌNH" userId="1d2e722d-9383-4eb6-9afd-53f40e109161" providerId="ADAL" clId="{891AD670-649F-4A8B-A97B-281B9ED5543C}" dt="2024-02-28T15:20:09.146" v="455" actId="47"/>
          <pc:sldLayoutMkLst>
            <pc:docMk/>
            <pc:sldMasterMk cId="0" sldId="2147483683"/>
            <pc:sldLayoutMk cId="0" sldId="2147483681"/>
          </pc:sldLayoutMkLst>
        </pc:sldLayoutChg>
      </pc:sldMasterChg>
      <pc:sldMasterChg chg="add del addSldLayout delSldLayout">
        <pc:chgData name="HOÀNG THANH BÌNH" userId="1d2e722d-9383-4eb6-9afd-53f40e109161" providerId="ADAL" clId="{891AD670-649F-4A8B-A97B-281B9ED5543C}" dt="2024-02-28T15:20:18.464" v="462" actId="47"/>
        <pc:sldMasterMkLst>
          <pc:docMk/>
          <pc:sldMasterMk cId="0" sldId="2147483684"/>
        </pc:sldMasterMkLst>
        <pc:sldLayoutChg chg="add del">
          <pc:chgData name="HOÀNG THANH BÌNH" userId="1d2e722d-9383-4eb6-9afd-53f40e109161" providerId="ADAL" clId="{891AD670-649F-4A8B-A97B-281B9ED5543C}" dt="2024-02-28T15:20:18.464" v="462" actId="47"/>
          <pc:sldLayoutMkLst>
            <pc:docMk/>
            <pc:sldMasterMk cId="0" sldId="2147483684"/>
            <pc:sldLayoutMk cId="0" sldId="21474836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37EF0B1-6B09-C769-D5D7-F4DC14BBFEAD}"/>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9986D28A-3524-9900-ACF0-513F285D5A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938FCA8C-4379-4C1E-F4E9-605B0190BC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41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830369C-63B9-9561-51FF-EE8BACF9EBC2}"/>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0B11B811-E2D2-706F-5165-774A868EDF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79A0E65D-FEAB-3758-3768-CBAFE4E0C0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256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3E451D7-574E-1B9E-8FFB-2E9A644CA961}"/>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8FE27B14-E149-2B4D-E26F-E967B0FD92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EC3DDC01-43A3-9B22-D7A2-5821645FC0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879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9567814-A7A0-F0F6-D75F-C315EC6F715F}"/>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38836E5F-0801-FC2E-3FBC-C36DB13321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8648D05C-81D5-BB6F-1326-C4E3B498CC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302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1B62B3E-F662-5559-9C00-6733E551AEEE}"/>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8E63F6C0-F990-2907-8112-D416ADB673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0DDC4FFF-AD0C-1B30-4D22-65D45C7F56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926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22732CE-36A0-5845-F228-658F61BC2631}"/>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12338FC5-D3DD-896B-7A88-BC6719900F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6040C786-B56A-C8EF-BFC9-C8E4737136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82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a:extLst>
            <a:ext uri="{FF2B5EF4-FFF2-40B4-BE49-F238E27FC236}">
              <a16:creationId xmlns:a16="http://schemas.microsoft.com/office/drawing/2014/main" id="{4B7356B4-94B8-FB39-F197-39C38B84C8E5}"/>
            </a:ext>
          </a:extLst>
        </p:cNvPr>
        <p:cNvGrpSpPr/>
        <p:nvPr/>
      </p:nvGrpSpPr>
      <p:grpSpPr>
        <a:xfrm>
          <a:off x="0" y="0"/>
          <a:ext cx="0" cy="0"/>
          <a:chOff x="0" y="0"/>
          <a:chExt cx="0" cy="0"/>
        </a:xfrm>
      </p:grpSpPr>
      <p:sp>
        <p:nvSpPr>
          <p:cNvPr id="230" name="Google Shape;230;g7f9262ee2f_0_18:notes">
            <a:extLst>
              <a:ext uri="{FF2B5EF4-FFF2-40B4-BE49-F238E27FC236}">
                <a16:creationId xmlns:a16="http://schemas.microsoft.com/office/drawing/2014/main" id="{5279FBE8-AB34-E6BF-09CE-EA1284E9B5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9262ee2f_0_18:notes">
            <a:extLst>
              <a:ext uri="{FF2B5EF4-FFF2-40B4-BE49-F238E27FC236}">
                <a16:creationId xmlns:a16="http://schemas.microsoft.com/office/drawing/2014/main" id="{9C177A34-B1E9-0CBF-D5C8-045C3A5D1D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36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7"/>
        <p:cNvGrpSpPr/>
        <p:nvPr/>
      </p:nvGrpSpPr>
      <p:grpSpPr>
        <a:xfrm>
          <a:off x="0" y="0"/>
          <a:ext cx="0" cy="0"/>
          <a:chOff x="0" y="0"/>
          <a:chExt cx="0" cy="0"/>
        </a:xfrm>
      </p:grpSpPr>
      <p:sp>
        <p:nvSpPr>
          <p:cNvPr id="14388" name="Google Shape;14388;g7f9262ee2f_0_24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9" name="Google Shape;14389;g7f9262ee2f_0_24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A491E3D6-4413-435C-E92E-40E234D51D63}"/>
            </a:ext>
          </a:extLst>
        </p:cNvPr>
        <p:cNvGrpSpPr/>
        <p:nvPr/>
      </p:nvGrpSpPr>
      <p:grpSpPr>
        <a:xfrm>
          <a:off x="0" y="0"/>
          <a:ext cx="0" cy="0"/>
          <a:chOff x="0" y="0"/>
          <a:chExt cx="0" cy="0"/>
        </a:xfrm>
      </p:grpSpPr>
      <p:sp>
        <p:nvSpPr>
          <p:cNvPr id="167" name="Google Shape;167;g7f9262ee2f_0_26269:notes">
            <a:extLst>
              <a:ext uri="{FF2B5EF4-FFF2-40B4-BE49-F238E27FC236}">
                <a16:creationId xmlns:a16="http://schemas.microsoft.com/office/drawing/2014/main" id="{DE809D29-7BFE-C71F-50B0-E8A49B066A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a:extLst>
              <a:ext uri="{FF2B5EF4-FFF2-40B4-BE49-F238E27FC236}">
                <a16:creationId xmlns:a16="http://schemas.microsoft.com/office/drawing/2014/main" id="{D2468B51-6251-FB77-D206-EEF09A2446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93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a:extLst>
            <a:ext uri="{FF2B5EF4-FFF2-40B4-BE49-F238E27FC236}">
              <a16:creationId xmlns:a16="http://schemas.microsoft.com/office/drawing/2014/main" id="{C79DD8DE-3D30-BA60-9E27-C44937979675}"/>
            </a:ext>
          </a:extLst>
        </p:cNvPr>
        <p:cNvGrpSpPr/>
        <p:nvPr/>
      </p:nvGrpSpPr>
      <p:grpSpPr>
        <a:xfrm>
          <a:off x="0" y="0"/>
          <a:ext cx="0" cy="0"/>
          <a:chOff x="0" y="0"/>
          <a:chExt cx="0" cy="0"/>
        </a:xfrm>
      </p:grpSpPr>
      <p:sp>
        <p:nvSpPr>
          <p:cNvPr id="175" name="Google Shape;175;g7f9262ee2f_0_26276:notes">
            <a:extLst>
              <a:ext uri="{FF2B5EF4-FFF2-40B4-BE49-F238E27FC236}">
                <a16:creationId xmlns:a16="http://schemas.microsoft.com/office/drawing/2014/main" id="{DB7B746D-4CF2-A886-506F-B5F4727934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a:extLst>
              <a:ext uri="{FF2B5EF4-FFF2-40B4-BE49-F238E27FC236}">
                <a16:creationId xmlns:a16="http://schemas.microsoft.com/office/drawing/2014/main" id="{7EC92FF0-9A29-5A98-CDB2-026C4E0AE3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759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a:extLst>
            <a:ext uri="{FF2B5EF4-FFF2-40B4-BE49-F238E27FC236}">
              <a16:creationId xmlns:a16="http://schemas.microsoft.com/office/drawing/2014/main" id="{625A392F-8E4A-A554-70CB-59CB1849B748}"/>
            </a:ext>
          </a:extLst>
        </p:cNvPr>
        <p:cNvGrpSpPr/>
        <p:nvPr/>
      </p:nvGrpSpPr>
      <p:grpSpPr>
        <a:xfrm>
          <a:off x="0" y="0"/>
          <a:ext cx="0" cy="0"/>
          <a:chOff x="0" y="0"/>
          <a:chExt cx="0" cy="0"/>
        </a:xfrm>
      </p:grpSpPr>
      <p:sp>
        <p:nvSpPr>
          <p:cNvPr id="175" name="Google Shape;175;g7f9262ee2f_0_26276:notes">
            <a:extLst>
              <a:ext uri="{FF2B5EF4-FFF2-40B4-BE49-F238E27FC236}">
                <a16:creationId xmlns:a16="http://schemas.microsoft.com/office/drawing/2014/main" id="{A6CA82AD-0CD6-932E-2182-E02638AB20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a:extLst>
              <a:ext uri="{FF2B5EF4-FFF2-40B4-BE49-F238E27FC236}">
                <a16:creationId xmlns:a16="http://schemas.microsoft.com/office/drawing/2014/main" id="{62A039AD-19E2-E1C5-4D22-DEC20A964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90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712DBDD-AF91-FB98-330C-51552F652728}"/>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8EB3499A-008D-F136-9CCE-0DD4B9E1CE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5DDDA720-2182-C89B-594F-52A97C4ECA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031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3B79299-3012-9513-A568-8FCD12859C13}"/>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2061D405-F840-27E6-A4F9-1776325066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2F23A1BC-CB14-7898-92B1-3707B8EAFD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218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30522E75-76DB-B8F3-92DE-C607E00FA4D4}"/>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FC3C3EFA-6F67-A6B5-AEA5-FC2CDAC50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1753E2B8-D176-53BA-5958-F40D53DA47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29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3" r:id="rId6"/>
    <p:sldLayoutId id="214748366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54"/>
        <p:cNvGrpSpPr/>
        <p:nvPr/>
      </p:nvGrpSpPr>
      <p:grpSpPr>
        <a:xfrm>
          <a:off x="0" y="0"/>
          <a:ext cx="0" cy="0"/>
          <a:chOff x="0" y="0"/>
          <a:chExt cx="0" cy="0"/>
        </a:xfrm>
      </p:grpSpPr>
      <p:sp>
        <p:nvSpPr>
          <p:cNvPr id="155" name="Google Shape;155;p3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6" name="Google Shape;156;p3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810816" y="745621"/>
            <a:ext cx="7522368" cy="464701"/>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algn="ctr"/>
            <a:r>
              <a:rPr lang="vi-VN" sz="3600" b="1" dirty="0">
                <a:latin typeface="+mj-lt"/>
              </a:rPr>
              <a:t>Học máy thống kê</a:t>
            </a:r>
          </a:p>
        </p:txBody>
      </p:sp>
      <p:graphicFrame>
        <p:nvGraphicFramePr>
          <p:cNvPr id="4" name="Bảng 3">
            <a:extLst>
              <a:ext uri="{FF2B5EF4-FFF2-40B4-BE49-F238E27FC236}">
                <a16:creationId xmlns:a16="http://schemas.microsoft.com/office/drawing/2014/main" id="{DCB5F0A4-4B02-3829-A261-A3E0D25ACFBF}"/>
              </a:ext>
            </a:extLst>
          </p:cNvPr>
          <p:cNvGraphicFramePr>
            <a:graphicFrameLocks noGrp="1"/>
          </p:cNvGraphicFramePr>
          <p:nvPr>
            <p:extLst>
              <p:ext uri="{D42A27DB-BD31-4B8C-83A1-F6EECF244321}">
                <p14:modId xmlns:p14="http://schemas.microsoft.com/office/powerpoint/2010/main" val="3831453510"/>
              </p:ext>
            </p:extLst>
          </p:nvPr>
        </p:nvGraphicFramePr>
        <p:xfrm>
          <a:off x="2275283" y="3186542"/>
          <a:ext cx="4593433" cy="374949"/>
        </p:xfrm>
        <a:graphic>
          <a:graphicData uri="http://schemas.openxmlformats.org/drawingml/2006/table">
            <a:tbl>
              <a:tblPr firstRow="1" bandRow="1">
                <a:tableStyleId>{DF131DCF-23CA-469F-81A2-84113D3A693F}</a:tableStyleId>
              </a:tblPr>
              <a:tblGrid>
                <a:gridCol w="2301011">
                  <a:extLst>
                    <a:ext uri="{9D8B030D-6E8A-4147-A177-3AD203B41FA5}">
                      <a16:colId xmlns:a16="http://schemas.microsoft.com/office/drawing/2014/main" val="3357612293"/>
                    </a:ext>
                  </a:extLst>
                </a:gridCol>
                <a:gridCol w="421614">
                  <a:extLst>
                    <a:ext uri="{9D8B030D-6E8A-4147-A177-3AD203B41FA5}">
                      <a16:colId xmlns:a16="http://schemas.microsoft.com/office/drawing/2014/main" val="4228253598"/>
                    </a:ext>
                  </a:extLst>
                </a:gridCol>
                <a:gridCol w="1870808">
                  <a:extLst>
                    <a:ext uri="{9D8B030D-6E8A-4147-A177-3AD203B41FA5}">
                      <a16:colId xmlns:a16="http://schemas.microsoft.com/office/drawing/2014/main" val="604255360"/>
                    </a:ext>
                  </a:extLst>
                </a:gridCol>
              </a:tblGrid>
              <a:tr h="374949">
                <a:tc>
                  <a:txBody>
                    <a:bodyPr/>
                    <a:lstStyle/>
                    <a:p>
                      <a:pPr algn="ctr"/>
                      <a:r>
                        <a:rPr lang="vi-VN" sz="1800" b="1" dirty="0">
                          <a:solidFill>
                            <a:schemeClr val="bg1"/>
                          </a:solidFill>
                          <a:latin typeface="+mj-lt"/>
                        </a:rPr>
                        <a:t>Hoàng Thanh Bình</a:t>
                      </a:r>
                      <a:endParaRPr lang="en-US" sz="1800" b="1" dirty="0">
                        <a:solidFill>
                          <a:schemeClr val="bg1"/>
                        </a:solidFill>
                        <a:latin typeface="+mj-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800" b="1" dirty="0">
                          <a:solidFill>
                            <a:schemeClr val="bg1"/>
                          </a:solidFill>
                          <a:latin typeface="+mj-lt"/>
                        </a:rPr>
                        <a:t>-</a:t>
                      </a:r>
                      <a:endParaRPr lang="en-US" sz="1800" b="1" dirty="0">
                        <a:solidFill>
                          <a:schemeClr val="bg1"/>
                        </a:solidFill>
                        <a:latin typeface="+mj-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800" b="1" dirty="0">
                          <a:solidFill>
                            <a:schemeClr val="bg1"/>
                          </a:solidFill>
                          <a:latin typeface="+mj-lt"/>
                        </a:rPr>
                        <a:t>2121051545</a:t>
                      </a:r>
                      <a:endParaRPr lang="en-US" sz="1800" b="1" dirty="0">
                        <a:solidFill>
                          <a:schemeClr val="bg1"/>
                        </a:solidFill>
                        <a:latin typeface="+mj-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26622136"/>
                  </a:ext>
                </a:extLst>
              </a:tr>
            </a:tbl>
          </a:graphicData>
        </a:graphic>
      </p:graphicFrame>
      <p:sp>
        <p:nvSpPr>
          <p:cNvPr id="5" name="Hộp Văn bản 4">
            <a:extLst>
              <a:ext uri="{FF2B5EF4-FFF2-40B4-BE49-F238E27FC236}">
                <a16:creationId xmlns:a16="http://schemas.microsoft.com/office/drawing/2014/main" id="{2AEBEBD9-219C-E0C7-D2DC-81F253F9833D}"/>
              </a:ext>
            </a:extLst>
          </p:cNvPr>
          <p:cNvSpPr txBox="1"/>
          <p:nvPr/>
        </p:nvSpPr>
        <p:spPr>
          <a:xfrm>
            <a:off x="1468041" y="1746043"/>
            <a:ext cx="6036468" cy="830997"/>
          </a:xfrm>
          <a:prstGeom prst="rect">
            <a:avLst/>
          </a:prstGeom>
          <a:noFill/>
        </p:spPr>
        <p:txBody>
          <a:bodyPr wrap="square" rtlCol="0">
            <a:spAutoFit/>
          </a:bodyPr>
          <a:lstStyle/>
          <a:p>
            <a:pPr algn="ctr"/>
            <a:r>
              <a:rPr lang="vi-VN" sz="2400" b="1" dirty="0">
                <a:solidFill>
                  <a:schemeClr val="bg1"/>
                </a:solidFill>
                <a:latin typeface="+mj-lt"/>
              </a:rPr>
              <a:t>Chủ đề: Ứng dụng hồi quy </a:t>
            </a:r>
            <a:r>
              <a:rPr lang="vi-VN" sz="2400" b="1" dirty="0" err="1">
                <a:solidFill>
                  <a:schemeClr val="bg1"/>
                </a:solidFill>
                <a:latin typeface="+mj-lt"/>
              </a:rPr>
              <a:t>Logistic</a:t>
            </a:r>
            <a:r>
              <a:rPr lang="vi-VN" sz="2400" b="1" dirty="0">
                <a:solidFill>
                  <a:schemeClr val="bg1"/>
                </a:solidFill>
                <a:latin typeface="+mj-lt"/>
              </a:rPr>
              <a:t> trong dự đoán về mắt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BBEBA76-D483-7169-8071-A03844568204}"/>
            </a:ext>
          </a:extLst>
        </p:cNvPr>
        <p:cNvGrpSpPr/>
        <p:nvPr/>
      </p:nvGrpSpPr>
      <p:grpSpPr>
        <a:xfrm>
          <a:off x="0" y="0"/>
          <a:ext cx="0" cy="0"/>
          <a:chOff x="0" y="0"/>
          <a:chExt cx="0" cy="0"/>
        </a:xfrm>
      </p:grpSpPr>
      <p:sp>
        <p:nvSpPr>
          <p:cNvPr id="221" name="Google Shape;221;p45">
            <a:extLst>
              <a:ext uri="{FF2B5EF4-FFF2-40B4-BE49-F238E27FC236}">
                <a16:creationId xmlns:a16="http://schemas.microsoft.com/office/drawing/2014/main" id="{F534389A-3A27-6565-1469-98E14DF1C162}"/>
              </a:ext>
            </a:extLst>
          </p:cNvPr>
          <p:cNvSpPr txBox="1">
            <a:spLocks noGrp="1"/>
          </p:cNvSpPr>
          <p:nvPr>
            <p:ph type="title" idx="4"/>
          </p:nvPr>
        </p:nvSpPr>
        <p:spPr>
          <a:xfrm>
            <a:off x="140375" y="857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02: Cơ sở lý thuyết</a:t>
            </a:r>
            <a:endParaRPr sz="3600" b="1" dirty="0">
              <a:latin typeface="+mj-lt"/>
            </a:endParaRPr>
          </a:p>
        </p:txBody>
      </p:sp>
      <p:cxnSp>
        <p:nvCxnSpPr>
          <p:cNvPr id="222" name="Google Shape;222;p45">
            <a:extLst>
              <a:ext uri="{FF2B5EF4-FFF2-40B4-BE49-F238E27FC236}">
                <a16:creationId xmlns:a16="http://schemas.microsoft.com/office/drawing/2014/main" id="{8DDB0966-FE66-3C34-E76D-3E5B771B9540}"/>
              </a:ext>
            </a:extLst>
          </p:cNvPr>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E659FC91-10FB-5167-46C5-55A1980E8FED}"/>
              </a:ext>
            </a:extLst>
          </p:cNvPr>
          <p:cNvSpPr txBox="1"/>
          <p:nvPr/>
        </p:nvSpPr>
        <p:spPr>
          <a:xfrm>
            <a:off x="303338" y="1200744"/>
            <a:ext cx="8393906" cy="2633413"/>
          </a:xfrm>
          <a:prstGeom prst="rect">
            <a:avLst/>
          </a:prstGeom>
          <a:noFill/>
        </p:spPr>
        <p:txBody>
          <a:bodyPr wrap="square" rtlCol="0">
            <a:spAutoFit/>
          </a:bodyPr>
          <a:lstStyle/>
          <a:p>
            <a:pPr indent="457200" algn="just">
              <a:lnSpc>
                <a:spcPct val="150000"/>
              </a:lnSpc>
            </a:pP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Z được tính theo công thức:</a:t>
            </a:r>
          </a:p>
          <a:p>
            <a:pPr indent="457200" algn="just">
              <a:lnSpc>
                <a:spcPct val="150000"/>
              </a:lnSpc>
            </a:pPr>
            <a:endParaRPr lang="vi-VN" sz="1600" dirty="0">
              <a:solidFill>
                <a:schemeClr val="bg1"/>
              </a:solidFill>
              <a:latin typeface="Times New Roman" panose="02020603050405020304" pitchFamily="18" charset="0"/>
              <a:ea typeface="DengXian" panose="02010600030101010101" pitchFamily="2" charset="-122"/>
              <a:cs typeface="Times New Roman" panose="02020603050405020304" pitchFamily="18" charset="0"/>
            </a:endParaRPr>
          </a:p>
          <a:p>
            <a:pPr indent="457200" algn="just">
              <a:lnSpc>
                <a:spcPct val="150000"/>
              </a:lnSpc>
            </a:pPr>
            <a:endPar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indent="457200" algn="just">
              <a:lnSpc>
                <a:spcPct val="150000"/>
              </a:lnSpc>
            </a:pPr>
            <a:r>
              <a:rPr lang="fr-FR"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Trong</a:t>
            </a:r>
            <a:r>
              <a:rPr lang="fr-FR"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fr-FR"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đó</a:t>
            </a:r>
            <a:r>
              <a:rPr lang="fr-FR"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indent="457200" algn="just">
              <a:lnSpc>
                <a:spcPct val="150000"/>
              </a:lnSpc>
            </a:pP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w0w_0w0​ là trọng số </a:t>
            </a:r>
            <a:r>
              <a:rPr lang="vi-VN"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bias</a:t>
            </a: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indent="457200" algn="just">
              <a:lnSpc>
                <a:spcPct val="150000"/>
              </a:lnSpc>
            </a:pP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w1​,w2​,…,</a:t>
            </a:r>
            <a:r>
              <a:rPr lang="vi-VN"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wn</a:t>
            </a: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là trọng số của các đặc trưng,</a:t>
            </a:r>
            <a:endPar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indent="457200" algn="just">
              <a:lnSpc>
                <a:spcPct val="150000"/>
              </a:lnSpc>
            </a:pP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và x1​,x2​,…,</a:t>
            </a:r>
            <a:r>
              <a:rPr lang="vi-VN"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xn</a:t>
            </a: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là các đặc trưng đầu vào.</a:t>
            </a:r>
            <a:endPar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13" name="Hình ảnh 12">
            <a:extLst>
              <a:ext uri="{FF2B5EF4-FFF2-40B4-BE49-F238E27FC236}">
                <a16:creationId xmlns:a16="http://schemas.microsoft.com/office/drawing/2014/main" id="{8D34B559-D434-4EEF-6779-AAF7E266797C}"/>
              </a:ext>
            </a:extLst>
          </p:cNvPr>
          <p:cNvPicPr>
            <a:picLocks noChangeAspect="1"/>
          </p:cNvPicPr>
          <p:nvPr/>
        </p:nvPicPr>
        <p:blipFill>
          <a:blip r:embed="rId3"/>
          <a:stretch>
            <a:fillRect/>
          </a:stretch>
        </p:blipFill>
        <p:spPr>
          <a:xfrm>
            <a:off x="1973681" y="1720290"/>
            <a:ext cx="4798654" cy="584292"/>
          </a:xfrm>
          <a:prstGeom prst="rect">
            <a:avLst/>
          </a:prstGeom>
        </p:spPr>
      </p:pic>
    </p:spTree>
    <p:extLst>
      <p:ext uri="{BB962C8B-B14F-4D97-AF65-F5344CB8AC3E}">
        <p14:creationId xmlns:p14="http://schemas.microsoft.com/office/powerpoint/2010/main" val="58003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B3B0FBC-BFF9-B980-8D0A-6F83B57A59BC}"/>
            </a:ext>
          </a:extLst>
        </p:cNvPr>
        <p:cNvGrpSpPr/>
        <p:nvPr/>
      </p:nvGrpSpPr>
      <p:grpSpPr>
        <a:xfrm>
          <a:off x="0" y="0"/>
          <a:ext cx="0" cy="0"/>
          <a:chOff x="0" y="0"/>
          <a:chExt cx="0" cy="0"/>
        </a:xfrm>
      </p:grpSpPr>
      <p:sp>
        <p:nvSpPr>
          <p:cNvPr id="221" name="Google Shape;221;p45">
            <a:extLst>
              <a:ext uri="{FF2B5EF4-FFF2-40B4-BE49-F238E27FC236}">
                <a16:creationId xmlns:a16="http://schemas.microsoft.com/office/drawing/2014/main" id="{B296599B-CCB0-D725-C4CD-FE643296C2AB}"/>
              </a:ext>
            </a:extLst>
          </p:cNvPr>
          <p:cNvSpPr txBox="1">
            <a:spLocks noGrp="1"/>
          </p:cNvSpPr>
          <p:nvPr>
            <p:ph type="title" idx="4"/>
          </p:nvPr>
        </p:nvSpPr>
        <p:spPr>
          <a:xfrm>
            <a:off x="140375" y="857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02: Cơ sở lý thuyết</a:t>
            </a:r>
            <a:endParaRPr sz="3600" b="1" dirty="0">
              <a:latin typeface="+mj-lt"/>
            </a:endParaRPr>
          </a:p>
        </p:txBody>
      </p:sp>
      <p:cxnSp>
        <p:nvCxnSpPr>
          <p:cNvPr id="222" name="Google Shape;222;p45">
            <a:extLst>
              <a:ext uri="{FF2B5EF4-FFF2-40B4-BE49-F238E27FC236}">
                <a16:creationId xmlns:a16="http://schemas.microsoft.com/office/drawing/2014/main" id="{F224F5E9-670E-3478-410D-F21735A0E857}"/>
              </a:ext>
            </a:extLst>
          </p:cNvPr>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658E846A-36FA-FBA5-68DC-65E9A627B448}"/>
              </a:ext>
            </a:extLst>
          </p:cNvPr>
          <p:cNvSpPr txBox="1"/>
          <p:nvPr/>
        </p:nvSpPr>
        <p:spPr>
          <a:xfrm>
            <a:off x="268962" y="865406"/>
            <a:ext cx="8393906" cy="4278094"/>
          </a:xfrm>
          <a:prstGeom prst="rect">
            <a:avLst/>
          </a:prstGeom>
          <a:noFill/>
        </p:spPr>
        <p:txBody>
          <a:bodyPr wrap="square" rtlCol="0">
            <a:spAutoFit/>
          </a:bodyPr>
          <a:lstStyle/>
          <a:p>
            <a:r>
              <a:rPr lang="vi-VN" sz="1600" b="1" dirty="0">
                <a:solidFill>
                  <a:schemeClr val="bg1"/>
                </a:solidFill>
                <a:latin typeface="Times New Roman" panose="02020603050405020304" pitchFamily="18" charset="0"/>
                <a:cs typeface="Times New Roman" panose="02020603050405020304" pitchFamily="18" charset="0"/>
              </a:rPr>
              <a:t>2.3.1 Mô hình hồi quy tuyến tính đơn giản</a:t>
            </a:r>
          </a:p>
          <a:p>
            <a:endParaRPr lang="vi-VN" sz="1600" b="1" dirty="0">
              <a:solidFill>
                <a:schemeClr val="bg1"/>
              </a:solidFill>
              <a:latin typeface="Times New Roman" panose="02020603050405020304" pitchFamily="18" charset="0"/>
              <a:cs typeface="Times New Roman" panose="02020603050405020304" pitchFamily="18" charset="0"/>
            </a:endParaRPr>
          </a:p>
          <a:p>
            <a:r>
              <a:rPr lang="vi-VN" sz="1600" b="1" dirty="0">
                <a:solidFill>
                  <a:schemeClr val="bg1"/>
                </a:solidFill>
                <a:latin typeface="Times New Roman" panose="02020603050405020304" pitchFamily="18" charset="0"/>
                <a:cs typeface="Times New Roman" panose="02020603050405020304" pitchFamily="18" charset="0"/>
              </a:rPr>
              <a:t>Công thức:</a:t>
            </a:r>
          </a:p>
          <a:p>
            <a:endParaRPr lang="vi-VN" sz="1600" b="1" dirty="0">
              <a:solidFill>
                <a:schemeClr val="bg1"/>
              </a:solidFill>
              <a:latin typeface="Times New Roman" panose="02020603050405020304" pitchFamily="18" charset="0"/>
              <a:cs typeface="Times New Roman" panose="02020603050405020304" pitchFamily="18" charset="0"/>
            </a:endParaRPr>
          </a:p>
          <a:p>
            <a:endParaRPr lang="vi-VN" sz="1600" b="1"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l-GR" sz="1600" dirty="0">
                <a:solidFill>
                  <a:schemeClr val="bg1"/>
                </a:solidFill>
                <a:latin typeface="Times New Roman" panose="02020603050405020304" pitchFamily="18" charset="0"/>
                <a:cs typeface="Times New Roman" panose="02020603050405020304" pitchFamily="18" charset="0"/>
              </a:rPr>
              <a:t>β0​: </a:t>
            </a:r>
            <a:r>
              <a:rPr lang="en-US" sz="1600" dirty="0" err="1">
                <a:solidFill>
                  <a:schemeClr val="bg1"/>
                </a:solidFill>
                <a:latin typeface="Times New Roman" panose="02020603050405020304" pitchFamily="18" charset="0"/>
                <a:cs typeface="Times New Roman" panose="02020603050405020304" pitchFamily="18" charset="0"/>
              </a:rPr>
              <a:t>Giá</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trị</a:t>
            </a:r>
            <a:r>
              <a:rPr lang="en-US" sz="1600" dirty="0">
                <a:solidFill>
                  <a:schemeClr val="bg1"/>
                </a:solidFill>
                <a:latin typeface="Times New Roman" panose="02020603050405020304" pitchFamily="18" charset="0"/>
                <a:cs typeface="Times New Roman" panose="02020603050405020304" pitchFamily="18" charset="0"/>
              </a:rPr>
              <a:t> </a:t>
            </a:r>
            <a:r>
              <a:rPr lang="vi-VN" sz="1600" dirty="0">
                <a:solidFill>
                  <a:schemeClr val="bg1"/>
                </a:solidFill>
                <a:latin typeface="Times New Roman" panose="02020603050405020304" pitchFamily="18" charset="0"/>
                <a:cs typeface="Times New Roman" panose="02020603050405020304" pitchFamily="18" charset="0"/>
              </a:rPr>
              <a:t>Y</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khi</a:t>
            </a:r>
            <a:r>
              <a:rPr lang="en-US" sz="1600" dirty="0">
                <a:solidFill>
                  <a:schemeClr val="bg1"/>
                </a:solidFill>
                <a:latin typeface="Times New Roman" panose="02020603050405020304" pitchFamily="18" charset="0"/>
                <a:cs typeface="Times New Roman" panose="02020603050405020304" pitchFamily="18" charset="0"/>
              </a:rPr>
              <a:t> X=0 (</a:t>
            </a:r>
            <a:r>
              <a:rPr lang="en-US" sz="1600" dirty="0" err="1">
                <a:solidFill>
                  <a:schemeClr val="bg1"/>
                </a:solidFill>
                <a:latin typeface="Times New Roman" panose="02020603050405020304" pitchFamily="18" charset="0"/>
                <a:cs typeface="Times New Roman" panose="02020603050405020304" pitchFamily="18" charset="0"/>
              </a:rPr>
              <a:t>hệ</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số</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chặn</a:t>
            </a:r>
            <a:r>
              <a:rPr lang="en-US" sz="1600" dirty="0">
                <a:solidFill>
                  <a:schemeClr val="bg1"/>
                </a:solidFill>
                <a:latin typeface="Times New Roman" panose="02020603050405020304" pitchFamily="18" charset="0"/>
                <a:cs typeface="Times New Roman" panose="02020603050405020304" pitchFamily="18" charset="0"/>
              </a:rPr>
              <a:t>).</a:t>
            </a:r>
            <a:endParaRPr lang="vi-VN" sz="16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l-GR" sz="1600" dirty="0">
                <a:solidFill>
                  <a:schemeClr val="bg1"/>
                </a:solidFill>
                <a:latin typeface="Times New Roman" panose="02020603050405020304" pitchFamily="18" charset="0"/>
                <a:cs typeface="Times New Roman" panose="02020603050405020304" pitchFamily="18" charset="0"/>
              </a:rPr>
              <a:t>β1​: </a:t>
            </a:r>
            <a:r>
              <a:rPr lang="vi-VN" sz="1600" dirty="0">
                <a:solidFill>
                  <a:schemeClr val="bg1"/>
                </a:solidFill>
                <a:latin typeface="Times New Roman" panose="02020603050405020304" pitchFamily="18" charset="0"/>
                <a:cs typeface="Times New Roman" panose="02020603050405020304" pitchFamily="18" charset="0"/>
              </a:rPr>
              <a:t>Sự thay đổi của Y khi X tăng 1 đơn vị (độ dốc).</a:t>
            </a:r>
          </a:p>
          <a:p>
            <a:pPr>
              <a:buFont typeface="Arial" panose="020B0604020202020204" pitchFamily="34" charset="0"/>
              <a:buChar char="•"/>
            </a:pPr>
            <a:r>
              <a:rPr lang="el-GR" sz="1600" dirty="0">
                <a:solidFill>
                  <a:schemeClr val="bg1"/>
                </a:solidFill>
                <a:latin typeface="Times New Roman" panose="02020603050405020304" pitchFamily="18" charset="0"/>
                <a:cs typeface="Times New Roman" panose="02020603050405020304" pitchFamily="18" charset="0"/>
              </a:rPr>
              <a:t>ϵ: </a:t>
            </a:r>
            <a:r>
              <a:rPr lang="en-US" sz="1600" dirty="0">
                <a:solidFill>
                  <a:schemeClr val="bg1"/>
                </a:solidFill>
                <a:latin typeface="Times New Roman" panose="02020603050405020304" pitchFamily="18" charset="0"/>
                <a:cs typeface="Times New Roman" panose="02020603050405020304" pitchFamily="18" charset="0"/>
              </a:rPr>
              <a:t>Sai </a:t>
            </a:r>
            <a:r>
              <a:rPr lang="en-US" sz="1600" dirty="0" err="1">
                <a:solidFill>
                  <a:schemeClr val="bg1"/>
                </a:solidFill>
                <a:latin typeface="Times New Roman" panose="02020603050405020304" pitchFamily="18" charset="0"/>
                <a:cs typeface="Times New Roman" panose="02020603050405020304" pitchFamily="18" charset="0"/>
              </a:rPr>
              <a:t>số</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nhiễu</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ngẫu</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nhiên</a:t>
            </a:r>
            <a:r>
              <a:rPr lang="en-US" sz="1600"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vi-VN" sz="1600" dirty="0">
              <a:solidFill>
                <a:schemeClr val="bg1"/>
              </a:solidFill>
              <a:latin typeface="Times New Roman" panose="02020603050405020304" pitchFamily="18" charset="0"/>
              <a:cs typeface="Times New Roman" panose="02020603050405020304" pitchFamily="18" charset="0"/>
            </a:endParaRPr>
          </a:p>
          <a:p>
            <a:r>
              <a:rPr lang="vi-VN" sz="1600" b="1" dirty="0">
                <a:solidFill>
                  <a:schemeClr val="bg1"/>
                </a:solidFill>
                <a:latin typeface="Times New Roman" panose="02020603050405020304" pitchFamily="18" charset="0"/>
                <a:cs typeface="Times New Roman" panose="02020603050405020304" pitchFamily="18" charset="0"/>
              </a:rPr>
              <a:t>Giả định cơ bản</a:t>
            </a:r>
          </a:p>
          <a:p>
            <a:pPr marL="285750" indent="-285750">
              <a:buFont typeface="Arial" panose="020B0604020202020204" pitchFamily="34" charset="0"/>
              <a:buChar char="•"/>
            </a:pPr>
            <a:r>
              <a:rPr lang="vi-VN" sz="1600" dirty="0">
                <a:solidFill>
                  <a:schemeClr val="bg1"/>
                </a:solidFill>
                <a:latin typeface="Times New Roman" panose="02020603050405020304" pitchFamily="18" charset="0"/>
                <a:cs typeface="Times New Roman" panose="02020603050405020304" pitchFamily="18" charset="0"/>
              </a:rPr>
              <a:t>Quan hệ giữa Y và X là </a:t>
            </a:r>
            <a:r>
              <a:rPr lang="vi-VN" sz="1600" b="1" dirty="0">
                <a:solidFill>
                  <a:schemeClr val="bg1"/>
                </a:solidFill>
                <a:latin typeface="Times New Roman" panose="02020603050405020304" pitchFamily="18" charset="0"/>
                <a:cs typeface="Times New Roman" panose="02020603050405020304" pitchFamily="18" charset="0"/>
              </a:rPr>
              <a:t>tuyến tính</a:t>
            </a:r>
            <a:r>
              <a:rPr lang="vi-VN" sz="16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sz="1600" dirty="0">
                <a:solidFill>
                  <a:schemeClr val="bg1"/>
                </a:solidFill>
                <a:latin typeface="Times New Roman" panose="02020603050405020304" pitchFamily="18" charset="0"/>
                <a:cs typeface="Times New Roman" panose="02020603050405020304" pitchFamily="18" charset="0"/>
              </a:rPr>
              <a:t>Sai số </a:t>
            </a:r>
            <a:r>
              <a:rPr lang="el-GR" sz="1600" dirty="0">
                <a:solidFill>
                  <a:schemeClr val="bg1"/>
                </a:solidFill>
                <a:latin typeface="Times New Roman" panose="02020603050405020304" pitchFamily="18" charset="0"/>
                <a:cs typeface="Times New Roman" panose="02020603050405020304" pitchFamily="18" charset="0"/>
              </a:rPr>
              <a:t>ϵ</a:t>
            </a:r>
            <a:r>
              <a:rPr lang="vi-VN" sz="1600" dirty="0">
                <a:solidFill>
                  <a:schemeClr val="bg1"/>
                </a:solidFill>
                <a:latin typeface="Times New Roman" panose="02020603050405020304" pitchFamily="18" charset="0"/>
                <a:cs typeface="Times New Roman" panose="02020603050405020304" pitchFamily="18" charset="0"/>
              </a:rPr>
              <a:t> mang tính </a:t>
            </a:r>
            <a:r>
              <a:rPr lang="vi-VN" sz="1600" b="1" dirty="0">
                <a:solidFill>
                  <a:schemeClr val="bg1"/>
                </a:solidFill>
                <a:latin typeface="Times New Roman" panose="02020603050405020304" pitchFamily="18" charset="0"/>
                <a:cs typeface="Times New Roman" panose="02020603050405020304" pitchFamily="18" charset="0"/>
              </a:rPr>
              <a:t>ngẫu nhiên</a:t>
            </a:r>
            <a:r>
              <a:rPr lang="vi-VN" sz="1600"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vi-VN"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Ý </a:t>
            </a:r>
            <a:r>
              <a:rPr lang="en-US" sz="1600" dirty="0" err="1">
                <a:solidFill>
                  <a:schemeClr val="bg1"/>
                </a:solidFill>
                <a:latin typeface="Times New Roman" panose="02020603050405020304" pitchFamily="18" charset="0"/>
                <a:cs typeface="Times New Roman" panose="02020603050405020304" pitchFamily="18" charset="0"/>
              </a:rPr>
              <a:t>nghĩa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tham</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số</a:t>
            </a:r>
            <a:endParaRPr lang="vi-VN" sz="16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l-GR" sz="1600" dirty="0">
                <a:solidFill>
                  <a:schemeClr val="bg1"/>
                </a:solidFill>
                <a:latin typeface="Times New Roman" panose="02020603050405020304" pitchFamily="18" charset="0"/>
                <a:cs typeface="Times New Roman" panose="02020603050405020304" pitchFamily="18" charset="0"/>
              </a:rPr>
              <a:t>β0​: </a:t>
            </a:r>
            <a:r>
              <a:rPr lang="en-US" sz="1600" dirty="0" err="1">
                <a:solidFill>
                  <a:schemeClr val="bg1"/>
                </a:solidFill>
                <a:latin typeface="Times New Roman" panose="02020603050405020304" pitchFamily="18" charset="0"/>
                <a:cs typeface="Times New Roman" panose="02020603050405020304" pitchFamily="18" charset="0"/>
              </a:rPr>
              <a:t>Dự</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đoán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giá</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trị</a:t>
            </a:r>
            <a:r>
              <a:rPr lang="en-US" sz="1600" dirty="0">
                <a:solidFill>
                  <a:schemeClr val="bg1"/>
                </a:solidFill>
                <a:latin typeface="Times New Roman" panose="02020603050405020304" pitchFamily="18" charset="0"/>
                <a:cs typeface="Times New Roman" panose="02020603050405020304" pitchFamily="18" charset="0"/>
              </a:rPr>
              <a:t> Y </a:t>
            </a:r>
            <a:r>
              <a:rPr lang="en-US" sz="1600" dirty="0" err="1">
                <a:solidFill>
                  <a:schemeClr val="bg1"/>
                </a:solidFill>
                <a:latin typeface="Times New Roman" panose="02020603050405020304" pitchFamily="18" charset="0"/>
                <a:cs typeface="Times New Roman" panose="02020603050405020304" pitchFamily="18" charset="0"/>
              </a:rPr>
              <a:t>khi</a:t>
            </a:r>
            <a:r>
              <a:rPr lang="en-US" sz="1600" dirty="0">
                <a:solidFill>
                  <a:schemeClr val="bg1"/>
                </a:solidFill>
                <a:latin typeface="Times New Roman" panose="02020603050405020304" pitchFamily="18" charset="0"/>
                <a:cs typeface="Times New Roman" panose="02020603050405020304" pitchFamily="18" charset="0"/>
              </a:rPr>
              <a:t> X=0.</a:t>
            </a:r>
            <a:endParaRPr lang="vi-VN" sz="16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l-GR" sz="1600" dirty="0">
                <a:solidFill>
                  <a:schemeClr val="bg1"/>
                </a:solidFill>
                <a:latin typeface="Times New Roman" panose="02020603050405020304" pitchFamily="18" charset="0"/>
                <a:cs typeface="Times New Roman" panose="02020603050405020304" pitchFamily="18" charset="0"/>
              </a:rPr>
              <a:t>β1​: </a:t>
            </a:r>
            <a:r>
              <a:rPr lang="en-US" sz="1600" dirty="0" err="1">
                <a:solidFill>
                  <a:schemeClr val="bg1"/>
                </a:solidFill>
                <a:latin typeface="Times New Roman" panose="02020603050405020304" pitchFamily="18" charset="0"/>
                <a:cs typeface="Times New Roman" panose="02020603050405020304" pitchFamily="18" charset="0"/>
              </a:rPr>
              <a:t>Tốc</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độ</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thay</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đổi</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của</a:t>
            </a:r>
            <a:r>
              <a:rPr lang="en-US" sz="1600" dirty="0">
                <a:solidFill>
                  <a:schemeClr val="bg1"/>
                </a:solidFill>
                <a:latin typeface="Times New Roman" panose="02020603050405020304" pitchFamily="18" charset="0"/>
                <a:cs typeface="Times New Roman" panose="02020603050405020304" pitchFamily="18" charset="0"/>
              </a:rPr>
              <a:t> Y </a:t>
            </a:r>
            <a:r>
              <a:rPr lang="en-US" sz="1600" dirty="0" err="1">
                <a:solidFill>
                  <a:schemeClr val="bg1"/>
                </a:solidFill>
                <a:latin typeface="Times New Roman" panose="02020603050405020304" pitchFamily="18" charset="0"/>
                <a:cs typeface="Times New Roman" panose="02020603050405020304" pitchFamily="18" charset="0"/>
              </a:rPr>
              <a:t>ứng</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với</a:t>
            </a:r>
            <a:r>
              <a:rPr lang="en-US" sz="1600" dirty="0">
                <a:solidFill>
                  <a:schemeClr val="bg1"/>
                </a:solidFill>
                <a:latin typeface="Times New Roman" panose="02020603050405020304" pitchFamily="18" charset="0"/>
                <a:cs typeface="Times New Roman" panose="02020603050405020304" pitchFamily="18" charset="0"/>
              </a:rPr>
              <a:t> X.</a:t>
            </a:r>
            <a:endParaRPr lang="vi-VN" sz="1600" dirty="0">
              <a:solidFill>
                <a:schemeClr val="bg1"/>
              </a:solidFill>
              <a:latin typeface="Times New Roman" panose="02020603050405020304" pitchFamily="18" charset="0"/>
              <a:cs typeface="Times New Roman" panose="02020603050405020304" pitchFamily="18" charset="0"/>
            </a:endParaRPr>
          </a:p>
          <a:p>
            <a:endParaRPr lang="vi-VN" sz="1600" dirty="0">
              <a:solidFill>
                <a:schemeClr val="bg1"/>
              </a:solidFill>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C5C59690-6219-6E82-E561-04EF54F1C12E}"/>
              </a:ext>
            </a:extLst>
          </p:cNvPr>
          <p:cNvPicPr>
            <a:picLocks noChangeAspect="1"/>
          </p:cNvPicPr>
          <p:nvPr/>
        </p:nvPicPr>
        <p:blipFill>
          <a:blip r:embed="rId3"/>
          <a:stretch>
            <a:fillRect/>
          </a:stretch>
        </p:blipFill>
        <p:spPr>
          <a:xfrm>
            <a:off x="1458040" y="1307778"/>
            <a:ext cx="2639572" cy="659893"/>
          </a:xfrm>
          <a:prstGeom prst="rect">
            <a:avLst/>
          </a:prstGeom>
        </p:spPr>
      </p:pic>
    </p:spTree>
    <p:extLst>
      <p:ext uri="{BB962C8B-B14F-4D97-AF65-F5344CB8AC3E}">
        <p14:creationId xmlns:p14="http://schemas.microsoft.com/office/powerpoint/2010/main" val="371966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5220A1C-5907-B2ED-5BEA-668D6CCF8C59}"/>
            </a:ext>
          </a:extLst>
        </p:cNvPr>
        <p:cNvGrpSpPr/>
        <p:nvPr/>
      </p:nvGrpSpPr>
      <p:grpSpPr>
        <a:xfrm>
          <a:off x="0" y="0"/>
          <a:ext cx="0" cy="0"/>
          <a:chOff x="0" y="0"/>
          <a:chExt cx="0" cy="0"/>
        </a:xfrm>
      </p:grpSpPr>
      <p:sp>
        <p:nvSpPr>
          <p:cNvPr id="221" name="Google Shape;221;p45">
            <a:extLst>
              <a:ext uri="{FF2B5EF4-FFF2-40B4-BE49-F238E27FC236}">
                <a16:creationId xmlns:a16="http://schemas.microsoft.com/office/drawing/2014/main" id="{D461F896-6ADC-C1F3-8535-190FFEC49515}"/>
              </a:ext>
            </a:extLst>
          </p:cNvPr>
          <p:cNvSpPr txBox="1">
            <a:spLocks noGrp="1"/>
          </p:cNvSpPr>
          <p:nvPr>
            <p:ph type="title" idx="4"/>
          </p:nvPr>
        </p:nvSpPr>
        <p:spPr>
          <a:xfrm>
            <a:off x="140375" y="85725"/>
            <a:ext cx="8628578"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03: Chương trình sử dụng hồi quy </a:t>
            </a:r>
            <a:r>
              <a:rPr lang="vi-VN" sz="3600" b="1" dirty="0" err="1">
                <a:latin typeface="+mj-lt"/>
              </a:rPr>
              <a:t>Logistic</a:t>
            </a:r>
            <a:endParaRPr sz="3600" b="1" dirty="0">
              <a:latin typeface="+mj-lt"/>
            </a:endParaRPr>
          </a:p>
        </p:txBody>
      </p:sp>
      <p:cxnSp>
        <p:nvCxnSpPr>
          <p:cNvPr id="222" name="Google Shape;222;p45">
            <a:extLst>
              <a:ext uri="{FF2B5EF4-FFF2-40B4-BE49-F238E27FC236}">
                <a16:creationId xmlns:a16="http://schemas.microsoft.com/office/drawing/2014/main" id="{D97EFBB4-51C7-8E6F-71A2-A2F60B3C0200}"/>
              </a:ext>
            </a:extLst>
          </p:cNvPr>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1E0EEB8D-26FE-22A7-B825-FDDCA0AC6134}"/>
              </a:ext>
            </a:extLst>
          </p:cNvPr>
          <p:cNvSpPr txBox="1"/>
          <p:nvPr/>
        </p:nvSpPr>
        <p:spPr>
          <a:xfrm>
            <a:off x="268962" y="858531"/>
            <a:ext cx="8393906" cy="2746714"/>
          </a:xfrm>
          <a:prstGeom prst="rect">
            <a:avLst/>
          </a:prstGeom>
          <a:noFill/>
        </p:spPr>
        <p:txBody>
          <a:bodyPr wrap="square" rtlCol="0">
            <a:spAutoFit/>
          </a:bodyPr>
          <a:lstStyle/>
          <a:p>
            <a:r>
              <a:rPr lang="en-US" b="1" dirty="0" err="1">
                <a:solidFill>
                  <a:schemeClr val="bg1"/>
                </a:solidFill>
                <a:latin typeface="Times New Roman" panose="02020603050405020304" pitchFamily="18" charset="0"/>
                <a:cs typeface="Times New Roman" panose="02020603050405020304" pitchFamily="18" charset="0"/>
              </a:rPr>
              <a:t>Quá</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trình</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thu</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thập</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và</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xử</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lý</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dữ</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liệu</a:t>
            </a:r>
            <a:endParaRPr lang="en-US" b="1" dirty="0">
              <a:solidFill>
                <a:schemeClr val="bg1"/>
              </a:solidFill>
              <a:latin typeface="Times New Roman" panose="02020603050405020304" pitchFamily="18" charset="0"/>
              <a:cs typeface="Times New Roman" panose="02020603050405020304" pitchFamily="18" charset="0"/>
            </a:endParaRPr>
          </a:p>
          <a:p>
            <a:r>
              <a:rPr lang="vi-VN" b="1" dirty="0">
                <a:solidFill>
                  <a:schemeClr val="bg1"/>
                </a:solidFill>
                <a:latin typeface="Times New Roman" panose="02020603050405020304" pitchFamily="18" charset="0"/>
                <a:cs typeface="Times New Roman" panose="02020603050405020304" pitchFamily="18" charset="0"/>
              </a:rPr>
              <a:t>3.</a:t>
            </a:r>
            <a:r>
              <a:rPr lang="en-US" b="1" dirty="0">
                <a:solidFill>
                  <a:schemeClr val="bg1"/>
                </a:solidFill>
                <a:latin typeface="Times New Roman" panose="02020603050405020304" pitchFamily="18" charset="0"/>
                <a:cs typeface="Times New Roman" panose="02020603050405020304" pitchFamily="18" charset="0"/>
              </a:rPr>
              <a:t>1 Thu </a:t>
            </a:r>
            <a:r>
              <a:rPr lang="en-US" b="1" dirty="0" err="1">
                <a:solidFill>
                  <a:schemeClr val="bg1"/>
                </a:solidFill>
                <a:latin typeface="Times New Roman" panose="02020603050405020304" pitchFamily="18" charset="0"/>
                <a:cs typeface="Times New Roman" panose="02020603050405020304" pitchFamily="18" charset="0"/>
              </a:rPr>
              <a:t>thập</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dữ</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liệu</a:t>
            </a:r>
            <a:endParaRPr lang="en-US"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Quá trình thu thập dữ liệu được thực hiện nhằm cung cấp thông tin chi tiết và đầy đủ để phân tích mắt mở và dự đoán khả năng mắt có mở không qua hình ảnh.</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50000"/>
              </a:lnSpc>
            </a:pP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Các bước cụ thể bao gồm:</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vi-VN" b="1"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Hình ảnh chụp trực tiếp:</a:t>
            </a: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Sử dụng các </a:t>
            </a:r>
            <a:r>
              <a:rPr lang="vi-VN"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camera</a:t>
            </a: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hoặc thiết bị ghi hình có độ phân giải cao để thu thập hình ảnh vùng mắt từ nhiều đối tượng trong các điều kiện khác nhau (ánh sáng mạnh, yếu, hoặc thay đổi góc nhìn).</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vi-VN" b="1"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Trạng thái mắt: </a:t>
            </a:r>
            <a:r>
              <a:rPr lang="vi-VN" b="1"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Dataset</a:t>
            </a:r>
            <a:r>
              <a:rPr lang="vi-VN" b="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gồm 260 hình ảnh về mắt. Trong đó là những hình ảnh mắt mở và mắt không mở như mắt nhắm hoặc mắc lờ đờ.</a:t>
            </a:r>
            <a:r>
              <a:rPr lang="vi-VN" b="1"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2677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A88A8FE-2807-A6CD-181D-656C9D7CCA8F}"/>
            </a:ext>
          </a:extLst>
        </p:cNvPr>
        <p:cNvGrpSpPr/>
        <p:nvPr/>
      </p:nvGrpSpPr>
      <p:grpSpPr>
        <a:xfrm>
          <a:off x="0" y="0"/>
          <a:ext cx="0" cy="0"/>
          <a:chOff x="0" y="0"/>
          <a:chExt cx="0" cy="0"/>
        </a:xfrm>
      </p:grpSpPr>
      <p:sp>
        <p:nvSpPr>
          <p:cNvPr id="221" name="Google Shape;221;p45">
            <a:extLst>
              <a:ext uri="{FF2B5EF4-FFF2-40B4-BE49-F238E27FC236}">
                <a16:creationId xmlns:a16="http://schemas.microsoft.com/office/drawing/2014/main" id="{F314C6DC-1921-2BB2-CBF8-2449C9E95019}"/>
              </a:ext>
            </a:extLst>
          </p:cNvPr>
          <p:cNvSpPr txBox="1">
            <a:spLocks noGrp="1"/>
          </p:cNvSpPr>
          <p:nvPr>
            <p:ph type="title" idx="4"/>
          </p:nvPr>
        </p:nvSpPr>
        <p:spPr>
          <a:xfrm>
            <a:off x="140374" y="85725"/>
            <a:ext cx="8734663"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03: Chương trình sử dụng hồi quy </a:t>
            </a:r>
            <a:r>
              <a:rPr lang="vi-VN" sz="3600" b="1" dirty="0" err="1">
                <a:latin typeface="+mj-lt"/>
              </a:rPr>
              <a:t>Logistic</a:t>
            </a:r>
            <a:endParaRPr sz="3600" b="1" dirty="0">
              <a:latin typeface="+mj-lt"/>
            </a:endParaRPr>
          </a:p>
        </p:txBody>
      </p:sp>
      <p:cxnSp>
        <p:nvCxnSpPr>
          <p:cNvPr id="222" name="Google Shape;222;p45">
            <a:extLst>
              <a:ext uri="{FF2B5EF4-FFF2-40B4-BE49-F238E27FC236}">
                <a16:creationId xmlns:a16="http://schemas.microsoft.com/office/drawing/2014/main" id="{831E9ED4-B1C6-B528-AFA7-63475C5262F8}"/>
              </a:ext>
            </a:extLst>
          </p:cNvPr>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35D77F6D-421A-3F54-2CD1-A91D60639033}"/>
              </a:ext>
            </a:extLst>
          </p:cNvPr>
          <p:cNvSpPr txBox="1"/>
          <p:nvPr/>
        </p:nvSpPr>
        <p:spPr>
          <a:xfrm>
            <a:off x="268962" y="892907"/>
            <a:ext cx="8393906" cy="584775"/>
          </a:xfrm>
          <a:prstGeom prst="rect">
            <a:avLst/>
          </a:prstGeom>
          <a:noFill/>
        </p:spPr>
        <p:txBody>
          <a:bodyPr wrap="square" rtlCol="0">
            <a:spAutoFit/>
          </a:bodyPr>
          <a:lstStyle/>
          <a:p>
            <a:r>
              <a:rPr lang="vi-VN" sz="1600" b="1" dirty="0">
                <a:solidFill>
                  <a:schemeClr val="bg1"/>
                </a:solidFill>
                <a:latin typeface="Times New Roman" panose="02020603050405020304" pitchFamily="18" charset="0"/>
                <a:cs typeface="Times New Roman" panose="02020603050405020304" pitchFamily="18" charset="0"/>
              </a:rPr>
              <a:t>3.2 </a:t>
            </a:r>
            <a:r>
              <a:rPr lang="en-US" sz="1600" b="1" dirty="0" err="1">
                <a:solidFill>
                  <a:schemeClr val="bg1"/>
                </a:solidFill>
                <a:latin typeface="Times New Roman" panose="02020603050405020304" pitchFamily="18" charset="0"/>
                <a:cs typeface="Times New Roman" panose="02020603050405020304" pitchFamily="18" charset="0"/>
              </a:rPr>
              <a:t>Tiền</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xử</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lý</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dữ</a:t>
            </a:r>
            <a:r>
              <a:rPr lang="en-US" sz="1600" b="1" dirty="0">
                <a:solidFill>
                  <a:schemeClr val="bg1"/>
                </a:solidFill>
                <a:latin typeface="Times New Roman" panose="02020603050405020304" pitchFamily="18" charset="0"/>
                <a:cs typeface="Times New Roman" panose="02020603050405020304" pitchFamily="18" charset="0"/>
              </a:rPr>
              <a:t> </a:t>
            </a:r>
            <a:r>
              <a:rPr lang="vi-VN" sz="1600" b="1" dirty="0">
                <a:solidFill>
                  <a:schemeClr val="bg1"/>
                </a:solidFill>
                <a:latin typeface="Times New Roman" panose="02020603050405020304" pitchFamily="18" charset="0"/>
                <a:cs typeface="Times New Roman" panose="02020603050405020304" pitchFamily="18" charset="0"/>
              </a:rPr>
              <a:t>liệu</a:t>
            </a:r>
          </a:p>
          <a:p>
            <a:r>
              <a:rPr lang="vi-VN" sz="1600" dirty="0">
                <a:solidFill>
                  <a:schemeClr val="bg1"/>
                </a:solidFill>
                <a:latin typeface="Times New Roman" panose="02020603050405020304" pitchFamily="18" charset="0"/>
                <a:cs typeface="Times New Roman" panose="02020603050405020304" pitchFamily="18" charset="0"/>
              </a:rPr>
              <a:t>	</a:t>
            </a:r>
          </a:p>
        </p:txBody>
      </p:sp>
      <p:sp>
        <p:nvSpPr>
          <p:cNvPr id="8" name="Hộp Văn bản 7">
            <a:extLst>
              <a:ext uri="{FF2B5EF4-FFF2-40B4-BE49-F238E27FC236}">
                <a16:creationId xmlns:a16="http://schemas.microsoft.com/office/drawing/2014/main" id="{B778971C-3F90-3722-B8D2-FCAECD17BAAE}"/>
              </a:ext>
            </a:extLst>
          </p:cNvPr>
          <p:cNvSpPr txBox="1"/>
          <p:nvPr/>
        </p:nvSpPr>
        <p:spPr>
          <a:xfrm>
            <a:off x="659731" y="1266530"/>
            <a:ext cx="8606076" cy="830997"/>
          </a:xfrm>
          <a:prstGeom prst="rect">
            <a:avLst/>
          </a:prstGeom>
          <a:noFill/>
        </p:spPr>
        <p:txBody>
          <a:bodyPr wrap="square">
            <a:spAutoFit/>
          </a:bodyPr>
          <a:lstStyle/>
          <a:p>
            <a:r>
              <a:rPr lang="vi-VN" sz="1600" dirty="0">
                <a:solidFill>
                  <a:schemeClr val="bg1"/>
                </a:solidFill>
                <a:latin typeface="Times New Roman" panose="02020603050405020304" pitchFamily="18" charset="0"/>
                <a:cs typeface="Times New Roman" panose="02020603050405020304" pitchFamily="18" charset="0"/>
              </a:rPr>
              <a:t>+ Làm sạch, chuẩn hóa.</a:t>
            </a:r>
          </a:p>
          <a:p>
            <a:r>
              <a:rPr lang="vi-VN" sz="1600" dirty="0">
                <a:solidFill>
                  <a:schemeClr val="bg1"/>
                </a:solidFill>
                <a:latin typeface="Times New Roman" panose="02020603050405020304" pitchFamily="18" charset="0"/>
                <a:cs typeface="Times New Roman" panose="02020603050405020304" pitchFamily="18" charset="0"/>
              </a:rPr>
              <a:t>+ Loại bỏ một số cột không cần thiết</a:t>
            </a:r>
          </a:p>
          <a:p>
            <a:r>
              <a:rPr lang="vi-VN" sz="1600" dirty="0">
                <a:solidFill>
                  <a:schemeClr val="bg1"/>
                </a:solidFill>
                <a:latin typeface="Times New Roman" panose="02020603050405020304" pitchFamily="18" charset="0"/>
                <a:cs typeface="Times New Roman" panose="02020603050405020304" pitchFamily="18" charset="0"/>
              </a:rPr>
              <a:t>+ Dữ liệu phân loại được mã hóa thành số</a:t>
            </a: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B7E9BA6-5685-155F-B777-D7DC73CD383A}"/>
              </a:ext>
            </a:extLst>
          </p:cNvPr>
          <p:cNvPicPr>
            <a:picLocks noChangeAspect="1"/>
          </p:cNvPicPr>
          <p:nvPr/>
        </p:nvPicPr>
        <p:blipFill>
          <a:blip r:embed="rId3"/>
          <a:stretch>
            <a:fillRect/>
          </a:stretch>
        </p:blipFill>
        <p:spPr>
          <a:xfrm>
            <a:off x="1523314" y="2284864"/>
            <a:ext cx="5885201" cy="2571130"/>
          </a:xfrm>
          <a:prstGeom prst="rect">
            <a:avLst/>
          </a:prstGeom>
        </p:spPr>
      </p:pic>
    </p:spTree>
    <p:extLst>
      <p:ext uri="{BB962C8B-B14F-4D97-AF65-F5344CB8AC3E}">
        <p14:creationId xmlns:p14="http://schemas.microsoft.com/office/powerpoint/2010/main" val="120883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4129310-EEEB-9996-DA54-6C215835AFB2}"/>
            </a:ext>
          </a:extLst>
        </p:cNvPr>
        <p:cNvGrpSpPr/>
        <p:nvPr/>
      </p:nvGrpSpPr>
      <p:grpSpPr>
        <a:xfrm>
          <a:off x="0" y="0"/>
          <a:ext cx="0" cy="0"/>
          <a:chOff x="0" y="0"/>
          <a:chExt cx="0" cy="0"/>
        </a:xfrm>
      </p:grpSpPr>
      <p:sp>
        <p:nvSpPr>
          <p:cNvPr id="221" name="Google Shape;221;p45">
            <a:extLst>
              <a:ext uri="{FF2B5EF4-FFF2-40B4-BE49-F238E27FC236}">
                <a16:creationId xmlns:a16="http://schemas.microsoft.com/office/drawing/2014/main" id="{CBFE177D-9184-1F04-AE79-FFF86A3CD6FE}"/>
              </a:ext>
            </a:extLst>
          </p:cNvPr>
          <p:cNvSpPr txBox="1">
            <a:spLocks noGrp="1"/>
          </p:cNvSpPr>
          <p:nvPr>
            <p:ph type="title" idx="4"/>
          </p:nvPr>
        </p:nvSpPr>
        <p:spPr>
          <a:xfrm>
            <a:off x="140374" y="85725"/>
            <a:ext cx="9003625"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03: Chương trình sử dụng hồi quy </a:t>
            </a:r>
            <a:r>
              <a:rPr lang="vi-VN" sz="3600" b="1" dirty="0" err="1">
                <a:latin typeface="+mj-lt"/>
              </a:rPr>
              <a:t>Logistic</a:t>
            </a:r>
            <a:endParaRPr sz="3600" b="1" dirty="0">
              <a:latin typeface="+mj-lt"/>
            </a:endParaRPr>
          </a:p>
        </p:txBody>
      </p:sp>
      <p:cxnSp>
        <p:nvCxnSpPr>
          <p:cNvPr id="222" name="Google Shape;222;p45">
            <a:extLst>
              <a:ext uri="{FF2B5EF4-FFF2-40B4-BE49-F238E27FC236}">
                <a16:creationId xmlns:a16="http://schemas.microsoft.com/office/drawing/2014/main" id="{2DB5477E-D52A-FEDD-ABDE-448BF1F7D3B4}"/>
              </a:ext>
            </a:extLst>
          </p:cNvPr>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F0EC7B05-AC9D-B95D-3AA8-2D28DDCEF52B}"/>
              </a:ext>
            </a:extLst>
          </p:cNvPr>
          <p:cNvSpPr txBox="1"/>
          <p:nvPr/>
        </p:nvSpPr>
        <p:spPr>
          <a:xfrm>
            <a:off x="268962" y="947616"/>
            <a:ext cx="8393906" cy="2264081"/>
          </a:xfrm>
          <a:prstGeom prst="rect">
            <a:avLst/>
          </a:prstGeom>
          <a:noFill/>
        </p:spPr>
        <p:txBody>
          <a:bodyPr wrap="square" rtlCol="0">
            <a:spAutoFit/>
          </a:bodyPr>
          <a:lstStyle/>
          <a:p>
            <a:r>
              <a:rPr lang="vi-VN" sz="1600" b="1" dirty="0">
                <a:solidFill>
                  <a:schemeClr val="bg1"/>
                </a:solidFill>
                <a:latin typeface="Times New Roman" panose="02020603050405020304" pitchFamily="18" charset="0"/>
                <a:cs typeface="Times New Roman" panose="02020603050405020304" pitchFamily="18" charset="0"/>
              </a:rPr>
              <a:t>3.3 Tiêu chuẩn đánh giá</a:t>
            </a:r>
          </a:p>
          <a:p>
            <a:r>
              <a:rPr lang="vi-VN" sz="1600" dirty="0">
                <a:solidFill>
                  <a:schemeClr val="bg1"/>
                </a:solidFill>
                <a:latin typeface="Times New Roman" panose="02020603050405020304" pitchFamily="18" charset="0"/>
                <a:cs typeface="Times New Roman" panose="02020603050405020304" pitchFamily="18" charset="0"/>
              </a:rPr>
              <a:t>- </a:t>
            </a:r>
            <a:r>
              <a:rPr lang="vi-VN" sz="1600"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Độ chính xác (</a:t>
            </a:r>
            <a:r>
              <a:rPr lang="vi-VN" sz="1600" i="1"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Accuracy</a:t>
            </a:r>
            <a:r>
              <a:rPr lang="vi-VN" sz="1600"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r>
              <a:rPr lang="vi-VN" sz="1600" dirty="0">
                <a:solidFill>
                  <a:schemeClr val="bg1"/>
                </a:solidFill>
                <a:latin typeface="Times New Roman" panose="02020603050405020304" pitchFamily="18" charset="0"/>
                <a:cs typeface="Times New Roman" panose="02020603050405020304" pitchFamily="18" charset="0"/>
              </a:rPr>
              <a:t> </a:t>
            </a: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Độ chính xác đo lường tỷ lệ dự đoán đúng trên tổng số mẫu:</a:t>
            </a:r>
            <a:endParaRPr lang="vi-VN" sz="1600" dirty="0">
              <a:solidFill>
                <a:schemeClr val="bg1"/>
              </a:solidFill>
              <a:latin typeface="Times New Roman" panose="02020603050405020304" pitchFamily="18" charset="0"/>
              <a:ea typeface="DengXian" panose="02010600030101010101" pitchFamily="2" charset="-122"/>
              <a:cs typeface="Times New Roman" panose="02020603050405020304" pitchFamily="18" charset="0"/>
            </a:endParaRPr>
          </a:p>
          <a:p>
            <a:pPr>
              <a:lnSpc>
                <a:spcPct val="150000"/>
              </a:lnSpc>
            </a:pPr>
            <a:r>
              <a:rPr lang="vi-VN" sz="1600" b="1"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vi-VN" sz="1600" i="1"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Precision</a:t>
            </a:r>
            <a:r>
              <a:rPr lang="vi-VN" sz="1600"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a:t>
            </a:r>
          </a:p>
          <a:p>
            <a:pPr>
              <a:lnSpc>
                <a:spcPct val="150000"/>
              </a:lnSpc>
            </a:pPr>
            <a:r>
              <a:rPr lang="vi-VN" sz="1600"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a. </a:t>
            </a:r>
            <a:r>
              <a:rPr lang="vi-VN" sz="1600" i="1"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Precision</a:t>
            </a:r>
            <a:r>
              <a:rPr lang="vi-VN" sz="1600"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(Độ chính xác của lớp dự </a:t>
            </a:r>
            <a:r>
              <a:rPr lang="vi-VN" sz="1600" i="1"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đoá</a:t>
            </a:r>
            <a:endParaRPr lang="vi-VN" sz="1600"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nSpc>
                <a:spcPct val="150000"/>
              </a:lnSpc>
            </a:pP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TP (True Positives):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Số</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dự</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đoán</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đúng</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thuộc</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lớp</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dương</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a:t>
            </a:r>
          </a:p>
          <a:p>
            <a:pPr algn="just">
              <a:lnSpc>
                <a:spcPct val="150000"/>
              </a:lnSpc>
            </a:pP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FP (</a:t>
            </a:r>
            <a:r>
              <a:rPr lang="vi-VN"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False</a:t>
            </a: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vi-VN"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Positives</a:t>
            </a: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Số dự đoán sai vào lớp dương.</a:t>
            </a:r>
            <a:endParaRPr lang="vi-VN" sz="1600"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2" name="Hình ảnh 1" descr="Ảnh có chứa văn bản, Phông chữ, màu trắng, thuật in máy&#10;&#10;Mô tả được tạo tự động">
            <a:extLst>
              <a:ext uri="{FF2B5EF4-FFF2-40B4-BE49-F238E27FC236}">
                <a16:creationId xmlns:a16="http://schemas.microsoft.com/office/drawing/2014/main" id="{E7349D48-A0BD-2BF7-33AF-9A4F10E8673B}"/>
              </a:ext>
            </a:extLst>
          </p:cNvPr>
          <p:cNvPicPr>
            <a:picLocks noChangeAspect="1"/>
          </p:cNvPicPr>
          <p:nvPr/>
        </p:nvPicPr>
        <p:blipFill>
          <a:blip r:embed="rId3"/>
          <a:stretch>
            <a:fillRect/>
          </a:stretch>
        </p:blipFill>
        <p:spPr>
          <a:xfrm>
            <a:off x="5513070" y="1027125"/>
            <a:ext cx="2712720" cy="632460"/>
          </a:xfrm>
          <a:prstGeom prst="rect">
            <a:avLst/>
          </a:prstGeom>
        </p:spPr>
      </p:pic>
      <p:pic>
        <p:nvPicPr>
          <p:cNvPr id="4" name="Hình ảnh 3" descr="Ảnh có chứa văn bản, Phông chữ, màu trắng, biểu đồ&#10;&#10;Mô tả được tạo tự động">
            <a:extLst>
              <a:ext uri="{FF2B5EF4-FFF2-40B4-BE49-F238E27FC236}">
                <a16:creationId xmlns:a16="http://schemas.microsoft.com/office/drawing/2014/main" id="{759765CF-814B-89BB-097B-57B440FAC425}"/>
              </a:ext>
            </a:extLst>
          </p:cNvPr>
          <p:cNvPicPr>
            <a:picLocks noChangeAspect="1"/>
          </p:cNvPicPr>
          <p:nvPr/>
        </p:nvPicPr>
        <p:blipFill>
          <a:blip r:embed="rId4"/>
          <a:stretch>
            <a:fillRect/>
          </a:stretch>
        </p:blipFill>
        <p:spPr>
          <a:xfrm>
            <a:off x="5360670" y="2336138"/>
            <a:ext cx="1882140" cy="594360"/>
          </a:xfrm>
          <a:prstGeom prst="rect">
            <a:avLst/>
          </a:prstGeom>
        </p:spPr>
      </p:pic>
    </p:spTree>
    <p:extLst>
      <p:ext uri="{BB962C8B-B14F-4D97-AF65-F5344CB8AC3E}">
        <p14:creationId xmlns:p14="http://schemas.microsoft.com/office/powerpoint/2010/main" val="276345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E35E3E9-AFF8-951C-CEB8-DF2361FEF58A}"/>
            </a:ext>
          </a:extLst>
        </p:cNvPr>
        <p:cNvGrpSpPr/>
        <p:nvPr/>
      </p:nvGrpSpPr>
      <p:grpSpPr>
        <a:xfrm>
          <a:off x="0" y="0"/>
          <a:ext cx="0" cy="0"/>
          <a:chOff x="0" y="0"/>
          <a:chExt cx="0" cy="0"/>
        </a:xfrm>
      </p:grpSpPr>
      <p:sp>
        <p:nvSpPr>
          <p:cNvPr id="221" name="Google Shape;221;p45">
            <a:extLst>
              <a:ext uri="{FF2B5EF4-FFF2-40B4-BE49-F238E27FC236}">
                <a16:creationId xmlns:a16="http://schemas.microsoft.com/office/drawing/2014/main" id="{AF4FF27A-860D-8473-A2CE-E0F60F127123}"/>
              </a:ext>
            </a:extLst>
          </p:cNvPr>
          <p:cNvSpPr txBox="1">
            <a:spLocks noGrp="1"/>
          </p:cNvSpPr>
          <p:nvPr>
            <p:ph type="title" idx="4"/>
          </p:nvPr>
        </p:nvSpPr>
        <p:spPr>
          <a:xfrm>
            <a:off x="140374" y="85725"/>
            <a:ext cx="9003625"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03: Chương trình sử dụng hồi quy </a:t>
            </a:r>
            <a:r>
              <a:rPr lang="vi-VN" sz="3600" b="1" dirty="0" err="1">
                <a:latin typeface="+mj-lt"/>
              </a:rPr>
              <a:t>Logistic</a:t>
            </a:r>
            <a:endParaRPr sz="3600" b="1" dirty="0">
              <a:latin typeface="+mj-lt"/>
            </a:endParaRPr>
          </a:p>
        </p:txBody>
      </p:sp>
      <p:cxnSp>
        <p:nvCxnSpPr>
          <p:cNvPr id="222" name="Google Shape;222;p45">
            <a:extLst>
              <a:ext uri="{FF2B5EF4-FFF2-40B4-BE49-F238E27FC236}">
                <a16:creationId xmlns:a16="http://schemas.microsoft.com/office/drawing/2014/main" id="{A0A85A50-4D6A-DC08-FE1D-DF06CD9E88C3}"/>
              </a:ext>
            </a:extLst>
          </p:cNvPr>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741A58F8-9D98-37EB-E9D9-A13EEF2652F2}"/>
              </a:ext>
            </a:extLst>
          </p:cNvPr>
          <p:cNvSpPr txBox="1"/>
          <p:nvPr/>
        </p:nvSpPr>
        <p:spPr>
          <a:xfrm>
            <a:off x="140374" y="799254"/>
            <a:ext cx="6311592" cy="4356962"/>
          </a:xfrm>
          <a:prstGeom prst="rect">
            <a:avLst/>
          </a:prstGeom>
          <a:noFill/>
        </p:spPr>
        <p:txBody>
          <a:bodyPr wrap="square" rtlCol="0">
            <a:spAutoFit/>
          </a:bodyPr>
          <a:lstStyle/>
          <a:p>
            <a:r>
              <a:rPr lang="vi-VN" sz="1600" b="1" dirty="0">
                <a:solidFill>
                  <a:schemeClr val="bg1"/>
                </a:solidFill>
                <a:latin typeface="Times New Roman" panose="02020603050405020304" pitchFamily="18" charset="0"/>
                <a:cs typeface="Times New Roman" panose="02020603050405020304" pitchFamily="18" charset="0"/>
              </a:rPr>
              <a:t>3.3 Tiêu chuẩn đánh giá</a:t>
            </a:r>
          </a:p>
          <a:p>
            <a:pPr algn="just">
              <a:lnSpc>
                <a:spcPct val="150000"/>
              </a:lnSpc>
            </a:pPr>
            <a:r>
              <a:rPr lang="vi-VN" sz="1600"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b. </a:t>
            </a:r>
            <a:r>
              <a:rPr lang="en-US" sz="1600" b="1" dirty="0">
                <a:solidFill>
                  <a:schemeClr val="bg1"/>
                </a:solidFill>
                <a:latin typeface="Times New Roman" panose="02020603050405020304" pitchFamily="18" charset="0"/>
                <a:cs typeface="Times New Roman" panose="02020603050405020304" pitchFamily="18" charset="0"/>
              </a:rPr>
              <a:t>ROC-AUC (Receiver Operating Characteristic - Area Under Curve)</a:t>
            </a:r>
            <a:endParaRPr lang="vi-VN" sz="1600"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50000"/>
              </a:lnSpc>
            </a:pP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FN (</a:t>
            </a:r>
            <a:r>
              <a:rPr lang="vi-VN"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False</a:t>
            </a: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vi-VN"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Negatives</a:t>
            </a:r>
            <a:r>
              <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Số mẫu thực tế thuộc lớp nhưng bị dự đoán sai sang lớp khác</a:t>
            </a:r>
            <a:r>
              <a:rPr lang="en-US" sz="1600" b="1" dirty="0">
                <a:solidFill>
                  <a:schemeClr val="bg1"/>
                </a:solidFill>
                <a:latin typeface="Times New Roman" panose="02020603050405020304" pitchFamily="18" charset="0"/>
                <a:cs typeface="Times New Roman" panose="02020603050405020304" pitchFamily="18" charset="0"/>
              </a:rPr>
              <a:t>True Positive Rate (TPR)</a:t>
            </a:r>
            <a:r>
              <a:rPr lang="en-US" sz="1600" dirty="0">
                <a:solidFill>
                  <a:schemeClr val="bg1"/>
                </a:solidFill>
                <a:latin typeface="Times New Roman" panose="02020603050405020304" pitchFamily="18" charset="0"/>
                <a:cs typeface="Times New Roman" panose="02020603050405020304" pitchFamily="18" charset="0"/>
              </a:rPr>
              <a:t> hay </a:t>
            </a:r>
            <a:r>
              <a:rPr lang="en-US" sz="1600" dirty="0" err="1">
                <a:solidFill>
                  <a:schemeClr val="bg1"/>
                </a:solidFill>
                <a:latin typeface="Times New Roman" panose="02020603050405020304" pitchFamily="18" charset="0"/>
                <a:cs typeface="Times New Roman" panose="02020603050405020304" pitchFamily="18" charset="0"/>
              </a:rPr>
              <a:t>còn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gọi</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là</a:t>
            </a:r>
            <a:r>
              <a:rPr lang="en-US" sz="1600" dirty="0">
                <a:solidFill>
                  <a:schemeClr val="bg1"/>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Recall</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Tỷ</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lệ</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mẫu</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thực</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sự</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thuộc</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lớp</a:t>
            </a:r>
            <a:r>
              <a:rPr lang="en-US" sz="1600" dirty="0">
                <a:solidFill>
                  <a:schemeClr val="bg1"/>
                </a:solidFill>
                <a:latin typeface="Times New Roman" panose="02020603050405020304" pitchFamily="18" charset="0"/>
                <a:cs typeface="Times New Roman" panose="02020603050405020304" pitchFamily="18" charset="0"/>
              </a:rPr>
              <a:t> 1 </a:t>
            </a:r>
            <a:r>
              <a:rPr lang="en-US" sz="1600" dirty="0" err="1">
                <a:solidFill>
                  <a:schemeClr val="bg1"/>
                </a:solidFill>
                <a:latin typeface="Times New Roman" panose="02020603050405020304" pitchFamily="18" charset="0"/>
                <a:cs typeface="Times New Roman" panose="02020603050405020304" pitchFamily="18" charset="0"/>
              </a:rPr>
              <a:t>mà</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mô</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hình</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dự</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đoán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đúng</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là</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lớp</a:t>
            </a:r>
            <a:r>
              <a:rPr lang="en-US" sz="1600" dirty="0">
                <a:solidFill>
                  <a:schemeClr val="bg1"/>
                </a:solidFill>
                <a:latin typeface="Times New Roman" panose="02020603050405020304" pitchFamily="18" charset="0"/>
                <a:cs typeface="Times New Roman" panose="02020603050405020304" pitchFamily="18" charset="0"/>
              </a:rPr>
              <a:t> 1.</a:t>
            </a:r>
            <a:endParaRPr lang="vi-VN" sz="1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50000"/>
              </a:lnSpc>
            </a:pPr>
            <a:r>
              <a:rPr lang="vi-VN" sz="1600" b="1" dirty="0" err="1">
                <a:solidFill>
                  <a:schemeClr val="bg1"/>
                </a:solidFill>
                <a:latin typeface="Times New Roman" panose="02020603050405020304" pitchFamily="18" charset="0"/>
                <a:cs typeface="Times New Roman" panose="02020603050405020304" pitchFamily="18" charset="0"/>
              </a:rPr>
              <a:t>False</a:t>
            </a:r>
            <a:r>
              <a:rPr lang="vi-VN" sz="1600" b="1" dirty="0">
                <a:solidFill>
                  <a:schemeClr val="bg1"/>
                </a:solidFill>
                <a:latin typeface="Times New Roman" panose="02020603050405020304" pitchFamily="18" charset="0"/>
                <a:cs typeface="Times New Roman" panose="02020603050405020304" pitchFamily="18" charset="0"/>
              </a:rPr>
              <a:t> </a:t>
            </a:r>
            <a:r>
              <a:rPr lang="vi-VN" sz="1600" b="1" dirty="0" err="1">
                <a:solidFill>
                  <a:schemeClr val="bg1"/>
                </a:solidFill>
                <a:latin typeface="Times New Roman" panose="02020603050405020304" pitchFamily="18" charset="0"/>
                <a:cs typeface="Times New Roman" panose="02020603050405020304" pitchFamily="18" charset="0"/>
              </a:rPr>
              <a:t>Positive</a:t>
            </a:r>
            <a:r>
              <a:rPr lang="vi-VN" sz="1600" b="1" dirty="0">
                <a:solidFill>
                  <a:schemeClr val="bg1"/>
                </a:solidFill>
                <a:latin typeface="Times New Roman" panose="02020603050405020304" pitchFamily="18" charset="0"/>
                <a:cs typeface="Times New Roman" panose="02020603050405020304" pitchFamily="18" charset="0"/>
              </a:rPr>
              <a:t> </a:t>
            </a:r>
            <a:r>
              <a:rPr lang="vi-VN" sz="1600" b="1" dirty="0" err="1">
                <a:solidFill>
                  <a:schemeClr val="bg1"/>
                </a:solidFill>
                <a:latin typeface="Times New Roman" panose="02020603050405020304" pitchFamily="18" charset="0"/>
                <a:cs typeface="Times New Roman" panose="02020603050405020304" pitchFamily="18" charset="0"/>
              </a:rPr>
              <a:t>Rate</a:t>
            </a:r>
            <a:r>
              <a:rPr lang="vi-VN" sz="1600" b="1" dirty="0">
                <a:solidFill>
                  <a:schemeClr val="bg1"/>
                </a:solidFill>
                <a:latin typeface="Times New Roman" panose="02020603050405020304" pitchFamily="18" charset="0"/>
                <a:cs typeface="Times New Roman" panose="02020603050405020304" pitchFamily="18" charset="0"/>
              </a:rPr>
              <a:t> (FPR)</a:t>
            </a:r>
            <a:r>
              <a:rPr lang="vi-VN" sz="1600" dirty="0">
                <a:solidFill>
                  <a:schemeClr val="bg1"/>
                </a:solidFill>
                <a:latin typeface="Times New Roman" panose="02020603050405020304" pitchFamily="18" charset="0"/>
                <a:cs typeface="Times New Roman" panose="02020603050405020304" pitchFamily="18" charset="0"/>
              </a:rPr>
              <a:t>: Tỷ lệ mẫu thực sự thuộc lớp 0 nhưng mô hình lại dự đoán là lớp 1.</a:t>
            </a:r>
          </a:p>
          <a:p>
            <a:pPr algn="just">
              <a:lnSpc>
                <a:spcPct val="150000"/>
              </a:lnSpc>
            </a:pPr>
            <a:endPar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50000"/>
              </a:lnSpc>
            </a:pPr>
            <a:r>
              <a:rPr lang="vi-VN" sz="1600" b="1" dirty="0">
                <a:solidFill>
                  <a:schemeClr val="bg1"/>
                </a:solidFill>
                <a:latin typeface="Times New Roman" panose="02020603050405020304" pitchFamily="18" charset="0"/>
                <a:cs typeface="Times New Roman" panose="02020603050405020304" pitchFamily="18" charset="0"/>
              </a:rPr>
              <a:t>AUC</a:t>
            </a:r>
            <a:r>
              <a:rPr lang="vi-VN" sz="1600" dirty="0">
                <a:solidFill>
                  <a:schemeClr val="bg1"/>
                </a:solidFill>
                <a:latin typeface="Times New Roman" panose="02020603050405020304" pitchFamily="18" charset="0"/>
                <a:cs typeface="Times New Roman" panose="02020603050405020304" pitchFamily="18" charset="0"/>
              </a:rPr>
              <a:t> (</a:t>
            </a:r>
            <a:r>
              <a:rPr lang="vi-VN" sz="1600" dirty="0" err="1">
                <a:solidFill>
                  <a:schemeClr val="bg1"/>
                </a:solidFill>
                <a:latin typeface="Times New Roman" panose="02020603050405020304" pitchFamily="18" charset="0"/>
                <a:cs typeface="Times New Roman" panose="02020603050405020304" pitchFamily="18" charset="0"/>
              </a:rPr>
              <a:t>Area</a:t>
            </a:r>
            <a:r>
              <a:rPr lang="vi-VN" sz="1600" dirty="0">
                <a:solidFill>
                  <a:schemeClr val="bg1"/>
                </a:solidFill>
                <a:latin typeface="Times New Roman" panose="02020603050405020304" pitchFamily="18" charset="0"/>
                <a:cs typeface="Times New Roman" panose="02020603050405020304" pitchFamily="18" charset="0"/>
              </a:rPr>
              <a:t> </a:t>
            </a:r>
            <a:r>
              <a:rPr lang="vi-VN" sz="1600" dirty="0" err="1">
                <a:solidFill>
                  <a:schemeClr val="bg1"/>
                </a:solidFill>
                <a:latin typeface="Times New Roman" panose="02020603050405020304" pitchFamily="18" charset="0"/>
                <a:cs typeface="Times New Roman" panose="02020603050405020304" pitchFamily="18" charset="0"/>
              </a:rPr>
              <a:t>Under</a:t>
            </a:r>
            <a:r>
              <a:rPr lang="vi-VN" sz="1600" dirty="0">
                <a:solidFill>
                  <a:schemeClr val="bg1"/>
                </a:solidFill>
                <a:latin typeface="Times New Roman" panose="02020603050405020304" pitchFamily="18" charset="0"/>
                <a:cs typeface="Times New Roman" panose="02020603050405020304" pitchFamily="18" charset="0"/>
              </a:rPr>
              <a:t> the </a:t>
            </a:r>
            <a:r>
              <a:rPr lang="vi-VN" sz="1600" dirty="0" err="1">
                <a:solidFill>
                  <a:schemeClr val="bg1"/>
                </a:solidFill>
                <a:latin typeface="Times New Roman" panose="02020603050405020304" pitchFamily="18" charset="0"/>
                <a:cs typeface="Times New Roman" panose="02020603050405020304" pitchFamily="18" charset="0"/>
              </a:rPr>
              <a:t>Curve</a:t>
            </a:r>
            <a:r>
              <a:rPr lang="vi-VN" sz="1600" dirty="0">
                <a:solidFill>
                  <a:schemeClr val="bg1"/>
                </a:solidFill>
                <a:latin typeface="Times New Roman" panose="02020603050405020304" pitchFamily="18" charset="0"/>
                <a:cs typeface="Times New Roman" panose="02020603050405020304" pitchFamily="18" charset="0"/>
              </a:rPr>
              <a:t>) là diện tích dưới đường cong ROC. AUC càng gần 1, mô hình càng phân biệt tốt giữa các lớp.</a:t>
            </a:r>
            <a:endPar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pic>
        <p:nvPicPr>
          <p:cNvPr id="7" name="Hình ảnh 6">
            <a:extLst>
              <a:ext uri="{FF2B5EF4-FFF2-40B4-BE49-F238E27FC236}">
                <a16:creationId xmlns:a16="http://schemas.microsoft.com/office/drawing/2014/main" id="{65F22C8E-715F-18E6-5144-84F25F2D26CF}"/>
              </a:ext>
            </a:extLst>
          </p:cNvPr>
          <p:cNvPicPr>
            <a:picLocks noChangeAspect="1"/>
          </p:cNvPicPr>
          <p:nvPr/>
        </p:nvPicPr>
        <p:blipFill>
          <a:blip r:embed="rId3"/>
          <a:stretch>
            <a:fillRect/>
          </a:stretch>
        </p:blipFill>
        <p:spPr>
          <a:xfrm>
            <a:off x="7037388" y="1645110"/>
            <a:ext cx="1806097" cy="594412"/>
          </a:xfrm>
          <a:prstGeom prst="rect">
            <a:avLst/>
          </a:prstGeom>
        </p:spPr>
      </p:pic>
      <p:pic>
        <p:nvPicPr>
          <p:cNvPr id="5" name="Hình ảnh 4">
            <a:extLst>
              <a:ext uri="{FF2B5EF4-FFF2-40B4-BE49-F238E27FC236}">
                <a16:creationId xmlns:a16="http://schemas.microsoft.com/office/drawing/2014/main" id="{FE08AAE0-DFF2-31ED-F5E1-025DCF12F340}"/>
              </a:ext>
            </a:extLst>
          </p:cNvPr>
          <p:cNvPicPr>
            <a:picLocks noChangeAspect="1"/>
          </p:cNvPicPr>
          <p:nvPr/>
        </p:nvPicPr>
        <p:blipFill>
          <a:blip r:embed="rId4"/>
          <a:stretch>
            <a:fillRect/>
          </a:stretch>
        </p:blipFill>
        <p:spPr>
          <a:xfrm>
            <a:off x="7037388" y="2977735"/>
            <a:ext cx="1806097" cy="632550"/>
          </a:xfrm>
          <a:prstGeom prst="rect">
            <a:avLst/>
          </a:prstGeom>
        </p:spPr>
      </p:pic>
      <p:pic>
        <p:nvPicPr>
          <p:cNvPr id="8" name="Hình ảnh 7">
            <a:extLst>
              <a:ext uri="{FF2B5EF4-FFF2-40B4-BE49-F238E27FC236}">
                <a16:creationId xmlns:a16="http://schemas.microsoft.com/office/drawing/2014/main" id="{7A99AF2F-A8F8-B252-804F-CA6BFBF28E5C}"/>
              </a:ext>
            </a:extLst>
          </p:cNvPr>
          <p:cNvPicPr>
            <a:picLocks noChangeAspect="1"/>
          </p:cNvPicPr>
          <p:nvPr/>
        </p:nvPicPr>
        <p:blipFill>
          <a:blip r:embed="rId5"/>
          <a:stretch>
            <a:fillRect/>
          </a:stretch>
        </p:blipFill>
        <p:spPr>
          <a:xfrm>
            <a:off x="6816388" y="4258896"/>
            <a:ext cx="2248095" cy="541067"/>
          </a:xfrm>
          <a:prstGeom prst="rect">
            <a:avLst/>
          </a:prstGeom>
        </p:spPr>
      </p:pic>
    </p:spTree>
    <p:extLst>
      <p:ext uri="{BB962C8B-B14F-4D97-AF65-F5344CB8AC3E}">
        <p14:creationId xmlns:p14="http://schemas.microsoft.com/office/powerpoint/2010/main" val="113884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a:extLst>
            <a:ext uri="{FF2B5EF4-FFF2-40B4-BE49-F238E27FC236}">
              <a16:creationId xmlns:a16="http://schemas.microsoft.com/office/drawing/2014/main" id="{E772A4E9-722A-E2A8-D23C-F53AF4F05914}"/>
            </a:ext>
          </a:extLst>
        </p:cNvPr>
        <p:cNvGrpSpPr/>
        <p:nvPr/>
      </p:nvGrpSpPr>
      <p:grpSpPr>
        <a:xfrm>
          <a:off x="0" y="0"/>
          <a:ext cx="0" cy="0"/>
          <a:chOff x="0" y="0"/>
          <a:chExt cx="0" cy="0"/>
        </a:xfrm>
      </p:grpSpPr>
      <p:sp>
        <p:nvSpPr>
          <p:cNvPr id="233" name="Google Shape;233;p46">
            <a:extLst>
              <a:ext uri="{FF2B5EF4-FFF2-40B4-BE49-F238E27FC236}">
                <a16:creationId xmlns:a16="http://schemas.microsoft.com/office/drawing/2014/main" id="{1FE6CF1A-C341-FE0B-FFDF-E69DE92B9EE0}"/>
              </a:ext>
            </a:extLst>
          </p:cNvPr>
          <p:cNvSpPr txBox="1">
            <a:spLocks noGrp="1"/>
          </p:cNvSpPr>
          <p:nvPr>
            <p:ph type="title" idx="4"/>
          </p:nvPr>
        </p:nvSpPr>
        <p:spPr>
          <a:xfrm>
            <a:off x="135319" y="110717"/>
            <a:ext cx="8857427"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03: Chương trình sử dụng hồi quy </a:t>
            </a:r>
            <a:r>
              <a:rPr lang="vi-VN" sz="3600" b="1" dirty="0" err="1">
                <a:latin typeface="+mj-lt"/>
              </a:rPr>
              <a:t>Logistic</a:t>
            </a:r>
            <a:endParaRPr sz="3600" b="1" dirty="0">
              <a:latin typeface="+mj-lt"/>
            </a:endParaRPr>
          </a:p>
        </p:txBody>
      </p:sp>
      <p:cxnSp>
        <p:nvCxnSpPr>
          <p:cNvPr id="234" name="Google Shape;234;p46">
            <a:extLst>
              <a:ext uri="{FF2B5EF4-FFF2-40B4-BE49-F238E27FC236}">
                <a16:creationId xmlns:a16="http://schemas.microsoft.com/office/drawing/2014/main" id="{0259312A-ED50-9477-F2E1-8BEF5233E4B8}"/>
              </a:ext>
            </a:extLst>
          </p:cNvPr>
          <p:cNvCxnSpPr/>
          <p:nvPr/>
        </p:nvCxnSpPr>
        <p:spPr>
          <a:xfrm>
            <a:off x="246860" y="842647"/>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47" name="Google Shape;247;p46">
            <a:extLst>
              <a:ext uri="{FF2B5EF4-FFF2-40B4-BE49-F238E27FC236}">
                <a16:creationId xmlns:a16="http://schemas.microsoft.com/office/drawing/2014/main" id="{EFDE26F7-1340-4D34-CF36-EE8D2C68AA40}"/>
              </a:ext>
            </a:extLst>
          </p:cNvPr>
          <p:cNvSpPr/>
          <p:nvPr/>
        </p:nvSpPr>
        <p:spPr>
          <a:xfrm>
            <a:off x="6850102" y="2024450"/>
            <a:ext cx="423884" cy="409986"/>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Hộp Văn bản 13">
            <a:extLst>
              <a:ext uri="{FF2B5EF4-FFF2-40B4-BE49-F238E27FC236}">
                <a16:creationId xmlns:a16="http://schemas.microsoft.com/office/drawing/2014/main" id="{B477F8CA-9340-2C4F-EC04-928BD6539DC3}"/>
              </a:ext>
            </a:extLst>
          </p:cNvPr>
          <p:cNvSpPr txBox="1"/>
          <p:nvPr/>
        </p:nvSpPr>
        <p:spPr>
          <a:xfrm>
            <a:off x="246860" y="842647"/>
            <a:ext cx="8158161" cy="3026470"/>
          </a:xfrm>
          <a:prstGeom prst="rect">
            <a:avLst/>
          </a:prstGeom>
          <a:noFill/>
        </p:spPr>
        <p:txBody>
          <a:bodyPr wrap="square" rtlCol="0">
            <a:spAutoFit/>
          </a:bodyPr>
          <a:lstStyle/>
          <a:p>
            <a:pPr algn="just">
              <a:spcAft>
                <a:spcPts val="800"/>
              </a:spcAft>
            </a:pPr>
            <a:r>
              <a:rPr lang="vi-VN" sz="1600" b="1" kern="100" spc="15"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3.4 Giới thiệu chương trình</a:t>
            </a:r>
          </a:p>
          <a:p>
            <a:pPr algn="just">
              <a:spcAft>
                <a:spcPts val="800"/>
              </a:spcAft>
            </a:pPr>
            <a:r>
              <a:rPr lang="vi-VN"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Mô</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Hình</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Học</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Máy</a:t>
            </a:r>
            <a:r>
              <a:rPr lang="en-US" sz="1600" dirty="0">
                <a:solidFill>
                  <a:schemeClr val="bg1"/>
                </a:solidFill>
                <a:latin typeface="Times New Roman" panose="02020603050405020304" pitchFamily="18" charset="0"/>
                <a:cs typeface="Times New Roman" panose="02020603050405020304" pitchFamily="18" charset="0"/>
              </a:rPr>
              <a:t>:</a:t>
            </a:r>
            <a:endParaRPr lang="vi-VN" sz="1600" kern="100" spc="15" dirty="0">
              <a:solidFill>
                <a:schemeClr val="bg1"/>
              </a:solidFill>
              <a:latin typeface="Times New Roman" panose="02020603050405020304" pitchFamily="18" charset="0"/>
              <a:cs typeface="Times New Roman" panose="02020603050405020304" pitchFamily="18" charset="0"/>
            </a:endParaRPr>
          </a:p>
          <a:p>
            <a:pPr algn="just">
              <a:spcAft>
                <a:spcPts val="800"/>
              </a:spcAft>
            </a:pPr>
            <a:r>
              <a:rPr lang="en-US" sz="1600" dirty="0" err="1">
                <a:solidFill>
                  <a:schemeClr val="bg1"/>
                </a:solidFill>
                <a:latin typeface="Times New Roman" panose="02020603050405020304" pitchFamily="18" charset="0"/>
                <a:cs typeface="Times New Roman" panose="02020603050405020304" pitchFamily="18" charset="0"/>
              </a:rPr>
              <a:t>Sử</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dụng</a:t>
            </a:r>
            <a:r>
              <a:rPr lang="en-US" sz="1600" dirty="0">
                <a:solidFill>
                  <a:schemeClr val="bg1"/>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Logistic Regression</a:t>
            </a:r>
            <a:r>
              <a:rPr lang="en-US" sz="1600" dirty="0">
                <a:solidFill>
                  <a:schemeClr val="bg1"/>
                </a:solidFill>
                <a:latin typeface="Times New Roman" panose="02020603050405020304" pitchFamily="18" charset="0"/>
                <a:cs typeface="Times New Roman" panose="02020603050405020304" pitchFamily="18" charset="0"/>
              </a:rPr>
              <a:t> </a:t>
            </a:r>
            <a:r>
              <a:rPr lang="vi-VN" sz="1600" dirty="0">
                <a:solidFill>
                  <a:schemeClr val="bg1"/>
                </a:solidFill>
                <a:latin typeface="Times New Roman" panose="02020603050405020304" pitchFamily="18" charset="0"/>
                <a:cs typeface="Times New Roman" panose="02020603050405020304" pitchFamily="18" charset="0"/>
              </a:rPr>
              <a:t>dự đoán có hoặc không có lỗi</a:t>
            </a:r>
          </a:p>
          <a:p>
            <a:pPr algn="just">
              <a:spcAft>
                <a:spcPts val="800"/>
              </a:spcAft>
            </a:pPr>
            <a:r>
              <a:rPr lang="vi-VN"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Chế</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Độ</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Hoạt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Động</a:t>
            </a:r>
            <a:r>
              <a:rPr lang="en-US" sz="1600" dirty="0">
                <a:solidFill>
                  <a:schemeClr val="bg1"/>
                </a:solidFill>
                <a:latin typeface="Times New Roman" panose="02020603050405020304" pitchFamily="18" charset="0"/>
                <a:cs typeface="Times New Roman" panose="02020603050405020304" pitchFamily="18" charset="0"/>
              </a:rPr>
              <a:t>:</a:t>
            </a:r>
            <a:endParaRPr lang="vi-VN" sz="1600" kern="100" spc="15" dirty="0">
              <a:solidFill>
                <a:schemeClr val="bg1"/>
              </a:solidFill>
              <a:latin typeface="Times New Roman" panose="02020603050405020304" pitchFamily="18" charset="0"/>
              <a:cs typeface="Times New Roman" panose="02020603050405020304" pitchFamily="18" charset="0"/>
            </a:endParaRPr>
          </a:p>
          <a:p>
            <a:pPr algn="just">
              <a:spcAft>
                <a:spcPts val="800"/>
              </a:spcAft>
            </a:pPr>
            <a:r>
              <a:rPr lang="vi-VN" sz="1600" dirty="0">
                <a:solidFill>
                  <a:schemeClr val="bg1"/>
                </a:solidFill>
                <a:latin typeface="Times New Roman" panose="02020603050405020304" pitchFamily="18" charset="0"/>
                <a:cs typeface="Times New Roman" panose="02020603050405020304" pitchFamily="18" charset="0"/>
              </a:rPr>
              <a:t>Nhập dữ liệu vào bàn phím</a:t>
            </a:r>
          </a:p>
          <a:p>
            <a:pPr algn="just">
              <a:spcAft>
                <a:spcPts val="800"/>
              </a:spcAft>
            </a:pPr>
            <a:r>
              <a:rPr lang="vi-VN"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Chức</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Năng</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Chính</a:t>
            </a:r>
            <a:r>
              <a:rPr lang="en-US" sz="1600" dirty="0">
                <a:solidFill>
                  <a:schemeClr val="bg1"/>
                </a:solidFill>
                <a:latin typeface="Times New Roman" panose="02020603050405020304" pitchFamily="18" charset="0"/>
                <a:cs typeface="Times New Roman" panose="02020603050405020304" pitchFamily="18" charset="0"/>
              </a:rPr>
              <a:t>:</a:t>
            </a:r>
            <a:endParaRPr lang="vi-VN" sz="1600" dirty="0">
              <a:solidFill>
                <a:schemeClr val="bg1"/>
              </a:solidFill>
              <a:latin typeface="Times New Roman" panose="02020603050405020304" pitchFamily="18" charset="0"/>
              <a:cs typeface="Times New Roman" panose="02020603050405020304" pitchFamily="18" charset="0"/>
            </a:endParaRPr>
          </a:p>
          <a:p>
            <a:pPr algn="just">
              <a:spcAft>
                <a:spcPts val="800"/>
              </a:spcAft>
            </a:pPr>
            <a:r>
              <a:rPr lang="vi-VN" sz="1600" dirty="0">
                <a:solidFill>
                  <a:schemeClr val="bg1"/>
                </a:solidFill>
                <a:latin typeface="Times New Roman" panose="02020603050405020304" pitchFamily="18" charset="0"/>
                <a:cs typeface="Times New Roman" panose="02020603050405020304" pitchFamily="18" charset="0"/>
              </a:rPr>
              <a:t>Sau khi dữ liệu được nhập, chương trình sẽ xử lý dữ liệu đó để thực hiện các tác vụ như tính toán, phân tích, lọc, hoặc sắp xếp dữ liệu.</a:t>
            </a:r>
          </a:p>
          <a:p>
            <a:pPr algn="just">
              <a:spcAft>
                <a:spcPts val="800"/>
              </a:spcAft>
            </a:pPr>
            <a:r>
              <a:rPr lang="vi-VN" sz="1600" dirty="0">
                <a:solidFill>
                  <a:schemeClr val="bg1"/>
                </a:solidFill>
                <a:latin typeface="Times New Roman" panose="02020603050405020304" pitchFamily="18" charset="0"/>
                <a:cs typeface="Times New Roman" panose="02020603050405020304" pitchFamily="18" charset="0"/>
              </a:rPr>
              <a:t>Và in ra màn hình mắt có mở hay không.</a:t>
            </a:r>
          </a:p>
        </p:txBody>
      </p:sp>
    </p:spTree>
    <p:extLst>
      <p:ext uri="{BB962C8B-B14F-4D97-AF65-F5344CB8AC3E}">
        <p14:creationId xmlns:p14="http://schemas.microsoft.com/office/powerpoint/2010/main" val="49447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390"/>
        <p:cNvGrpSpPr/>
        <p:nvPr/>
      </p:nvGrpSpPr>
      <p:grpSpPr>
        <a:xfrm>
          <a:off x="0" y="0"/>
          <a:ext cx="0" cy="0"/>
          <a:chOff x="0" y="0"/>
          <a:chExt cx="0" cy="0"/>
        </a:xfrm>
      </p:grpSpPr>
      <p:sp>
        <p:nvSpPr>
          <p:cNvPr id="2" name="Hộp Văn bản 1">
            <a:extLst>
              <a:ext uri="{FF2B5EF4-FFF2-40B4-BE49-F238E27FC236}">
                <a16:creationId xmlns:a16="http://schemas.microsoft.com/office/drawing/2014/main" id="{ED10CC0E-7C0E-92A5-3B75-BB4C533B48E6}"/>
              </a:ext>
            </a:extLst>
          </p:cNvPr>
          <p:cNvSpPr txBox="1"/>
          <p:nvPr/>
        </p:nvSpPr>
        <p:spPr>
          <a:xfrm>
            <a:off x="1883068" y="1971585"/>
            <a:ext cx="5377864" cy="646331"/>
          </a:xfrm>
          <a:prstGeom prst="rect">
            <a:avLst/>
          </a:prstGeom>
          <a:noFill/>
        </p:spPr>
        <p:txBody>
          <a:bodyPr wrap="square" rtlCol="0">
            <a:spAutoFit/>
          </a:bodyPr>
          <a:lstStyle/>
          <a:p>
            <a:pPr algn="ctr"/>
            <a:r>
              <a:rPr lang="vi-VN" sz="3600" dirty="0" err="1">
                <a:solidFill>
                  <a:schemeClr val="bg1"/>
                </a:solidFill>
                <a:latin typeface="Montserrat ExtraBold" panose="00000900000000000000" pitchFamily="2" charset="0"/>
              </a:rPr>
              <a:t>Thanks</a:t>
            </a:r>
            <a:r>
              <a:rPr lang="vi-VN" sz="3600" dirty="0">
                <a:solidFill>
                  <a:schemeClr val="bg1"/>
                </a:solidFill>
                <a:latin typeface="Montserrat ExtraBold" panose="00000900000000000000" pitchFamily="2" charset="0"/>
              </a:rPr>
              <a:t> </a:t>
            </a:r>
            <a:r>
              <a:rPr lang="vi-VN" sz="3600" dirty="0" err="1">
                <a:solidFill>
                  <a:schemeClr val="bg1"/>
                </a:solidFill>
                <a:latin typeface="Montserrat ExtraBold" panose="00000900000000000000" pitchFamily="2" charset="0"/>
              </a:rPr>
              <a:t>for</a:t>
            </a:r>
            <a:r>
              <a:rPr lang="vi-VN" sz="3600" dirty="0">
                <a:solidFill>
                  <a:schemeClr val="bg1"/>
                </a:solidFill>
                <a:latin typeface="Montserrat ExtraBold" panose="00000900000000000000" pitchFamily="2" charset="0"/>
              </a:rPr>
              <a:t> </a:t>
            </a:r>
            <a:r>
              <a:rPr lang="vi-VN" sz="3600" dirty="0" err="1">
                <a:solidFill>
                  <a:schemeClr val="bg1"/>
                </a:solidFill>
                <a:latin typeface="Montserrat ExtraBold" panose="00000900000000000000" pitchFamily="2" charset="0"/>
              </a:rPr>
              <a:t>watching</a:t>
            </a:r>
            <a:r>
              <a:rPr lang="vi-VN" sz="3600" dirty="0">
                <a:solidFill>
                  <a:schemeClr val="bg1"/>
                </a:solidFill>
                <a:latin typeface="Montserrat ExtraBold" panose="00000900000000000000" pitchFamily="2"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AB31B30F-BDE8-4B36-6383-AFC82FC4A6F1}"/>
            </a:ext>
          </a:extLst>
        </p:cNvPr>
        <p:cNvGrpSpPr/>
        <p:nvPr/>
      </p:nvGrpSpPr>
      <p:grpSpPr>
        <a:xfrm>
          <a:off x="0" y="0"/>
          <a:ext cx="0" cy="0"/>
          <a:chOff x="0" y="0"/>
          <a:chExt cx="0" cy="0"/>
        </a:xfrm>
      </p:grpSpPr>
      <p:sp>
        <p:nvSpPr>
          <p:cNvPr id="170" name="Google Shape;170;p39">
            <a:extLst>
              <a:ext uri="{FF2B5EF4-FFF2-40B4-BE49-F238E27FC236}">
                <a16:creationId xmlns:a16="http://schemas.microsoft.com/office/drawing/2014/main" id="{B6E1B642-738D-A034-975B-FFE7811E2943}"/>
              </a:ext>
            </a:extLst>
          </p:cNvPr>
          <p:cNvSpPr txBox="1">
            <a:spLocks noGrp="1"/>
          </p:cNvSpPr>
          <p:nvPr>
            <p:ph type="title"/>
          </p:nvPr>
        </p:nvSpPr>
        <p:spPr>
          <a:xfrm>
            <a:off x="2494749" y="668117"/>
            <a:ext cx="4144934"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mj-lt"/>
              </a:rPr>
              <a:t>QUY TRÌNH HOẠT ĐỘNG</a:t>
            </a:r>
            <a:endParaRPr b="1" dirty="0">
              <a:latin typeface="+mj-lt"/>
            </a:endParaRPr>
          </a:p>
        </p:txBody>
      </p:sp>
      <p:cxnSp>
        <p:nvCxnSpPr>
          <p:cNvPr id="172" name="Google Shape;172;p39">
            <a:extLst>
              <a:ext uri="{FF2B5EF4-FFF2-40B4-BE49-F238E27FC236}">
                <a16:creationId xmlns:a16="http://schemas.microsoft.com/office/drawing/2014/main" id="{1330F5E2-63BB-58C4-1B0D-901B60C8AFCF}"/>
              </a:ext>
            </a:extLst>
          </p:cNvPr>
          <p:cNvCxnSpPr/>
          <p:nvPr/>
        </p:nvCxnSpPr>
        <p:spPr>
          <a:xfrm>
            <a:off x="3185716" y="12712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7" name="Google Shape;183;p40">
            <a:extLst>
              <a:ext uri="{FF2B5EF4-FFF2-40B4-BE49-F238E27FC236}">
                <a16:creationId xmlns:a16="http://schemas.microsoft.com/office/drawing/2014/main" id="{E41BFD6F-489F-4332-337B-71282E297C8C}"/>
              </a:ext>
            </a:extLst>
          </p:cNvPr>
          <p:cNvSpPr txBox="1">
            <a:spLocks/>
          </p:cNvSpPr>
          <p:nvPr/>
        </p:nvSpPr>
        <p:spPr>
          <a:xfrm>
            <a:off x="1034419" y="3027067"/>
            <a:ext cx="1472646" cy="54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800"/>
              <a:buFont typeface="Montserrat ExtraBold"/>
              <a:buNone/>
              <a:defRPr sz="18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4200"/>
              <a:buFont typeface="Montserrat"/>
              <a:buNone/>
              <a:defRPr sz="4200" b="0" i="0" u="none" strike="noStrike" cap="none">
                <a:solidFill>
                  <a:schemeClr val="lt1"/>
                </a:solidFill>
                <a:latin typeface="Montserrat"/>
                <a:ea typeface="Montserrat"/>
                <a:cs typeface="Montserrat"/>
                <a:sym typeface="Montserrat"/>
              </a:defRPr>
            </a:lvl9pPr>
          </a:lstStyle>
          <a:p>
            <a:r>
              <a:rPr lang="vi-VN" sz="2000" b="1" dirty="0">
                <a:solidFill>
                  <a:schemeClr val="bg1"/>
                </a:solidFill>
                <a:latin typeface="+mj-lt"/>
              </a:rPr>
              <a:t>Giới thiệu đề tài</a:t>
            </a:r>
            <a:endParaRPr lang="en-US" sz="2000" b="1" dirty="0">
              <a:solidFill>
                <a:schemeClr val="bg1"/>
              </a:solidFill>
              <a:latin typeface="+mj-lt"/>
            </a:endParaRPr>
          </a:p>
        </p:txBody>
      </p:sp>
      <p:cxnSp>
        <p:nvCxnSpPr>
          <p:cNvPr id="10" name="Đường nối Thẳng 9">
            <a:extLst>
              <a:ext uri="{FF2B5EF4-FFF2-40B4-BE49-F238E27FC236}">
                <a16:creationId xmlns:a16="http://schemas.microsoft.com/office/drawing/2014/main" id="{7CDC6E14-4059-A8CA-7169-0D35FB200C63}"/>
              </a:ext>
            </a:extLst>
          </p:cNvPr>
          <p:cNvCxnSpPr>
            <a:cxnSpLocks/>
          </p:cNvCxnSpPr>
          <p:nvPr/>
        </p:nvCxnSpPr>
        <p:spPr>
          <a:xfrm>
            <a:off x="1306284" y="2589693"/>
            <a:ext cx="836170" cy="20007"/>
          </a:xfrm>
          <a:prstGeom prst="line">
            <a:avLst/>
          </a:prstGeom>
        </p:spPr>
        <p:style>
          <a:lnRef idx="1">
            <a:schemeClr val="accent1"/>
          </a:lnRef>
          <a:fillRef idx="0">
            <a:schemeClr val="accent1"/>
          </a:fillRef>
          <a:effectRef idx="0">
            <a:schemeClr val="accent1"/>
          </a:effectRef>
          <a:fontRef idx="minor">
            <a:schemeClr val="tx1"/>
          </a:fontRef>
        </p:style>
      </p:cxnSp>
      <p:sp>
        <p:nvSpPr>
          <p:cNvPr id="11" name="Hộp Văn bản 10">
            <a:extLst>
              <a:ext uri="{FF2B5EF4-FFF2-40B4-BE49-F238E27FC236}">
                <a16:creationId xmlns:a16="http://schemas.microsoft.com/office/drawing/2014/main" id="{A4A4BE19-9390-B351-91DA-8C6086481F57}"/>
              </a:ext>
            </a:extLst>
          </p:cNvPr>
          <p:cNvSpPr txBox="1"/>
          <p:nvPr/>
        </p:nvSpPr>
        <p:spPr>
          <a:xfrm>
            <a:off x="1399030" y="1943362"/>
            <a:ext cx="743424" cy="646331"/>
          </a:xfrm>
          <a:prstGeom prst="rect">
            <a:avLst/>
          </a:prstGeom>
          <a:noFill/>
        </p:spPr>
        <p:txBody>
          <a:bodyPr wrap="square" rtlCol="0">
            <a:spAutoFit/>
          </a:bodyPr>
          <a:lstStyle/>
          <a:p>
            <a:pPr algn="ctr"/>
            <a:r>
              <a:rPr lang="vi-VN" sz="3600" b="1" dirty="0">
                <a:solidFill>
                  <a:schemeClr val="tx2"/>
                </a:solidFill>
                <a:latin typeface="+mj-lt"/>
              </a:rPr>
              <a:t>01</a:t>
            </a:r>
            <a:endParaRPr lang="en-US" sz="3600" b="1" dirty="0">
              <a:solidFill>
                <a:schemeClr val="tx2"/>
              </a:solidFill>
              <a:latin typeface="+mj-lt"/>
            </a:endParaRPr>
          </a:p>
        </p:txBody>
      </p:sp>
      <p:sp>
        <p:nvSpPr>
          <p:cNvPr id="13" name="Hộp Văn bản 12">
            <a:extLst>
              <a:ext uri="{FF2B5EF4-FFF2-40B4-BE49-F238E27FC236}">
                <a16:creationId xmlns:a16="http://schemas.microsoft.com/office/drawing/2014/main" id="{32837E73-1665-E5D4-B7C6-E0192BA24163}"/>
              </a:ext>
            </a:extLst>
          </p:cNvPr>
          <p:cNvSpPr txBox="1"/>
          <p:nvPr/>
        </p:nvSpPr>
        <p:spPr>
          <a:xfrm>
            <a:off x="4165973" y="1943435"/>
            <a:ext cx="792956" cy="646331"/>
          </a:xfrm>
          <a:prstGeom prst="rect">
            <a:avLst/>
          </a:prstGeom>
          <a:noFill/>
        </p:spPr>
        <p:txBody>
          <a:bodyPr wrap="square">
            <a:spAutoFit/>
          </a:bodyPr>
          <a:lstStyle/>
          <a:p>
            <a:pPr algn="ctr"/>
            <a:r>
              <a:rPr lang="vi-VN" sz="3600" b="1" dirty="0">
                <a:solidFill>
                  <a:schemeClr val="tx2"/>
                </a:solidFill>
                <a:latin typeface="+mj-lt"/>
              </a:rPr>
              <a:t>02</a:t>
            </a:r>
            <a:endParaRPr lang="en-US" sz="3600" b="1" dirty="0">
              <a:solidFill>
                <a:schemeClr val="tx2"/>
              </a:solidFill>
              <a:latin typeface="+mj-lt"/>
            </a:endParaRPr>
          </a:p>
        </p:txBody>
      </p:sp>
      <p:sp>
        <p:nvSpPr>
          <p:cNvPr id="15" name="Hộp Văn bản 14">
            <a:extLst>
              <a:ext uri="{FF2B5EF4-FFF2-40B4-BE49-F238E27FC236}">
                <a16:creationId xmlns:a16="http://schemas.microsoft.com/office/drawing/2014/main" id="{D583154D-56FC-F764-A110-1176337E2ED4}"/>
              </a:ext>
            </a:extLst>
          </p:cNvPr>
          <p:cNvSpPr txBox="1"/>
          <p:nvPr/>
        </p:nvSpPr>
        <p:spPr>
          <a:xfrm>
            <a:off x="6983567" y="1943363"/>
            <a:ext cx="792956" cy="646331"/>
          </a:xfrm>
          <a:prstGeom prst="rect">
            <a:avLst/>
          </a:prstGeom>
          <a:noFill/>
        </p:spPr>
        <p:txBody>
          <a:bodyPr wrap="square">
            <a:spAutoFit/>
          </a:bodyPr>
          <a:lstStyle/>
          <a:p>
            <a:r>
              <a:rPr lang="vi-VN" sz="3600" b="1" dirty="0">
                <a:solidFill>
                  <a:schemeClr val="tx2"/>
                </a:solidFill>
                <a:latin typeface="+mj-lt"/>
              </a:rPr>
              <a:t>03</a:t>
            </a:r>
            <a:endParaRPr lang="en-US" sz="3600" b="1" dirty="0">
              <a:solidFill>
                <a:schemeClr val="tx2"/>
              </a:solidFill>
              <a:latin typeface="+mj-lt"/>
            </a:endParaRPr>
          </a:p>
        </p:txBody>
      </p:sp>
      <p:cxnSp>
        <p:nvCxnSpPr>
          <p:cNvPr id="21" name="Đường nối Thẳng 20">
            <a:extLst>
              <a:ext uri="{FF2B5EF4-FFF2-40B4-BE49-F238E27FC236}">
                <a16:creationId xmlns:a16="http://schemas.microsoft.com/office/drawing/2014/main" id="{36E6F692-AC46-783C-4643-BF1610401B96}"/>
              </a:ext>
            </a:extLst>
          </p:cNvPr>
          <p:cNvCxnSpPr>
            <a:cxnSpLocks/>
          </p:cNvCxnSpPr>
          <p:nvPr/>
        </p:nvCxnSpPr>
        <p:spPr>
          <a:xfrm>
            <a:off x="4185070" y="2600052"/>
            <a:ext cx="77385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Hộp Văn bản 21">
            <a:extLst>
              <a:ext uri="{FF2B5EF4-FFF2-40B4-BE49-F238E27FC236}">
                <a16:creationId xmlns:a16="http://schemas.microsoft.com/office/drawing/2014/main" id="{D08CA300-99FE-3D15-9F5C-1426980DD9FC}"/>
              </a:ext>
            </a:extLst>
          </p:cNvPr>
          <p:cNvSpPr txBox="1"/>
          <p:nvPr/>
        </p:nvSpPr>
        <p:spPr>
          <a:xfrm>
            <a:off x="3680338" y="2793436"/>
            <a:ext cx="1666568" cy="707886"/>
          </a:xfrm>
          <a:prstGeom prst="rect">
            <a:avLst/>
          </a:prstGeom>
          <a:noFill/>
        </p:spPr>
        <p:txBody>
          <a:bodyPr wrap="square" rtlCol="0">
            <a:spAutoFit/>
          </a:bodyPr>
          <a:lstStyle/>
          <a:p>
            <a:pPr algn="ctr"/>
            <a:r>
              <a:rPr lang="vi-VN" sz="2000" b="1" dirty="0">
                <a:solidFill>
                  <a:schemeClr val="bg1"/>
                </a:solidFill>
                <a:latin typeface="+mj-lt"/>
              </a:rPr>
              <a:t>Cơ sở lý thuyết</a:t>
            </a:r>
            <a:endParaRPr lang="en-US" sz="2000" b="1" dirty="0">
              <a:solidFill>
                <a:schemeClr val="bg1"/>
              </a:solidFill>
              <a:latin typeface="+mj-lt"/>
            </a:endParaRPr>
          </a:p>
        </p:txBody>
      </p:sp>
      <p:cxnSp>
        <p:nvCxnSpPr>
          <p:cNvPr id="23" name="Đường nối Thẳng 22">
            <a:extLst>
              <a:ext uri="{FF2B5EF4-FFF2-40B4-BE49-F238E27FC236}">
                <a16:creationId xmlns:a16="http://schemas.microsoft.com/office/drawing/2014/main" id="{E8DB567B-6D9C-8D69-29FA-D8C07AA26243}"/>
              </a:ext>
            </a:extLst>
          </p:cNvPr>
          <p:cNvCxnSpPr>
            <a:cxnSpLocks/>
          </p:cNvCxnSpPr>
          <p:nvPr/>
        </p:nvCxnSpPr>
        <p:spPr>
          <a:xfrm>
            <a:off x="6895835" y="2600052"/>
            <a:ext cx="773859"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Hộp Văn bản 25">
            <a:extLst>
              <a:ext uri="{FF2B5EF4-FFF2-40B4-BE49-F238E27FC236}">
                <a16:creationId xmlns:a16="http://schemas.microsoft.com/office/drawing/2014/main" id="{12AD5A30-DFD5-9FAC-50DF-37F5A9934DFF}"/>
              </a:ext>
            </a:extLst>
          </p:cNvPr>
          <p:cNvSpPr txBox="1"/>
          <p:nvPr/>
        </p:nvSpPr>
        <p:spPr>
          <a:xfrm>
            <a:off x="6249436" y="2793436"/>
            <a:ext cx="2066655" cy="1015663"/>
          </a:xfrm>
          <a:prstGeom prst="rect">
            <a:avLst/>
          </a:prstGeom>
          <a:noFill/>
        </p:spPr>
        <p:txBody>
          <a:bodyPr wrap="square" rtlCol="0">
            <a:spAutoFit/>
          </a:bodyPr>
          <a:lstStyle/>
          <a:p>
            <a:pPr algn="ctr"/>
            <a:r>
              <a:rPr lang="vi-VN" sz="2000" b="1" dirty="0">
                <a:solidFill>
                  <a:schemeClr val="bg1"/>
                </a:solidFill>
                <a:latin typeface="Times New Roman" panose="02020603050405020304" pitchFamily="18" charset="0"/>
                <a:cs typeface="Times New Roman" panose="02020603050405020304" pitchFamily="18" charset="0"/>
              </a:rPr>
              <a:t>Chương trình sử dụng hồi quy </a:t>
            </a:r>
            <a:r>
              <a:rPr lang="vi-VN" sz="2000" b="1" dirty="0" err="1">
                <a:solidFill>
                  <a:schemeClr val="bg1"/>
                </a:solidFill>
                <a:latin typeface="Times New Roman" panose="02020603050405020304" pitchFamily="18" charset="0"/>
                <a:cs typeface="Times New Roman" panose="02020603050405020304" pitchFamily="18" charset="0"/>
              </a:rPr>
              <a:t>Logistic</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3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0"/>
          <p:cNvSpPr txBox="1">
            <a:spLocks noGrp="1"/>
          </p:cNvSpPr>
          <p:nvPr>
            <p:ph type="title" idx="6"/>
          </p:nvPr>
        </p:nvSpPr>
        <p:spPr>
          <a:xfrm>
            <a:off x="437169" y="189550"/>
            <a:ext cx="4244834"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01</a:t>
            </a:r>
            <a:r>
              <a:rPr lang="vi-VN" b="1" dirty="0">
                <a:latin typeface="Times New Roman" panose="02020603050405020304" pitchFamily="18" charset="0"/>
                <a:cs typeface="Times New Roman" panose="02020603050405020304" pitchFamily="18" charset="0"/>
              </a:rPr>
              <a:t> : Giới thiệu đề tài</a:t>
            </a:r>
            <a:endParaRPr b="1" dirty="0">
              <a:latin typeface="Times New Roman" panose="02020603050405020304" pitchFamily="18" charset="0"/>
              <a:cs typeface="Times New Roman" panose="02020603050405020304" pitchFamily="18" charset="0"/>
            </a:endParaRPr>
          </a:p>
        </p:txBody>
      </p:sp>
      <p:cxnSp>
        <p:nvCxnSpPr>
          <p:cNvPr id="6" name="Google Shape;187;p40">
            <a:extLst>
              <a:ext uri="{FF2B5EF4-FFF2-40B4-BE49-F238E27FC236}">
                <a16:creationId xmlns:a16="http://schemas.microsoft.com/office/drawing/2014/main" id="{5C2D5380-72EE-ACFE-84A8-4BA6F1825FDB}"/>
              </a:ext>
            </a:extLst>
          </p:cNvPr>
          <p:cNvCxnSpPr>
            <a:cxnSpLocks/>
          </p:cNvCxnSpPr>
          <p:nvPr/>
        </p:nvCxnSpPr>
        <p:spPr>
          <a:xfrm>
            <a:off x="557804" y="913450"/>
            <a:ext cx="3043456"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6" name="Hộp Văn bản 25">
            <a:extLst>
              <a:ext uri="{FF2B5EF4-FFF2-40B4-BE49-F238E27FC236}">
                <a16:creationId xmlns:a16="http://schemas.microsoft.com/office/drawing/2014/main" id="{67D8598F-29A3-76B0-E72E-0DDC1E16E7FF}"/>
              </a:ext>
            </a:extLst>
          </p:cNvPr>
          <p:cNvSpPr txBox="1"/>
          <p:nvPr/>
        </p:nvSpPr>
        <p:spPr>
          <a:xfrm>
            <a:off x="710078" y="1213032"/>
            <a:ext cx="7943850" cy="3608488"/>
          </a:xfrm>
          <a:prstGeom prst="rect">
            <a:avLst/>
          </a:prstGeom>
          <a:noFill/>
        </p:spPr>
        <p:txBody>
          <a:bodyPr wrap="square" rtlCol="0">
            <a:spAutoFit/>
          </a:bodyPr>
          <a:lstStyle/>
          <a:p>
            <a:pPr algn="just">
              <a:lnSpc>
                <a:spcPct val="150000"/>
              </a:lnSpc>
            </a:pP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Trong nhiều lĩnh vực hiện đại như giao thông, y tế, và công nghệ nhận diện, việc phát hiện và dự đoán trạng thái mắt mở là một nhiệm vụ quan trọng, góp phần nâng cao hiệu quả và độ an toàn của các hệ thống thông minh. Đặc biệt, trong các ứng dụng như giám sát tình trạng tỉnh táo của tài xế, chẩn đoán giấc ngủ, hoặc nhận dạng khuôn mặt, khả năng phát hiện chính xác trạng thái mắt đóng vai trò quyết định trong việc giảm thiểu rủi ro và cải thiện trải nghiệm người dùng.</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50000"/>
              </a:lnSpc>
            </a:pP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50000"/>
              </a:lnSpc>
            </a:pP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Một trong những phương pháp phổ biến và hiệu quả để giải quyết bài toán này là sử dụng hồi quy </a:t>
            </a:r>
            <a:r>
              <a:rPr lang="vi-VN"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Logistic</a:t>
            </a: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Đây là một kỹ thuật học máy mạnh mẽ, có khả năng phân loại trạng thái mắt mở hay không dựa trên các đặc trưng đầu vào như hình dạng mắt, khoảng cách giữa mí mắt, hay cường độ ánh sáng. Với khả năng dự đoán dựa trên dữ liệu, hồi quy </a:t>
            </a:r>
            <a:r>
              <a:rPr lang="vi-VN"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Logistic</a:t>
            </a: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giúp phát hiện trạng thái mắt một cách nhanh chóng và chính xác.</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a:extLst>
            <a:ext uri="{FF2B5EF4-FFF2-40B4-BE49-F238E27FC236}">
              <a16:creationId xmlns:a16="http://schemas.microsoft.com/office/drawing/2014/main" id="{DEA55E12-4475-F3CE-84C3-2320268858A6}"/>
            </a:ext>
          </a:extLst>
        </p:cNvPr>
        <p:cNvGrpSpPr/>
        <p:nvPr/>
      </p:nvGrpSpPr>
      <p:grpSpPr>
        <a:xfrm>
          <a:off x="0" y="0"/>
          <a:ext cx="0" cy="0"/>
          <a:chOff x="0" y="0"/>
          <a:chExt cx="0" cy="0"/>
        </a:xfrm>
      </p:grpSpPr>
      <p:sp>
        <p:nvSpPr>
          <p:cNvPr id="178" name="Google Shape;178;p40">
            <a:extLst>
              <a:ext uri="{FF2B5EF4-FFF2-40B4-BE49-F238E27FC236}">
                <a16:creationId xmlns:a16="http://schemas.microsoft.com/office/drawing/2014/main" id="{E6C3BE21-74A8-CE0F-2558-B03888D1A32B}"/>
              </a:ext>
            </a:extLst>
          </p:cNvPr>
          <p:cNvSpPr txBox="1">
            <a:spLocks noGrp="1"/>
          </p:cNvSpPr>
          <p:nvPr>
            <p:ph type="title" idx="6"/>
          </p:nvPr>
        </p:nvSpPr>
        <p:spPr>
          <a:xfrm>
            <a:off x="437169" y="189550"/>
            <a:ext cx="4244834"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01</a:t>
            </a:r>
            <a:r>
              <a:rPr lang="vi-VN" b="1" dirty="0">
                <a:latin typeface="Times New Roman" panose="02020603050405020304" pitchFamily="18" charset="0"/>
                <a:cs typeface="Times New Roman" panose="02020603050405020304" pitchFamily="18" charset="0"/>
              </a:rPr>
              <a:t> : Giới thiệu đề tài</a:t>
            </a:r>
            <a:endParaRPr b="1" dirty="0">
              <a:latin typeface="Times New Roman" panose="02020603050405020304" pitchFamily="18" charset="0"/>
              <a:cs typeface="Times New Roman" panose="02020603050405020304" pitchFamily="18" charset="0"/>
            </a:endParaRPr>
          </a:p>
        </p:txBody>
      </p:sp>
      <p:cxnSp>
        <p:nvCxnSpPr>
          <p:cNvPr id="6" name="Google Shape;187;p40">
            <a:extLst>
              <a:ext uri="{FF2B5EF4-FFF2-40B4-BE49-F238E27FC236}">
                <a16:creationId xmlns:a16="http://schemas.microsoft.com/office/drawing/2014/main" id="{A5547525-BB2E-D37D-35D1-9E857C93DAB1}"/>
              </a:ext>
            </a:extLst>
          </p:cNvPr>
          <p:cNvCxnSpPr>
            <a:cxnSpLocks/>
          </p:cNvCxnSpPr>
          <p:nvPr/>
        </p:nvCxnSpPr>
        <p:spPr>
          <a:xfrm>
            <a:off x="557804" y="913450"/>
            <a:ext cx="3043456"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6" name="Hộp Văn bản 25">
            <a:extLst>
              <a:ext uri="{FF2B5EF4-FFF2-40B4-BE49-F238E27FC236}">
                <a16:creationId xmlns:a16="http://schemas.microsoft.com/office/drawing/2014/main" id="{5EF7812C-E3F9-AC71-F495-FCABC65BD314}"/>
              </a:ext>
            </a:extLst>
          </p:cNvPr>
          <p:cNvSpPr txBox="1"/>
          <p:nvPr/>
        </p:nvSpPr>
        <p:spPr>
          <a:xfrm>
            <a:off x="710078" y="1213032"/>
            <a:ext cx="7943850" cy="2354491"/>
          </a:xfrm>
          <a:prstGeom prst="rect">
            <a:avLst/>
          </a:prstGeom>
          <a:noFill/>
        </p:spPr>
        <p:txBody>
          <a:bodyPr wrap="square" rtlCol="0">
            <a:spAutoFit/>
          </a:bodyPr>
          <a:lstStyle/>
          <a:p>
            <a:pPr algn="just">
              <a:lnSpc>
                <a:spcPct val="150000"/>
              </a:lnSpc>
            </a:pP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Trong nghiên cứu này, em ứng dụng hồi quy </a:t>
            </a:r>
            <a:r>
              <a:rPr lang="vi-VN"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Logistic</a:t>
            </a: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để dự đoán trạng thái mắt mở hay nhắm dựa trên dữ liệu được trích xuất từ hình ảnh. Các đặc trưng như hình dáng mí mắt, sự thay đổi độ sáng, và đặc điểm vùng mắt sẽ được phân tích để xây dựng mô hình dự đoán. Dựa vào mô hình này, hệ thống có thể nhận diện và đưa ra cảnh báo trong thời gian thực, đặc biệt hữu ích trong các hệ thống giám sát an toàn.</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50000"/>
              </a:lnSpc>
            </a:pP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r>
              <a:rPr lang="vi-VN" dirty="0">
                <a:solidFill>
                  <a:schemeClr val="bg1"/>
                </a:solidFill>
                <a:effectLst/>
                <a:latin typeface="Times New Roman" panose="02020603050405020304" pitchFamily="18" charset="0"/>
                <a:ea typeface="DengXian" panose="02010600030101010101" pitchFamily="2" charset="-122"/>
              </a:rPr>
              <a:t>    Nghiên cứu không chỉ góp phần nâng cao hiệu quả của các ứng dụng trong thực tế mà còn mở ra nhiều tiềm năng phát triển cho các hệ thống thông minh trong tương lai, hỗ trợ việc đảm bảo an toàn và tăng cường hiệu suất hoạt động trong nhiều lĩnh vực</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366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a:extLst>
            <a:ext uri="{FF2B5EF4-FFF2-40B4-BE49-F238E27FC236}">
              <a16:creationId xmlns:a16="http://schemas.microsoft.com/office/drawing/2014/main" id="{E936966D-93E5-3F9B-9E73-EDAC05CAA195}"/>
            </a:ext>
          </a:extLst>
        </p:cNvPr>
        <p:cNvGrpSpPr/>
        <p:nvPr/>
      </p:nvGrpSpPr>
      <p:grpSpPr>
        <a:xfrm>
          <a:off x="0" y="0"/>
          <a:ext cx="0" cy="0"/>
          <a:chOff x="0" y="0"/>
          <a:chExt cx="0" cy="0"/>
        </a:xfrm>
      </p:grpSpPr>
      <p:sp>
        <p:nvSpPr>
          <p:cNvPr id="178" name="Google Shape;178;p40">
            <a:extLst>
              <a:ext uri="{FF2B5EF4-FFF2-40B4-BE49-F238E27FC236}">
                <a16:creationId xmlns:a16="http://schemas.microsoft.com/office/drawing/2014/main" id="{A61B871C-B065-A66F-EF8D-A962BCA66611}"/>
              </a:ext>
            </a:extLst>
          </p:cNvPr>
          <p:cNvSpPr txBox="1">
            <a:spLocks noGrp="1"/>
          </p:cNvSpPr>
          <p:nvPr>
            <p:ph type="title" idx="6"/>
          </p:nvPr>
        </p:nvSpPr>
        <p:spPr>
          <a:xfrm>
            <a:off x="437169" y="189550"/>
            <a:ext cx="4244834" cy="72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01</a:t>
            </a:r>
            <a:r>
              <a:rPr lang="vi-VN" b="1" dirty="0">
                <a:latin typeface="Times New Roman" panose="02020603050405020304" pitchFamily="18" charset="0"/>
                <a:cs typeface="Times New Roman" panose="02020603050405020304" pitchFamily="18" charset="0"/>
              </a:rPr>
              <a:t> : Giới thiệu đề tài</a:t>
            </a:r>
            <a:endParaRPr b="1" dirty="0">
              <a:latin typeface="Times New Roman" panose="02020603050405020304" pitchFamily="18" charset="0"/>
              <a:cs typeface="Times New Roman" panose="02020603050405020304" pitchFamily="18" charset="0"/>
            </a:endParaRPr>
          </a:p>
        </p:txBody>
      </p:sp>
      <p:cxnSp>
        <p:nvCxnSpPr>
          <p:cNvPr id="6" name="Google Shape;187;p40">
            <a:extLst>
              <a:ext uri="{FF2B5EF4-FFF2-40B4-BE49-F238E27FC236}">
                <a16:creationId xmlns:a16="http://schemas.microsoft.com/office/drawing/2014/main" id="{A21A0124-53B3-D1D5-D19D-1C2AABB721C2}"/>
              </a:ext>
            </a:extLst>
          </p:cNvPr>
          <p:cNvCxnSpPr>
            <a:cxnSpLocks/>
          </p:cNvCxnSpPr>
          <p:nvPr/>
        </p:nvCxnSpPr>
        <p:spPr>
          <a:xfrm>
            <a:off x="557804" y="913450"/>
            <a:ext cx="3043456"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6" name="Hộp Văn bản 25">
            <a:extLst>
              <a:ext uri="{FF2B5EF4-FFF2-40B4-BE49-F238E27FC236}">
                <a16:creationId xmlns:a16="http://schemas.microsoft.com/office/drawing/2014/main" id="{75B183C2-11B3-E808-50DB-A2A3D8FE8AFF}"/>
              </a:ext>
            </a:extLst>
          </p:cNvPr>
          <p:cNvSpPr txBox="1"/>
          <p:nvPr/>
        </p:nvSpPr>
        <p:spPr>
          <a:xfrm>
            <a:off x="710078" y="1183062"/>
            <a:ext cx="7943850" cy="2962158"/>
          </a:xfrm>
          <a:prstGeom prst="rect">
            <a:avLst/>
          </a:prstGeom>
          <a:noFill/>
        </p:spPr>
        <p:txBody>
          <a:bodyPr wrap="square" rtlCol="0">
            <a:spAutoFit/>
          </a:bodyPr>
          <a:lstStyle/>
          <a:p>
            <a:pPr algn="just">
              <a:lnSpc>
                <a:spcPct val="150000"/>
              </a:lnSpc>
            </a:pP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Mục tiêu của đề tài này là áp dụng phương pháp hồi quy </a:t>
            </a:r>
            <a:r>
              <a:rPr lang="vi-VN"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Logistic</a:t>
            </a: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để dự đoán trạng thái mắt, nhằm hỗ trợ phát triển các hệ thống thông minh trong giám sát an toàn và chăm sóc sức khỏe. Cụ thể, các mục tiêu chi tiết của đề tài bao gồm:</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vi-VN"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Phân tích và xác định các yếu tố ảnh hưởng đến trạng thái mắt</a:t>
            </a:r>
            <a:endPar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vi-VN"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Xây dựng mô hình hồi quy </a:t>
            </a:r>
            <a:r>
              <a:rPr lang="vi-VN" i="1"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Logistic</a:t>
            </a:r>
            <a:endParaRPr lang="vi-VN"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vi-VN"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Đánh giá độ chính xác và hiệu quả của mô hình</a:t>
            </a:r>
            <a:endPar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vi-VN"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Ứng dụng vào thực tiễn</a:t>
            </a:r>
          </a:p>
          <a:p>
            <a:pPr marL="342900" lvl="0" indent="-342900" algn="just">
              <a:lnSpc>
                <a:spcPct val="150000"/>
              </a:lnSpc>
              <a:buFont typeface="Times New Roman" panose="02020603050405020304" pitchFamily="18" charset="0"/>
              <a:buChar char="-"/>
            </a:pPr>
            <a:r>
              <a:rPr lang="vi-VN"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Cải thiện độ chính xác và hiệu suất hệ thống</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vi-VN" i="1"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Phát triển hệ thống hỗ trợ quyết định thông minh</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76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idx="4"/>
          </p:nvPr>
        </p:nvSpPr>
        <p:spPr>
          <a:xfrm>
            <a:off x="140375" y="857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02: Cơ sở lý thuyết</a:t>
            </a:r>
            <a:endParaRPr sz="3600" b="1" dirty="0">
              <a:latin typeface="+mj-lt"/>
            </a:endParaRPr>
          </a:p>
        </p:txBody>
      </p:sp>
      <p:cxnSp>
        <p:nvCxnSpPr>
          <p:cNvPr id="222" name="Google Shape;222;p45"/>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89C6227E-A779-5D3D-72D6-66D914D1E18F}"/>
              </a:ext>
            </a:extLst>
          </p:cNvPr>
          <p:cNvSpPr txBox="1"/>
          <p:nvPr/>
        </p:nvSpPr>
        <p:spPr>
          <a:xfrm>
            <a:off x="375047" y="998490"/>
            <a:ext cx="8393906" cy="4147097"/>
          </a:xfrm>
          <a:prstGeom prst="rect">
            <a:avLst/>
          </a:prstGeom>
          <a:noFill/>
        </p:spPr>
        <p:txBody>
          <a:bodyPr wrap="square" rtlCol="0">
            <a:spAutoFit/>
          </a:bodyPr>
          <a:lstStyle/>
          <a:p>
            <a:pPr algn="just">
              <a:spcBef>
                <a:spcPts val="200"/>
              </a:spcBef>
            </a:pPr>
            <a:r>
              <a:rPr lang="vi-VN"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2.1 Giới thiệu mô hình</a:t>
            </a:r>
            <a:endParaRPr lang="en-US"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endParaRPr>
          </a:p>
          <a:p>
            <a:pPr algn="just">
              <a:lnSpc>
                <a:spcPct val="150000"/>
              </a:lnSpc>
            </a:pP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Mô hình hồi quy </a:t>
            </a:r>
            <a:r>
              <a:rPr lang="vi-VN"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Logistic</a:t>
            </a:r>
            <a:r>
              <a:rPr lang="vi-VN"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được sử dụng trong nghiên cứu để dự đoán trạng thái mắt. Đây là một phương pháp học máy phân loại, giúp xác định trạng thái của mắt dựa trên các yếu tố đầu vào như khoảng cách mí mắt, hình dáng vùng mắt, mức độ sáng tối, và các đặc điểm hình thái học khác thu thập từ hình ảnh. Mô hình này hỗ trợ phân loại chính xác trạng thái mắt, từ đó phục vụ các ứng dụng thực tiễn trong giám sát an toàn giao thông và chăm sóc sức khỏe.</a:t>
            </a: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gn="just"/>
            <a:r>
              <a:rPr lang="vi-VN" b="1" dirty="0">
                <a:solidFill>
                  <a:schemeClr val="bg1"/>
                </a:solidFill>
                <a:latin typeface="Times New Roman" panose="02020603050405020304" pitchFamily="18" charset="0"/>
                <a:cs typeface="Times New Roman" panose="02020603050405020304" pitchFamily="18" charset="0"/>
              </a:rPr>
              <a:t>2.2 Giới thiệu học máy</a:t>
            </a:r>
          </a:p>
          <a:p>
            <a:pPr algn="just">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Học máy (ML) là một nhánh của trí tuệ nhân tạo (AI), giúp các ứng dụng phần mềm cải thiện khả năng dự đoán mà không cần lập trình rõ ràng.</a:t>
            </a:r>
          </a:p>
          <a:p>
            <a:pPr algn="just">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Thuật toán học máy sử dụng dữ liệu lịch sử để dự đoán các giá trị đầu ra mới.</a:t>
            </a:r>
          </a:p>
          <a:p>
            <a:pPr algn="just">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Các loại học máy:</a:t>
            </a:r>
          </a:p>
          <a:p>
            <a:pPr marL="742950" lvl="1" indent="-285750" algn="just">
              <a:buClr>
                <a:schemeClr val="bg1"/>
              </a:buClr>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Học có giám sát (</a:t>
            </a:r>
            <a:r>
              <a:rPr lang="vi-VN" dirty="0" err="1">
                <a:solidFill>
                  <a:schemeClr val="bg1"/>
                </a:solidFill>
                <a:latin typeface="Times New Roman" panose="02020603050405020304" pitchFamily="18" charset="0"/>
                <a:cs typeface="Times New Roman" panose="02020603050405020304" pitchFamily="18" charset="0"/>
              </a:rPr>
              <a:t>Supervised</a:t>
            </a:r>
            <a:r>
              <a:rPr lang="vi-VN" dirty="0">
                <a:solidFill>
                  <a:schemeClr val="bg1"/>
                </a:solidFill>
                <a:latin typeface="Times New Roman" panose="02020603050405020304" pitchFamily="18" charset="0"/>
                <a:cs typeface="Times New Roman" panose="02020603050405020304" pitchFamily="18" charset="0"/>
              </a:rPr>
              <a:t> </a:t>
            </a:r>
            <a:r>
              <a:rPr lang="vi-VN" dirty="0" err="1">
                <a:solidFill>
                  <a:schemeClr val="bg1"/>
                </a:solidFill>
                <a:latin typeface="Times New Roman" panose="02020603050405020304" pitchFamily="18" charset="0"/>
                <a:cs typeface="Times New Roman" panose="02020603050405020304" pitchFamily="18" charset="0"/>
              </a:rPr>
              <a:t>learning</a:t>
            </a:r>
            <a:r>
              <a:rPr lang="vi-VN" dirty="0">
                <a:solidFill>
                  <a:schemeClr val="bg1"/>
                </a:solidFill>
                <a:latin typeface="Times New Roman" panose="02020603050405020304" pitchFamily="18" charset="0"/>
                <a:cs typeface="Times New Roman" panose="02020603050405020304" pitchFamily="18" charset="0"/>
              </a:rPr>
              <a:t>)</a:t>
            </a:r>
          </a:p>
          <a:p>
            <a:pPr marL="742950" lvl="1" indent="-285750" algn="just">
              <a:buClr>
                <a:schemeClr val="bg1"/>
              </a:buClr>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Học không giám sát (</a:t>
            </a:r>
            <a:r>
              <a:rPr lang="vi-VN" dirty="0" err="1">
                <a:solidFill>
                  <a:schemeClr val="bg1"/>
                </a:solidFill>
                <a:latin typeface="Times New Roman" panose="02020603050405020304" pitchFamily="18" charset="0"/>
                <a:cs typeface="Times New Roman" panose="02020603050405020304" pitchFamily="18" charset="0"/>
              </a:rPr>
              <a:t>Unsupervised</a:t>
            </a:r>
            <a:r>
              <a:rPr lang="vi-VN" dirty="0">
                <a:solidFill>
                  <a:schemeClr val="bg1"/>
                </a:solidFill>
                <a:latin typeface="Times New Roman" panose="02020603050405020304" pitchFamily="18" charset="0"/>
                <a:cs typeface="Times New Roman" panose="02020603050405020304" pitchFamily="18" charset="0"/>
              </a:rPr>
              <a:t> </a:t>
            </a:r>
            <a:r>
              <a:rPr lang="vi-VN" dirty="0" err="1">
                <a:solidFill>
                  <a:schemeClr val="bg1"/>
                </a:solidFill>
                <a:latin typeface="Times New Roman" panose="02020603050405020304" pitchFamily="18" charset="0"/>
                <a:cs typeface="Times New Roman" panose="02020603050405020304" pitchFamily="18" charset="0"/>
              </a:rPr>
              <a:t>learning</a:t>
            </a:r>
            <a:r>
              <a:rPr lang="vi-VN" dirty="0">
                <a:solidFill>
                  <a:schemeClr val="bg1"/>
                </a:solidFill>
                <a:latin typeface="Times New Roman" panose="02020603050405020304" pitchFamily="18" charset="0"/>
                <a:cs typeface="Times New Roman" panose="02020603050405020304" pitchFamily="18" charset="0"/>
              </a:rPr>
              <a:t>)</a:t>
            </a:r>
          </a:p>
          <a:p>
            <a:pPr marL="742950" lvl="1" indent="-285750" algn="just">
              <a:buClr>
                <a:schemeClr val="bg1"/>
              </a:buClr>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Học bán giám sát (</a:t>
            </a:r>
            <a:r>
              <a:rPr lang="vi-VN" dirty="0" err="1">
                <a:solidFill>
                  <a:schemeClr val="bg1"/>
                </a:solidFill>
                <a:latin typeface="Times New Roman" panose="02020603050405020304" pitchFamily="18" charset="0"/>
                <a:cs typeface="Times New Roman" panose="02020603050405020304" pitchFamily="18" charset="0"/>
              </a:rPr>
              <a:t>Semi-supervised</a:t>
            </a:r>
            <a:r>
              <a:rPr lang="vi-VN" dirty="0">
                <a:solidFill>
                  <a:schemeClr val="bg1"/>
                </a:solidFill>
                <a:latin typeface="Times New Roman" panose="02020603050405020304" pitchFamily="18" charset="0"/>
                <a:cs typeface="Times New Roman" panose="02020603050405020304" pitchFamily="18" charset="0"/>
              </a:rPr>
              <a:t> </a:t>
            </a:r>
            <a:r>
              <a:rPr lang="vi-VN" dirty="0" err="1">
                <a:solidFill>
                  <a:schemeClr val="bg1"/>
                </a:solidFill>
                <a:latin typeface="Times New Roman" panose="02020603050405020304" pitchFamily="18" charset="0"/>
                <a:cs typeface="Times New Roman" panose="02020603050405020304" pitchFamily="18" charset="0"/>
              </a:rPr>
              <a:t>learning</a:t>
            </a:r>
            <a:r>
              <a:rPr lang="vi-VN" dirty="0">
                <a:solidFill>
                  <a:schemeClr val="bg1"/>
                </a:solidFill>
                <a:latin typeface="Times New Roman" panose="02020603050405020304" pitchFamily="18" charset="0"/>
                <a:cs typeface="Times New Roman" panose="02020603050405020304" pitchFamily="18" charset="0"/>
              </a:rPr>
              <a:t>)</a:t>
            </a:r>
          </a:p>
          <a:p>
            <a:pPr marL="742950" lvl="1" indent="-285750" algn="just">
              <a:buClr>
                <a:schemeClr val="bg1"/>
              </a:buClr>
              <a:buFont typeface="Arial" panose="020B0604020202020204" pitchFamily="34" charset="0"/>
              <a:buChar char="•"/>
            </a:pPr>
            <a:r>
              <a:rPr lang="vi-VN" dirty="0">
                <a:solidFill>
                  <a:schemeClr val="bg1"/>
                </a:solidFill>
                <a:latin typeface="Times New Roman" panose="02020603050405020304" pitchFamily="18" charset="0"/>
                <a:cs typeface="Times New Roman" panose="02020603050405020304" pitchFamily="18" charset="0"/>
              </a:rPr>
              <a:t>Học tăng cường (</a:t>
            </a:r>
            <a:r>
              <a:rPr lang="vi-VN" dirty="0" err="1">
                <a:solidFill>
                  <a:schemeClr val="bg1"/>
                </a:solidFill>
                <a:latin typeface="Times New Roman" panose="02020603050405020304" pitchFamily="18" charset="0"/>
                <a:cs typeface="Times New Roman" panose="02020603050405020304" pitchFamily="18" charset="0"/>
              </a:rPr>
              <a:t>Reinforcement</a:t>
            </a:r>
            <a:r>
              <a:rPr lang="vi-VN" dirty="0">
                <a:solidFill>
                  <a:schemeClr val="bg1"/>
                </a:solidFill>
                <a:latin typeface="Times New Roman" panose="02020603050405020304" pitchFamily="18" charset="0"/>
                <a:cs typeface="Times New Roman" panose="02020603050405020304" pitchFamily="18" charset="0"/>
              </a:rPr>
              <a:t> </a:t>
            </a:r>
            <a:r>
              <a:rPr lang="vi-VN" dirty="0" err="1">
                <a:solidFill>
                  <a:schemeClr val="bg1"/>
                </a:solidFill>
                <a:latin typeface="Times New Roman" panose="02020603050405020304" pitchFamily="18" charset="0"/>
                <a:cs typeface="Times New Roman" panose="02020603050405020304" pitchFamily="18" charset="0"/>
              </a:rPr>
              <a:t>learning</a:t>
            </a:r>
            <a:r>
              <a:rPr lang="vi-VN" dirty="0">
                <a:solidFill>
                  <a:schemeClr val="bg1"/>
                </a:solidFill>
                <a:latin typeface="Times New Roman" panose="02020603050405020304" pitchFamily="18" charset="0"/>
                <a:cs typeface="Times New Roman" panose="02020603050405020304" pitchFamily="18" charset="0"/>
              </a:rPr>
              <a:t>)</a:t>
            </a:r>
          </a:p>
          <a:p>
            <a:pPr algn="just">
              <a:lnSpc>
                <a:spcPct val="150000"/>
              </a:lnSpc>
            </a:pPr>
            <a:endParaRPr lang="en-US"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E553520-337D-BDF4-4196-5A9BC1EFA92B}"/>
            </a:ext>
          </a:extLst>
        </p:cNvPr>
        <p:cNvGrpSpPr/>
        <p:nvPr/>
      </p:nvGrpSpPr>
      <p:grpSpPr>
        <a:xfrm>
          <a:off x="0" y="0"/>
          <a:ext cx="0" cy="0"/>
          <a:chOff x="0" y="0"/>
          <a:chExt cx="0" cy="0"/>
        </a:xfrm>
      </p:grpSpPr>
      <p:sp>
        <p:nvSpPr>
          <p:cNvPr id="221" name="Google Shape;221;p45">
            <a:extLst>
              <a:ext uri="{FF2B5EF4-FFF2-40B4-BE49-F238E27FC236}">
                <a16:creationId xmlns:a16="http://schemas.microsoft.com/office/drawing/2014/main" id="{CD120E22-3524-B513-C7A7-C1591A71A3D3}"/>
              </a:ext>
            </a:extLst>
          </p:cNvPr>
          <p:cNvSpPr txBox="1">
            <a:spLocks noGrp="1"/>
          </p:cNvSpPr>
          <p:nvPr>
            <p:ph type="title" idx="4"/>
          </p:nvPr>
        </p:nvSpPr>
        <p:spPr>
          <a:xfrm>
            <a:off x="140375" y="857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02: Cơ sở lý thuyết</a:t>
            </a:r>
            <a:endParaRPr sz="3600" b="1" dirty="0">
              <a:latin typeface="+mj-lt"/>
            </a:endParaRPr>
          </a:p>
        </p:txBody>
      </p:sp>
      <p:cxnSp>
        <p:nvCxnSpPr>
          <p:cNvPr id="222" name="Google Shape;222;p45">
            <a:extLst>
              <a:ext uri="{FF2B5EF4-FFF2-40B4-BE49-F238E27FC236}">
                <a16:creationId xmlns:a16="http://schemas.microsoft.com/office/drawing/2014/main" id="{31AA51C0-5B67-C374-7209-30A61D977860}"/>
              </a:ext>
            </a:extLst>
          </p:cNvPr>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4C879838-2B36-F98F-EC26-7BF46644EE7A}"/>
              </a:ext>
            </a:extLst>
          </p:cNvPr>
          <p:cNvSpPr txBox="1"/>
          <p:nvPr/>
        </p:nvSpPr>
        <p:spPr>
          <a:xfrm>
            <a:off x="375047" y="998490"/>
            <a:ext cx="8393906" cy="2800767"/>
          </a:xfrm>
          <a:prstGeom prst="rect">
            <a:avLst/>
          </a:prstGeom>
          <a:noFill/>
        </p:spPr>
        <p:txBody>
          <a:bodyPr wrap="square" rtlCol="0">
            <a:spAutoFit/>
          </a:bodyPr>
          <a:lstStyle/>
          <a:p>
            <a:r>
              <a:rPr lang="vi-VN" sz="1600" b="1" dirty="0">
                <a:solidFill>
                  <a:schemeClr val="bg1"/>
                </a:solidFill>
                <a:latin typeface="+mj-lt"/>
              </a:rPr>
              <a:t>2.2.1 Học có giám sát (</a:t>
            </a:r>
            <a:r>
              <a:rPr lang="vi-VN" sz="1600" b="1" dirty="0" err="1">
                <a:solidFill>
                  <a:schemeClr val="bg1"/>
                </a:solidFill>
                <a:latin typeface="+mj-lt"/>
              </a:rPr>
              <a:t>Supervised</a:t>
            </a:r>
            <a:r>
              <a:rPr lang="vi-VN" sz="1600" b="1" dirty="0">
                <a:solidFill>
                  <a:schemeClr val="bg1"/>
                </a:solidFill>
                <a:latin typeface="+mj-lt"/>
              </a:rPr>
              <a:t> </a:t>
            </a:r>
            <a:r>
              <a:rPr lang="vi-VN" sz="1600" b="1" dirty="0" err="1">
                <a:solidFill>
                  <a:schemeClr val="bg1"/>
                </a:solidFill>
                <a:latin typeface="+mj-lt"/>
              </a:rPr>
              <a:t>learning</a:t>
            </a:r>
            <a:r>
              <a:rPr lang="vi-VN" sz="1600" b="1" dirty="0">
                <a:solidFill>
                  <a:schemeClr val="bg1"/>
                </a:solidFill>
                <a:latin typeface="+mj-lt"/>
              </a:rPr>
              <a:t>)</a:t>
            </a:r>
          </a:p>
          <a:p>
            <a:pPr>
              <a:buFont typeface="Arial" panose="020B0604020202020204" pitchFamily="34" charset="0"/>
              <a:buChar char="•"/>
            </a:pPr>
            <a:r>
              <a:rPr lang="vi-VN" sz="1600" dirty="0">
                <a:solidFill>
                  <a:schemeClr val="bg1"/>
                </a:solidFill>
                <a:latin typeface="+mj-lt"/>
              </a:rPr>
              <a:t>Thuật toán học từ dữ liệu có nhãn, giúp dự đoán kết quả dựa trên mối tương quan giữa đầu vào và đầu ra.</a:t>
            </a:r>
          </a:p>
          <a:p>
            <a:pPr>
              <a:buFont typeface="Arial" panose="020B0604020202020204" pitchFamily="34" charset="0"/>
              <a:buChar char="•"/>
            </a:pPr>
            <a:r>
              <a:rPr lang="vi-VN" sz="1600" dirty="0">
                <a:solidFill>
                  <a:schemeClr val="bg1"/>
                </a:solidFill>
                <a:latin typeface="+mj-lt"/>
              </a:rPr>
              <a:t>Các bước thực hiện:</a:t>
            </a:r>
          </a:p>
          <a:p>
            <a:pPr marL="742950" lvl="1" indent="-285750">
              <a:buClr>
                <a:schemeClr val="bg1"/>
              </a:buClr>
              <a:buFont typeface="Arial" panose="020B0604020202020204" pitchFamily="34" charset="0"/>
              <a:buChar char="•"/>
            </a:pPr>
            <a:r>
              <a:rPr lang="vi-VN" sz="1600" dirty="0">
                <a:solidFill>
                  <a:schemeClr val="bg1"/>
                </a:solidFill>
                <a:latin typeface="+mj-lt"/>
              </a:rPr>
              <a:t>Xác định loại ví dụ đào tạo (Dữ liệu huấn luyện)</a:t>
            </a:r>
          </a:p>
          <a:p>
            <a:pPr marL="742950" lvl="1" indent="-285750">
              <a:buClr>
                <a:schemeClr val="bg1"/>
              </a:buClr>
              <a:buFont typeface="Arial" panose="020B0604020202020204" pitchFamily="34" charset="0"/>
              <a:buChar char="•"/>
            </a:pPr>
            <a:r>
              <a:rPr lang="vi-VN" sz="1600" dirty="0">
                <a:solidFill>
                  <a:schemeClr val="bg1"/>
                </a:solidFill>
                <a:latin typeface="+mj-lt"/>
              </a:rPr>
              <a:t>Tập hợp tập huấn luyện (Dữ liệu đầu vào và đầu ra)</a:t>
            </a:r>
          </a:p>
          <a:p>
            <a:pPr marL="742950" lvl="1" indent="-285750">
              <a:buClr>
                <a:schemeClr val="bg1"/>
              </a:buClr>
              <a:buFont typeface="Arial" panose="020B0604020202020204" pitchFamily="34" charset="0"/>
              <a:buChar char="•"/>
            </a:pPr>
            <a:r>
              <a:rPr lang="vi-VN" sz="1600" dirty="0">
                <a:solidFill>
                  <a:schemeClr val="bg1"/>
                </a:solidFill>
                <a:latin typeface="+mj-lt"/>
              </a:rPr>
              <a:t>Biểu diễn đặc điểm đầu vào (Chuyển đổi dữ liệu thành </a:t>
            </a:r>
            <a:r>
              <a:rPr lang="vi-VN" sz="1600" dirty="0" err="1">
                <a:solidFill>
                  <a:schemeClr val="bg1"/>
                </a:solidFill>
                <a:latin typeface="+mj-lt"/>
              </a:rPr>
              <a:t>vectơ</a:t>
            </a:r>
            <a:r>
              <a:rPr lang="vi-VN" sz="1600" dirty="0">
                <a:solidFill>
                  <a:schemeClr val="bg1"/>
                </a:solidFill>
                <a:latin typeface="+mj-lt"/>
              </a:rPr>
              <a:t> đặc trưng)</a:t>
            </a:r>
          </a:p>
          <a:p>
            <a:pPr marL="742950" lvl="1" indent="-285750">
              <a:buClr>
                <a:schemeClr val="bg1"/>
              </a:buClr>
              <a:buFont typeface="Arial" panose="020B0604020202020204" pitchFamily="34" charset="0"/>
              <a:buChar char="•"/>
            </a:pPr>
            <a:r>
              <a:rPr lang="vi-VN" sz="1600" dirty="0">
                <a:solidFill>
                  <a:schemeClr val="bg1"/>
                </a:solidFill>
                <a:latin typeface="+mj-lt"/>
              </a:rPr>
              <a:t>Chọn thuật toán học (Ví dụ: Máy </a:t>
            </a:r>
            <a:r>
              <a:rPr lang="vi-VN" sz="1600" dirty="0" err="1">
                <a:solidFill>
                  <a:schemeClr val="bg1"/>
                </a:solidFill>
                <a:latin typeface="+mj-lt"/>
              </a:rPr>
              <a:t>vectơ</a:t>
            </a:r>
            <a:r>
              <a:rPr lang="vi-VN" sz="1600" dirty="0">
                <a:solidFill>
                  <a:schemeClr val="bg1"/>
                </a:solidFill>
                <a:latin typeface="+mj-lt"/>
              </a:rPr>
              <a:t> hỗ trợ, cây quyết định)</a:t>
            </a:r>
          </a:p>
          <a:p>
            <a:pPr marL="742950" lvl="1" indent="-285750">
              <a:buClr>
                <a:schemeClr val="bg1"/>
              </a:buClr>
              <a:buFont typeface="Arial" panose="020B0604020202020204" pitchFamily="34" charset="0"/>
              <a:buChar char="•"/>
            </a:pPr>
            <a:r>
              <a:rPr lang="vi-VN" sz="1600" dirty="0">
                <a:solidFill>
                  <a:schemeClr val="bg1"/>
                </a:solidFill>
                <a:latin typeface="+mj-lt"/>
              </a:rPr>
              <a:t>Chạy thuật toán học và Đánh giá độ chính xác của mô hình sau khi huấn luyện.</a:t>
            </a:r>
          </a:p>
          <a:p>
            <a:pPr>
              <a:buFont typeface="Arial" panose="020B0604020202020204" pitchFamily="34" charset="0"/>
              <a:buChar char="•"/>
            </a:pPr>
            <a:r>
              <a:rPr lang="vi-VN" sz="1600" dirty="0">
                <a:solidFill>
                  <a:schemeClr val="bg1"/>
                </a:solidFill>
                <a:latin typeface="+mj-lt"/>
              </a:rPr>
              <a:t>Thuật toán học có giám sát tìm kiếm hàm phù hợp nhất để dự đoán đầu ra, ví dụ: hồi quy </a:t>
            </a:r>
            <a:r>
              <a:rPr lang="vi-VN" sz="1600" dirty="0" err="1">
                <a:solidFill>
                  <a:schemeClr val="bg1"/>
                </a:solidFill>
                <a:latin typeface="+mj-lt"/>
              </a:rPr>
              <a:t>Logistic</a:t>
            </a:r>
            <a:r>
              <a:rPr lang="vi-VN" sz="1600" dirty="0">
                <a:solidFill>
                  <a:schemeClr val="bg1"/>
                </a:solidFill>
                <a:latin typeface="+mj-lt"/>
              </a:rPr>
              <a:t>, </a:t>
            </a:r>
            <a:r>
              <a:rPr lang="vi-VN" sz="1600" dirty="0" err="1">
                <a:solidFill>
                  <a:schemeClr val="bg1"/>
                </a:solidFill>
                <a:latin typeface="+mj-lt"/>
              </a:rPr>
              <a:t>Naïve</a:t>
            </a:r>
            <a:r>
              <a:rPr lang="vi-VN" sz="1600" dirty="0">
                <a:solidFill>
                  <a:schemeClr val="bg1"/>
                </a:solidFill>
                <a:latin typeface="+mj-lt"/>
              </a:rPr>
              <a:t> </a:t>
            </a:r>
            <a:r>
              <a:rPr lang="vi-VN" sz="1600" dirty="0" err="1">
                <a:solidFill>
                  <a:schemeClr val="bg1"/>
                </a:solidFill>
                <a:latin typeface="+mj-lt"/>
              </a:rPr>
              <a:t>Bayes</a:t>
            </a:r>
            <a:r>
              <a:rPr lang="vi-VN" sz="1600" dirty="0">
                <a:solidFill>
                  <a:schemeClr val="bg1"/>
                </a:solidFill>
                <a:latin typeface="+mj-lt"/>
              </a:rPr>
              <a:t>, Phân tích phân biệt tuyến tính.</a:t>
            </a:r>
          </a:p>
        </p:txBody>
      </p:sp>
    </p:spTree>
    <p:extLst>
      <p:ext uri="{BB962C8B-B14F-4D97-AF65-F5344CB8AC3E}">
        <p14:creationId xmlns:p14="http://schemas.microsoft.com/office/powerpoint/2010/main" val="273740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B1F6CD7-0711-6A94-993C-93AE319E9D43}"/>
            </a:ext>
          </a:extLst>
        </p:cNvPr>
        <p:cNvGrpSpPr/>
        <p:nvPr/>
      </p:nvGrpSpPr>
      <p:grpSpPr>
        <a:xfrm>
          <a:off x="0" y="0"/>
          <a:ext cx="0" cy="0"/>
          <a:chOff x="0" y="0"/>
          <a:chExt cx="0" cy="0"/>
        </a:xfrm>
      </p:grpSpPr>
      <p:sp>
        <p:nvSpPr>
          <p:cNvPr id="221" name="Google Shape;221;p45">
            <a:extLst>
              <a:ext uri="{FF2B5EF4-FFF2-40B4-BE49-F238E27FC236}">
                <a16:creationId xmlns:a16="http://schemas.microsoft.com/office/drawing/2014/main" id="{53B4F4E9-03F4-80A5-44B6-25482C319C60}"/>
              </a:ext>
            </a:extLst>
          </p:cNvPr>
          <p:cNvSpPr txBox="1">
            <a:spLocks noGrp="1"/>
          </p:cNvSpPr>
          <p:nvPr>
            <p:ph type="title" idx="4"/>
          </p:nvPr>
        </p:nvSpPr>
        <p:spPr>
          <a:xfrm>
            <a:off x="140375" y="857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02: Cơ sở lý thuyết</a:t>
            </a:r>
            <a:endParaRPr sz="3600" b="1" dirty="0">
              <a:latin typeface="+mj-lt"/>
            </a:endParaRPr>
          </a:p>
        </p:txBody>
      </p:sp>
      <p:cxnSp>
        <p:nvCxnSpPr>
          <p:cNvPr id="222" name="Google Shape;222;p45">
            <a:extLst>
              <a:ext uri="{FF2B5EF4-FFF2-40B4-BE49-F238E27FC236}">
                <a16:creationId xmlns:a16="http://schemas.microsoft.com/office/drawing/2014/main" id="{C4B46C50-C593-C507-6458-1A81A9C69421}"/>
              </a:ext>
            </a:extLst>
          </p:cNvPr>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37BA99B2-50AB-D164-126B-38D606D43B82}"/>
              </a:ext>
            </a:extLst>
          </p:cNvPr>
          <p:cNvSpPr txBox="1"/>
          <p:nvPr/>
        </p:nvSpPr>
        <p:spPr>
          <a:xfrm>
            <a:off x="268962" y="870735"/>
            <a:ext cx="5021976" cy="4031873"/>
          </a:xfrm>
          <a:prstGeom prst="rect">
            <a:avLst/>
          </a:prstGeom>
          <a:noFill/>
        </p:spPr>
        <p:txBody>
          <a:bodyPr wrap="square" rtlCol="0">
            <a:spAutoFit/>
          </a:bodyPr>
          <a:lstStyle/>
          <a:p>
            <a:pPr algn="just"/>
            <a:r>
              <a:rPr lang="vi-VN" sz="1600" b="1" dirty="0">
                <a:solidFill>
                  <a:schemeClr val="bg1"/>
                </a:solidFill>
                <a:latin typeface="+mj-lt"/>
              </a:rPr>
              <a:t>2.2.2 Học không giám sát (</a:t>
            </a:r>
            <a:r>
              <a:rPr lang="vi-VN" sz="1600" b="1" dirty="0" err="1">
                <a:solidFill>
                  <a:schemeClr val="bg1"/>
                </a:solidFill>
                <a:latin typeface="+mj-lt"/>
              </a:rPr>
              <a:t>Unsupervised</a:t>
            </a:r>
            <a:r>
              <a:rPr lang="vi-VN" sz="1600" b="1" dirty="0">
                <a:solidFill>
                  <a:schemeClr val="bg1"/>
                </a:solidFill>
                <a:latin typeface="+mj-lt"/>
              </a:rPr>
              <a:t> </a:t>
            </a:r>
            <a:r>
              <a:rPr lang="vi-VN" sz="1600" b="1" dirty="0" err="1">
                <a:solidFill>
                  <a:schemeClr val="bg1"/>
                </a:solidFill>
                <a:latin typeface="+mj-lt"/>
              </a:rPr>
              <a:t>learning</a:t>
            </a:r>
            <a:r>
              <a:rPr lang="vi-VN" sz="1600" b="1" dirty="0">
                <a:solidFill>
                  <a:schemeClr val="bg1"/>
                </a:solidFill>
                <a:latin typeface="+mj-lt"/>
              </a:rPr>
              <a:t>)</a:t>
            </a:r>
            <a:endParaRPr lang="vi-VN" sz="1600" dirty="0">
              <a:solidFill>
                <a:schemeClr val="bg1"/>
              </a:solidFill>
              <a:latin typeface="+mj-lt"/>
            </a:endParaRPr>
          </a:p>
          <a:p>
            <a:pPr lvl="6" algn="just">
              <a:buFont typeface="Arial" panose="020B0604020202020204" pitchFamily="34" charset="0"/>
              <a:buChar char="•"/>
            </a:pPr>
            <a:r>
              <a:rPr lang="vi-VN" sz="1600" dirty="0">
                <a:solidFill>
                  <a:schemeClr val="bg1"/>
                </a:solidFill>
                <a:latin typeface="+mj-lt"/>
              </a:rPr>
              <a:t>Thuật toán học từ dữ liệu không có nhãn, mục tiêu là phát hiện các mẫu hoặc mối quan hệ trong dữ liệu mà không cần sự hướng dẫn từ đầu ra.</a:t>
            </a:r>
          </a:p>
          <a:p>
            <a:pPr lvl="5" algn="just">
              <a:buFont typeface="Arial" panose="020B0604020202020204" pitchFamily="34" charset="0"/>
              <a:buChar char="•"/>
            </a:pPr>
            <a:r>
              <a:rPr lang="vi-VN" sz="1600" dirty="0">
                <a:solidFill>
                  <a:schemeClr val="bg1"/>
                </a:solidFill>
                <a:latin typeface="+mj-lt"/>
              </a:rPr>
              <a:t>Thuật toán tìm kiếm các mối liên hệ, nhóm hoặc phân loại trong dữ liệu đầu vào.</a:t>
            </a:r>
          </a:p>
          <a:p>
            <a:pPr algn="just"/>
            <a:r>
              <a:rPr lang="vi-VN" sz="1600" b="1" dirty="0">
                <a:solidFill>
                  <a:schemeClr val="bg1"/>
                </a:solidFill>
                <a:latin typeface="+mj-lt"/>
              </a:rPr>
              <a:t>2.2.3 Học bán giám sát (</a:t>
            </a:r>
            <a:r>
              <a:rPr lang="vi-VN" sz="1600" b="1" dirty="0" err="1">
                <a:solidFill>
                  <a:schemeClr val="bg1"/>
                </a:solidFill>
                <a:latin typeface="+mj-lt"/>
              </a:rPr>
              <a:t>Semi-supervised</a:t>
            </a:r>
            <a:r>
              <a:rPr lang="vi-VN" sz="1600" b="1" dirty="0">
                <a:solidFill>
                  <a:schemeClr val="bg1"/>
                </a:solidFill>
                <a:latin typeface="+mj-lt"/>
              </a:rPr>
              <a:t> </a:t>
            </a:r>
            <a:r>
              <a:rPr lang="vi-VN" sz="1600" b="1" dirty="0" err="1">
                <a:solidFill>
                  <a:schemeClr val="bg1"/>
                </a:solidFill>
                <a:latin typeface="+mj-lt"/>
              </a:rPr>
              <a:t>learning</a:t>
            </a:r>
            <a:r>
              <a:rPr lang="vi-VN" sz="1600" b="1" dirty="0">
                <a:solidFill>
                  <a:schemeClr val="bg1"/>
                </a:solidFill>
                <a:latin typeface="+mj-lt"/>
              </a:rPr>
              <a:t>)</a:t>
            </a:r>
            <a:endParaRPr lang="vi-VN" sz="1600" dirty="0">
              <a:solidFill>
                <a:schemeClr val="bg1"/>
              </a:solidFill>
              <a:latin typeface="+mj-lt"/>
            </a:endParaRPr>
          </a:p>
          <a:p>
            <a:pPr algn="just">
              <a:buFont typeface="Arial" panose="020B0604020202020204" pitchFamily="34" charset="0"/>
              <a:buChar char="•"/>
            </a:pPr>
            <a:r>
              <a:rPr lang="vi-VN" sz="1600" dirty="0">
                <a:solidFill>
                  <a:schemeClr val="bg1"/>
                </a:solidFill>
                <a:latin typeface="+mj-lt"/>
              </a:rPr>
              <a:t>Kết hợp giữa học có giám sát và học không giám sát.</a:t>
            </a:r>
          </a:p>
          <a:p>
            <a:pPr algn="just">
              <a:buFont typeface="Arial" panose="020B0604020202020204" pitchFamily="34" charset="0"/>
              <a:buChar char="•"/>
            </a:pPr>
            <a:r>
              <a:rPr lang="vi-VN" sz="1600" dirty="0">
                <a:solidFill>
                  <a:schemeClr val="bg1"/>
                </a:solidFill>
                <a:latin typeface="+mj-lt"/>
              </a:rPr>
              <a:t>Thuật toán học từ dữ liệu chủ yếu là có nhãn, nhưng cũng có thể tự học từ dữ liệu chưa có nhãn để phát triển sự hiểu biết về tập dữ liệu.</a:t>
            </a:r>
          </a:p>
          <a:p>
            <a:pPr algn="just"/>
            <a:r>
              <a:rPr lang="vi-VN" sz="1600" b="1" dirty="0">
                <a:solidFill>
                  <a:schemeClr val="bg1"/>
                </a:solidFill>
                <a:latin typeface="+mj-lt"/>
              </a:rPr>
              <a:t>2.2.4 Học tăng cường (</a:t>
            </a:r>
            <a:r>
              <a:rPr lang="vi-VN" sz="1600" b="1" dirty="0" err="1">
                <a:solidFill>
                  <a:schemeClr val="bg1"/>
                </a:solidFill>
                <a:latin typeface="+mj-lt"/>
              </a:rPr>
              <a:t>Reinforcement</a:t>
            </a:r>
            <a:r>
              <a:rPr lang="vi-VN" sz="1600" b="1" dirty="0">
                <a:solidFill>
                  <a:schemeClr val="bg1"/>
                </a:solidFill>
                <a:latin typeface="+mj-lt"/>
              </a:rPr>
              <a:t> </a:t>
            </a:r>
            <a:r>
              <a:rPr lang="vi-VN" sz="1600" b="1" dirty="0" err="1">
                <a:solidFill>
                  <a:schemeClr val="bg1"/>
                </a:solidFill>
                <a:latin typeface="+mj-lt"/>
              </a:rPr>
              <a:t>learning</a:t>
            </a:r>
            <a:r>
              <a:rPr lang="vi-VN" sz="1600" b="1" dirty="0">
                <a:solidFill>
                  <a:schemeClr val="bg1"/>
                </a:solidFill>
                <a:latin typeface="+mj-lt"/>
              </a:rPr>
              <a:t>)</a:t>
            </a:r>
            <a:endParaRPr lang="vi-VN" sz="1600" dirty="0">
              <a:solidFill>
                <a:schemeClr val="bg1"/>
              </a:solidFill>
              <a:latin typeface="+mj-lt"/>
            </a:endParaRPr>
          </a:p>
          <a:p>
            <a:pPr algn="just">
              <a:buFont typeface="Arial" panose="020B0604020202020204" pitchFamily="34" charset="0"/>
              <a:buChar char="•"/>
            </a:pPr>
            <a:r>
              <a:rPr lang="vi-VN" sz="1600" dirty="0">
                <a:solidFill>
                  <a:schemeClr val="bg1"/>
                </a:solidFill>
                <a:latin typeface="+mj-lt"/>
              </a:rPr>
              <a:t>Thuật toán học qua việc nhận tín hiệu tích cực/tiêu cực từ môi trường.</a:t>
            </a:r>
          </a:p>
          <a:p>
            <a:pPr algn="just">
              <a:buFont typeface="Arial" panose="020B0604020202020204" pitchFamily="34" charset="0"/>
              <a:buChar char="•"/>
            </a:pPr>
            <a:r>
              <a:rPr lang="vi-VN" sz="1600" dirty="0">
                <a:solidFill>
                  <a:schemeClr val="bg1"/>
                </a:solidFill>
                <a:latin typeface="+mj-lt"/>
              </a:rPr>
              <a:t>Thuật toán tự quyết định các bước cần thực hiện để hoàn thành nhiệm vụ dựa trên các phần thưởng hoặc hình phạt.</a:t>
            </a:r>
          </a:p>
        </p:txBody>
      </p:sp>
      <p:pic>
        <p:nvPicPr>
          <p:cNvPr id="13" name="Hình ảnh 12">
            <a:extLst>
              <a:ext uri="{FF2B5EF4-FFF2-40B4-BE49-F238E27FC236}">
                <a16:creationId xmlns:a16="http://schemas.microsoft.com/office/drawing/2014/main" id="{7FD388CE-9F7E-F9C8-689E-F693728F62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7508" y="1205151"/>
            <a:ext cx="3147695" cy="3147695"/>
          </a:xfrm>
          <a:prstGeom prst="rect">
            <a:avLst/>
          </a:prstGeom>
          <a:noFill/>
        </p:spPr>
      </p:pic>
    </p:spTree>
    <p:extLst>
      <p:ext uri="{BB962C8B-B14F-4D97-AF65-F5344CB8AC3E}">
        <p14:creationId xmlns:p14="http://schemas.microsoft.com/office/powerpoint/2010/main" val="235554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FF514791-2448-6808-7046-2925885AE01A}"/>
            </a:ext>
          </a:extLst>
        </p:cNvPr>
        <p:cNvGrpSpPr/>
        <p:nvPr/>
      </p:nvGrpSpPr>
      <p:grpSpPr>
        <a:xfrm>
          <a:off x="0" y="0"/>
          <a:ext cx="0" cy="0"/>
          <a:chOff x="0" y="0"/>
          <a:chExt cx="0" cy="0"/>
        </a:xfrm>
      </p:grpSpPr>
      <p:sp>
        <p:nvSpPr>
          <p:cNvPr id="221" name="Google Shape;221;p45">
            <a:extLst>
              <a:ext uri="{FF2B5EF4-FFF2-40B4-BE49-F238E27FC236}">
                <a16:creationId xmlns:a16="http://schemas.microsoft.com/office/drawing/2014/main" id="{B792FF95-1F98-3F81-0959-F14DA4D03B00}"/>
              </a:ext>
            </a:extLst>
          </p:cNvPr>
          <p:cNvSpPr txBox="1">
            <a:spLocks noGrp="1"/>
          </p:cNvSpPr>
          <p:nvPr>
            <p:ph type="title" idx="4"/>
          </p:nvPr>
        </p:nvSpPr>
        <p:spPr>
          <a:xfrm>
            <a:off x="140375" y="857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latin typeface="+mj-lt"/>
              </a:rPr>
              <a:t>02: Cơ sở lý thuyết</a:t>
            </a:r>
            <a:endParaRPr sz="3600" b="1" dirty="0">
              <a:latin typeface="+mj-lt"/>
            </a:endParaRPr>
          </a:p>
        </p:txBody>
      </p:sp>
      <p:cxnSp>
        <p:nvCxnSpPr>
          <p:cNvPr id="222" name="Google Shape;222;p45">
            <a:extLst>
              <a:ext uri="{FF2B5EF4-FFF2-40B4-BE49-F238E27FC236}">
                <a16:creationId xmlns:a16="http://schemas.microsoft.com/office/drawing/2014/main" id="{A594DA95-2D82-171B-D57A-D2EE3EB26F6A}"/>
              </a:ext>
            </a:extLst>
          </p:cNvPr>
          <p:cNvCxnSpPr>
            <a:cxnSpLocks/>
          </p:cNvCxnSpPr>
          <p:nvPr/>
        </p:nvCxnSpPr>
        <p:spPr>
          <a:xfrm>
            <a:off x="268962" y="778890"/>
            <a:ext cx="3417213"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1" name="Hộp Văn bản 10">
            <a:extLst>
              <a:ext uri="{FF2B5EF4-FFF2-40B4-BE49-F238E27FC236}">
                <a16:creationId xmlns:a16="http://schemas.microsoft.com/office/drawing/2014/main" id="{5E8CF3A1-1316-3E71-A0A1-D73E3401229F}"/>
              </a:ext>
            </a:extLst>
          </p:cNvPr>
          <p:cNvSpPr txBox="1"/>
          <p:nvPr/>
        </p:nvSpPr>
        <p:spPr>
          <a:xfrm>
            <a:off x="268962" y="960113"/>
            <a:ext cx="8393906" cy="4370427"/>
          </a:xfrm>
          <a:prstGeom prst="rect">
            <a:avLst/>
          </a:prstGeom>
          <a:noFill/>
        </p:spPr>
        <p:txBody>
          <a:bodyPr wrap="square" rtlCol="0">
            <a:spAutoFit/>
          </a:bodyPr>
          <a:lstStyle/>
          <a:p>
            <a:r>
              <a:rPr lang="vi-VN" sz="1600" b="1" dirty="0">
                <a:solidFill>
                  <a:schemeClr val="bg1"/>
                </a:solidFill>
                <a:latin typeface="+mj-lt"/>
              </a:rPr>
              <a:t>2.3 Hồi quy </a:t>
            </a:r>
            <a:r>
              <a:rPr lang="vi-VN" sz="1600" b="1" dirty="0" err="1">
                <a:solidFill>
                  <a:schemeClr val="bg1"/>
                </a:solidFill>
                <a:latin typeface="+mj-lt"/>
              </a:rPr>
              <a:t>Logistic</a:t>
            </a:r>
            <a:r>
              <a:rPr lang="vi-VN" sz="1600" b="1" dirty="0">
                <a:solidFill>
                  <a:schemeClr val="bg1"/>
                </a:solidFill>
                <a:latin typeface="+mj-lt"/>
              </a:rPr>
              <a:t> (</a:t>
            </a:r>
            <a:r>
              <a:rPr lang="vi-VN" sz="1600" b="1" dirty="0" err="1">
                <a:solidFill>
                  <a:schemeClr val="bg1"/>
                </a:solidFill>
                <a:latin typeface="+mj-lt"/>
              </a:rPr>
              <a:t>Logistic</a:t>
            </a:r>
            <a:r>
              <a:rPr lang="vi-VN" sz="1600" b="1" dirty="0">
                <a:solidFill>
                  <a:schemeClr val="bg1"/>
                </a:solidFill>
                <a:latin typeface="+mj-lt"/>
              </a:rPr>
              <a:t> </a:t>
            </a:r>
            <a:r>
              <a:rPr lang="vi-VN" sz="1600" b="1" dirty="0" err="1">
                <a:solidFill>
                  <a:schemeClr val="bg1"/>
                </a:solidFill>
                <a:latin typeface="+mj-lt"/>
              </a:rPr>
              <a:t>Regression</a:t>
            </a:r>
            <a:r>
              <a:rPr lang="vi-VN" sz="1600" b="1" dirty="0">
                <a:solidFill>
                  <a:schemeClr val="bg1"/>
                </a:solidFill>
                <a:latin typeface="+mj-lt"/>
              </a:rPr>
              <a:t>)</a:t>
            </a:r>
          </a:p>
          <a:p>
            <a:pPr>
              <a:buFont typeface="Arial" panose="020B0604020202020204" pitchFamily="34" charset="0"/>
              <a:buChar char="•"/>
            </a:pPr>
            <a:r>
              <a:rPr lang="vi-VN" sz="1600" b="1" dirty="0">
                <a:solidFill>
                  <a:schemeClr val="bg1"/>
                </a:solidFill>
                <a:latin typeface="+mj-lt"/>
              </a:rPr>
              <a:t>Hồi quy </a:t>
            </a:r>
            <a:r>
              <a:rPr lang="vi-VN" sz="1600" b="1" dirty="0" err="1">
                <a:solidFill>
                  <a:schemeClr val="bg1"/>
                </a:solidFill>
                <a:latin typeface="+mj-lt"/>
              </a:rPr>
              <a:t>Logistic</a:t>
            </a:r>
            <a:r>
              <a:rPr lang="vi-VN" sz="1600" dirty="0">
                <a:solidFill>
                  <a:schemeClr val="bg1"/>
                </a:solidFill>
                <a:latin typeface="+mj-lt"/>
              </a:rPr>
              <a:t> là một mô hình học máy phổ biến trong các bài toán phân loại.</a:t>
            </a:r>
          </a:p>
          <a:p>
            <a:pPr>
              <a:buFont typeface="Arial" panose="020B0604020202020204" pitchFamily="34" charset="0"/>
              <a:buChar char="•"/>
            </a:pPr>
            <a:r>
              <a:rPr lang="vi-VN" sz="1600" dirty="0">
                <a:solidFill>
                  <a:schemeClr val="bg1"/>
                </a:solidFill>
                <a:latin typeface="+mj-lt"/>
              </a:rPr>
              <a:t>Mặc dù có tên gọi là "hồi quy", nhưng </a:t>
            </a:r>
            <a:r>
              <a:rPr lang="vi-VN" sz="1600" b="1" dirty="0">
                <a:solidFill>
                  <a:schemeClr val="bg1"/>
                </a:solidFill>
                <a:latin typeface="+mj-lt"/>
              </a:rPr>
              <a:t>hồi quy </a:t>
            </a:r>
            <a:r>
              <a:rPr lang="vi-VN" sz="1600" b="1" dirty="0" err="1">
                <a:solidFill>
                  <a:schemeClr val="bg1"/>
                </a:solidFill>
                <a:latin typeface="+mj-lt"/>
              </a:rPr>
              <a:t>Logistic</a:t>
            </a:r>
            <a:r>
              <a:rPr lang="vi-VN" sz="1600" b="1" dirty="0">
                <a:solidFill>
                  <a:schemeClr val="bg1"/>
                </a:solidFill>
                <a:latin typeface="+mj-lt"/>
              </a:rPr>
              <a:t> thực tế là một phương pháp phân loại</a:t>
            </a:r>
            <a:r>
              <a:rPr lang="vi-VN" sz="1600" dirty="0">
                <a:solidFill>
                  <a:schemeClr val="bg1"/>
                </a:solidFill>
                <a:latin typeface="+mj-lt"/>
              </a:rPr>
              <a:t>.</a:t>
            </a:r>
          </a:p>
          <a:p>
            <a:pPr>
              <a:buFont typeface="Arial" panose="020B0604020202020204" pitchFamily="34" charset="0"/>
              <a:buChar char="•"/>
            </a:pPr>
            <a:r>
              <a:rPr lang="vi-VN" sz="1600" b="1" dirty="0">
                <a:solidFill>
                  <a:schemeClr val="bg1"/>
                </a:solidFill>
                <a:latin typeface="+mj-lt"/>
              </a:rPr>
              <a:t>Mục đích</a:t>
            </a:r>
            <a:r>
              <a:rPr lang="vi-VN" sz="1600" dirty="0">
                <a:solidFill>
                  <a:schemeClr val="bg1"/>
                </a:solidFill>
                <a:latin typeface="+mj-lt"/>
              </a:rPr>
              <a:t>: Dự đoán xác suất của một sự kiện, với kết quả nằm trong khoảng từ 0 đến 1.</a:t>
            </a:r>
          </a:p>
          <a:p>
            <a:pPr>
              <a:buFont typeface="Arial" panose="020B0604020202020204" pitchFamily="34" charset="0"/>
              <a:buChar char="•"/>
            </a:pPr>
            <a:r>
              <a:rPr lang="vi-VN" sz="1600" b="1" dirty="0">
                <a:solidFill>
                  <a:schemeClr val="bg1"/>
                </a:solidFill>
                <a:latin typeface="+mj-lt"/>
              </a:rPr>
              <a:t>Khác biệt với hồi quy tuyến tính</a:t>
            </a:r>
            <a:r>
              <a:rPr lang="vi-VN" sz="1600" dirty="0">
                <a:solidFill>
                  <a:schemeClr val="bg1"/>
                </a:solidFill>
                <a:latin typeface="+mj-lt"/>
              </a:rPr>
              <a:t>:</a:t>
            </a:r>
          </a:p>
          <a:p>
            <a:pPr marL="742950" lvl="1" indent="-285750">
              <a:buClr>
                <a:srgbClr val="FFFFFF"/>
              </a:buClr>
              <a:buFont typeface="Arial" panose="020B0604020202020204" pitchFamily="34" charset="0"/>
              <a:buChar char="•"/>
            </a:pPr>
            <a:r>
              <a:rPr lang="vi-VN" sz="1600" dirty="0">
                <a:solidFill>
                  <a:schemeClr val="bg1"/>
                </a:solidFill>
                <a:latin typeface="+mj-lt"/>
              </a:rPr>
              <a:t>Hồi quy tuyến tính: Đầu ra có thể có giá trị bất kỳ.</a:t>
            </a:r>
          </a:p>
          <a:p>
            <a:pPr marL="742950" lvl="1" indent="-285750">
              <a:buClr>
                <a:srgbClr val="FFFFFF"/>
              </a:buClr>
              <a:buFont typeface="Arial" panose="020B0604020202020204" pitchFamily="34" charset="0"/>
              <a:buChar char="•"/>
            </a:pPr>
            <a:r>
              <a:rPr lang="vi-VN" sz="1600" dirty="0">
                <a:solidFill>
                  <a:schemeClr val="bg1"/>
                </a:solidFill>
                <a:latin typeface="+mj-lt"/>
              </a:rPr>
              <a:t>Hồi quy </a:t>
            </a:r>
            <a:r>
              <a:rPr lang="vi-VN" sz="1600" dirty="0" err="1">
                <a:solidFill>
                  <a:schemeClr val="bg1"/>
                </a:solidFill>
                <a:latin typeface="+mj-lt"/>
              </a:rPr>
              <a:t>Logistic</a:t>
            </a:r>
            <a:r>
              <a:rPr lang="vi-VN" sz="1600" dirty="0">
                <a:solidFill>
                  <a:schemeClr val="bg1"/>
                </a:solidFill>
                <a:latin typeface="+mj-lt"/>
              </a:rPr>
              <a:t>: Đầu ra là xác suất từ 0 đến 1 cho mỗi lớp phân loại.</a:t>
            </a:r>
          </a:p>
          <a:p>
            <a:pPr marL="457200" lvl="1">
              <a:buClr>
                <a:srgbClr val="FFFFFF"/>
              </a:buClr>
            </a:pPr>
            <a:endParaRPr lang="vi-VN" sz="1600" b="1" dirty="0">
              <a:solidFill>
                <a:schemeClr val="bg1"/>
              </a:solidFill>
              <a:latin typeface="+mj-lt"/>
              <a:cs typeface="Times New Roman" panose="02020603050405020304" pitchFamily="18" charset="0"/>
            </a:endParaRPr>
          </a:p>
          <a:p>
            <a:pPr marL="457200" lvl="1">
              <a:buClr>
                <a:srgbClr val="FFFFFF"/>
              </a:buClr>
            </a:pPr>
            <a:r>
              <a:rPr lang="en-US" sz="1600" b="1" dirty="0" err="1">
                <a:solidFill>
                  <a:schemeClr val="bg1"/>
                </a:solidFill>
                <a:latin typeface="Times New Roman" panose="02020603050405020304" pitchFamily="18" charset="0"/>
                <a:cs typeface="Times New Roman" panose="02020603050405020304" pitchFamily="18" charset="0"/>
              </a:rPr>
              <a:t>Công</a:t>
            </a:r>
            <a:r>
              <a:rPr lang="en-US" sz="1600" b="1" dirty="0">
                <a:solidFill>
                  <a:schemeClr val="bg1"/>
                </a:solidFill>
                <a:latin typeface="Times New Roman" panose="02020603050405020304" pitchFamily="18" charset="0"/>
                <a:cs typeface="Times New Roman" panose="02020603050405020304" pitchFamily="18" charset="0"/>
              </a:rPr>
              <a:t> </a:t>
            </a:r>
            <a:r>
              <a:rPr lang="en-US" sz="1600" b="1" dirty="0" err="1">
                <a:solidFill>
                  <a:schemeClr val="bg1"/>
                </a:solidFill>
                <a:latin typeface="Times New Roman" panose="02020603050405020304" pitchFamily="18" charset="0"/>
                <a:cs typeface="Times New Roman" panose="02020603050405020304" pitchFamily="18" charset="0"/>
              </a:rPr>
              <a:t>thức</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Sử</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dụng</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hàm</a:t>
            </a:r>
            <a:r>
              <a:rPr lang="en-US" sz="1600" dirty="0">
                <a:solidFill>
                  <a:schemeClr val="bg1"/>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Sigmoid</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hoặc</a:t>
            </a:r>
            <a:r>
              <a:rPr lang="en-US" sz="1600" dirty="0">
                <a:solidFill>
                  <a:schemeClr val="bg1"/>
                </a:solidFill>
                <a:latin typeface="Times New Roman" panose="02020603050405020304" pitchFamily="18" charset="0"/>
                <a:cs typeface="Times New Roman" panose="02020603050405020304" pitchFamily="18" charset="0"/>
              </a:rPr>
              <a:t> Logistic) </a:t>
            </a:r>
            <a:r>
              <a:rPr lang="en-US" sz="1600" dirty="0" err="1">
                <a:solidFill>
                  <a:schemeClr val="bg1"/>
                </a:solidFill>
                <a:latin typeface="Times New Roman" panose="02020603050405020304" pitchFamily="18" charset="0"/>
                <a:cs typeface="Times New Roman" panose="02020603050405020304" pitchFamily="18" charset="0"/>
              </a:rPr>
              <a:t>để</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chuyển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đổi</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giá</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trị</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đầu</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ra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tuyến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tính</a:t>
            </a:r>
            <a:r>
              <a:rPr lang="vi-VN"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thành</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xác</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suất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từ</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đó</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phân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loại</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mẫu</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dữ</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liệu</a:t>
            </a:r>
            <a:r>
              <a:rPr lang="en-US" sz="1600" dirty="0">
                <a:solidFill>
                  <a:schemeClr val="bg1"/>
                </a:solidFill>
                <a:latin typeface="Times New Roman" panose="02020603050405020304" pitchFamily="18" charset="0"/>
                <a:cs typeface="Times New Roman" panose="02020603050405020304" pitchFamily="18" charset="0"/>
              </a:rPr>
              <a:t>.</a:t>
            </a:r>
            <a:endParaRPr lang="vi-VN" sz="16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Trong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đó</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a:t>
            </a:r>
          </a:p>
          <a:p>
            <a:pPr marL="342900" lvl="0" indent="-342900" algn="just">
              <a:lnSpc>
                <a:spcPct val="150000"/>
              </a:lnSpc>
              <a:buSzPts val="1000"/>
              <a:buFont typeface="Symbol" panose="05050102010706020507" pitchFamily="18" charset="2"/>
              <a:buChar char=""/>
              <a:tabLst>
                <a:tab pos="457200" algn="l"/>
              </a:tabLst>
            </a:pP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h(x)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là</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xác</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suất</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mà</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mẫu</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dữ</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liệu</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thuộc</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vào</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lớp</a:t>
            </a:r>
            <a:r>
              <a:rPr lang="en-US"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"1".</a:t>
            </a:r>
          </a:p>
          <a:p>
            <a:pPr marL="342900" lvl="0" indent="-342900" algn="just">
              <a:lnSpc>
                <a:spcPct val="150000"/>
              </a:lnSpc>
              <a:buSzPts val="1000"/>
              <a:buFont typeface="Symbol" panose="05050102010706020507" pitchFamily="18" charset="2"/>
              <a:buChar char=""/>
              <a:tabLst>
                <a:tab pos="457200" algn="l"/>
              </a:tabLst>
            </a:pPr>
            <a:r>
              <a:rPr lang="fr-FR"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e là </a:t>
            </a:r>
            <a:r>
              <a:rPr lang="fr-FR"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cơ</a:t>
            </a:r>
            <a:r>
              <a:rPr lang="fr-FR"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fr-FR"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số</a:t>
            </a:r>
            <a:r>
              <a:rPr lang="fr-FR"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fr-FR"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tự</a:t>
            </a:r>
            <a:r>
              <a:rPr lang="fr-FR"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fr-FR" sz="1600" dirty="0" err="1">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nhiên</a:t>
            </a:r>
            <a:r>
              <a:rPr lang="fr-FR"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vi-VN" sz="16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vi-VN" sz="1600" dirty="0">
                <a:solidFill>
                  <a:schemeClr val="bg1"/>
                </a:solidFill>
                <a:latin typeface="+mj-lt"/>
              </a:rPr>
              <a:t>z là tổng các đặc trưng đầu vào đã được trọng số hóa</a:t>
            </a:r>
            <a:endParaRPr lang="en-US" sz="1600" dirty="0">
              <a:solidFill>
                <a:schemeClr val="bg1"/>
              </a:solidFill>
              <a:effectLst/>
              <a:latin typeface="+mj-lt"/>
              <a:ea typeface="DengXian" panose="02010600030101010101" pitchFamily="2" charset="-122"/>
              <a:cs typeface="Times New Roman" panose="02020603050405020304" pitchFamily="18" charset="0"/>
            </a:endParaRPr>
          </a:p>
          <a:p>
            <a:pPr marL="457200" lvl="1">
              <a:buClr>
                <a:srgbClr val="FFFFFF"/>
              </a:buClr>
            </a:pPr>
            <a:endParaRPr lang="vi-VN" sz="1600" dirty="0">
              <a:solidFill>
                <a:schemeClr val="bg1"/>
              </a:solidFill>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A17B4C0F-43EB-AD12-B4BA-6253FF518C0A}"/>
              </a:ext>
            </a:extLst>
          </p:cNvPr>
          <p:cNvPicPr>
            <a:picLocks noChangeAspect="1"/>
          </p:cNvPicPr>
          <p:nvPr/>
        </p:nvPicPr>
        <p:blipFill>
          <a:blip r:embed="rId3"/>
          <a:stretch>
            <a:fillRect/>
          </a:stretch>
        </p:blipFill>
        <p:spPr>
          <a:xfrm>
            <a:off x="6037910" y="3904213"/>
            <a:ext cx="1867062" cy="800169"/>
          </a:xfrm>
          <a:prstGeom prst="rect">
            <a:avLst/>
          </a:prstGeom>
        </p:spPr>
      </p:pic>
    </p:spTree>
    <p:extLst>
      <p:ext uri="{BB962C8B-B14F-4D97-AF65-F5344CB8AC3E}">
        <p14:creationId xmlns:p14="http://schemas.microsoft.com/office/powerpoint/2010/main" val="3963677874"/>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04ff05d-9599-4e31-b355-014279dfd4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D46DA94714AF4B9C63EC7B3C0C43BA" ma:contentTypeVersion="18" ma:contentTypeDescription="Create a new document." ma:contentTypeScope="" ma:versionID="8a97147c3965934d722e010eb2cec016">
  <xsd:schema xmlns:xsd="http://www.w3.org/2001/XMLSchema" xmlns:xs="http://www.w3.org/2001/XMLSchema" xmlns:p="http://schemas.microsoft.com/office/2006/metadata/properties" xmlns:ns3="d04ff05d-9599-4e31-b355-014279dfd473" xmlns:ns4="1b8d8cb4-0f37-4707-8a6f-e615061d01d7" targetNamespace="http://schemas.microsoft.com/office/2006/metadata/properties" ma:root="true" ma:fieldsID="aa9540f191c1c81e2725ec8242d036e5" ns3:_="" ns4:_="">
    <xsd:import namespace="d04ff05d-9599-4e31-b355-014279dfd473"/>
    <xsd:import namespace="1b8d8cb4-0f37-4707-8a6f-e615061d01d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SearchProperties" minOccurs="0"/>
                <xsd:element ref="ns3:_activity" minOccurs="0"/>
                <xsd:element ref="ns4:SharedWithUsers" minOccurs="0"/>
                <xsd:element ref="ns4:SharedWithDetails" minOccurs="0"/>
                <xsd:element ref="ns4:SharingHintHash" minOccurs="0"/>
                <xsd:element ref="ns3:MediaServiceLocation" minOccurs="0"/>
                <xsd:element ref="ns3:MediaLengthInSeconds"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ff05d-9599-4e31-b355-014279dfd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_activity" ma:index="18"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8d8cb4-0f37-4707-8a6f-e615061d01d7"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940B2C-627C-47EA-A043-6F310423DF0C}">
  <ds:schemaRefs>
    <ds:schemaRef ds:uri="http://schemas.microsoft.com/sharepoint/v3/contenttype/forms"/>
  </ds:schemaRefs>
</ds:datastoreItem>
</file>

<file path=customXml/itemProps2.xml><?xml version="1.0" encoding="utf-8"?>
<ds:datastoreItem xmlns:ds="http://schemas.openxmlformats.org/officeDocument/2006/customXml" ds:itemID="{4B39C2F4-6B20-471B-A20A-63C68A032FFF}">
  <ds:schemaRefs>
    <ds:schemaRef ds:uri="http://www.w3.org/XML/1998/namespace"/>
    <ds:schemaRef ds:uri="d04ff05d-9599-4e31-b355-014279dfd473"/>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schemas.microsoft.com/office/infopath/2007/PartnerControls"/>
    <ds:schemaRef ds:uri="1b8d8cb4-0f37-4707-8a6f-e615061d01d7"/>
    <ds:schemaRef ds:uri="http://purl.org/dc/dcmitype/"/>
  </ds:schemaRefs>
</ds:datastoreItem>
</file>

<file path=customXml/itemProps3.xml><?xml version="1.0" encoding="utf-8"?>
<ds:datastoreItem xmlns:ds="http://schemas.openxmlformats.org/officeDocument/2006/customXml" ds:itemID="{EEB0377F-C966-4B64-A9F8-1F066E4E9F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ff05d-9599-4e31-b355-014279dfd473"/>
    <ds:schemaRef ds:uri="1b8d8cb4-0f37-4707-8a6f-e615061d01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422</TotalTime>
  <Words>1948</Words>
  <Application>Microsoft Office PowerPoint</Application>
  <PresentationFormat>On-screen Show (16:9)</PresentationFormat>
  <Paragraphs>137</Paragraphs>
  <Slides>17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Proxima Nova</vt:lpstr>
      <vt:lpstr>Montserrat ExtraBold</vt:lpstr>
      <vt:lpstr>Montserrat</vt:lpstr>
      <vt:lpstr>Proxima Nova Semibold</vt:lpstr>
      <vt:lpstr>Times New Roman</vt:lpstr>
      <vt:lpstr>Symbol</vt:lpstr>
      <vt:lpstr>Futuristic Background by Slidesgo</vt:lpstr>
      <vt:lpstr>Slidesgo Final Pages</vt:lpstr>
      <vt:lpstr>Học máy thống kê</vt:lpstr>
      <vt:lpstr>QUY TRÌNH HOẠT ĐỘNG</vt:lpstr>
      <vt:lpstr>01 : Giới thiệu đề tài</vt:lpstr>
      <vt:lpstr>01 : Giới thiệu đề tài</vt:lpstr>
      <vt:lpstr>01 : Giới thiệu đề tài</vt:lpstr>
      <vt:lpstr>02: Cơ sở lý thuyết</vt:lpstr>
      <vt:lpstr>02: Cơ sở lý thuyết</vt:lpstr>
      <vt:lpstr>02: Cơ sở lý thuyết</vt:lpstr>
      <vt:lpstr>02: Cơ sở lý thuyết</vt:lpstr>
      <vt:lpstr>02: Cơ sở lý thuyết</vt:lpstr>
      <vt:lpstr>02: Cơ sở lý thuyết</vt:lpstr>
      <vt:lpstr>03: Chương trình sử dụng hồi quy Logistic</vt:lpstr>
      <vt:lpstr>03: Chương trình sử dụng hồi quy Logistic</vt:lpstr>
      <vt:lpstr>03: Chương trình sử dụng hồi quy Logistic</vt:lpstr>
      <vt:lpstr>03: Chương trình sử dụng hồi quy Logistic</vt:lpstr>
      <vt:lpstr>03: Chương trình sử dụng hồi quy Logistic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thích &amp; thiết kế hệ thống + BTL</dc:title>
  <cp:lastModifiedBy>HOÀNG THANH BÌNH</cp:lastModifiedBy>
  <cp:revision>11</cp:revision>
  <dcterms:modified xsi:type="dcterms:W3CDTF">2024-12-20T16:21:10Z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0x0101005FD46DA94714AF4B9C63EC7B3C0C43BA</vt:lpwstr>
  </property>
</Properties>
</file>