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8"/>
  </p:notesMasterIdLst>
  <p:sldIdLst>
    <p:sldId id="270" r:id="rId2"/>
    <p:sldId id="264" r:id="rId3"/>
    <p:sldId id="271" r:id="rId4"/>
    <p:sldId id="266" r:id="rId5"/>
    <p:sldId id="268" r:id="rId6"/>
    <p:sldId id="269"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2941"/>
  </p:normalViewPr>
  <p:slideViewPr>
    <p:cSldViewPr snapToGrid="0" snapToObjects="1">
      <p:cViewPr varScale="1">
        <p:scale>
          <a:sx n="49" d="100"/>
          <a:sy n="49" d="100"/>
        </p:scale>
        <p:origin x="85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6" y="-17173"/>
            <a:ext cx="24414476" cy="13749246"/>
          </a:xfrm>
          <a:prstGeom prst="rect">
            <a:avLst/>
          </a:prstGeom>
        </p:spPr>
      </p:pic>
      <p:sp>
        <p:nvSpPr>
          <p:cNvPr id="2" name="Title 1"/>
          <p:cNvSpPr>
            <a:spLocks noGrp="1"/>
          </p:cNvSpPr>
          <p:nvPr>
            <p:ph type="ctrTitle" hasCustomPrompt="1"/>
          </p:nvPr>
        </p:nvSpPr>
        <p:spPr>
          <a:xfrm>
            <a:off x="3261108" y="3298826"/>
            <a:ext cx="18001868" cy="3108960"/>
          </a:xfrm>
        </p:spPr>
        <p:txBody>
          <a:bodyPr anchor="t" anchorCtr="0">
            <a:noAutofit/>
          </a:bodyPr>
          <a:lstStyle>
            <a:lvl1pPr algn="l">
              <a:lnSpc>
                <a:spcPct val="90000"/>
              </a:lnSpc>
              <a:defRPr sz="96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3254376" y="7315201"/>
            <a:ext cx="8934576" cy="508026"/>
          </a:xfrm>
        </p:spPr>
        <p:txBody>
          <a:bodyPr/>
          <a:lstStyle>
            <a:lvl1pPr algn="l">
              <a:defRPr sz="2800" b="1">
                <a:solidFill>
                  <a:schemeClr val="accent2"/>
                </a:solidFill>
              </a:defRPr>
            </a:lvl1pPr>
          </a:lstStyle>
          <a:p>
            <a:fld id="{38F5ABB7-8268-D543-B841-31408F2FC5E1}" type="datetimeFigureOut">
              <a:rPr lang="en-US" smtClean="0"/>
              <a:t>9/24/2020</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1" y="731521"/>
            <a:ext cx="1802306" cy="1802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58950" y="7936992"/>
            <a:ext cx="17992724" cy="369332"/>
          </a:xfrm>
          <a:prstGeom prst="rect">
            <a:avLst/>
          </a:prstGeom>
          <a:noFill/>
        </p:spPr>
        <p:txBody>
          <a:bodyPr wrap="square" lIns="0" tIns="0" rIns="0" bIns="0" rtlCol="0">
            <a:spAutoFit/>
          </a:bodyPr>
          <a:lstStyle/>
          <a:p>
            <a:r>
              <a:rPr lang="en-CA" sz="24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p:nvSpPr>
        <p:spPr bwMode="auto">
          <a:xfrm>
            <a:off x="730250" y="730250"/>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CA" sz="6000"/>
          </a:p>
        </p:txBody>
      </p:sp>
    </p:spTree>
    <p:extLst>
      <p:ext uri="{BB962C8B-B14F-4D97-AF65-F5344CB8AC3E}">
        <p14:creationId xmlns:p14="http://schemas.microsoft.com/office/powerpoint/2010/main" val="123909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438912"/>
            <a:ext cx="17985036" cy="18288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3247394" y="2267712"/>
            <a:ext cx="6419088" cy="676656"/>
          </a:xfrm>
        </p:spPr>
        <p:txBody>
          <a:bodyPr anchor="b">
            <a:noAutofit/>
          </a:bodyPr>
          <a:lstStyle>
            <a:lvl1pPr marL="0" indent="0">
              <a:lnSpc>
                <a:spcPct val="90000"/>
              </a:lnSpc>
              <a:spcBef>
                <a:spcPts val="0"/>
              </a:spcBef>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5" name="Text Placeholder 4"/>
          <p:cNvSpPr>
            <a:spLocks noGrp="1"/>
          </p:cNvSpPr>
          <p:nvPr>
            <p:ph type="body" sz="quarter" idx="3" hasCustomPrompt="1"/>
          </p:nvPr>
        </p:nvSpPr>
        <p:spPr>
          <a:xfrm>
            <a:off x="10156188" y="2267712"/>
            <a:ext cx="6419088" cy="676656"/>
          </a:xfrm>
        </p:spPr>
        <p:txBody>
          <a:bodyPr anchor="b">
            <a:noAutofit/>
          </a:bodyPr>
          <a:lstStyle>
            <a:lvl1pPr marL="0" indent="0">
              <a:lnSpc>
                <a:spcPct val="90000"/>
              </a:lnSpc>
              <a:spcBef>
                <a:spcPts val="0"/>
              </a:spcBef>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7" name="Date Placeholder 6"/>
          <p:cNvSpPr>
            <a:spLocks noGrp="1"/>
          </p:cNvSpPr>
          <p:nvPr>
            <p:ph type="dt" sz="half" idx="10"/>
          </p:nvPr>
        </p:nvSpPr>
        <p:spPr/>
        <p:txBody>
          <a:bodyPr/>
          <a:lstStyle/>
          <a:p>
            <a:fld id="{38F5ABB7-8268-D543-B841-31408F2FC5E1}"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4ECCD-BA40-B84A-ADB3-380D5A2BB045}" type="slidenum">
              <a:rPr lang="en-US" smtClean="0"/>
              <a:t>‹#›</a:t>
            </a:fld>
            <a:endParaRPr lang="en-US"/>
          </a:p>
        </p:txBody>
      </p:sp>
      <p:cxnSp>
        <p:nvCxnSpPr>
          <p:cNvPr id="11" name="Straight Connector 10"/>
          <p:cNvCxnSpPr/>
          <p:nvPr/>
        </p:nvCxnSpPr>
        <p:spPr>
          <a:xfrm>
            <a:off x="3252690" y="3299082"/>
            <a:ext cx="641908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56190" y="3299082"/>
            <a:ext cx="641908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3254376" y="3697860"/>
            <a:ext cx="6419088" cy="868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10156190" y="3697860"/>
            <a:ext cx="6419088" cy="868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17075912" y="3298826"/>
            <a:ext cx="641908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17068038" y="2267712"/>
            <a:ext cx="6419088" cy="676656"/>
          </a:xfrm>
        </p:spPr>
        <p:txBody>
          <a:bodyPr anchor="b" anchorCtr="0">
            <a:noAutofit/>
          </a:bodyPr>
          <a:lstStyle>
            <a:lvl1pPr marL="0" indent="0">
              <a:lnSpc>
                <a:spcPct val="90000"/>
              </a:lnSpc>
              <a:spcBef>
                <a:spcPts val="0"/>
              </a:spcBef>
              <a:buFontTx/>
              <a:buNone/>
              <a:defRPr sz="2800" b="1"/>
            </a:lvl1pPr>
          </a:lstStyle>
          <a:p>
            <a:pPr lvl="0"/>
            <a:r>
              <a:rPr lang="en-US" dirty="0"/>
              <a:t>Subtitle</a:t>
            </a:r>
          </a:p>
        </p:txBody>
      </p:sp>
      <p:sp>
        <p:nvSpPr>
          <p:cNvPr id="16" name="Content Placeholder 15"/>
          <p:cNvSpPr>
            <a:spLocks noGrp="1"/>
          </p:cNvSpPr>
          <p:nvPr>
            <p:ph sz="quarter" idx="16"/>
          </p:nvPr>
        </p:nvSpPr>
        <p:spPr>
          <a:xfrm>
            <a:off x="17066007" y="3697860"/>
            <a:ext cx="6419850" cy="86582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3252690" y="3299082"/>
            <a:ext cx="641908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156190" y="3299082"/>
            <a:ext cx="641908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075912" y="3298826"/>
            <a:ext cx="641908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3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438912"/>
            <a:ext cx="17985036" cy="18288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3247394" y="2267712"/>
            <a:ext cx="4773168" cy="676656"/>
          </a:xfrm>
        </p:spPr>
        <p:txBody>
          <a:bodyPr anchor="b">
            <a:noAutofit/>
          </a:bodyPr>
          <a:lstStyle>
            <a:lvl1pPr marL="0" indent="0">
              <a:lnSpc>
                <a:spcPct val="90000"/>
              </a:lnSpc>
              <a:spcBef>
                <a:spcPts val="0"/>
              </a:spcBef>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5" name="Text Placeholder 4"/>
          <p:cNvSpPr>
            <a:spLocks noGrp="1"/>
          </p:cNvSpPr>
          <p:nvPr>
            <p:ph type="body" sz="quarter" idx="3" hasCustomPrompt="1"/>
          </p:nvPr>
        </p:nvSpPr>
        <p:spPr>
          <a:xfrm>
            <a:off x="8402874" y="2267712"/>
            <a:ext cx="4773168" cy="676656"/>
          </a:xfrm>
        </p:spPr>
        <p:txBody>
          <a:bodyPr anchor="b">
            <a:noAutofit/>
          </a:bodyPr>
          <a:lstStyle>
            <a:lvl1pPr marL="0" indent="0">
              <a:lnSpc>
                <a:spcPct val="90000"/>
              </a:lnSpc>
              <a:spcBef>
                <a:spcPts val="0"/>
              </a:spcBef>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7" name="Date Placeholder 6"/>
          <p:cNvSpPr>
            <a:spLocks noGrp="1"/>
          </p:cNvSpPr>
          <p:nvPr>
            <p:ph type="dt" sz="half" idx="10"/>
          </p:nvPr>
        </p:nvSpPr>
        <p:spPr/>
        <p:txBody>
          <a:bodyPr/>
          <a:lstStyle/>
          <a:p>
            <a:fld id="{38F5ABB7-8268-D543-B841-31408F2FC5E1}"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4ECCD-BA40-B84A-ADB3-380D5A2BB045}" type="slidenum">
              <a:rPr lang="en-US" smtClean="0"/>
              <a:t>‹#›</a:t>
            </a:fld>
            <a:endParaRPr lang="en-US"/>
          </a:p>
        </p:txBody>
      </p:sp>
      <p:cxnSp>
        <p:nvCxnSpPr>
          <p:cNvPr id="11" name="Straight Connector 10"/>
          <p:cNvCxnSpPr/>
          <p:nvPr/>
        </p:nvCxnSpPr>
        <p:spPr>
          <a:xfrm>
            <a:off x="3252690" y="3299082"/>
            <a:ext cx="477316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09070" y="3299082"/>
            <a:ext cx="477316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3254376" y="3697860"/>
            <a:ext cx="4773168" cy="8686800"/>
          </a:xfrm>
        </p:spPr>
        <p:txBody>
          <a:bodyPr/>
          <a:lstStyle>
            <a:lvl1pPr>
              <a:spcBef>
                <a:spcPts val="2400"/>
              </a:spcBef>
              <a:defRPr sz="4800"/>
            </a:lvl1pPr>
            <a:lvl2pPr>
              <a:defRPr sz="4800"/>
            </a:lvl2pPr>
            <a:lvl3pPr>
              <a:spcBef>
                <a:spcPts val="2000"/>
              </a:spcBef>
              <a:defRPr sz="4200"/>
            </a:lvl3pPr>
            <a:lvl4pPr>
              <a:defRPr sz="42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8406722" y="3697860"/>
            <a:ext cx="4773168" cy="8686800"/>
          </a:xfrm>
        </p:spPr>
        <p:txBody>
          <a:bodyPr/>
          <a:lstStyle>
            <a:lvl1pPr>
              <a:spcBef>
                <a:spcPts val="2400"/>
              </a:spcBef>
              <a:defRPr sz="4800"/>
            </a:lvl1pPr>
            <a:lvl2pPr>
              <a:defRPr sz="4800"/>
            </a:lvl2pPr>
            <a:lvl3pPr>
              <a:spcBef>
                <a:spcPts val="2000"/>
              </a:spcBef>
              <a:defRPr sz="4200"/>
            </a:lvl3pPr>
            <a:lvl4pPr>
              <a:defRPr sz="42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13565450" y="3298826"/>
            <a:ext cx="477316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13558354" y="2267712"/>
            <a:ext cx="4773168" cy="676656"/>
          </a:xfrm>
        </p:spPr>
        <p:txBody>
          <a:bodyPr anchor="b" anchorCtr="0">
            <a:noAutofit/>
          </a:bodyPr>
          <a:lstStyle>
            <a:lvl1pPr marL="0" indent="0">
              <a:lnSpc>
                <a:spcPct val="90000"/>
              </a:lnSpc>
              <a:spcBef>
                <a:spcPts val="0"/>
              </a:spcBef>
              <a:buFontTx/>
              <a:buNone/>
              <a:defRPr sz="2800" b="1"/>
            </a:lvl1pPr>
          </a:lstStyle>
          <a:p>
            <a:pPr lvl="0"/>
            <a:r>
              <a:rPr lang="en-US" dirty="0"/>
              <a:t>Subtitle</a:t>
            </a:r>
          </a:p>
        </p:txBody>
      </p:sp>
      <p:sp>
        <p:nvSpPr>
          <p:cNvPr id="16" name="Content Placeholder 15"/>
          <p:cNvSpPr>
            <a:spLocks noGrp="1"/>
          </p:cNvSpPr>
          <p:nvPr>
            <p:ph sz="quarter" idx="16"/>
          </p:nvPr>
        </p:nvSpPr>
        <p:spPr>
          <a:xfrm>
            <a:off x="13559068" y="3697860"/>
            <a:ext cx="4773168" cy="8658224"/>
          </a:xfrm>
        </p:spPr>
        <p:txBody>
          <a:bodyPr/>
          <a:lstStyle>
            <a:lvl1pPr>
              <a:spcBef>
                <a:spcPts val="2400"/>
              </a:spcBef>
              <a:defRPr sz="4800"/>
            </a:lvl1pPr>
            <a:lvl2pPr>
              <a:defRPr sz="4800"/>
            </a:lvl2pPr>
            <a:lvl3pPr>
              <a:spcBef>
                <a:spcPts val="2000"/>
              </a:spcBef>
              <a:defRPr sz="4200"/>
            </a:lvl3pPr>
            <a:lvl4pPr>
              <a:defRPr sz="42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18721832" y="3299082"/>
            <a:ext cx="477316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18713832" y="2267712"/>
            <a:ext cx="4773168" cy="676656"/>
          </a:xfrm>
        </p:spPr>
        <p:txBody>
          <a:bodyPr anchor="b" anchorCtr="0">
            <a:noAutofit/>
          </a:bodyPr>
          <a:lstStyle>
            <a:lvl1pPr marL="0" indent="0">
              <a:lnSpc>
                <a:spcPct val="90000"/>
              </a:lnSpc>
              <a:spcBef>
                <a:spcPts val="0"/>
              </a:spcBef>
              <a:buFontTx/>
              <a:buNone/>
              <a:defRPr sz="2800" b="1"/>
            </a:lvl1pPr>
          </a:lstStyle>
          <a:p>
            <a:pPr lvl="0"/>
            <a:r>
              <a:rPr lang="en-US" dirty="0"/>
              <a:t>Subtitle</a:t>
            </a:r>
          </a:p>
        </p:txBody>
      </p:sp>
      <p:sp>
        <p:nvSpPr>
          <p:cNvPr id="20" name="Content Placeholder 19"/>
          <p:cNvSpPr>
            <a:spLocks noGrp="1"/>
          </p:cNvSpPr>
          <p:nvPr>
            <p:ph sz="quarter" idx="18"/>
          </p:nvPr>
        </p:nvSpPr>
        <p:spPr>
          <a:xfrm>
            <a:off x="18711416" y="3697858"/>
            <a:ext cx="4773168" cy="8686800"/>
          </a:xfrm>
        </p:spPr>
        <p:txBody>
          <a:bodyPr/>
          <a:lstStyle>
            <a:lvl1pPr>
              <a:spcBef>
                <a:spcPts val="2400"/>
              </a:spcBef>
              <a:defRPr sz="4800"/>
            </a:lvl1pPr>
            <a:lvl2pPr>
              <a:defRPr sz="4800"/>
            </a:lvl2pPr>
            <a:lvl3pPr>
              <a:spcBef>
                <a:spcPts val="2000"/>
              </a:spcBef>
              <a:defRPr sz="4200"/>
            </a:lvl3pPr>
            <a:lvl4pPr>
              <a:defRPr sz="42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p:nvCxnSpPr>
        <p:spPr>
          <a:xfrm>
            <a:off x="3252690" y="3299082"/>
            <a:ext cx="477316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409070" y="3299082"/>
            <a:ext cx="477316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565450" y="3298826"/>
            <a:ext cx="4773168"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721832" y="3299082"/>
            <a:ext cx="477316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077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438912"/>
            <a:ext cx="17990312" cy="18288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3254374" y="2267712"/>
            <a:ext cx="9875520" cy="676656"/>
          </a:xfrm>
        </p:spPr>
        <p:txBody>
          <a:bodyPr anchor="b">
            <a:noAutofit/>
          </a:bodyPr>
          <a:lstStyle>
            <a:lvl1pPr marL="0" indent="0">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7" name="Date Placeholder 6"/>
          <p:cNvSpPr>
            <a:spLocks noGrp="1"/>
          </p:cNvSpPr>
          <p:nvPr>
            <p:ph type="dt" sz="half" idx="10"/>
          </p:nvPr>
        </p:nvSpPr>
        <p:spPr/>
        <p:txBody>
          <a:bodyPr/>
          <a:lstStyle/>
          <a:p>
            <a:fld id="{38F5ABB7-8268-D543-B841-31408F2FC5E1}"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4ECCD-BA40-B84A-ADB3-380D5A2BB045}" type="slidenum">
              <a:rPr lang="en-US" smtClean="0"/>
              <a:t>‹#›</a:t>
            </a:fld>
            <a:endParaRPr lang="en-US"/>
          </a:p>
        </p:txBody>
      </p:sp>
      <p:sp>
        <p:nvSpPr>
          <p:cNvPr id="13" name="Table Placeholder 12"/>
          <p:cNvSpPr>
            <a:spLocks noGrp="1"/>
          </p:cNvSpPr>
          <p:nvPr>
            <p:ph type="tbl" sz="quarter" idx="13"/>
          </p:nvPr>
        </p:nvSpPr>
        <p:spPr>
          <a:xfrm>
            <a:off x="877824" y="3706153"/>
            <a:ext cx="22604876" cy="8685874"/>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13627100" y="2267712"/>
            <a:ext cx="9867900" cy="676656"/>
          </a:xfrm>
        </p:spPr>
        <p:txBody>
          <a:bodyPr anchor="b" anchorCtr="0"/>
          <a:lstStyle>
            <a:lvl1pPr marL="0" indent="0">
              <a:lnSpc>
                <a:spcPct val="90000"/>
              </a:lnSpc>
              <a:spcBef>
                <a:spcPts val="0"/>
              </a:spcBef>
              <a:buFontTx/>
              <a:buNone/>
              <a:defRPr sz="2800" b="1"/>
            </a:lvl1pPr>
          </a:lstStyle>
          <a:p>
            <a:pPr lvl="0"/>
            <a:r>
              <a:rPr lang="en-US" dirty="0"/>
              <a:t>Subtitle</a:t>
            </a:r>
            <a:endParaRPr lang="en-CA" dirty="0"/>
          </a:p>
        </p:txBody>
      </p:sp>
    </p:spTree>
    <p:extLst>
      <p:ext uri="{BB962C8B-B14F-4D97-AF65-F5344CB8AC3E}">
        <p14:creationId xmlns:p14="http://schemas.microsoft.com/office/powerpoint/2010/main" val="378048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438912"/>
            <a:ext cx="17990312" cy="18288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3254374" y="2267712"/>
            <a:ext cx="6419088" cy="676656"/>
          </a:xfrm>
        </p:spPr>
        <p:txBody>
          <a:bodyPr anchor="b">
            <a:noAutofit/>
          </a:bodyPr>
          <a:lstStyle>
            <a:lvl1pPr marL="0" indent="0">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7" name="Date Placeholder 6"/>
          <p:cNvSpPr>
            <a:spLocks noGrp="1"/>
          </p:cNvSpPr>
          <p:nvPr>
            <p:ph type="dt" sz="half" idx="10"/>
          </p:nvPr>
        </p:nvSpPr>
        <p:spPr/>
        <p:txBody>
          <a:bodyPr/>
          <a:lstStyle/>
          <a:p>
            <a:fld id="{38F5ABB7-8268-D543-B841-31408F2FC5E1}"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4ECCD-BA40-B84A-ADB3-380D5A2BB045}" type="slidenum">
              <a:rPr lang="en-US" smtClean="0"/>
              <a:t>‹#›</a:t>
            </a:fld>
            <a:endParaRPr lang="en-US"/>
          </a:p>
        </p:txBody>
      </p:sp>
      <p:sp>
        <p:nvSpPr>
          <p:cNvPr id="13" name="Table Placeholder 12"/>
          <p:cNvSpPr>
            <a:spLocks noGrp="1"/>
          </p:cNvSpPr>
          <p:nvPr>
            <p:ph type="tbl" sz="quarter" idx="13"/>
          </p:nvPr>
        </p:nvSpPr>
        <p:spPr>
          <a:xfrm>
            <a:off x="877824" y="3706153"/>
            <a:ext cx="22604876" cy="8685874"/>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10168128" y="2267712"/>
            <a:ext cx="6419088" cy="676656"/>
          </a:xfrm>
        </p:spPr>
        <p:txBody>
          <a:bodyPr anchor="b" anchorCtr="0">
            <a:noAutofit/>
          </a:bodyPr>
          <a:lstStyle>
            <a:lvl1pPr marL="0" indent="0">
              <a:lnSpc>
                <a:spcPct val="90000"/>
              </a:lnSpc>
              <a:spcBef>
                <a:spcPts val="0"/>
              </a:spcBef>
              <a:buFontTx/>
              <a:buNone/>
              <a:defRPr sz="28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17068800" y="2267712"/>
            <a:ext cx="6426200" cy="676656"/>
          </a:xfrm>
        </p:spPr>
        <p:txBody>
          <a:bodyPr anchor="b" anchorCtr="0">
            <a:noAutofit/>
          </a:bodyPr>
          <a:lstStyle>
            <a:lvl1pPr marL="0" indent="0">
              <a:buFontTx/>
              <a:buNone/>
              <a:defRPr sz="2800" b="1"/>
            </a:lvl1pPr>
          </a:lstStyle>
          <a:p>
            <a:pPr lvl="0"/>
            <a:r>
              <a:rPr lang="en-US" dirty="0"/>
              <a:t>Subtitle</a:t>
            </a:r>
            <a:endParaRPr lang="en-CA" dirty="0"/>
          </a:p>
        </p:txBody>
      </p:sp>
    </p:spTree>
    <p:extLst>
      <p:ext uri="{BB962C8B-B14F-4D97-AF65-F5344CB8AC3E}">
        <p14:creationId xmlns:p14="http://schemas.microsoft.com/office/powerpoint/2010/main" val="114533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438912"/>
            <a:ext cx="17990312" cy="18288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3254374" y="2267712"/>
            <a:ext cx="4773168" cy="676656"/>
          </a:xfrm>
        </p:spPr>
        <p:txBody>
          <a:bodyPr anchor="b">
            <a:noAutofit/>
          </a:bodyPr>
          <a:lstStyle>
            <a:lvl1pPr marL="0" indent="0">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7" name="Date Placeholder 6"/>
          <p:cNvSpPr>
            <a:spLocks noGrp="1"/>
          </p:cNvSpPr>
          <p:nvPr>
            <p:ph type="dt" sz="half" idx="10"/>
          </p:nvPr>
        </p:nvSpPr>
        <p:spPr/>
        <p:txBody>
          <a:bodyPr/>
          <a:lstStyle/>
          <a:p>
            <a:fld id="{38F5ABB7-8268-D543-B841-31408F2FC5E1}"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4ECCD-BA40-B84A-ADB3-380D5A2BB045}" type="slidenum">
              <a:rPr lang="en-US" smtClean="0"/>
              <a:t>‹#›</a:t>
            </a:fld>
            <a:endParaRPr lang="en-US"/>
          </a:p>
        </p:txBody>
      </p:sp>
      <p:sp>
        <p:nvSpPr>
          <p:cNvPr id="13" name="Table Placeholder 12"/>
          <p:cNvSpPr>
            <a:spLocks noGrp="1"/>
          </p:cNvSpPr>
          <p:nvPr>
            <p:ph type="tbl" sz="quarter" idx="13"/>
          </p:nvPr>
        </p:nvSpPr>
        <p:spPr>
          <a:xfrm>
            <a:off x="877824" y="3706153"/>
            <a:ext cx="22604876" cy="8685874"/>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8407610" y="2267712"/>
            <a:ext cx="4773168" cy="676656"/>
          </a:xfrm>
        </p:spPr>
        <p:txBody>
          <a:bodyPr anchor="b" anchorCtr="0">
            <a:noAutofit/>
          </a:bodyPr>
          <a:lstStyle>
            <a:lvl1pPr marL="0" indent="0">
              <a:lnSpc>
                <a:spcPct val="90000"/>
              </a:lnSpc>
              <a:spcBef>
                <a:spcPts val="0"/>
              </a:spcBef>
              <a:buFontTx/>
              <a:buNone/>
              <a:defRPr sz="28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13560846" y="2267712"/>
            <a:ext cx="4773168" cy="676656"/>
          </a:xfrm>
        </p:spPr>
        <p:txBody>
          <a:bodyPr anchor="b" anchorCtr="0">
            <a:noAutofit/>
          </a:bodyPr>
          <a:lstStyle>
            <a:lvl1pPr marL="0" indent="0">
              <a:lnSpc>
                <a:spcPct val="90000"/>
              </a:lnSpc>
              <a:spcBef>
                <a:spcPts val="0"/>
              </a:spcBef>
              <a:buFontTx/>
              <a:buNone/>
              <a:defRPr sz="28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18714084" y="2267712"/>
            <a:ext cx="4773168" cy="676656"/>
          </a:xfrm>
        </p:spPr>
        <p:txBody>
          <a:bodyPr anchor="b" anchorCtr="0">
            <a:noAutofit/>
          </a:bodyPr>
          <a:lstStyle>
            <a:lvl1pPr marL="0" indent="0">
              <a:lnSpc>
                <a:spcPct val="90000"/>
              </a:lnSpc>
              <a:spcBef>
                <a:spcPts val="0"/>
              </a:spcBef>
              <a:buFontTx/>
              <a:buNone/>
              <a:defRPr sz="2800" b="1"/>
            </a:lvl1pPr>
          </a:lstStyle>
          <a:p>
            <a:pPr lvl="0"/>
            <a:r>
              <a:rPr lang="en-US" dirty="0"/>
              <a:t>Subtitle</a:t>
            </a:r>
            <a:endParaRPr lang="en-CA" dirty="0"/>
          </a:p>
        </p:txBody>
      </p:sp>
    </p:spTree>
    <p:extLst>
      <p:ext uri="{BB962C8B-B14F-4D97-AF65-F5344CB8AC3E}">
        <p14:creationId xmlns:p14="http://schemas.microsoft.com/office/powerpoint/2010/main" val="2590497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19074384" y="12945872"/>
            <a:ext cx="3752776" cy="365760"/>
          </a:xfrm>
        </p:spPr>
        <p:txBody>
          <a:bodyPr/>
          <a:lstStyle/>
          <a:p>
            <a:fld id="{38F5ABB7-8268-D543-B841-31408F2FC5E1}" type="datetimeFigureOut">
              <a:rPr lang="en-US" smtClean="0"/>
              <a:t>9/24/2020</a:t>
            </a:fld>
            <a:endParaRPr lang="en-US"/>
          </a:p>
        </p:txBody>
      </p:sp>
      <p:sp>
        <p:nvSpPr>
          <p:cNvPr id="8" name="Footer Placeholder 7"/>
          <p:cNvSpPr>
            <a:spLocks noGrp="1"/>
          </p:cNvSpPr>
          <p:nvPr>
            <p:ph type="ftr" sz="quarter" idx="12"/>
          </p:nvPr>
        </p:nvSpPr>
        <p:spPr>
          <a:xfrm>
            <a:off x="3255264" y="12945952"/>
            <a:ext cx="5376672" cy="365760"/>
          </a:xfrm>
        </p:spPr>
        <p:txBody>
          <a:bodyPr/>
          <a:lstStyle/>
          <a:p>
            <a:endParaRPr lang="en-US"/>
          </a:p>
        </p:txBody>
      </p:sp>
      <p:sp>
        <p:nvSpPr>
          <p:cNvPr id="9" name="Slide Number Placeholder 8"/>
          <p:cNvSpPr>
            <a:spLocks noGrp="1"/>
          </p:cNvSpPr>
          <p:nvPr>
            <p:ph type="sldNum" sz="quarter" idx="13"/>
          </p:nvPr>
        </p:nvSpPr>
        <p:spPr>
          <a:xfrm>
            <a:off x="22827996" y="12950160"/>
            <a:ext cx="659272" cy="365760"/>
          </a:xfrm>
        </p:spPr>
        <p:txBody>
          <a:bodyPr/>
          <a:lstStyle/>
          <a:p>
            <a:fld id="{8504ECCD-BA40-B84A-ADB3-380D5A2BB045}" type="slidenum">
              <a:rPr lang="en-US" smtClean="0"/>
              <a:t>‹#›</a:t>
            </a:fld>
            <a:endParaRPr lang="en-US"/>
          </a:p>
        </p:txBody>
      </p:sp>
      <p:sp>
        <p:nvSpPr>
          <p:cNvPr id="10" name="Content Placeholder 9"/>
          <p:cNvSpPr>
            <a:spLocks noGrp="1"/>
          </p:cNvSpPr>
          <p:nvPr>
            <p:ph sz="quarter" idx="14"/>
          </p:nvPr>
        </p:nvSpPr>
        <p:spPr>
          <a:xfrm>
            <a:off x="3254376" y="3298826"/>
            <a:ext cx="18008600" cy="89794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3267076" y="2267712"/>
            <a:ext cx="17995900" cy="676656"/>
          </a:xfrm>
        </p:spPr>
        <p:txBody>
          <a:bodyPr anchor="b">
            <a:noAutofit/>
          </a:bodyPr>
          <a:lstStyle>
            <a:lvl1pPr marL="0" indent="0">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Tree>
    <p:extLst>
      <p:ext uri="{BB962C8B-B14F-4D97-AF65-F5344CB8AC3E}">
        <p14:creationId xmlns:p14="http://schemas.microsoft.com/office/powerpoint/2010/main" val="96625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54376" y="3298826"/>
            <a:ext cx="17985232" cy="90932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38F5ABB7-8268-D543-B841-31408F2FC5E1}"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4ECCD-BA40-B84A-ADB3-380D5A2BB045}" type="slidenum">
              <a:rPr lang="en-US" smtClean="0"/>
              <a:t>‹#›</a:t>
            </a:fld>
            <a:endParaRPr lang="en-US"/>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519667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38F5ABB7-8268-D543-B841-31408F2FC5E1}"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4ECCD-BA40-B84A-ADB3-380D5A2BB045}" type="slidenum">
              <a:rPr lang="en-US" smtClean="0"/>
              <a:t>‹#›</a:t>
            </a:fld>
            <a:endParaRPr lang="en-US"/>
          </a:p>
        </p:txBody>
      </p:sp>
    </p:spTree>
    <p:extLst>
      <p:ext uri="{BB962C8B-B14F-4D97-AF65-F5344CB8AC3E}">
        <p14:creationId xmlns:p14="http://schemas.microsoft.com/office/powerpoint/2010/main" val="3860035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5ABB7-8268-D543-B841-31408F2FC5E1}"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4ECCD-BA40-B84A-ADB3-380D5A2BB045}" type="slidenum">
              <a:rPr lang="en-US" smtClean="0"/>
              <a:t>‹#›</a:t>
            </a:fld>
            <a:endParaRPr lang="en-US"/>
          </a:p>
        </p:txBody>
      </p:sp>
    </p:spTree>
    <p:extLst>
      <p:ext uri="{BB962C8B-B14F-4D97-AF65-F5344CB8AC3E}">
        <p14:creationId xmlns:p14="http://schemas.microsoft.com/office/powerpoint/2010/main" val="3932697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4460876" y="5905500"/>
            <a:ext cx="15821024"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CA" sz="6000"/>
          </a:p>
        </p:txBody>
      </p:sp>
      <p:sp>
        <p:nvSpPr>
          <p:cNvPr id="5" name="AutoShape 3"/>
          <p:cNvSpPr>
            <a:spLocks noChangeAspect="1" noChangeArrowheads="1" noTextEdit="1"/>
          </p:cNvSpPr>
          <p:nvPr/>
        </p:nvSpPr>
        <p:spPr bwMode="auto">
          <a:xfrm>
            <a:off x="4460876" y="5905500"/>
            <a:ext cx="15821024"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CA" sz="6000"/>
          </a:p>
        </p:txBody>
      </p:sp>
      <p:sp>
        <p:nvSpPr>
          <p:cNvPr id="6" name="Freeform 5"/>
          <p:cNvSpPr>
            <a:spLocks noEditPoints="1"/>
          </p:cNvSpPr>
          <p:nvPr/>
        </p:nvSpPr>
        <p:spPr bwMode="auto">
          <a:xfrm>
            <a:off x="4462272" y="5902327"/>
            <a:ext cx="15855948" cy="1898650"/>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CA" sz="6000"/>
          </a:p>
        </p:txBody>
      </p:sp>
    </p:spTree>
    <p:extLst>
      <p:ext uri="{BB962C8B-B14F-4D97-AF65-F5344CB8AC3E}">
        <p14:creationId xmlns:p14="http://schemas.microsoft.com/office/powerpoint/2010/main" val="422392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2" y="-17173"/>
            <a:ext cx="24414468" cy="13749246"/>
          </a:xfrm>
          <a:prstGeom prst="rect">
            <a:avLst/>
          </a:prstGeom>
        </p:spPr>
      </p:pic>
      <p:sp>
        <p:nvSpPr>
          <p:cNvPr id="2" name="Title 1"/>
          <p:cNvSpPr>
            <a:spLocks noGrp="1"/>
          </p:cNvSpPr>
          <p:nvPr>
            <p:ph type="ctrTitle" hasCustomPrompt="1"/>
          </p:nvPr>
        </p:nvSpPr>
        <p:spPr>
          <a:xfrm>
            <a:off x="3249806" y="3298826"/>
            <a:ext cx="18001868" cy="2834936"/>
          </a:xfrm>
        </p:spPr>
        <p:txBody>
          <a:bodyPr anchor="t" anchorCtr="0">
            <a:noAutofit/>
          </a:bodyPr>
          <a:lstStyle>
            <a:lvl1pPr algn="l">
              <a:lnSpc>
                <a:spcPct val="90000"/>
              </a:lnSpc>
              <a:defRPr sz="96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3254377" y="6144769"/>
            <a:ext cx="7959854" cy="508026"/>
          </a:xfrm>
        </p:spPr>
        <p:txBody>
          <a:bodyPr/>
          <a:lstStyle>
            <a:lvl1pPr algn="l">
              <a:defRPr sz="2600" b="1">
                <a:solidFill>
                  <a:schemeClr val="accent2"/>
                </a:solidFill>
              </a:defRPr>
            </a:lvl1pPr>
          </a:lstStyle>
          <a:p>
            <a:fld id="{38F5ABB7-8268-D543-B841-31408F2FC5E1}" type="datetimeFigureOut">
              <a:rPr lang="en-US" smtClean="0"/>
              <a:t>9/24/2020</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1" y="731521"/>
            <a:ext cx="1802306" cy="1802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58950" y="6766561"/>
            <a:ext cx="7955280" cy="3227230"/>
          </a:xfrm>
          <a:prstGeom prst="rect">
            <a:avLst/>
          </a:prstGeom>
          <a:noFill/>
        </p:spPr>
        <p:txBody>
          <a:bodyPr wrap="square" lIns="0" tIns="0" rIns="0" bIns="0" rtlCol="0">
            <a:spAutoFit/>
          </a:bodyPr>
          <a:lstStyle/>
          <a:p>
            <a:pPr>
              <a:lnSpc>
                <a:spcPct val="110000"/>
              </a:lnSpc>
            </a:pPr>
            <a:r>
              <a:rPr lang="en-CA" sz="1600" b="1" dirty="0">
                <a:solidFill>
                  <a:schemeClr val="accent2"/>
                </a:solidFill>
              </a:rPr>
              <a:t>Confidential. Not to be copied, reproduced, or distributed without prior approval.</a:t>
            </a:r>
          </a:p>
          <a:p>
            <a:pPr>
              <a:lnSpc>
                <a:spcPct val="110000"/>
              </a:lnSpc>
            </a:pPr>
            <a:endParaRPr lang="en-CA" sz="1600" b="1" dirty="0">
              <a:solidFill>
                <a:schemeClr val="accent2"/>
              </a:solidFill>
            </a:endParaRPr>
          </a:p>
          <a:p>
            <a:pPr>
              <a:lnSpc>
                <a:spcPct val="110000"/>
              </a:lnSpc>
            </a:pPr>
            <a:r>
              <a:rPr lang="en-CA" sz="1600" b="1" dirty="0">
                <a:solidFill>
                  <a:schemeClr val="accent2"/>
                </a:solidFill>
              </a:rPr>
              <a:t>CAUTION CONCERNING FORWARD-LOOKING STATEMENTS:</a:t>
            </a:r>
          </a:p>
          <a:p>
            <a:pPr>
              <a:lnSpc>
                <a:spcPct val="110000"/>
              </a:lnSpc>
            </a:pPr>
            <a:r>
              <a:rPr lang="en-CA" sz="16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1600" dirty="0">
                <a:solidFill>
                  <a:schemeClr val="accent2"/>
                </a:solidFill>
              </a:rPr>
            </a:br>
            <a:r>
              <a:rPr lang="en-CA" sz="16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11640754" y="6766560"/>
            <a:ext cx="9601200" cy="5664820"/>
          </a:xfrm>
          <a:prstGeom prst="rect">
            <a:avLst/>
          </a:prstGeom>
          <a:noFill/>
        </p:spPr>
        <p:txBody>
          <a:bodyPr wrap="square" lIns="0" tIns="0" rIns="0" bIns="0" rtlCol="0">
            <a:spAutoFit/>
          </a:bodyPr>
          <a:lstStyle/>
          <a:p>
            <a:pPr>
              <a:lnSpc>
                <a:spcPct val="110000"/>
              </a:lnSpc>
            </a:pPr>
            <a:r>
              <a:rPr lang="en-CA" sz="1600" b="1" dirty="0">
                <a:solidFill>
                  <a:schemeClr val="accent2"/>
                </a:solidFill>
              </a:rPr>
              <a:t>NON-GAAP FINANCIAL MEASURES:</a:t>
            </a:r>
          </a:p>
          <a:p>
            <a:pPr>
              <a:lnSpc>
                <a:spcPct val="110000"/>
              </a:lnSpc>
            </a:pPr>
            <a:r>
              <a:rPr lang="en-CA" sz="16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1600" dirty="0">
                <a:solidFill>
                  <a:schemeClr val="accent2"/>
                </a:solidFill>
              </a:rPr>
              <a:t>•  Operating earnings and EPS, which is earnings from continuing operations excluding non-service-related pension costs of our principal pension plans.</a:t>
            </a:r>
          </a:p>
          <a:p>
            <a:pPr>
              <a:lnSpc>
                <a:spcPct val="110000"/>
              </a:lnSpc>
            </a:pPr>
            <a:r>
              <a:rPr lang="en-CA" sz="16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1600" dirty="0">
                <a:solidFill>
                  <a:schemeClr val="accent2"/>
                </a:solidFill>
              </a:rPr>
              <a:t>•  GE Industrial &amp; Verticals revenues, which is revenue of our industrial businesses and the GE Capital businesses that we expect to retain.</a:t>
            </a:r>
          </a:p>
          <a:p>
            <a:pPr>
              <a:lnSpc>
                <a:spcPct val="110000"/>
              </a:lnSpc>
            </a:pPr>
            <a:r>
              <a:rPr lang="en-CA" sz="16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16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16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1600" dirty="0">
                <a:solidFill>
                  <a:schemeClr val="accent2"/>
                </a:solidFill>
              </a:rPr>
              <a:t>•  Capital ending net investment (ENI), excluding liquidity, which is a measure we use to measure the size of our Capital segment.</a:t>
            </a:r>
          </a:p>
          <a:p>
            <a:pPr>
              <a:lnSpc>
                <a:spcPct val="110000"/>
              </a:lnSpc>
            </a:pPr>
            <a:r>
              <a:rPr lang="en-CA" sz="1600" dirty="0">
                <a:solidFill>
                  <a:schemeClr val="accent2"/>
                </a:solidFill>
              </a:rPr>
              <a:t>•  GE Capital Tier 1 Common ratio estimate is a ratio of equity</a:t>
            </a:r>
          </a:p>
        </p:txBody>
      </p:sp>
      <p:sp>
        <p:nvSpPr>
          <p:cNvPr id="12" name="AutoShape 3"/>
          <p:cNvSpPr>
            <a:spLocks noChangeAspect="1" noChangeArrowheads="1" noTextEdit="1"/>
          </p:cNvSpPr>
          <p:nvPr/>
        </p:nvSpPr>
        <p:spPr bwMode="auto">
          <a:xfrm>
            <a:off x="730250" y="730250"/>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CA" sz="6000"/>
          </a:p>
        </p:txBody>
      </p:sp>
    </p:spTree>
    <p:extLst>
      <p:ext uri="{BB962C8B-B14F-4D97-AF65-F5344CB8AC3E}">
        <p14:creationId xmlns:p14="http://schemas.microsoft.com/office/powerpoint/2010/main" val="548358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37776" y="4370832"/>
            <a:ext cx="5084064" cy="508406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p:nvSpPr>
        <p:spPr bwMode="auto">
          <a:xfrm>
            <a:off x="9639301" y="4371977"/>
            <a:ext cx="5086350" cy="508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CA" sz="6000"/>
          </a:p>
        </p:txBody>
      </p:sp>
    </p:spTree>
    <p:extLst>
      <p:ext uri="{BB962C8B-B14F-4D97-AF65-F5344CB8AC3E}">
        <p14:creationId xmlns:p14="http://schemas.microsoft.com/office/powerpoint/2010/main" val="285662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7776" y="4370832"/>
            <a:ext cx="5084064" cy="508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997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 No Rule">
    <p:bg>
      <p:bgPr>
        <a:solidFill>
          <a:schemeClr val="bg1"/>
        </a:solidFill>
        <a:effectLst/>
      </p:bgPr>
    </p:bg>
    <p:spTree>
      <p:nvGrpSpPr>
        <p:cNvPr id="1" name=""/>
        <p:cNvGrpSpPr/>
        <p:nvPr/>
      </p:nvGrpSpPr>
      <p:grpSpPr>
        <a:xfrm>
          <a:off x="0" y="0"/>
          <a:ext cx="0" cy="0"/>
          <a:chOff x="0" y="0"/>
          <a:chExt cx="0" cy="0"/>
        </a:xfrm>
      </p:grpSpPr>
      <p:sp>
        <p:nvSpPr>
          <p:cNvPr id="19" name="Content Placeholder 6"/>
          <p:cNvSpPr>
            <a:spLocks noGrp="1"/>
          </p:cNvSpPr>
          <p:nvPr>
            <p:ph sz="quarter" idx="13"/>
          </p:nvPr>
        </p:nvSpPr>
        <p:spPr>
          <a:xfrm>
            <a:off x="990601" y="3205508"/>
            <a:ext cx="22402802" cy="8649512"/>
          </a:xfrm>
        </p:spPr>
        <p:txBody>
          <a:bodyPr/>
          <a:lstStyle>
            <a:lvl1pPr>
              <a:defRPr>
                <a:solidFill>
                  <a:schemeClr val="accent3"/>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22742066" y="12864924"/>
            <a:ext cx="659272" cy="365760"/>
          </a:xfrm>
          <a:prstGeom prst="rect">
            <a:avLst/>
          </a:prstGeom>
        </p:spPr>
        <p:txBody>
          <a:bodyPr vert="horz" lIns="0" tIns="0" rIns="0" bIns="0" rtlCol="0" anchor="t" anchorCtr="0">
            <a:noAutofit/>
          </a:bodyPr>
          <a:lstStyle>
            <a:lvl1pPr algn="r">
              <a:defRPr sz="1626">
                <a:solidFill>
                  <a:schemeClr val="accent2"/>
                </a:solidFill>
              </a:defRPr>
            </a:lvl1pPr>
          </a:lstStyle>
          <a:p>
            <a:fld id="{8504ECCD-BA40-B84A-ADB3-380D5A2BB045}" type="slidenum">
              <a:rPr lang="en-US" smtClean="0"/>
              <a:t>‹#›</a:t>
            </a:fld>
            <a:endParaRPr lang="en-US"/>
          </a:p>
        </p:txBody>
      </p:sp>
      <p:sp>
        <p:nvSpPr>
          <p:cNvPr id="9" name="Date Placeholder 3"/>
          <p:cNvSpPr>
            <a:spLocks noGrp="1"/>
          </p:cNvSpPr>
          <p:nvPr>
            <p:ph type="dt" sz="half" idx="2"/>
          </p:nvPr>
        </p:nvSpPr>
        <p:spPr>
          <a:xfrm>
            <a:off x="9197249" y="12864924"/>
            <a:ext cx="3342414" cy="365760"/>
          </a:xfrm>
          <a:prstGeom prst="rect">
            <a:avLst/>
          </a:prstGeom>
        </p:spPr>
        <p:txBody>
          <a:bodyPr vert="horz" lIns="0" tIns="0" rIns="0" bIns="0" rtlCol="0" anchor="t" anchorCtr="0">
            <a:noAutofit/>
          </a:bodyPr>
          <a:lstStyle>
            <a:lvl1pPr algn="l">
              <a:defRPr sz="1626">
                <a:solidFill>
                  <a:schemeClr val="accent2"/>
                </a:solidFill>
              </a:defRPr>
            </a:lvl1pPr>
          </a:lstStyle>
          <a:p>
            <a:fld id="{38F5ABB7-8268-D543-B841-31408F2FC5E1}" type="datetimeFigureOut">
              <a:rPr lang="en-US" smtClean="0"/>
              <a:t>9/24/2020</a:t>
            </a:fld>
            <a:endParaRPr lang="en-US"/>
          </a:p>
        </p:txBody>
      </p:sp>
    </p:spTree>
    <p:extLst>
      <p:ext uri="{BB962C8B-B14F-4D97-AF65-F5344CB8AC3E}">
        <p14:creationId xmlns:p14="http://schemas.microsoft.com/office/powerpoint/2010/main" val="3652565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Content Text Heavy 1-Line">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340472"/>
            <a:ext cx="22402800" cy="8620124"/>
          </a:xfrm>
        </p:spPr>
        <p:txBody>
          <a:bodyPr vert="horz" lIns="0" tIns="0" rIns="0" bIns="0" rtlCol="0">
            <a:noAutofit/>
          </a:bodyPr>
          <a:lstStyle>
            <a:lvl1pPr>
              <a:spcAft>
                <a:spcPts val="0"/>
              </a:spcAft>
              <a:defRPr lang="en-US" sz="4400" dirty="0" smtClean="0">
                <a:solidFill>
                  <a:schemeClr val="accent3"/>
                </a:solidFill>
              </a:defRPr>
            </a:lvl1pPr>
            <a:lvl2pPr marL="438912" indent="-329184">
              <a:defRPr lang="en-US" sz="4000" dirty="0" smtClean="0"/>
            </a:lvl2pPr>
            <a:lvl3pPr marL="800100" indent="-390526">
              <a:defRPr lang="en-US" sz="3600" dirty="0" smtClean="0"/>
            </a:lvl3pPr>
          </a:lstStyle>
          <a:p>
            <a:pPr lvl="0"/>
            <a:r>
              <a:rPr lang="en-US"/>
              <a:t>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990600" y="1020126"/>
            <a:ext cx="22402800" cy="1828800"/>
          </a:xfrm>
        </p:spPr>
        <p:txBody>
          <a:bodyPr/>
          <a:lstStyle>
            <a:lvl1pPr>
              <a:defRPr/>
            </a:lvl1pPr>
          </a:lstStyle>
          <a:p>
            <a:r>
              <a:rPr lang="en-US" dirty="0">
                <a:solidFill>
                  <a:srgbClr val="63666A"/>
                </a:solidFill>
              </a:rPr>
              <a:t>Title and Content Text Heavy</a:t>
            </a:r>
          </a:p>
        </p:txBody>
      </p:sp>
      <p:sp>
        <p:nvSpPr>
          <p:cNvPr id="9" name="Slide Number Placeholder 5"/>
          <p:cNvSpPr>
            <a:spLocks noGrp="1"/>
          </p:cNvSpPr>
          <p:nvPr>
            <p:ph type="sldNum" sz="quarter" idx="4"/>
          </p:nvPr>
        </p:nvSpPr>
        <p:spPr>
          <a:xfrm>
            <a:off x="22742064" y="12864924"/>
            <a:ext cx="659272" cy="365760"/>
          </a:xfrm>
          <a:prstGeom prst="rect">
            <a:avLst/>
          </a:prstGeom>
        </p:spPr>
        <p:txBody>
          <a:bodyPr vert="horz" lIns="0" tIns="0" rIns="0" bIns="0" rtlCol="0" anchor="t" anchorCtr="0">
            <a:noAutofit/>
          </a:bodyPr>
          <a:lstStyle>
            <a:lvl1pPr algn="r">
              <a:defRPr sz="2000">
                <a:solidFill>
                  <a:schemeClr val="accent2"/>
                </a:solidFill>
              </a:defRPr>
            </a:lvl1pPr>
          </a:lstStyle>
          <a:p>
            <a:fld id="{8504ECCD-BA40-B84A-ADB3-380D5A2BB045}" type="slidenum">
              <a:rPr lang="en-US" smtClean="0"/>
              <a:t>‹#›</a:t>
            </a:fld>
            <a:endParaRPr lang="en-US"/>
          </a:p>
        </p:txBody>
      </p:sp>
      <p:sp>
        <p:nvSpPr>
          <p:cNvPr id="11" name="Date Placeholder 3"/>
          <p:cNvSpPr>
            <a:spLocks noGrp="1"/>
          </p:cNvSpPr>
          <p:nvPr>
            <p:ph type="dt" sz="half" idx="2"/>
          </p:nvPr>
        </p:nvSpPr>
        <p:spPr>
          <a:xfrm>
            <a:off x="9197249" y="12864924"/>
            <a:ext cx="3342414" cy="365760"/>
          </a:xfrm>
          <a:prstGeom prst="rect">
            <a:avLst/>
          </a:prstGeom>
        </p:spPr>
        <p:txBody>
          <a:bodyPr vert="horz" lIns="0" tIns="0" rIns="0" bIns="0" rtlCol="0" anchor="t" anchorCtr="0">
            <a:noAutofit/>
          </a:bodyPr>
          <a:lstStyle>
            <a:lvl1pPr algn="l">
              <a:defRPr sz="2000">
                <a:solidFill>
                  <a:schemeClr val="accent2"/>
                </a:solidFill>
              </a:defRPr>
            </a:lvl1pPr>
          </a:lstStyle>
          <a:p>
            <a:fld id="{38F5ABB7-8268-D543-B841-31408F2FC5E1}" type="datetimeFigureOut">
              <a:rPr lang="en-US" smtClean="0"/>
              <a:t>9/24/2020</a:t>
            </a:fld>
            <a:endParaRPr lang="en-US"/>
          </a:p>
        </p:txBody>
      </p:sp>
      <p:sp>
        <p:nvSpPr>
          <p:cNvPr id="12" name="Footer Placeholder 7"/>
          <p:cNvSpPr>
            <a:spLocks noGrp="1"/>
          </p:cNvSpPr>
          <p:nvPr>
            <p:ph type="ftr" sz="quarter" idx="3"/>
          </p:nvPr>
        </p:nvSpPr>
        <p:spPr>
          <a:xfrm>
            <a:off x="2538411" y="12864924"/>
            <a:ext cx="6459174" cy="365760"/>
          </a:xfrm>
          <a:prstGeom prst="rect">
            <a:avLst/>
          </a:prstGeom>
        </p:spPr>
        <p:txBody>
          <a:bodyPr vert="horz" lIns="0" tIns="0" rIns="0" bIns="0" rtlCol="0" anchor="t" anchorCtr="0"/>
          <a:lstStyle>
            <a:lvl1pPr algn="r">
              <a:defRPr sz="2000">
                <a:solidFill>
                  <a:schemeClr val="tx1"/>
                </a:solidFill>
              </a:defRPr>
            </a:lvl1pPr>
          </a:lstStyle>
          <a:p>
            <a:endParaRPr lang="en-US"/>
          </a:p>
        </p:txBody>
      </p:sp>
    </p:spTree>
    <p:extLst>
      <p:ext uri="{BB962C8B-B14F-4D97-AF65-F5344CB8AC3E}">
        <p14:creationId xmlns:p14="http://schemas.microsoft.com/office/powerpoint/2010/main" val="1322971626"/>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554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0BAE-2E9B-E740-B90C-A1A2940976FC}"/>
              </a:ext>
            </a:extLst>
          </p:cNvPr>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p>
        </p:txBody>
      </p:sp>
      <p:sp>
        <p:nvSpPr>
          <p:cNvPr id="3" name="Subtitle 2">
            <a:extLst>
              <a:ext uri="{FF2B5EF4-FFF2-40B4-BE49-F238E27FC236}">
                <a16:creationId xmlns:a16="http://schemas.microsoft.com/office/drawing/2014/main" id="{F3E777FD-3AFD-B04F-B5F4-C6429F7BDC61}"/>
              </a:ext>
            </a:extLst>
          </p:cNvPr>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4" name="Date Placeholder 3">
            <a:extLst>
              <a:ext uri="{FF2B5EF4-FFF2-40B4-BE49-F238E27FC236}">
                <a16:creationId xmlns:a16="http://schemas.microsoft.com/office/drawing/2014/main" id="{F2283B6E-0EE9-3C43-BF9B-691F519298A3}"/>
              </a:ext>
            </a:extLst>
          </p:cNvPr>
          <p:cNvSpPr>
            <a:spLocks noGrp="1"/>
          </p:cNvSpPr>
          <p:nvPr>
            <p:ph type="dt" sz="half" idx="10"/>
          </p:nvPr>
        </p:nvSpPr>
        <p:spPr/>
        <p:txBody>
          <a:bodyPr/>
          <a:lstStyle/>
          <a:p>
            <a:fld id="{38F5ABB7-8268-D543-B841-31408F2FC5E1}" type="datetimeFigureOut">
              <a:rPr lang="en-US" smtClean="0"/>
              <a:t>9/24/2020</a:t>
            </a:fld>
            <a:endParaRPr lang="en-US"/>
          </a:p>
        </p:txBody>
      </p:sp>
      <p:sp>
        <p:nvSpPr>
          <p:cNvPr id="5" name="Footer Placeholder 4">
            <a:extLst>
              <a:ext uri="{FF2B5EF4-FFF2-40B4-BE49-F238E27FC236}">
                <a16:creationId xmlns:a16="http://schemas.microsoft.com/office/drawing/2014/main" id="{1038F5AD-4360-E74E-BF30-E0FAC1F22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0E384-AF58-7C4E-B071-8F4463C8FD37}"/>
              </a:ext>
            </a:extLst>
          </p:cNvPr>
          <p:cNvSpPr>
            <a:spLocks noGrp="1"/>
          </p:cNvSpPr>
          <p:nvPr>
            <p:ph type="sldNum" sz="quarter" idx="12"/>
          </p:nvPr>
        </p:nvSpPr>
        <p:spPr/>
        <p:txBody>
          <a:bodyPr/>
          <a:lstStyle/>
          <a:p>
            <a:fld id="{8504ECCD-BA40-B84A-ADB3-380D5A2BB045}" type="slidenum">
              <a:rPr lang="en-US" smtClean="0"/>
              <a:t>‹#›</a:t>
            </a:fld>
            <a:endParaRPr lang="en-US"/>
          </a:p>
        </p:txBody>
      </p:sp>
    </p:spTree>
    <p:extLst>
      <p:ext uri="{BB962C8B-B14F-4D97-AF65-F5344CB8AC3E}">
        <p14:creationId xmlns:p14="http://schemas.microsoft.com/office/powerpoint/2010/main" val="90213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3298827"/>
            <a:ext cx="18001868" cy="5705474"/>
          </a:xfrm>
        </p:spPr>
        <p:txBody>
          <a:bodyPr anchor="t" anchorCtr="0">
            <a:noAutofit/>
          </a:bodyPr>
          <a:lstStyle>
            <a:lvl1pPr>
              <a:lnSpc>
                <a:spcPct val="90000"/>
              </a:lnSpc>
              <a:defRPr sz="96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38F5ABB7-8268-D543-B841-31408F2FC5E1}" type="datetimeFigureOut">
              <a:rPr lang="en-US" smtClean="0"/>
              <a:t>9/24/2020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504ECCD-BA40-B84A-ADB3-380D5A2BB045}" type="slidenum">
              <a:rPr lang="en-US" smtClean="0"/>
              <a:t>‹#›</a:t>
            </a:fld>
            <a:endParaRPr lang="en-US"/>
          </a:p>
        </p:txBody>
      </p:sp>
      <p:cxnSp>
        <p:nvCxnSpPr>
          <p:cNvPr id="7" name="Straight Connector 6"/>
          <p:cNvCxnSpPr/>
          <p:nvPr/>
        </p:nvCxnSpPr>
        <p:spPr>
          <a:xfrm>
            <a:off x="3254376" y="12821992"/>
            <a:ext cx="2023148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59952" y="12951826"/>
            <a:ext cx="10314432" cy="369332"/>
          </a:xfrm>
          <a:prstGeom prst="rect">
            <a:avLst/>
          </a:prstGeom>
          <a:noFill/>
        </p:spPr>
        <p:txBody>
          <a:bodyPr wrap="square" lIns="0" tIns="0" rIns="0" bIns="0" rtlCol="0">
            <a:spAutoFit/>
          </a:bodyPr>
          <a:lstStyle/>
          <a:p>
            <a:r>
              <a:rPr lang="en-CA" sz="24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4856" y="12691872"/>
            <a:ext cx="768096" cy="7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0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8288" y="-18288"/>
            <a:ext cx="24414480" cy="13752576"/>
          </a:xfrm>
        </p:spPr>
        <p:txBody>
          <a:bodyPr/>
          <a:lstStyle/>
          <a:p>
            <a:r>
              <a:rPr lang="en-US"/>
              <a:t>Click icon to add picture</a:t>
            </a:r>
            <a:endParaRPr lang="en-CA"/>
          </a:p>
        </p:txBody>
      </p:sp>
      <p:sp>
        <p:nvSpPr>
          <p:cNvPr id="2" name="Title 1"/>
          <p:cNvSpPr>
            <a:spLocks noGrp="1"/>
          </p:cNvSpPr>
          <p:nvPr>
            <p:ph type="title" hasCustomPrompt="1"/>
          </p:nvPr>
        </p:nvSpPr>
        <p:spPr>
          <a:xfrm>
            <a:off x="3254376" y="438912"/>
            <a:ext cx="18008600" cy="1828800"/>
          </a:xfrm>
        </p:spPr>
        <p:txBody>
          <a:bodyPr anchor="ctr" anchorCtr="0">
            <a:noAutofit/>
          </a:bodyPr>
          <a:lstStyle>
            <a:lvl1pPr>
              <a:lnSpc>
                <a:spcPct val="90000"/>
              </a:lnSpc>
              <a:defRPr sz="72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365413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8288" y="-18288"/>
            <a:ext cx="24414480" cy="13752576"/>
          </a:xfrm>
        </p:spPr>
        <p:txBody>
          <a:bodyPr/>
          <a:lstStyle/>
          <a:p>
            <a:r>
              <a:rPr lang="en-US"/>
              <a:t>Click icon to add picture</a:t>
            </a:r>
            <a:endParaRPr lang="en-CA"/>
          </a:p>
        </p:txBody>
      </p:sp>
      <p:sp>
        <p:nvSpPr>
          <p:cNvPr id="2" name="Title 1"/>
          <p:cNvSpPr>
            <a:spLocks noGrp="1"/>
          </p:cNvSpPr>
          <p:nvPr>
            <p:ph type="title" hasCustomPrompt="1"/>
          </p:nvPr>
        </p:nvSpPr>
        <p:spPr>
          <a:xfrm>
            <a:off x="3254376" y="438912"/>
            <a:ext cx="18008600" cy="1828800"/>
          </a:xfrm>
        </p:spPr>
        <p:txBody>
          <a:bodyPr anchor="ctr" anchorCtr="0">
            <a:noAutofit/>
          </a:bodyPr>
          <a:lstStyle>
            <a:lvl1pPr>
              <a:lnSpc>
                <a:spcPct val="90000"/>
              </a:lnSpc>
              <a:defRPr sz="72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426069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438912"/>
            <a:ext cx="17995392" cy="18288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38F5ABB7-8268-D543-B841-31408F2FC5E1}"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4ECCD-BA40-B84A-ADB3-380D5A2BB045}" type="slidenum">
              <a:rPr lang="en-US" smtClean="0"/>
              <a:t>‹#›</a:t>
            </a:fld>
            <a:endParaRPr lang="en-US"/>
          </a:p>
        </p:txBody>
      </p:sp>
      <p:sp>
        <p:nvSpPr>
          <p:cNvPr id="9" name="Text Placeholder 8"/>
          <p:cNvSpPr>
            <a:spLocks noGrp="1"/>
          </p:cNvSpPr>
          <p:nvPr>
            <p:ph type="body" sz="quarter" idx="13" hasCustomPrompt="1"/>
          </p:nvPr>
        </p:nvSpPr>
        <p:spPr>
          <a:xfrm>
            <a:off x="3254376" y="2267712"/>
            <a:ext cx="18008600" cy="676656"/>
          </a:xfrm>
        </p:spPr>
        <p:txBody>
          <a:bodyPr anchor="b" anchorCtr="0"/>
          <a:lstStyle>
            <a:lvl1pPr marL="0" indent="0">
              <a:lnSpc>
                <a:spcPct val="90000"/>
              </a:lnSpc>
              <a:spcBef>
                <a:spcPts val="0"/>
              </a:spcBef>
              <a:buFontTx/>
              <a:buNone/>
              <a:defRPr sz="2800" b="1"/>
            </a:lvl1pPr>
          </a:lstStyle>
          <a:p>
            <a:pPr lvl="0"/>
            <a:r>
              <a:rPr lang="en-US" dirty="0"/>
              <a:t>Subtitle</a:t>
            </a:r>
          </a:p>
        </p:txBody>
      </p:sp>
      <p:sp>
        <p:nvSpPr>
          <p:cNvPr id="12" name="Content Placeholder 11"/>
          <p:cNvSpPr>
            <a:spLocks noGrp="1"/>
          </p:cNvSpPr>
          <p:nvPr>
            <p:ph sz="quarter" idx="14"/>
          </p:nvPr>
        </p:nvSpPr>
        <p:spPr>
          <a:xfrm>
            <a:off x="3254376" y="3694176"/>
            <a:ext cx="18008600" cy="868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71190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6172" y="-126064"/>
            <a:ext cx="17995392" cy="18288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38F5ABB7-8268-D543-B841-31408F2FC5E1}" type="datetimeFigureOut">
              <a:rPr lang="en-US" smtClean="0"/>
              <a:t>9/24/2020</a:t>
            </a:fld>
            <a:endParaRPr lang="en-US"/>
          </a:p>
        </p:txBody>
      </p:sp>
      <p:sp>
        <p:nvSpPr>
          <p:cNvPr id="6" name="Slide Number Placeholder 5"/>
          <p:cNvSpPr>
            <a:spLocks noGrp="1"/>
          </p:cNvSpPr>
          <p:nvPr>
            <p:ph type="sldNum" sz="quarter" idx="12"/>
          </p:nvPr>
        </p:nvSpPr>
        <p:spPr/>
        <p:txBody>
          <a:bodyPr/>
          <a:lstStyle/>
          <a:p>
            <a:fld id="{8504ECCD-BA40-B84A-ADB3-380D5A2BB045}" type="slidenum">
              <a:rPr lang="en-US" smtClean="0"/>
              <a:t>‹#›</a:t>
            </a:fld>
            <a:endParaRPr lang="en-US"/>
          </a:p>
        </p:txBody>
      </p:sp>
      <p:sp>
        <p:nvSpPr>
          <p:cNvPr id="9" name="Text Placeholder 8"/>
          <p:cNvSpPr>
            <a:spLocks noGrp="1"/>
          </p:cNvSpPr>
          <p:nvPr>
            <p:ph type="body" sz="quarter" idx="13" hasCustomPrompt="1"/>
          </p:nvPr>
        </p:nvSpPr>
        <p:spPr>
          <a:xfrm>
            <a:off x="3254376" y="2267712"/>
            <a:ext cx="18008600" cy="676656"/>
          </a:xfrm>
        </p:spPr>
        <p:txBody>
          <a:bodyPr anchor="b" anchorCtr="0"/>
          <a:lstStyle>
            <a:lvl1pPr marL="0" indent="0">
              <a:lnSpc>
                <a:spcPct val="90000"/>
              </a:lnSpc>
              <a:spcBef>
                <a:spcPts val="0"/>
              </a:spcBef>
              <a:buFontTx/>
              <a:buNone/>
              <a:defRPr sz="2800" b="1"/>
            </a:lvl1pPr>
          </a:lstStyle>
          <a:p>
            <a:pPr lvl="0"/>
            <a:r>
              <a:rPr lang="en-US" dirty="0"/>
              <a:t>Subtitle</a:t>
            </a:r>
          </a:p>
        </p:txBody>
      </p:sp>
      <p:sp>
        <p:nvSpPr>
          <p:cNvPr id="12" name="Content Placeholder 11"/>
          <p:cNvSpPr>
            <a:spLocks noGrp="1"/>
          </p:cNvSpPr>
          <p:nvPr>
            <p:ph sz="quarter" idx="14"/>
          </p:nvPr>
        </p:nvSpPr>
        <p:spPr>
          <a:xfrm>
            <a:off x="3254376" y="3694176"/>
            <a:ext cx="18008600" cy="868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p:nvCxnSpPr>
        <p:spPr>
          <a:xfrm>
            <a:off x="3566398" y="1552384"/>
            <a:ext cx="2024062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67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54376" y="438912"/>
            <a:ext cx="17985036" cy="18288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3247394" y="2267712"/>
            <a:ext cx="9893932" cy="676656"/>
          </a:xfrm>
        </p:spPr>
        <p:txBody>
          <a:bodyPr anchor="b">
            <a:noAutofit/>
          </a:bodyPr>
          <a:lstStyle>
            <a:lvl1pPr marL="0" indent="0">
              <a:lnSpc>
                <a:spcPct val="90000"/>
              </a:lnSpc>
              <a:spcBef>
                <a:spcPts val="0"/>
              </a:spcBef>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5" name="Text Placeholder 4"/>
          <p:cNvSpPr>
            <a:spLocks noGrp="1"/>
          </p:cNvSpPr>
          <p:nvPr>
            <p:ph type="body" sz="quarter" idx="3" hasCustomPrompt="1"/>
          </p:nvPr>
        </p:nvSpPr>
        <p:spPr>
          <a:xfrm>
            <a:off x="13620749" y="2267712"/>
            <a:ext cx="9868974" cy="676656"/>
          </a:xfrm>
        </p:spPr>
        <p:txBody>
          <a:bodyPr anchor="b">
            <a:noAutofit/>
          </a:bodyPr>
          <a:lstStyle>
            <a:lvl1pPr marL="0" indent="0">
              <a:lnSpc>
                <a:spcPct val="90000"/>
              </a:lnSpc>
              <a:spcBef>
                <a:spcPts val="0"/>
              </a:spcBef>
              <a:buNone/>
              <a:defRPr sz="2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Subtitle</a:t>
            </a:r>
          </a:p>
        </p:txBody>
      </p:sp>
      <p:sp>
        <p:nvSpPr>
          <p:cNvPr id="7" name="Date Placeholder 6"/>
          <p:cNvSpPr>
            <a:spLocks noGrp="1"/>
          </p:cNvSpPr>
          <p:nvPr>
            <p:ph type="dt" sz="half" idx="10"/>
          </p:nvPr>
        </p:nvSpPr>
        <p:spPr/>
        <p:txBody>
          <a:bodyPr/>
          <a:lstStyle/>
          <a:p>
            <a:fld id="{38F5ABB7-8268-D543-B841-31408F2FC5E1}"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4ECCD-BA40-B84A-ADB3-380D5A2BB045}" type="slidenum">
              <a:rPr lang="en-US" smtClean="0"/>
              <a:t>‹#›</a:t>
            </a:fld>
            <a:endParaRPr lang="en-US"/>
          </a:p>
        </p:txBody>
      </p:sp>
      <p:cxnSp>
        <p:nvCxnSpPr>
          <p:cNvPr id="11" name="Straight Connector 10"/>
          <p:cNvCxnSpPr/>
          <p:nvPr/>
        </p:nvCxnSpPr>
        <p:spPr>
          <a:xfrm>
            <a:off x="3252690" y="3299082"/>
            <a:ext cx="988863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620751" y="3299082"/>
            <a:ext cx="986897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3254377" y="3697860"/>
            <a:ext cx="9886950" cy="868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13620751" y="3697860"/>
            <a:ext cx="9874250" cy="868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3252690" y="3299082"/>
            <a:ext cx="988863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620751" y="3299082"/>
            <a:ext cx="986897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73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38F5ABB7-8268-D543-B841-31408F2FC5E1}"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4ECCD-BA40-B84A-ADB3-380D5A2BB045}" type="slidenum">
              <a:rPr lang="en-US" smtClean="0"/>
              <a:t>‹#›</a:t>
            </a:fld>
            <a:endParaRPr lang="en-US"/>
          </a:p>
        </p:txBody>
      </p:sp>
      <p:cxnSp>
        <p:nvCxnSpPr>
          <p:cNvPr id="9" name="Straight Connector 8"/>
          <p:cNvCxnSpPr/>
          <p:nvPr/>
        </p:nvCxnSpPr>
        <p:spPr>
          <a:xfrm>
            <a:off x="3254376" y="3299082"/>
            <a:ext cx="2022500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3254377" y="3703318"/>
            <a:ext cx="9886950" cy="868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13620750" y="3703316"/>
            <a:ext cx="9858376" cy="86868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p:nvCxnSpPr>
        <p:spPr>
          <a:xfrm>
            <a:off x="3254376" y="3299082"/>
            <a:ext cx="2022500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95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225296" y="12691872"/>
            <a:ext cx="768096" cy="768096"/>
          </a:xfrm>
          <a:prstGeom prst="rect">
            <a:avLst/>
          </a:prstGeom>
        </p:spPr>
      </p:pic>
      <p:sp>
        <p:nvSpPr>
          <p:cNvPr id="2" name="Title Placeholder 1"/>
          <p:cNvSpPr>
            <a:spLocks noGrp="1"/>
          </p:cNvSpPr>
          <p:nvPr>
            <p:ph type="title"/>
          </p:nvPr>
        </p:nvSpPr>
        <p:spPr>
          <a:xfrm>
            <a:off x="3254376" y="444172"/>
            <a:ext cx="17995392" cy="18288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3254378" y="3692796"/>
            <a:ext cx="17995392" cy="86868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19074384" y="12945872"/>
            <a:ext cx="3752776" cy="365760"/>
          </a:xfrm>
          <a:prstGeom prst="rect">
            <a:avLst/>
          </a:prstGeom>
        </p:spPr>
        <p:txBody>
          <a:bodyPr vert="horz" lIns="0" tIns="0" rIns="0" bIns="0" rtlCol="0" anchor="t" anchorCtr="0">
            <a:noAutofit/>
          </a:bodyPr>
          <a:lstStyle>
            <a:lvl1pPr algn="r">
              <a:defRPr sz="2400">
                <a:solidFill>
                  <a:schemeClr val="accent2"/>
                </a:solidFill>
              </a:defRPr>
            </a:lvl1pPr>
          </a:lstStyle>
          <a:p>
            <a:fld id="{38F5ABB7-8268-D543-B841-31408F2FC5E1}" type="datetimeFigureOut">
              <a:rPr lang="en-US" smtClean="0"/>
              <a:t>9/24/2020</a:t>
            </a:fld>
            <a:endParaRPr lang="en-US"/>
          </a:p>
        </p:txBody>
      </p:sp>
      <p:sp>
        <p:nvSpPr>
          <p:cNvPr id="5" name="Footer Placeholder 4"/>
          <p:cNvSpPr>
            <a:spLocks noGrp="1"/>
          </p:cNvSpPr>
          <p:nvPr>
            <p:ph type="ftr" sz="quarter" idx="3"/>
          </p:nvPr>
        </p:nvSpPr>
        <p:spPr>
          <a:xfrm>
            <a:off x="3255264" y="12945952"/>
            <a:ext cx="5376672" cy="365760"/>
          </a:xfrm>
          <a:prstGeom prst="rect">
            <a:avLst/>
          </a:prstGeom>
        </p:spPr>
        <p:txBody>
          <a:bodyPr vert="horz" lIns="0" tIns="0" rIns="0" bIns="0" rtlCol="0" anchor="t" anchorCtr="0">
            <a:noAutofit/>
          </a:bodyPr>
          <a:lstStyle>
            <a:lvl1pPr algn="l">
              <a:defRPr sz="2400">
                <a:solidFill>
                  <a:schemeClr val="accent2"/>
                </a:solidFill>
              </a:defRPr>
            </a:lvl1pPr>
          </a:lstStyle>
          <a:p>
            <a:endParaRPr lang="en-US"/>
          </a:p>
        </p:txBody>
      </p:sp>
      <p:sp>
        <p:nvSpPr>
          <p:cNvPr id="6" name="Slide Number Placeholder 5"/>
          <p:cNvSpPr>
            <a:spLocks noGrp="1"/>
          </p:cNvSpPr>
          <p:nvPr>
            <p:ph type="sldNum" sz="quarter" idx="4"/>
          </p:nvPr>
        </p:nvSpPr>
        <p:spPr>
          <a:xfrm>
            <a:off x="22827996" y="12950160"/>
            <a:ext cx="659272" cy="365760"/>
          </a:xfrm>
          <a:prstGeom prst="rect">
            <a:avLst/>
          </a:prstGeom>
        </p:spPr>
        <p:txBody>
          <a:bodyPr vert="horz" lIns="0" tIns="0" rIns="0" bIns="0" rtlCol="0" anchor="t" anchorCtr="0">
            <a:noAutofit/>
          </a:bodyPr>
          <a:lstStyle>
            <a:lvl1pPr algn="r">
              <a:defRPr sz="2400">
                <a:solidFill>
                  <a:schemeClr val="accent2"/>
                </a:solidFill>
              </a:defRPr>
            </a:lvl1pPr>
          </a:lstStyle>
          <a:p>
            <a:fld id="{8504ECCD-BA40-B84A-ADB3-380D5A2BB045}" type="slidenum">
              <a:rPr lang="en-US" smtClean="0"/>
              <a:t>‹#›</a:t>
            </a:fld>
            <a:endParaRPr lang="en-US"/>
          </a:p>
        </p:txBody>
      </p:sp>
      <p:cxnSp>
        <p:nvCxnSpPr>
          <p:cNvPr id="11" name="Straight Connector 10"/>
          <p:cNvCxnSpPr/>
          <p:nvPr/>
        </p:nvCxnSpPr>
        <p:spPr>
          <a:xfrm>
            <a:off x="3254376" y="12821992"/>
            <a:ext cx="2023148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59952" y="12951826"/>
            <a:ext cx="10314432" cy="365760"/>
          </a:xfrm>
          <a:prstGeom prst="rect">
            <a:avLst/>
          </a:prstGeom>
          <a:noFill/>
        </p:spPr>
        <p:txBody>
          <a:bodyPr wrap="square" lIns="0" tIns="0" rIns="0" bIns="0" rtlCol="0">
            <a:noAutofit/>
          </a:bodyPr>
          <a:lstStyle/>
          <a:p>
            <a:r>
              <a:rPr lang="en-CA" sz="2400" dirty="0">
                <a:solidFill>
                  <a:schemeClr val="accent2"/>
                </a:solidFill>
              </a:rPr>
              <a:t>Confidential. Not to be copied, distributed, or reproduced without prior approval. </a:t>
            </a:r>
          </a:p>
        </p:txBody>
      </p:sp>
      <p:cxnSp>
        <p:nvCxnSpPr>
          <p:cNvPr id="10" name="Straight Connector 9"/>
          <p:cNvCxnSpPr/>
          <p:nvPr/>
        </p:nvCxnSpPr>
        <p:spPr>
          <a:xfrm>
            <a:off x="3254376" y="12821992"/>
            <a:ext cx="2023148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7219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txStyles>
    <p:titleStyle>
      <a:lvl1pPr algn="l" defTabSz="1828800" rtl="0" eaLnBrk="1" latinLnBrk="0" hangingPunct="1">
        <a:lnSpc>
          <a:spcPct val="90000"/>
        </a:lnSpc>
        <a:spcBef>
          <a:spcPct val="0"/>
        </a:spcBef>
        <a:buNone/>
        <a:defRPr sz="7200" kern="1200">
          <a:solidFill>
            <a:schemeClr val="accent2"/>
          </a:solidFill>
          <a:latin typeface="+mj-lt"/>
          <a:ea typeface="+mj-ea"/>
          <a:cs typeface="+mj-cs"/>
        </a:defRPr>
      </a:lvl1pPr>
    </p:titleStyle>
    <p:bodyStyle>
      <a:lvl1pPr marL="384048" indent="-384048" algn="l" defTabSz="1828800" rtl="0" eaLnBrk="1" latinLnBrk="0" hangingPunct="1">
        <a:lnSpc>
          <a:spcPct val="99000"/>
        </a:lnSpc>
        <a:spcBef>
          <a:spcPts val="2800"/>
        </a:spcBef>
        <a:spcAft>
          <a:spcPts val="0"/>
        </a:spcAft>
        <a:buFont typeface="Arial" panose="020B0604020202020204" pitchFamily="34" charset="0"/>
        <a:buChar char="•"/>
        <a:defRPr sz="5600" kern="1200">
          <a:solidFill>
            <a:schemeClr val="accent2"/>
          </a:solidFill>
          <a:latin typeface="+mn-lt"/>
          <a:ea typeface="+mn-ea"/>
          <a:cs typeface="+mn-cs"/>
        </a:defRPr>
      </a:lvl1pPr>
      <a:lvl2pPr marL="384048" indent="0" algn="l" defTabSz="1828800" rtl="0" eaLnBrk="1" latinLnBrk="0" hangingPunct="1">
        <a:lnSpc>
          <a:spcPct val="99000"/>
        </a:lnSpc>
        <a:spcBef>
          <a:spcPts val="0"/>
        </a:spcBef>
        <a:buFontTx/>
        <a:buNone/>
        <a:defRPr sz="5600" kern="1200">
          <a:solidFill>
            <a:schemeClr val="accent2"/>
          </a:solidFill>
          <a:latin typeface="+mn-lt"/>
          <a:ea typeface="+mn-ea"/>
          <a:cs typeface="+mn-cs"/>
        </a:defRPr>
      </a:lvl2pPr>
      <a:lvl3pPr marL="384176" indent="-384176" algn="l" defTabSz="1828800" rtl="0" eaLnBrk="1" latinLnBrk="0" hangingPunct="1">
        <a:lnSpc>
          <a:spcPct val="99000"/>
        </a:lnSpc>
        <a:spcBef>
          <a:spcPts val="2400"/>
        </a:spcBef>
        <a:buSzPct val="91000"/>
        <a:buFont typeface="Arial" panose="020B0604020202020204" pitchFamily="34" charset="0"/>
        <a:buChar char="•"/>
        <a:defRPr sz="4800" kern="1200">
          <a:solidFill>
            <a:schemeClr val="accent2"/>
          </a:solidFill>
          <a:latin typeface="+mn-lt"/>
          <a:ea typeface="+mn-ea"/>
          <a:cs typeface="+mn-cs"/>
        </a:defRPr>
      </a:lvl3pPr>
      <a:lvl4pPr marL="384048" indent="0" algn="l" defTabSz="1828800" rtl="0" eaLnBrk="1" latinLnBrk="0" hangingPunct="1">
        <a:lnSpc>
          <a:spcPct val="99000"/>
        </a:lnSpc>
        <a:spcBef>
          <a:spcPts val="0"/>
        </a:spcBef>
        <a:buFontTx/>
        <a:buNone/>
        <a:defRPr sz="4800" kern="1200">
          <a:solidFill>
            <a:schemeClr val="accent2"/>
          </a:solidFill>
          <a:latin typeface="+mn-lt"/>
          <a:ea typeface="+mn-ea"/>
          <a:cs typeface="+mn-cs"/>
        </a:defRPr>
      </a:lvl4pPr>
      <a:lvl5pPr marL="384048" indent="-384048" algn="l" defTabSz="1828800" rtl="0" eaLnBrk="1" latinLnBrk="0" hangingPunct="1">
        <a:lnSpc>
          <a:spcPct val="99000"/>
        </a:lnSpc>
        <a:spcBef>
          <a:spcPts val="1800"/>
        </a:spcBef>
        <a:buSzPct val="91000"/>
        <a:buFont typeface="Arial" panose="020B0604020202020204" pitchFamily="34" charset="0"/>
        <a:buChar char="•"/>
        <a:defRPr sz="3600" kern="1200">
          <a:solidFill>
            <a:schemeClr val="accent2"/>
          </a:solidFill>
          <a:latin typeface="+mn-lt"/>
          <a:ea typeface="+mn-ea"/>
          <a:cs typeface="+mn-cs"/>
        </a:defRPr>
      </a:lvl5pPr>
      <a:lvl6pPr marL="384048" indent="0" algn="l" defTabSz="1828800" rtl="0" eaLnBrk="1" latinLnBrk="0" hangingPunct="1">
        <a:lnSpc>
          <a:spcPct val="99000"/>
        </a:lnSpc>
        <a:spcBef>
          <a:spcPts val="0"/>
        </a:spcBef>
        <a:buSzPct val="91000"/>
        <a:buFontTx/>
        <a:buNone/>
        <a:defRPr sz="3600" kern="1200">
          <a:solidFill>
            <a:schemeClr val="accent2"/>
          </a:solidFill>
          <a:latin typeface="+mn-lt"/>
          <a:ea typeface="+mn-ea"/>
          <a:cs typeface="+mn-cs"/>
        </a:defRPr>
      </a:lvl6pPr>
      <a:lvl7pPr marL="0" indent="0" algn="l" defTabSz="1828800" rtl="0" eaLnBrk="1" latinLnBrk="0" hangingPunct="1">
        <a:lnSpc>
          <a:spcPct val="99000"/>
        </a:lnSpc>
        <a:spcBef>
          <a:spcPts val="1800"/>
        </a:spcBef>
        <a:buSzPct val="91000"/>
        <a:buFontTx/>
        <a:buNone/>
        <a:defRPr sz="3600" b="1" kern="1200">
          <a:solidFill>
            <a:schemeClr val="accent2"/>
          </a:solidFill>
          <a:latin typeface="+mn-lt"/>
          <a:ea typeface="+mn-ea"/>
          <a:cs typeface="+mn-cs"/>
        </a:defRPr>
      </a:lvl7pPr>
      <a:lvl8pPr marL="0" indent="0" algn="l" defTabSz="1828800" rtl="0" eaLnBrk="1" latinLnBrk="0" hangingPunct="1">
        <a:lnSpc>
          <a:spcPct val="99000"/>
        </a:lnSpc>
        <a:spcBef>
          <a:spcPts val="0"/>
        </a:spcBef>
        <a:buSzPct val="91000"/>
        <a:buFontTx/>
        <a:buNone/>
        <a:defRPr sz="3600" kern="1200">
          <a:solidFill>
            <a:schemeClr val="accent2"/>
          </a:solidFill>
          <a:latin typeface="+mn-lt"/>
          <a:ea typeface="+mn-ea"/>
          <a:cs typeface="+mn-cs"/>
        </a:defRPr>
      </a:lvl8pPr>
      <a:lvl9pPr marL="0" indent="0" algn="l" defTabSz="1828800" rtl="0" eaLnBrk="1" latinLnBrk="0" hangingPunct="1">
        <a:lnSpc>
          <a:spcPct val="99000"/>
        </a:lnSpc>
        <a:spcBef>
          <a:spcPts val="1800"/>
        </a:spcBef>
        <a:buSzPct val="91000"/>
        <a:buFontTx/>
        <a:buNone/>
        <a:defRPr sz="3600" i="1" kern="1200">
          <a:solidFill>
            <a:schemeClr val="accent2"/>
          </a:solidFill>
          <a:latin typeface="+mn-lt"/>
          <a:ea typeface="+mn-ea"/>
          <a:cs typeface="+mn-cs"/>
        </a:defRPr>
      </a:lvl9pPr>
    </p:bodyStyle>
    <p:otherStyle>
      <a:defPPr>
        <a:defRPr lang="en-US"/>
      </a:defPPr>
      <a:lvl1pPr marL="0" algn="l" defTabSz="1828800" rtl="0" eaLnBrk="1" latinLnBrk="0" hangingPunct="1">
        <a:lnSpc>
          <a:spcPct val="99000"/>
        </a:lnSpc>
        <a:defRPr sz="2800" kern="1200">
          <a:solidFill>
            <a:schemeClr val="accent2"/>
          </a:solidFill>
          <a:latin typeface="+mn-lt"/>
          <a:ea typeface="+mn-ea"/>
          <a:cs typeface="+mn-cs"/>
        </a:defRPr>
      </a:lvl1pPr>
      <a:lvl2pPr marL="0" algn="l" defTabSz="1828800" rtl="0" eaLnBrk="1" latinLnBrk="0" hangingPunct="1">
        <a:lnSpc>
          <a:spcPct val="99000"/>
        </a:lnSpc>
        <a:spcBef>
          <a:spcPts val="1800"/>
        </a:spcBef>
        <a:defRPr sz="2800" b="1" kern="1200">
          <a:solidFill>
            <a:schemeClr val="accent2"/>
          </a:solidFill>
          <a:latin typeface="+mn-lt"/>
          <a:ea typeface="+mn-ea"/>
          <a:cs typeface="+mn-cs"/>
        </a:defRPr>
      </a:lvl2pPr>
      <a:lvl3pPr marL="310896" indent="-310896" algn="l" defTabSz="1828800" rtl="0" eaLnBrk="1" latinLnBrk="0" hangingPunct="1">
        <a:lnSpc>
          <a:spcPct val="99000"/>
        </a:lnSpc>
        <a:buSzPct val="91000"/>
        <a:buFont typeface="Arial" panose="020B0604020202020204" pitchFamily="34" charset="0"/>
        <a:buChar char="•"/>
        <a:defRPr sz="2800" kern="1200">
          <a:solidFill>
            <a:schemeClr val="accent2"/>
          </a:solidFill>
          <a:latin typeface="+mn-lt"/>
          <a:ea typeface="+mn-ea"/>
          <a:cs typeface="+mn-cs"/>
        </a:defRPr>
      </a:lvl3pPr>
      <a:lvl4pPr marL="310896" indent="-310896" algn="l" defTabSz="1828800" rtl="0" eaLnBrk="1" latinLnBrk="0" hangingPunct="1">
        <a:lnSpc>
          <a:spcPct val="99000"/>
        </a:lnSpc>
        <a:spcBef>
          <a:spcPts val="1800"/>
        </a:spcBef>
        <a:buSzPct val="91000"/>
        <a:buFont typeface="Arial" panose="020B0604020202020204" pitchFamily="34" charset="0"/>
        <a:buChar char="•"/>
        <a:defRPr sz="2800" b="1" kern="1200">
          <a:solidFill>
            <a:schemeClr val="accent2"/>
          </a:solidFill>
          <a:latin typeface="+mn-lt"/>
          <a:ea typeface="+mn-ea"/>
          <a:cs typeface="+mn-cs"/>
        </a:defRPr>
      </a:lvl4pPr>
      <a:lvl5pPr marL="310896" algn="l" defTabSz="1828800" rtl="0" eaLnBrk="1" latinLnBrk="0" hangingPunct="1">
        <a:lnSpc>
          <a:spcPct val="99000"/>
        </a:lnSpc>
        <a:defRPr sz="2800" kern="1200">
          <a:solidFill>
            <a:schemeClr val="accent2"/>
          </a:solidFill>
          <a:latin typeface="+mn-lt"/>
          <a:ea typeface="+mn-ea"/>
          <a:cs typeface="+mn-cs"/>
        </a:defRPr>
      </a:lvl5pPr>
      <a:lvl6pPr marL="0" algn="l" defTabSz="1828800" rtl="0" eaLnBrk="1" latinLnBrk="0" hangingPunct="1">
        <a:lnSpc>
          <a:spcPct val="99000"/>
        </a:lnSpc>
        <a:defRPr sz="2800" kern="1200">
          <a:solidFill>
            <a:schemeClr val="accent2"/>
          </a:solidFill>
          <a:latin typeface="+mn-lt"/>
          <a:ea typeface="+mn-ea"/>
          <a:cs typeface="+mn-cs"/>
        </a:defRPr>
      </a:lvl6pPr>
      <a:lvl7pPr marL="0" algn="l" defTabSz="1828800" rtl="0" eaLnBrk="1" latinLnBrk="0" hangingPunct="1">
        <a:lnSpc>
          <a:spcPct val="99000"/>
        </a:lnSpc>
        <a:defRPr sz="2800" kern="1200">
          <a:solidFill>
            <a:schemeClr val="accent2"/>
          </a:solidFill>
          <a:latin typeface="+mn-lt"/>
          <a:ea typeface="+mn-ea"/>
          <a:cs typeface="+mn-cs"/>
        </a:defRPr>
      </a:lvl7pPr>
      <a:lvl8pPr marL="0" algn="l" defTabSz="1828800" rtl="0" eaLnBrk="1" latinLnBrk="0" hangingPunct="1">
        <a:lnSpc>
          <a:spcPct val="99000"/>
        </a:lnSpc>
        <a:defRPr sz="2800" kern="1200">
          <a:solidFill>
            <a:schemeClr val="accent2"/>
          </a:solidFill>
          <a:latin typeface="+mn-lt"/>
          <a:ea typeface="+mn-ea"/>
          <a:cs typeface="+mn-cs"/>
        </a:defRPr>
      </a:lvl8pPr>
      <a:lvl9pPr marL="0" algn="l" defTabSz="1828800" rtl="0" eaLnBrk="1" latinLnBrk="0" hangingPunct="1">
        <a:lnSpc>
          <a:spcPct val="99000"/>
        </a:lnSpc>
        <a:defRPr sz="28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auth.net/2/" TargetMode="External"/><Relationship Id="rId7" Type="http://schemas.openxmlformats.org/officeDocument/2006/relationships/image" Target="../media/image7.jpeg"/><Relationship Id="rId2" Type="http://schemas.openxmlformats.org/officeDocument/2006/relationships/hyperlink" Target="http://www.hl7.org/fhir/smart-app-launch/" TargetMode="External"/><Relationship Id="rId1" Type="http://schemas.openxmlformats.org/officeDocument/2006/relationships/slideLayout" Target="../slideLayouts/slideLayout7.xml"/><Relationship Id="rId6" Type="http://schemas.openxmlformats.org/officeDocument/2006/relationships/hyperlink" Target="http://www.hl7.org/fhir/smart-app-launch/#ehr-launch-sequence" TargetMode="External"/><Relationship Id="rId5" Type="http://schemas.openxmlformats.org/officeDocument/2006/relationships/hyperlink" Target="http://www.hl7.org/fhir/smart-app-launch/#use-the-public-app-profile-if-your-app-is-unable-to-protect-a-client_secret" TargetMode="External"/><Relationship Id="rId4" Type="http://schemas.openxmlformats.org/officeDocument/2006/relationships/hyperlink" Target="https://openid.net/conn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hyperlink" Target="https://hl7.org/fhir/smart-app-launch/#smart-authorization--fhir-access-overview"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912C-8CB0-41DB-AEEF-5157A28F64F2}"/>
              </a:ext>
            </a:extLst>
          </p:cNvPr>
          <p:cNvSpPr>
            <a:spLocks noGrp="1"/>
          </p:cNvSpPr>
          <p:nvPr>
            <p:ph type="ctrTitle"/>
          </p:nvPr>
        </p:nvSpPr>
        <p:spPr/>
        <p:txBody>
          <a:bodyPr/>
          <a:lstStyle/>
          <a:p>
            <a:r>
              <a:rPr lang="en-US" dirty="0"/>
              <a:t>SMART on FHIR</a:t>
            </a:r>
          </a:p>
        </p:txBody>
      </p:sp>
    </p:spTree>
    <p:extLst>
      <p:ext uri="{BB962C8B-B14F-4D97-AF65-F5344CB8AC3E}">
        <p14:creationId xmlns:p14="http://schemas.microsoft.com/office/powerpoint/2010/main" val="299141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BFC8A-7145-8C44-A7BE-D90C1DE4E1D8}"/>
              </a:ext>
            </a:extLst>
          </p:cNvPr>
          <p:cNvSpPr>
            <a:spLocks noGrp="1"/>
          </p:cNvSpPr>
          <p:nvPr>
            <p:ph type="title"/>
          </p:nvPr>
        </p:nvSpPr>
        <p:spPr/>
        <p:txBody>
          <a:bodyPr/>
          <a:lstStyle/>
          <a:p>
            <a:r>
              <a:rPr lang="en-US" dirty="0"/>
              <a:t>Industry adoption of SMART on FHIR</a:t>
            </a:r>
          </a:p>
        </p:txBody>
      </p:sp>
      <p:sp>
        <p:nvSpPr>
          <p:cNvPr id="12" name="Content Placeholder 11">
            <a:extLst>
              <a:ext uri="{FF2B5EF4-FFF2-40B4-BE49-F238E27FC236}">
                <a16:creationId xmlns:a16="http://schemas.microsoft.com/office/drawing/2014/main" id="{00EF5D78-A1A0-5E44-8827-3991D530A910}"/>
              </a:ext>
            </a:extLst>
          </p:cNvPr>
          <p:cNvSpPr>
            <a:spLocks noGrp="1"/>
          </p:cNvSpPr>
          <p:nvPr>
            <p:ph type="body" sz="quarter" idx="13"/>
          </p:nvPr>
        </p:nvSpPr>
        <p:spPr>
          <a:xfrm>
            <a:off x="1403498" y="2267712"/>
            <a:ext cx="18008600" cy="676656"/>
          </a:xfrm>
        </p:spPr>
        <p:txBody>
          <a:bodyPr/>
          <a:lstStyle/>
          <a:p>
            <a:r>
              <a:rPr lang="en-US" dirty="0"/>
              <a:t>Standard implementation growing, enabled by extensions</a:t>
            </a:r>
          </a:p>
        </p:txBody>
      </p:sp>
      <p:sp>
        <p:nvSpPr>
          <p:cNvPr id="7" name="Content Placeholder 6">
            <a:extLst>
              <a:ext uri="{FF2B5EF4-FFF2-40B4-BE49-F238E27FC236}">
                <a16:creationId xmlns:a16="http://schemas.microsoft.com/office/drawing/2014/main" id="{71504F16-BCCE-DD4A-A061-3FE5F1B67C2A}"/>
              </a:ext>
            </a:extLst>
          </p:cNvPr>
          <p:cNvSpPr>
            <a:spLocks noGrp="1"/>
          </p:cNvSpPr>
          <p:nvPr>
            <p:ph sz="quarter" idx="14"/>
          </p:nvPr>
        </p:nvSpPr>
        <p:spPr>
          <a:xfrm>
            <a:off x="1403498" y="3694176"/>
            <a:ext cx="12184911" cy="8686800"/>
          </a:xfrm>
        </p:spPr>
        <p:txBody>
          <a:bodyPr/>
          <a:lstStyle/>
          <a:p>
            <a:r>
              <a:rPr lang="en-US" sz="4400" dirty="0"/>
              <a:t>EMR provides “federated” token to MUSE – secure method of cross referencing and authenticating users without User ID/Password</a:t>
            </a:r>
          </a:p>
          <a:p>
            <a:r>
              <a:rPr lang="en-US" sz="4400" dirty="0"/>
              <a:t>EMR and app must agree on standard to federate user identification  - standard must account for role-based authorization</a:t>
            </a:r>
          </a:p>
          <a:p>
            <a:r>
              <a:rPr lang="en-US" sz="4400" dirty="0"/>
              <a:t>EMRs that federate using a proprietary ID lack ability to federate roles – even with synchronization of user ID to MUSE, requires admin work to map users into roles</a:t>
            </a:r>
          </a:p>
          <a:p>
            <a:pPr marL="0" indent="0">
              <a:buNone/>
            </a:pPr>
            <a:endParaRPr lang="en-US" sz="4400" dirty="0"/>
          </a:p>
        </p:txBody>
      </p:sp>
      <p:pic>
        <p:nvPicPr>
          <p:cNvPr id="3" name="Picture 2">
            <a:extLst>
              <a:ext uri="{FF2B5EF4-FFF2-40B4-BE49-F238E27FC236}">
                <a16:creationId xmlns:a16="http://schemas.microsoft.com/office/drawing/2014/main" id="{D284E36A-756B-9843-BA19-CC31DA54A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8115" y="2944368"/>
            <a:ext cx="7125438" cy="88888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472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5588" y="729770"/>
            <a:ext cx="12051792" cy="1158585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4346C-3AD0-4BF4-A231-1F0BD8CC881C}"/>
              </a:ext>
            </a:extLst>
          </p:cNvPr>
          <p:cNvSpPr>
            <a:spLocks noGrp="1"/>
          </p:cNvSpPr>
          <p:nvPr>
            <p:ph type="title"/>
          </p:nvPr>
        </p:nvSpPr>
        <p:spPr>
          <a:xfrm>
            <a:off x="1901952" y="1400372"/>
            <a:ext cx="10748988" cy="2377440"/>
          </a:xfrm>
        </p:spPr>
        <p:txBody>
          <a:bodyPr vert="horz" lIns="91440" tIns="45720" rIns="91440" bIns="45720" rtlCol="0" anchor="ctr">
            <a:normAutofit/>
          </a:bodyPr>
          <a:lstStyle/>
          <a:p>
            <a:pPr defTabSz="914400"/>
            <a:r>
              <a:rPr lang="en-US" sz="4400">
                <a:solidFill>
                  <a:schemeClr val="bg1"/>
                </a:solidFill>
              </a:rPr>
              <a:t>MUSE NX &amp; SMART on FHIR</a:t>
            </a:r>
          </a:p>
        </p:txBody>
      </p:sp>
      <p:sp>
        <p:nvSpPr>
          <p:cNvPr id="4" name="Content Placeholder 3">
            <a:extLst>
              <a:ext uri="{FF2B5EF4-FFF2-40B4-BE49-F238E27FC236}">
                <a16:creationId xmlns:a16="http://schemas.microsoft.com/office/drawing/2014/main" id="{257AE6DA-172E-4304-8261-12EB5D604656}"/>
              </a:ext>
            </a:extLst>
          </p:cNvPr>
          <p:cNvSpPr>
            <a:spLocks noGrp="1"/>
          </p:cNvSpPr>
          <p:nvPr>
            <p:ph sz="quarter" idx="14"/>
          </p:nvPr>
        </p:nvSpPr>
        <p:spPr>
          <a:xfrm>
            <a:off x="1901952" y="4133088"/>
            <a:ext cx="10748988" cy="7576692"/>
          </a:xfrm>
        </p:spPr>
        <p:txBody>
          <a:bodyPr vert="horz" lIns="91440" tIns="45720" rIns="91440" bIns="45720" rtlCol="0">
            <a:normAutofit/>
          </a:bodyPr>
          <a:lstStyle/>
          <a:p>
            <a:pPr marL="0" indent="-228600" defTabSz="914400">
              <a:lnSpc>
                <a:spcPct val="90000"/>
              </a:lnSpc>
            </a:pPr>
            <a:r>
              <a:rPr lang="en-US" sz="4400">
                <a:solidFill>
                  <a:schemeClr val="bg1"/>
                </a:solidFill>
              </a:rPr>
              <a:t>MUSE NX leverages an HL7 Standard called </a:t>
            </a:r>
            <a:r>
              <a:rPr lang="en-US" sz="4400" u="sng">
                <a:solidFill>
                  <a:schemeClr val="bg1"/>
                </a:solidFill>
                <a:hlinkClick r:id="rId2"/>
              </a:rPr>
              <a:t>SMART on FHIR</a:t>
            </a:r>
            <a:r>
              <a:rPr lang="en-US" sz="4400">
                <a:solidFill>
                  <a:schemeClr val="bg1"/>
                </a:solidFill>
              </a:rPr>
              <a:t> that is based on state-of-the-art IT  Cybersecurity Standards </a:t>
            </a:r>
            <a:r>
              <a:rPr lang="en-US" sz="4400" u="sng">
                <a:solidFill>
                  <a:schemeClr val="bg1"/>
                </a:solidFill>
                <a:hlinkClick r:id="rId3"/>
              </a:rPr>
              <a:t>OAuth 2.0</a:t>
            </a:r>
            <a:r>
              <a:rPr lang="en-US" sz="4400">
                <a:solidFill>
                  <a:schemeClr val="bg1"/>
                </a:solidFill>
              </a:rPr>
              <a:t> &amp; </a:t>
            </a:r>
            <a:r>
              <a:rPr lang="en-US" sz="4400" u="sng">
                <a:solidFill>
                  <a:schemeClr val="bg1"/>
                </a:solidFill>
                <a:hlinkClick r:id="rId4"/>
              </a:rPr>
              <a:t>OpenId Connect</a:t>
            </a:r>
            <a:r>
              <a:rPr lang="en-US" sz="4400">
                <a:solidFill>
                  <a:schemeClr val="bg1"/>
                </a:solidFill>
              </a:rPr>
              <a:t> - specifically supporting the </a:t>
            </a:r>
            <a:r>
              <a:rPr lang="en-US" sz="4400" u="sng">
                <a:solidFill>
                  <a:schemeClr val="bg1"/>
                </a:solidFill>
                <a:hlinkClick r:id="rId5"/>
              </a:rPr>
              <a:t>Public App</a:t>
            </a:r>
            <a:r>
              <a:rPr lang="en-US" sz="4400">
                <a:solidFill>
                  <a:schemeClr val="bg1"/>
                </a:solidFill>
              </a:rPr>
              <a:t>  &amp; </a:t>
            </a:r>
            <a:r>
              <a:rPr lang="en-US" sz="4400" u="sng">
                <a:solidFill>
                  <a:schemeClr val="bg1"/>
                </a:solidFill>
                <a:hlinkClick r:id="rId6"/>
              </a:rPr>
              <a:t>EHR Launch</a:t>
            </a:r>
            <a:r>
              <a:rPr lang="en-US" sz="4400">
                <a:solidFill>
                  <a:schemeClr val="bg1"/>
                </a:solidFill>
              </a:rPr>
              <a:t> profile.  MUSE NX extends the standard slightly by federating the Active Directory (or LDAP) domain and username credentials in the token returned upon a successful launch for seamless Single Sign On integration with EHRs.</a:t>
            </a:r>
          </a:p>
          <a:p>
            <a:pPr indent="-228600" defTabSz="914400">
              <a:lnSpc>
                <a:spcPct val="90000"/>
              </a:lnSpc>
            </a:pPr>
            <a:endParaRPr lang="en-US" sz="4400">
              <a:solidFill>
                <a:schemeClr val="bg1"/>
              </a:solidFill>
            </a:endParaRPr>
          </a:p>
        </p:txBody>
      </p:sp>
      <p:pic>
        <p:nvPicPr>
          <p:cNvPr id="1026" name="Picture 2" descr="OAuth 2.0 Server - Oro Marketplace">
            <a:extLst>
              <a:ext uri="{FF2B5EF4-FFF2-40B4-BE49-F238E27FC236}">
                <a16:creationId xmlns:a16="http://schemas.microsoft.com/office/drawing/2014/main" id="{E5BEFFEC-A5C6-4F5E-A567-0BA68CC82D21}"/>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4171158" y="731520"/>
            <a:ext cx="8707628" cy="5577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9E2F15D-BE83-4918-9AF4-F9AE27BF74F4}"/>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3861532" y="7777919"/>
            <a:ext cx="9326880" cy="349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7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69EF32-0E37-7B46-AD60-49A6D3B659C4}"/>
              </a:ext>
            </a:extLst>
          </p:cNvPr>
          <p:cNvSpPr>
            <a:spLocks noGrp="1"/>
          </p:cNvSpPr>
          <p:nvPr>
            <p:ph type="title"/>
          </p:nvPr>
        </p:nvSpPr>
        <p:spPr/>
        <p:txBody>
          <a:bodyPr/>
          <a:lstStyle/>
          <a:p>
            <a:r>
              <a:rPr lang="en-US" dirty="0"/>
              <a:t>MUSE NX supports SMART on FHIR</a:t>
            </a:r>
          </a:p>
        </p:txBody>
      </p:sp>
      <p:pic>
        <p:nvPicPr>
          <p:cNvPr id="7" name="Picture 6">
            <a:extLst>
              <a:ext uri="{FF2B5EF4-FFF2-40B4-BE49-F238E27FC236}">
                <a16:creationId xmlns:a16="http://schemas.microsoft.com/office/drawing/2014/main" id="{159527A4-0453-D243-9A1C-D20A510EB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9319" y="3058514"/>
            <a:ext cx="5500213" cy="3287837"/>
          </a:xfrm>
          <a:prstGeom prst="rect">
            <a:avLst/>
          </a:prstGeom>
        </p:spPr>
      </p:pic>
      <p:pic>
        <p:nvPicPr>
          <p:cNvPr id="9" name="Picture 8">
            <a:extLst>
              <a:ext uri="{FF2B5EF4-FFF2-40B4-BE49-F238E27FC236}">
                <a16:creationId xmlns:a16="http://schemas.microsoft.com/office/drawing/2014/main" id="{47B6B9AA-3AA2-4D42-A207-1563B98FA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376" y="2631439"/>
            <a:ext cx="6039284" cy="4076517"/>
          </a:xfrm>
          <a:prstGeom prst="rect">
            <a:avLst/>
          </a:prstGeom>
        </p:spPr>
      </p:pic>
      <p:sp>
        <p:nvSpPr>
          <p:cNvPr id="10" name="Rectangle 9">
            <a:extLst>
              <a:ext uri="{FF2B5EF4-FFF2-40B4-BE49-F238E27FC236}">
                <a16:creationId xmlns:a16="http://schemas.microsoft.com/office/drawing/2014/main" id="{EAE31D1E-711E-C041-9BF0-C31C1E404C05}"/>
              </a:ext>
            </a:extLst>
          </p:cNvPr>
          <p:cNvSpPr/>
          <p:nvPr/>
        </p:nvSpPr>
        <p:spPr>
          <a:xfrm>
            <a:off x="197971" y="6323236"/>
            <a:ext cx="12207188" cy="769441"/>
          </a:xfrm>
          <a:prstGeom prst="rect">
            <a:avLst/>
          </a:prstGeom>
        </p:spPr>
        <p:txBody>
          <a:bodyPr wrap="none">
            <a:spAutoFit/>
          </a:bodyPr>
          <a:lstStyle/>
          <a:p>
            <a:r>
              <a:rPr lang="en-US" sz="4400" dirty="0">
                <a:solidFill>
                  <a:srgbClr val="6D6D6D"/>
                </a:solidFill>
                <a:latin typeface="gilroyregular"/>
              </a:rPr>
              <a:t>S</a:t>
            </a:r>
            <a:r>
              <a:rPr lang="en-US" sz="3600" b="0" dirty="0">
                <a:solidFill>
                  <a:srgbClr val="6D6D6D"/>
                </a:solidFill>
                <a:latin typeface="gilroyregular"/>
              </a:rPr>
              <a:t>ubstitutable </a:t>
            </a:r>
            <a:r>
              <a:rPr lang="en-US" sz="4400" dirty="0">
                <a:solidFill>
                  <a:srgbClr val="6D6D6D"/>
                </a:solidFill>
                <a:latin typeface="gilroyregular"/>
              </a:rPr>
              <a:t>M</a:t>
            </a:r>
            <a:r>
              <a:rPr lang="en-US" sz="3600" b="0" dirty="0">
                <a:solidFill>
                  <a:srgbClr val="6D6D6D"/>
                </a:solidFill>
                <a:latin typeface="gilroyregular"/>
              </a:rPr>
              <a:t>edical </a:t>
            </a:r>
            <a:r>
              <a:rPr lang="en-US" sz="4400" dirty="0">
                <a:solidFill>
                  <a:srgbClr val="6D6D6D"/>
                </a:solidFill>
                <a:latin typeface="gilroyregular"/>
              </a:rPr>
              <a:t>A</a:t>
            </a:r>
            <a:r>
              <a:rPr lang="en-US" sz="3600" b="0" dirty="0">
                <a:solidFill>
                  <a:srgbClr val="6D6D6D"/>
                </a:solidFill>
                <a:latin typeface="gilroyregular"/>
              </a:rPr>
              <a:t>pplications and </a:t>
            </a:r>
            <a:r>
              <a:rPr lang="en-US" sz="4400" dirty="0">
                <a:solidFill>
                  <a:srgbClr val="6D6D6D"/>
                </a:solidFill>
                <a:latin typeface="gilroyregular"/>
              </a:rPr>
              <a:t>R</a:t>
            </a:r>
            <a:r>
              <a:rPr lang="en-US" sz="3600" b="0" dirty="0">
                <a:solidFill>
                  <a:srgbClr val="6D6D6D"/>
                </a:solidFill>
                <a:latin typeface="gilroyregular"/>
              </a:rPr>
              <a:t>eusable </a:t>
            </a:r>
            <a:r>
              <a:rPr lang="en-US" sz="4400" dirty="0">
                <a:solidFill>
                  <a:srgbClr val="6D6D6D"/>
                </a:solidFill>
                <a:latin typeface="gilroyregular"/>
              </a:rPr>
              <a:t>T</a:t>
            </a:r>
            <a:r>
              <a:rPr lang="en-US" sz="3600" b="0" dirty="0">
                <a:solidFill>
                  <a:srgbClr val="6D6D6D"/>
                </a:solidFill>
                <a:latin typeface="gilroyregular"/>
              </a:rPr>
              <a:t>echnologies</a:t>
            </a:r>
            <a:endParaRPr lang="en-US" sz="3600" dirty="0"/>
          </a:p>
        </p:txBody>
      </p:sp>
      <p:sp>
        <p:nvSpPr>
          <p:cNvPr id="11" name="Rectangle 10">
            <a:extLst>
              <a:ext uri="{FF2B5EF4-FFF2-40B4-BE49-F238E27FC236}">
                <a16:creationId xmlns:a16="http://schemas.microsoft.com/office/drawing/2014/main" id="{CC196E8D-57F3-3544-B665-DD1AF3F711D3}"/>
              </a:ext>
            </a:extLst>
          </p:cNvPr>
          <p:cNvSpPr/>
          <p:nvPr/>
        </p:nvSpPr>
        <p:spPr>
          <a:xfrm>
            <a:off x="14210079" y="6346351"/>
            <a:ext cx="8098692" cy="769441"/>
          </a:xfrm>
          <a:prstGeom prst="rect">
            <a:avLst/>
          </a:prstGeom>
        </p:spPr>
        <p:txBody>
          <a:bodyPr wrap="none">
            <a:spAutoFit/>
          </a:bodyPr>
          <a:lstStyle/>
          <a:p>
            <a:r>
              <a:rPr lang="en-US" sz="4400" dirty="0">
                <a:solidFill>
                  <a:srgbClr val="6D6D6D"/>
                </a:solidFill>
                <a:latin typeface="gilroyregular"/>
              </a:rPr>
              <a:t>F</a:t>
            </a:r>
            <a:r>
              <a:rPr lang="en-US" sz="3600" b="0" dirty="0">
                <a:solidFill>
                  <a:srgbClr val="6D6D6D"/>
                </a:solidFill>
                <a:latin typeface="gilroyregular"/>
              </a:rPr>
              <a:t>ast </a:t>
            </a:r>
            <a:r>
              <a:rPr lang="en-US" sz="4400" dirty="0">
                <a:solidFill>
                  <a:srgbClr val="6D6D6D"/>
                </a:solidFill>
                <a:latin typeface="gilroyregular"/>
              </a:rPr>
              <a:t>H</a:t>
            </a:r>
            <a:r>
              <a:rPr lang="en-US" sz="3600" b="0" dirty="0">
                <a:solidFill>
                  <a:srgbClr val="6D6D6D"/>
                </a:solidFill>
                <a:latin typeface="gilroyregular"/>
              </a:rPr>
              <a:t>ealthcare </a:t>
            </a:r>
            <a:r>
              <a:rPr lang="en-US" sz="4400" dirty="0">
                <a:solidFill>
                  <a:srgbClr val="6D6D6D"/>
                </a:solidFill>
                <a:latin typeface="gilroyregular"/>
              </a:rPr>
              <a:t>I</a:t>
            </a:r>
            <a:r>
              <a:rPr lang="en-US" sz="3600" b="0" dirty="0">
                <a:solidFill>
                  <a:srgbClr val="6D6D6D"/>
                </a:solidFill>
                <a:latin typeface="gilroyregular"/>
              </a:rPr>
              <a:t>nteroperability </a:t>
            </a:r>
            <a:r>
              <a:rPr lang="en-US" sz="4400" b="0" dirty="0">
                <a:solidFill>
                  <a:srgbClr val="6D6D6D"/>
                </a:solidFill>
                <a:latin typeface="gilroyregular"/>
              </a:rPr>
              <a:t>R</a:t>
            </a:r>
            <a:r>
              <a:rPr lang="en-US" sz="3600" b="0" dirty="0">
                <a:solidFill>
                  <a:srgbClr val="6D6D6D"/>
                </a:solidFill>
                <a:latin typeface="gilroyregular"/>
              </a:rPr>
              <a:t>esource</a:t>
            </a:r>
            <a:endParaRPr lang="en-US" sz="3600" dirty="0"/>
          </a:p>
        </p:txBody>
      </p:sp>
      <p:sp>
        <p:nvSpPr>
          <p:cNvPr id="12" name="Rectangle 11">
            <a:extLst>
              <a:ext uri="{FF2B5EF4-FFF2-40B4-BE49-F238E27FC236}">
                <a16:creationId xmlns:a16="http://schemas.microsoft.com/office/drawing/2014/main" id="{9255510E-C6A2-CF48-8C49-B7D8BC10E9A8}"/>
              </a:ext>
            </a:extLst>
          </p:cNvPr>
          <p:cNvSpPr/>
          <p:nvPr/>
        </p:nvSpPr>
        <p:spPr>
          <a:xfrm>
            <a:off x="14781300" y="7115792"/>
            <a:ext cx="6956250" cy="1015663"/>
          </a:xfrm>
          <a:prstGeom prst="rect">
            <a:avLst/>
          </a:prstGeom>
        </p:spPr>
        <p:txBody>
          <a:bodyPr wrap="square">
            <a:spAutoFit/>
          </a:bodyPr>
          <a:lstStyle/>
          <a:p>
            <a:r>
              <a:rPr lang="en-US" b="0" dirty="0">
                <a:solidFill>
                  <a:srgbClr val="6D6D6D"/>
                </a:solidFill>
                <a:latin typeface="gilroyregular"/>
              </a:rPr>
              <a:t>Provides an API and a set of data models for structuring and accessing medical data</a:t>
            </a:r>
            <a:endParaRPr lang="en-US" dirty="0"/>
          </a:p>
        </p:txBody>
      </p:sp>
      <p:sp>
        <p:nvSpPr>
          <p:cNvPr id="13" name="Rectangle 12">
            <a:extLst>
              <a:ext uri="{FF2B5EF4-FFF2-40B4-BE49-F238E27FC236}">
                <a16:creationId xmlns:a16="http://schemas.microsoft.com/office/drawing/2014/main" id="{64EA26DA-2C08-7441-87A7-DC7F2E368C2D}"/>
              </a:ext>
            </a:extLst>
          </p:cNvPr>
          <p:cNvSpPr/>
          <p:nvPr/>
        </p:nvSpPr>
        <p:spPr>
          <a:xfrm>
            <a:off x="3403818" y="7098929"/>
            <a:ext cx="5740400" cy="1477328"/>
          </a:xfrm>
          <a:prstGeom prst="rect">
            <a:avLst/>
          </a:prstGeom>
        </p:spPr>
        <p:txBody>
          <a:bodyPr wrap="square">
            <a:spAutoFit/>
          </a:bodyPr>
          <a:lstStyle/>
          <a:p>
            <a:r>
              <a:rPr lang="en-US" b="0" dirty="0">
                <a:solidFill>
                  <a:srgbClr val="6D6D6D"/>
                </a:solidFill>
                <a:latin typeface="gilroyregular"/>
              </a:rPr>
              <a:t> Provides a standard for how EHR systems and their applications authenticate and integrate.</a:t>
            </a:r>
            <a:endParaRPr lang="en-US" dirty="0"/>
          </a:p>
        </p:txBody>
      </p:sp>
      <p:pic>
        <p:nvPicPr>
          <p:cNvPr id="15" name="Picture 14">
            <a:extLst>
              <a:ext uri="{FF2B5EF4-FFF2-40B4-BE49-F238E27FC236}">
                <a16:creationId xmlns:a16="http://schemas.microsoft.com/office/drawing/2014/main" id="{63CE037C-5EE2-B34B-93D8-791A6F9F2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9616" y="10621950"/>
            <a:ext cx="20314058" cy="1329647"/>
          </a:xfrm>
          <a:prstGeom prst="rect">
            <a:avLst/>
          </a:prstGeom>
        </p:spPr>
      </p:pic>
      <p:sp>
        <p:nvSpPr>
          <p:cNvPr id="2" name="Rectangle 1">
            <a:extLst>
              <a:ext uri="{FF2B5EF4-FFF2-40B4-BE49-F238E27FC236}">
                <a16:creationId xmlns:a16="http://schemas.microsoft.com/office/drawing/2014/main" id="{D5D34B67-948C-4B8E-BFD2-6C43CA59EFB4}"/>
              </a:ext>
            </a:extLst>
          </p:cNvPr>
          <p:cNvSpPr/>
          <p:nvPr/>
        </p:nvSpPr>
        <p:spPr>
          <a:xfrm>
            <a:off x="3586264" y="9267506"/>
            <a:ext cx="17211472" cy="553998"/>
          </a:xfrm>
          <a:prstGeom prst="rect">
            <a:avLst/>
          </a:prstGeom>
        </p:spPr>
        <p:txBody>
          <a:bodyPr wrap="square">
            <a:spAutoFit/>
          </a:bodyPr>
          <a:lstStyle/>
          <a:p>
            <a:r>
              <a:rPr lang="en-US" dirty="0">
                <a:hlinkClick r:id="rId5"/>
              </a:rPr>
              <a:t>https://hl7.org/fhir/smart-app-launch/#smart-authorization--fhir-access-overview</a:t>
            </a:r>
            <a:endParaRPr lang="en-US" dirty="0"/>
          </a:p>
        </p:txBody>
      </p:sp>
      <p:pic>
        <p:nvPicPr>
          <p:cNvPr id="3" name="Picture 2">
            <a:extLst>
              <a:ext uri="{FF2B5EF4-FFF2-40B4-BE49-F238E27FC236}">
                <a16:creationId xmlns:a16="http://schemas.microsoft.com/office/drawing/2014/main" id="{BEBCC64C-2F8D-43C6-8DAE-AA0E8B2C74C7}"/>
              </a:ext>
            </a:extLst>
          </p:cNvPr>
          <p:cNvPicPr>
            <a:picLocks noChangeAspect="1"/>
          </p:cNvPicPr>
          <p:nvPr/>
        </p:nvPicPr>
        <p:blipFill>
          <a:blip r:embed="rId6"/>
          <a:stretch>
            <a:fillRect/>
          </a:stretch>
        </p:blipFill>
        <p:spPr>
          <a:xfrm>
            <a:off x="10168655" y="2774508"/>
            <a:ext cx="2023345" cy="769441"/>
          </a:xfrm>
          <a:prstGeom prst="rect">
            <a:avLst/>
          </a:prstGeom>
        </p:spPr>
      </p:pic>
      <p:pic>
        <p:nvPicPr>
          <p:cNvPr id="4" name="Picture 3">
            <a:extLst>
              <a:ext uri="{FF2B5EF4-FFF2-40B4-BE49-F238E27FC236}">
                <a16:creationId xmlns:a16="http://schemas.microsoft.com/office/drawing/2014/main" id="{B2135CF3-9BE7-426E-884D-92A4DA15229E}"/>
              </a:ext>
            </a:extLst>
          </p:cNvPr>
          <p:cNvPicPr>
            <a:picLocks noChangeAspect="1"/>
          </p:cNvPicPr>
          <p:nvPr/>
        </p:nvPicPr>
        <p:blipFill>
          <a:blip r:embed="rId7"/>
          <a:stretch>
            <a:fillRect/>
          </a:stretch>
        </p:blipFill>
        <p:spPr>
          <a:xfrm>
            <a:off x="12405159" y="2822424"/>
            <a:ext cx="2081348" cy="648732"/>
          </a:xfrm>
          <a:prstGeom prst="rect">
            <a:avLst/>
          </a:prstGeom>
        </p:spPr>
      </p:pic>
    </p:spTree>
    <p:extLst>
      <p:ext uri="{BB962C8B-B14F-4D97-AF65-F5344CB8AC3E}">
        <p14:creationId xmlns:p14="http://schemas.microsoft.com/office/powerpoint/2010/main" val="319391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5F47-0100-4E1A-BB95-146F1F4BC8BE}"/>
              </a:ext>
            </a:extLst>
          </p:cNvPr>
          <p:cNvSpPr>
            <a:spLocks noGrp="1"/>
          </p:cNvSpPr>
          <p:nvPr>
            <p:ph type="title"/>
          </p:nvPr>
        </p:nvSpPr>
        <p:spPr/>
        <p:txBody>
          <a:bodyPr/>
          <a:lstStyle/>
          <a:p>
            <a:pPr algn="ctr"/>
            <a:r>
              <a:rPr lang="en-US" dirty="0"/>
              <a:t>Prerequisites</a:t>
            </a:r>
          </a:p>
        </p:txBody>
      </p:sp>
      <p:sp>
        <p:nvSpPr>
          <p:cNvPr id="3" name="Text Placeholder 2">
            <a:extLst>
              <a:ext uri="{FF2B5EF4-FFF2-40B4-BE49-F238E27FC236}">
                <a16:creationId xmlns:a16="http://schemas.microsoft.com/office/drawing/2014/main" id="{B684CEA7-A31D-4566-AF5B-B9CB7A3F1F82}"/>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4A0EA3E7-BBA0-49CF-8547-B1E0D9588C9D}"/>
              </a:ext>
            </a:extLst>
          </p:cNvPr>
          <p:cNvSpPr>
            <a:spLocks noGrp="1"/>
          </p:cNvSpPr>
          <p:nvPr>
            <p:ph sz="quarter" idx="14"/>
          </p:nvPr>
        </p:nvSpPr>
        <p:spPr/>
        <p:txBody>
          <a:bodyPr/>
          <a:lstStyle/>
          <a:p>
            <a:pPr marL="914400" indent="-914400">
              <a:buFont typeface="+mj-lt"/>
              <a:buAutoNum type="arabicPeriod"/>
            </a:pPr>
            <a:r>
              <a:rPr lang="en-US" dirty="0"/>
              <a:t>Must use LDAP Authentication in MUSE to an Active Directory Server</a:t>
            </a:r>
          </a:p>
          <a:p>
            <a:pPr marL="914400" indent="-914400">
              <a:buFont typeface="+mj-lt"/>
              <a:buAutoNum type="arabicPeriod"/>
            </a:pPr>
            <a:r>
              <a:rPr lang="en-US" dirty="0"/>
              <a:t>Must map at least one Active Directory Group to a MUSE role</a:t>
            </a:r>
          </a:p>
          <a:p>
            <a:pPr marL="914400" indent="-914400">
              <a:buFont typeface="+mj-lt"/>
              <a:buAutoNum type="arabicPeriod"/>
            </a:pPr>
            <a:r>
              <a:rPr lang="en-US" dirty="0"/>
              <a:t>Must enable SMART on FHIR</a:t>
            </a:r>
          </a:p>
        </p:txBody>
      </p:sp>
    </p:spTree>
    <p:extLst>
      <p:ext uri="{BB962C8B-B14F-4D97-AF65-F5344CB8AC3E}">
        <p14:creationId xmlns:p14="http://schemas.microsoft.com/office/powerpoint/2010/main" val="158740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2312" y="-507340"/>
            <a:ext cx="3655276" cy="2753978"/>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783282" y="844292"/>
            <a:ext cx="1290736" cy="129073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0086964" y="1310280"/>
            <a:ext cx="1374944" cy="137494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8713286" y="0"/>
            <a:ext cx="5670714" cy="296167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952688" y="12231002"/>
            <a:ext cx="2989026" cy="148499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F09CCBF-A8DA-4223-B6B7-FE6A64CDC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4" y="2468710"/>
            <a:ext cx="21810132" cy="8778578"/>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08160" y="12906286"/>
            <a:ext cx="1629806" cy="80971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3804962"/>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250</Words>
  <Application>Microsoft Office PowerPoint</Application>
  <PresentationFormat>Custom</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GE Inspira Sans</vt:lpstr>
      <vt:lpstr>gilroyregular</vt:lpstr>
      <vt:lpstr>Helvetica Neue</vt:lpstr>
      <vt:lpstr>GE</vt:lpstr>
      <vt:lpstr>SMART on FHIR</vt:lpstr>
      <vt:lpstr>Industry adoption of SMART on FHIR</vt:lpstr>
      <vt:lpstr>MUSE NX &amp; SMART on FHIR</vt:lpstr>
      <vt:lpstr>MUSE NX supports SMART on FHIR</vt:lpstr>
      <vt:lpstr>Prerequisites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on FHIR</dc:title>
  <dc:creator>Nantz, Brian (GE Healthcare)</dc:creator>
  <cp:lastModifiedBy>Nantz, Brian (GE Healthcare)</cp:lastModifiedBy>
  <cp:revision>1</cp:revision>
  <dcterms:created xsi:type="dcterms:W3CDTF">2020-09-24T13:07:10Z</dcterms:created>
  <dcterms:modified xsi:type="dcterms:W3CDTF">2020-09-24T13:07:20Z</dcterms:modified>
</cp:coreProperties>
</file>