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59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" initials="Z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4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31-Jul-14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083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31-Jul-14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60084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31-Jul-14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82779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31-Jul-14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92534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31-Jul-14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46923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31-Jul-14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17170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31-Jul-14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36023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31-Jul-14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3725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31-Jul-14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18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31-Jul-14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955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31-Jul-14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044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31-Jul-14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885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31-Jul-14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301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31-Jul-14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812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31-Jul-14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488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31-Jul-14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50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31-Jul-14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422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AD347D-5ACD-4C99-B74B-A9C85AD731AF}" type="datetimeFigureOut">
              <a:rPr lang="en-US" smtClean="0"/>
              <a:t>31-Jul-14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091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  <p:sldLayoutId id="2147483971" r:id="rId12"/>
    <p:sldLayoutId id="2147483972" r:id="rId13"/>
    <p:sldLayoutId id="2147483973" r:id="rId14"/>
    <p:sldLayoutId id="2147483974" r:id="rId15"/>
    <p:sldLayoutId id="2147483975" r:id="rId16"/>
    <p:sldLayoutId id="214748397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effectLst>
            <a:glow rad="139700">
              <a:schemeClr val="accent4">
                <a:satMod val="175000"/>
                <a:alpha val="40000"/>
              </a:schemeClr>
            </a:glow>
            <a:softEdge rad="317500"/>
          </a:effectLst>
        </p:spPr>
        <p:txBody>
          <a:bodyPr/>
          <a:lstStyle/>
          <a:p>
            <a:r>
              <a:rPr lang="en-US" b="1" dirty="0" smtClean="0"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“University Wars”</a:t>
            </a:r>
            <a:endParaRPr lang="en-US" b="1" dirty="0"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Team “</a:t>
            </a:r>
            <a:r>
              <a:rPr lang="en-US" b="1" dirty="0"/>
              <a:t>BOUVARDIA</a:t>
            </a:r>
            <a:r>
              <a:rPr lang="en-US" b="1" dirty="0" smtClean="0"/>
              <a:t>”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952" y="5043333"/>
            <a:ext cx="1438958" cy="1438958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</p:pic>
      <p:sp>
        <p:nvSpPr>
          <p:cNvPr id="8" name="TextBox 7"/>
          <p:cNvSpPr txBox="1"/>
          <p:nvPr/>
        </p:nvSpPr>
        <p:spPr>
          <a:xfrm>
            <a:off x="10619714" y="461319"/>
            <a:ext cx="451940" cy="378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67148">
            <a:off x="460856" y="861996"/>
            <a:ext cx="7284797" cy="296506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01352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952" y="5043333"/>
            <a:ext cx="1438958" cy="1438958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886882" y="2052918"/>
            <a:ext cx="4078288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3600" dirty="0" err="1" smtClean="0"/>
              <a:t>Iliya</a:t>
            </a:r>
            <a:r>
              <a:rPr lang="en-US" sz="3600" dirty="0" smtClean="0"/>
              <a:t> </a:t>
            </a:r>
            <a:r>
              <a:rPr lang="en-US" sz="3600" dirty="0" err="1" smtClean="0"/>
              <a:t>Iliev</a:t>
            </a:r>
            <a:endParaRPr lang="en-US" sz="3600" dirty="0" smtClean="0"/>
          </a:p>
          <a:p>
            <a:pPr lvl="1"/>
            <a:r>
              <a:rPr lang="en-US" sz="2000" dirty="0" smtClean="0"/>
              <a:t>Username: </a:t>
            </a:r>
            <a:r>
              <a:rPr lang="en-US" sz="2000" b="1" dirty="0" err="1" smtClean="0"/>
              <a:t>bsdemon</a:t>
            </a:r>
            <a:endParaRPr lang="en-US" sz="2000" b="1" dirty="0" smtClean="0"/>
          </a:p>
          <a:p>
            <a:endParaRPr lang="en-US" sz="3600" dirty="0" smtClean="0"/>
          </a:p>
          <a:p>
            <a:endParaRPr lang="en-US" sz="3600" dirty="0" smtClean="0"/>
          </a:p>
          <a:p>
            <a:r>
              <a:rPr lang="en-US" sz="3600" dirty="0" smtClean="0"/>
              <a:t>Zhan Ivanov</a:t>
            </a:r>
          </a:p>
          <a:p>
            <a:pPr lvl="1"/>
            <a:r>
              <a:rPr lang="en-US" sz="2000" dirty="0" smtClean="0"/>
              <a:t>Username: </a:t>
            </a:r>
            <a:r>
              <a:rPr lang="en-US" sz="2000" b="1" dirty="0" smtClean="0"/>
              <a:t>Shade</a:t>
            </a:r>
          </a:p>
          <a:p>
            <a:pPr marL="457200" lvl="1" indent="0">
              <a:buFont typeface="Wingdings 3" charset="2"/>
              <a:buNone/>
            </a:pPr>
            <a:endParaRPr lang="en-US" sz="16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0619714" y="461319"/>
            <a:ext cx="451940" cy="378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455954" y="2065867"/>
            <a:ext cx="4078288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3600" dirty="0" err="1"/>
              <a:t>Radostin</a:t>
            </a:r>
            <a:r>
              <a:rPr lang="en-US" sz="3600" dirty="0"/>
              <a:t> </a:t>
            </a:r>
            <a:r>
              <a:rPr lang="en-US" sz="3600" dirty="0" err="1"/>
              <a:t>Avramov</a:t>
            </a:r>
            <a:endParaRPr lang="en-US" sz="3600" dirty="0"/>
          </a:p>
          <a:p>
            <a:pPr lvl="1"/>
            <a:r>
              <a:rPr lang="en-US" sz="2000" dirty="0" smtClean="0"/>
              <a:t>Username: </a:t>
            </a:r>
            <a:r>
              <a:rPr lang="en-US" sz="2000" b="1" dirty="0"/>
              <a:t>turboto5</a:t>
            </a:r>
            <a:endParaRPr lang="en-US" sz="2000" b="1" dirty="0" smtClean="0"/>
          </a:p>
          <a:p>
            <a:endParaRPr lang="en-US" sz="3600" dirty="0" smtClean="0"/>
          </a:p>
          <a:p>
            <a:endParaRPr lang="en-US" sz="3600" dirty="0" smtClean="0"/>
          </a:p>
          <a:p>
            <a:r>
              <a:rPr lang="en-US" sz="3600" dirty="0" err="1"/>
              <a:t>Boni</a:t>
            </a:r>
            <a:r>
              <a:rPr lang="en-US" sz="3600" dirty="0"/>
              <a:t> </a:t>
            </a:r>
            <a:r>
              <a:rPr lang="en-US" sz="3600" dirty="0" err="1"/>
              <a:t>Mislyashki</a:t>
            </a:r>
            <a:endParaRPr lang="en-US" sz="3600" dirty="0"/>
          </a:p>
          <a:p>
            <a:pPr lvl="1"/>
            <a:r>
              <a:rPr lang="en-US" sz="2000" dirty="0" smtClean="0"/>
              <a:t>Username: </a:t>
            </a:r>
            <a:r>
              <a:rPr lang="en-US" sz="2000" b="1" dirty="0" err="1" smtClean="0"/>
              <a:t>BoniMislyashki</a:t>
            </a:r>
            <a:endParaRPr lang="en-US" sz="2000" b="1" dirty="0" smtClean="0"/>
          </a:p>
          <a:p>
            <a:pPr marL="457200" lvl="1" indent="0">
              <a:buFont typeface="Wingdings 3" charset="2"/>
              <a:buNone/>
            </a:pP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5464136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70705"/>
            <a:ext cx="10131425" cy="1456267"/>
          </a:xfrm>
        </p:spPr>
        <p:txBody>
          <a:bodyPr/>
          <a:lstStyle/>
          <a:p>
            <a:r>
              <a:rPr lang="en-US" dirty="0" smtClean="0"/>
              <a:t>Brief code description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952" y="5043333"/>
            <a:ext cx="1438958" cy="1438958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</p:pic>
      <p:sp>
        <p:nvSpPr>
          <p:cNvPr id="7" name="TextBox 6"/>
          <p:cNvSpPr txBox="1"/>
          <p:nvPr/>
        </p:nvSpPr>
        <p:spPr>
          <a:xfrm>
            <a:off x="10619714" y="461319"/>
            <a:ext cx="451940" cy="378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8877">
            <a:off x="8294590" y="559895"/>
            <a:ext cx="3011945" cy="30119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32672">
            <a:off x="2196603" y="1638222"/>
            <a:ext cx="4227159" cy="48840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12327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57667"/>
            <a:ext cx="10131425" cy="1456267"/>
          </a:xfrm>
        </p:spPr>
        <p:txBody>
          <a:bodyPr/>
          <a:lstStyle/>
          <a:p>
            <a:r>
              <a:rPr lang="en-US" dirty="0" smtClean="0"/>
              <a:t>Game Demo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619714" y="461319"/>
            <a:ext cx="451940" cy="378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952" y="5043333"/>
            <a:ext cx="1438958" cy="1438958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61" y="3303373"/>
            <a:ext cx="4544077" cy="30365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4" y="217379"/>
            <a:ext cx="4143406" cy="28387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784" y="3303373"/>
            <a:ext cx="4589397" cy="30828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21523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63609"/>
            <a:ext cx="10131425" cy="145626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19714" y="461319"/>
            <a:ext cx="451940" cy="378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952" y="5043333"/>
            <a:ext cx="1438958" cy="1438958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308" y="1392194"/>
            <a:ext cx="4477010" cy="52231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72546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TC103457452[[fn=Celestial]]</Template>
  <TotalTime>159</TotalTime>
  <Words>40</Words>
  <Application>Microsoft Office PowerPoint</Application>
  <PresentationFormat>Custom</PresentationFormat>
  <Paragraphs>22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Celestial</vt:lpstr>
      <vt:lpstr>“University Wars”</vt:lpstr>
      <vt:lpstr>Team Members</vt:lpstr>
      <vt:lpstr>Brief code description</vt:lpstr>
      <vt:lpstr>Game Demo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</dc:creator>
  <cp:lastModifiedBy>WIN8</cp:lastModifiedBy>
  <cp:revision>17</cp:revision>
  <dcterms:created xsi:type="dcterms:W3CDTF">2014-05-20T15:12:47Z</dcterms:created>
  <dcterms:modified xsi:type="dcterms:W3CDTF">2014-07-31T07:27:54Z</dcterms:modified>
</cp:coreProperties>
</file>