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8" r:id="rId4"/>
    <p:sldId id="260" r:id="rId5"/>
    <p:sldId id="261" r:id="rId6"/>
    <p:sldId id="262" r:id="rId7"/>
    <p:sldId id="271" r:id="rId8"/>
    <p:sldId id="264" r:id="rId9"/>
    <p:sldId id="265" r:id="rId10"/>
    <p:sldId id="272" r:id="rId11"/>
    <p:sldId id="266" r:id="rId12"/>
    <p:sldId id="273" r:id="rId13"/>
    <p:sldId id="257" r:id="rId14"/>
    <p:sldId id="263" r:id="rId15"/>
    <p:sldId id="268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637258-4F6F-457C-A710-AE0A268E9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5BD82-B3BF-4C8D-8AE9-9A005E1EA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E93-FCE9-4637-A231-41265759DF2A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1CFA1-E947-4457-81AD-C3C6D0615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95861-4C65-4D77-B8C8-0AAB8F9DCC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789-A45C-4D12-9929-7D97DBDDD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C44C-65B7-406C-A849-BD91E2E102C5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E6BB-AC26-47B6-9605-8412E8089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E9A7E9A-ED42-4501-8D90-C284A0C74BA0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3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DDA-859A-452E-BD9E-592C4F7E92B0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306-677C-4D59-B983-ACA20A60A714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2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6118-E199-4283-A037-D686B2729C02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4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B36-2E20-41E4-AD84-00A5CEA4E1CD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1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9BB-ADF5-485C-A325-F0921CEAB62C}" type="datetime1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5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911B-C7E7-4F4A-9F62-66711C38B193}" type="datetime1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1C5-66D9-40D1-AD62-85284915D8C0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85A-3B63-44EA-B3D9-9A0F52CCE6A2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7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3D01-19B8-47BE-948A-3CFA30B826BF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EB42-D5C0-4A8E-97F2-008433135B73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A2F-A17B-42D2-BE59-8C278563A5C9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0240-5FA3-4E5C-9030-7B7F07508C75}" type="datetime1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2E6-A879-4622-BC22-B453EA43177A}" type="datetime1">
              <a:rPr lang="fr-FR" smtClean="0"/>
              <a:t>29/04/2021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0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6222-02FE-4D51-8558-4201C298598E}" type="datetime1">
              <a:rPr lang="fr-FR" smtClean="0"/>
              <a:t>29/04/2021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F92-93C7-4711-8B84-E9634535DE69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0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B5A5-1C1D-440B-B69F-35DCE3DE75D0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56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5A370E-A298-4B06-946F-FB83BDD5ADB9}" type="datetime1">
              <a:rPr lang="fr-FR" smtClean="0"/>
              <a:t>29/04/2021</a:t>
            </a:fld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22" name="Image 21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E5939F78-5159-456A-8D6C-12D133F6F47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238262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105F-E5CE-41C7-9716-4281AB1E0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06B34-F0D7-4779-82D1-50BD6CEB4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Java bien plus moderne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A11DE8-1B0E-4F62-8666-17616C5E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7CD7AA8-571E-4BCD-8FAC-8D9E9CD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D19F22F-C856-457C-BCAD-4EBA84EA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127" y="3423684"/>
            <a:ext cx="8761413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Comment récupérer les éléments d’une liste ainsi que leur index en utilisant les </a:t>
            </a:r>
            <a:r>
              <a:rPr lang="fr-FR" sz="2800" dirty="0" err="1"/>
              <a:t>stream</a:t>
            </a:r>
            <a:r>
              <a:rPr lang="fr-FR" sz="2800" dirty="0"/>
              <a:t>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992CAF-F5EC-45E5-97C5-27DB7715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4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93D486-79F2-49F4-AF18-45F9C0EA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51" y="3211193"/>
            <a:ext cx="9097897" cy="229496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169A73-35F0-430A-A3BF-8094DD20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2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E6EB4-798D-4C83-ACE3-01765F2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Donald Trump Whatever GIF by Mashable">
            <a:extLst>
              <a:ext uri="{FF2B5EF4-FFF2-40B4-BE49-F238E27FC236}">
                <a16:creationId xmlns:a16="http://schemas.microsoft.com/office/drawing/2014/main" id="{40DB7BC4-DDB1-4DD1-8777-F9DC8B9B83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1" y="2092322"/>
            <a:ext cx="6736857" cy="26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3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52E2E-030E-49DC-B4E5-24995D35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Généralités et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E3F2F-0A96-4F3C-A8CD-8B67E6D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Langage </a:t>
            </a:r>
            <a:r>
              <a:rPr lang="fr-FR" dirty="0" err="1"/>
              <a:t>multi-paradigmes</a:t>
            </a:r>
            <a:r>
              <a:rPr lang="fr-FR" dirty="0"/>
              <a:t> développé par </a:t>
            </a:r>
            <a:r>
              <a:rPr lang="fr-FR" dirty="0" err="1"/>
              <a:t>JetBrains</a:t>
            </a:r>
            <a:endParaRPr lang="fr-FR" dirty="0"/>
          </a:p>
          <a:p>
            <a:r>
              <a:rPr lang="fr-FR" dirty="0"/>
              <a:t>Compatibilité avec la JVM à l’instar de Scala</a:t>
            </a:r>
          </a:p>
          <a:p>
            <a:endParaRPr lang="fr-FR" dirty="0"/>
          </a:p>
          <a:p>
            <a:r>
              <a:rPr lang="fr-FR" dirty="0"/>
              <a:t>2011: Communication auprès du grand public</a:t>
            </a:r>
          </a:p>
          <a:p>
            <a:r>
              <a:rPr lang="fr-FR" dirty="0"/>
              <a:t>2016: Première version stable</a:t>
            </a:r>
          </a:p>
          <a:p>
            <a:r>
              <a:rPr lang="fr-FR" dirty="0"/>
              <a:t>2017: Google et Pivotal annoncent un support officiel</a:t>
            </a:r>
          </a:p>
          <a:p>
            <a:r>
              <a:rPr lang="fr-FR" dirty="0"/>
              <a:t>2019</a:t>
            </a:r>
            <a:r>
              <a:rPr lang="fr-FR"/>
              <a:t>: Langage </a:t>
            </a:r>
            <a:r>
              <a:rPr lang="fr-FR" dirty="0"/>
              <a:t>conseillé pour le développement Android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13C37-A874-461F-AC85-DFB9CE6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6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E8873-67A7-42D8-98BA-0B5C524F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On regarde du code?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BB8F13-143E-499E-8876-03C2E081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3D6BB-140C-4904-A100-540C504E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Les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A91F2-CE38-4AEF-8FAF-36870E13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299"/>
            <a:ext cx="10179424" cy="3160998"/>
          </a:xfrm>
        </p:spPr>
        <p:txBody>
          <a:bodyPr/>
          <a:lstStyle/>
          <a:p>
            <a:r>
              <a:rPr lang="fr-FR" dirty="0"/>
              <a:t>Absence de </a:t>
            </a:r>
            <a:r>
              <a:rPr lang="fr-FR" dirty="0" err="1"/>
              <a:t>checked</a:t>
            </a:r>
            <a:r>
              <a:rPr lang="fr-FR" dirty="0"/>
              <a:t> exceptions</a:t>
            </a:r>
          </a:p>
          <a:p>
            <a:endParaRPr lang="fr-FR" dirty="0"/>
          </a:p>
          <a:p>
            <a:r>
              <a:rPr lang="fr-FR" dirty="0"/>
              <a:t>Beaucoup d’annotations à ajouter pour importer du </a:t>
            </a:r>
            <a:r>
              <a:rPr lang="fr-FR" dirty="0" err="1"/>
              <a:t>Kotlin</a:t>
            </a:r>
            <a:r>
              <a:rPr lang="fr-FR" dirty="0"/>
              <a:t> dans du Java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7AD6E-A94B-4CC2-8EA9-F375C679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2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3D6BB-140C-4904-A100-540C504E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Les 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A91F2-CE38-4AEF-8FAF-36870E13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235"/>
            <a:ext cx="10179424" cy="3160998"/>
          </a:xfrm>
        </p:spPr>
        <p:txBody>
          <a:bodyPr/>
          <a:lstStyle/>
          <a:p>
            <a:r>
              <a:rPr lang="fr-FR" dirty="0"/>
              <a:t>Compatibilité totale avec l’</a:t>
            </a:r>
            <a:r>
              <a:rPr lang="fr-FR" dirty="0" err="1"/>
              <a:t>éco-système</a:t>
            </a:r>
            <a:r>
              <a:rPr lang="fr-FR" dirty="0"/>
              <a:t> java</a:t>
            </a:r>
          </a:p>
          <a:p>
            <a:endParaRPr lang="fr-FR" dirty="0"/>
          </a:p>
          <a:p>
            <a:r>
              <a:rPr lang="fr-FR" dirty="0"/>
              <a:t>Syntaxe plus modernes</a:t>
            </a:r>
          </a:p>
          <a:p>
            <a:endParaRPr lang="fr-FR" dirty="0"/>
          </a:p>
          <a:p>
            <a:r>
              <a:rPr lang="fr-FR" dirty="0"/>
              <a:t>API plus complète</a:t>
            </a:r>
          </a:p>
          <a:p>
            <a:endParaRPr lang="fr-FR" dirty="0"/>
          </a:p>
          <a:p>
            <a:r>
              <a:rPr lang="fr-FR" dirty="0"/>
              <a:t>Supporté officiellement par Google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7AD6E-A94B-4CC2-8EA9-F375C679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0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FBFB1-2694-4F65-AD30-79CA24B8D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E2CF5E-9A08-4C97-A56E-0CC1CD0F2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C69FC-35BD-49E6-91BD-1057F34F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070A7-799F-4EE9-8AAF-A4F4E6CC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Java: Avantages et Inconvénients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Kotlin</a:t>
            </a:r>
            <a:r>
              <a:rPr lang="fr-FR" dirty="0"/>
              <a:t>: Présentation du langage par le code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Kotlin</a:t>
            </a:r>
            <a:r>
              <a:rPr lang="fr-FR" dirty="0"/>
              <a:t>: Avantages et Inconvénients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53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DC338-D30E-4D95-9F34-0AA44B7D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A6697-E5F3-44EA-A3E3-6D5327F4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3418"/>
            <a:ext cx="10515600" cy="3664582"/>
          </a:xfrm>
        </p:spPr>
        <p:txBody>
          <a:bodyPr/>
          <a:lstStyle/>
          <a:p>
            <a:r>
              <a:rPr lang="fr-FR" dirty="0"/>
              <a:t>Langage éprouvé (créé en 1995)</a:t>
            </a:r>
          </a:p>
          <a:p>
            <a:endParaRPr lang="fr-FR" dirty="0"/>
          </a:p>
          <a:p>
            <a:r>
              <a:rPr lang="fr-FR" dirty="0" err="1"/>
              <a:t>Éco-système</a:t>
            </a:r>
            <a:r>
              <a:rPr lang="fr-FR" dirty="0"/>
              <a:t> très abouti (Spring, Maven, librairies diverses)</a:t>
            </a:r>
          </a:p>
          <a:p>
            <a:endParaRPr lang="fr-FR" dirty="0"/>
          </a:p>
          <a:p>
            <a:r>
              <a:rPr lang="fr-FR" dirty="0"/>
              <a:t>Langage populaire dans le secteur industriel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C7B07A-AF15-4B41-94F2-F8FE393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98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DE1788D-D523-4CC2-AD30-9B2AE1D2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320542"/>
            <a:ext cx="11407805" cy="604692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D08EBD-3A18-4A7B-BF95-CF06B4E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79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9DBCD-72B5-46D3-97D0-B22FEBCB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Java: Les inconvénients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24528-61B5-417F-9AFD-A60AFA27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231"/>
            <a:ext cx="9867900" cy="3614738"/>
          </a:xfrm>
        </p:spPr>
        <p:txBody>
          <a:bodyPr/>
          <a:lstStyle/>
          <a:p>
            <a:r>
              <a:rPr lang="fr-FR" dirty="0"/>
              <a:t>Langage exclusivement orienté objet</a:t>
            </a:r>
          </a:p>
          <a:p>
            <a:endParaRPr lang="fr-FR" dirty="0"/>
          </a:p>
          <a:p>
            <a:r>
              <a:rPr lang="fr-FR" dirty="0"/>
              <a:t>Syntaxe vieillissante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491424-E89B-45E6-B163-9E9B0F6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BDADC-46D0-404F-BB33-05C00FF5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8" y="2773303"/>
            <a:ext cx="7181569" cy="313677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4905D6-7294-4796-AA8B-E1B12CA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0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7CD7AA8-571E-4BCD-8FAC-8D9E9CD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D19F22F-C856-457C-BCAD-4EBA84EA4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1127" y="3423684"/>
                <a:ext cx="8761413" cy="2590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2800" dirty="0"/>
                  <a:t>Comment écrire la formule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800" dirty="0"/>
                  <a:t> en utilisant les </a:t>
                </a:r>
                <a:r>
                  <a:rPr lang="fr-FR" sz="2800" dirty="0" err="1"/>
                  <a:t>BigDecimal</a:t>
                </a:r>
                <a:r>
                  <a:rPr lang="fr-FR" sz="2800" dirty="0"/>
                  <a:t> ?</a:t>
                </a:r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D19F22F-C856-457C-BCAD-4EBA84EA4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1127" y="3423684"/>
                <a:ext cx="8761413" cy="2590800"/>
              </a:xfrm>
              <a:blipFill>
                <a:blip r:embed="rId2"/>
                <a:stretch>
                  <a:fillRect r="-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992CAF-F5EC-45E5-97C5-27DB7715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06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FE838-A12E-4CC8-B5C2-34D7ADC3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88" y="3280708"/>
            <a:ext cx="8324024" cy="159515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DB3590-39C2-4848-A2AD-DBC69014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36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D98B97-0502-41C9-8786-0B9502F3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69" y="2608169"/>
            <a:ext cx="6745661" cy="289332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0051E0-2BF6-4D86-BA24-66706676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0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</TotalTime>
  <Words>220</Words>
  <Application>Microsoft Office PowerPoint</Application>
  <PresentationFormat>Grand écran</PresentationFormat>
  <Paragraphs>67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Salle d’ions</vt:lpstr>
      <vt:lpstr>Kotlin</vt:lpstr>
      <vt:lpstr>Plan</vt:lpstr>
      <vt:lpstr>Java: Les avantages</vt:lpstr>
      <vt:lpstr>Présentation PowerPoint</vt:lpstr>
      <vt:lpstr>Java: Les inconvénients</vt:lpstr>
      <vt:lpstr>Java: Les inconvénients</vt:lpstr>
      <vt:lpstr>Java: Les inconvénients</vt:lpstr>
      <vt:lpstr>Java: Les inconvénients</vt:lpstr>
      <vt:lpstr>Java: Les inconvénients</vt:lpstr>
      <vt:lpstr>Java: Les inconvénients</vt:lpstr>
      <vt:lpstr>Java: Les inconvénients</vt:lpstr>
      <vt:lpstr>Présentation PowerPoint</vt:lpstr>
      <vt:lpstr>Kotlin: Généralités et historique</vt:lpstr>
      <vt:lpstr>On regarde du code?</vt:lpstr>
      <vt:lpstr>Kotlin: Les inconvénients</vt:lpstr>
      <vt:lpstr>Kotlin: Les avantages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Bertrand NAU</dc:creator>
  <cp:lastModifiedBy>Bertrand NAU</cp:lastModifiedBy>
  <cp:revision>33</cp:revision>
  <dcterms:created xsi:type="dcterms:W3CDTF">2021-02-01T13:04:50Z</dcterms:created>
  <dcterms:modified xsi:type="dcterms:W3CDTF">2021-04-29T07:25:44Z</dcterms:modified>
</cp:coreProperties>
</file>