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74" r:id="rId8"/>
    <p:sldId id="262" r:id="rId9"/>
    <p:sldId id="263" r:id="rId10"/>
    <p:sldId id="266" r:id="rId11"/>
    <p:sldId id="264" r:id="rId12"/>
    <p:sldId id="270" r:id="rId13"/>
    <p:sldId id="265" r:id="rId14"/>
    <p:sldId id="268" r:id="rId15"/>
    <p:sldId id="269" r:id="rId16"/>
    <p:sldId id="276" r:id="rId17"/>
    <p:sldId id="277" r:id="rId18"/>
    <p:sldId id="272" r:id="rId19"/>
    <p:sldId id="273" r:id="rId20"/>
    <p:sldId id="275" r:id="rId21"/>
    <p:sldId id="258" r:id="rId22"/>
    <p:sldId id="271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2192B-6F1F-294E-AB18-06BD1A5CD87B}" v="19" dt="2021-03-15T21:31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Naudts" userId="1439a2f6791640ec" providerId="LiveId" clId="{CAF2192B-6F1F-294E-AB18-06BD1A5CD87B}"/>
    <pc:docChg chg="undo custSel modSld sldOrd">
      <pc:chgData name="Bart Naudts" userId="1439a2f6791640ec" providerId="LiveId" clId="{CAF2192B-6F1F-294E-AB18-06BD1A5CD87B}" dt="2021-04-26T06:15:49.554" v="2151" actId="20577"/>
      <pc:docMkLst>
        <pc:docMk/>
      </pc:docMkLst>
      <pc:sldChg chg="modSp mod">
        <pc:chgData name="Bart Naudts" userId="1439a2f6791640ec" providerId="LiveId" clId="{CAF2192B-6F1F-294E-AB18-06BD1A5CD87B}" dt="2021-04-26T06:14:29.107" v="2146" actId="114"/>
        <pc:sldMkLst>
          <pc:docMk/>
          <pc:sldMk cId="2938719510" sldId="256"/>
        </pc:sldMkLst>
        <pc:spChg chg="mod">
          <ac:chgData name="Bart Naudts" userId="1439a2f6791640ec" providerId="LiveId" clId="{CAF2192B-6F1F-294E-AB18-06BD1A5CD87B}" dt="2021-04-26T06:14:29.107" v="2146" actId="114"/>
          <ac:spMkLst>
            <pc:docMk/>
            <pc:sldMk cId="2938719510" sldId="256"/>
            <ac:spMk id="2" creationId="{8400D348-059E-B648-B39D-3C8BD492DABA}"/>
          </ac:spMkLst>
        </pc:spChg>
        <pc:spChg chg="mod">
          <ac:chgData name="Bart Naudts" userId="1439a2f6791640ec" providerId="LiveId" clId="{CAF2192B-6F1F-294E-AB18-06BD1A5CD87B}" dt="2021-03-24T15:46:07.439" v="2125" actId="20577"/>
          <ac:spMkLst>
            <pc:docMk/>
            <pc:sldMk cId="2938719510" sldId="256"/>
            <ac:spMk id="3" creationId="{72428F1F-AD2A-A146-AC14-DFAE47526FDC}"/>
          </ac:spMkLst>
        </pc:spChg>
      </pc:sldChg>
      <pc:sldChg chg="modSp mod">
        <pc:chgData name="Bart Naudts" userId="1439a2f6791640ec" providerId="LiveId" clId="{CAF2192B-6F1F-294E-AB18-06BD1A5CD87B}" dt="2021-04-26T06:14:17.153" v="2139" actId="114"/>
        <pc:sldMkLst>
          <pc:docMk/>
          <pc:sldMk cId="1851960347" sldId="257"/>
        </pc:sldMkLst>
        <pc:spChg chg="mod">
          <ac:chgData name="Bart Naudts" userId="1439a2f6791640ec" providerId="LiveId" clId="{CAF2192B-6F1F-294E-AB18-06BD1A5CD87B}" dt="2021-04-26T06:14:17.153" v="2139" actId="114"/>
          <ac:spMkLst>
            <pc:docMk/>
            <pc:sldMk cId="1851960347" sldId="257"/>
            <ac:spMk id="2" creationId="{A6756F90-B85A-5741-A818-A6B558AE7A0A}"/>
          </ac:spMkLst>
        </pc:spChg>
      </pc:sldChg>
      <pc:sldChg chg="modSp mod">
        <pc:chgData name="Bart Naudts" userId="1439a2f6791640ec" providerId="LiveId" clId="{CAF2192B-6F1F-294E-AB18-06BD1A5CD87B}" dt="2021-03-15T16:45:36.193" v="35" actId="20577"/>
        <pc:sldMkLst>
          <pc:docMk/>
          <pc:sldMk cId="4000807380" sldId="258"/>
        </pc:sldMkLst>
        <pc:spChg chg="mod">
          <ac:chgData name="Bart Naudts" userId="1439a2f6791640ec" providerId="LiveId" clId="{CAF2192B-6F1F-294E-AB18-06BD1A5CD87B}" dt="2021-03-15T16:45:36.193" v="35" actId="20577"/>
          <ac:spMkLst>
            <pc:docMk/>
            <pc:sldMk cId="4000807380" sldId="258"/>
            <ac:spMk id="3" creationId="{26A20D56-452D-7445-831B-D03C1BF611E0}"/>
          </ac:spMkLst>
        </pc:spChg>
      </pc:sldChg>
      <pc:sldChg chg="modSp mod">
        <pc:chgData name="Bart Naudts" userId="1439a2f6791640ec" providerId="LiveId" clId="{CAF2192B-6F1F-294E-AB18-06BD1A5CD87B}" dt="2021-03-15T20:59:49.957" v="42" actId="20577"/>
        <pc:sldMkLst>
          <pc:docMk/>
          <pc:sldMk cId="3277209508" sldId="260"/>
        </pc:sldMkLst>
        <pc:spChg chg="mod">
          <ac:chgData name="Bart Naudts" userId="1439a2f6791640ec" providerId="LiveId" clId="{CAF2192B-6F1F-294E-AB18-06BD1A5CD87B}" dt="2021-03-15T20:59:49.957" v="42" actId="20577"/>
          <ac:spMkLst>
            <pc:docMk/>
            <pc:sldMk cId="3277209508" sldId="260"/>
            <ac:spMk id="3" creationId="{93336729-A309-E642-958C-A2DCDC1C4181}"/>
          </ac:spMkLst>
        </pc:spChg>
      </pc:sldChg>
      <pc:sldChg chg="modSp mod">
        <pc:chgData name="Bart Naudts" userId="1439a2f6791640ec" providerId="LiveId" clId="{CAF2192B-6F1F-294E-AB18-06BD1A5CD87B}" dt="2021-04-26T06:14:00.072" v="2132" actId="114"/>
        <pc:sldMkLst>
          <pc:docMk/>
          <pc:sldMk cId="2026024247" sldId="261"/>
        </pc:sldMkLst>
        <pc:spChg chg="mod">
          <ac:chgData name="Bart Naudts" userId="1439a2f6791640ec" providerId="LiveId" clId="{CAF2192B-6F1F-294E-AB18-06BD1A5CD87B}" dt="2021-04-26T06:14:00.072" v="2132" actId="114"/>
          <ac:spMkLst>
            <pc:docMk/>
            <pc:sldMk cId="2026024247" sldId="261"/>
            <ac:spMk id="2" creationId="{5D0B6AF2-806B-BB4D-94BE-C85300341F13}"/>
          </ac:spMkLst>
        </pc:spChg>
        <pc:spChg chg="mod">
          <ac:chgData name="Bart Naudts" userId="1439a2f6791640ec" providerId="LiveId" clId="{CAF2192B-6F1F-294E-AB18-06BD1A5CD87B}" dt="2021-03-15T21:02:33.753" v="74" actId="21"/>
          <ac:spMkLst>
            <pc:docMk/>
            <pc:sldMk cId="2026024247" sldId="261"/>
            <ac:spMk id="3" creationId="{36669EDC-449E-A24F-8DE5-80A53CE53273}"/>
          </ac:spMkLst>
        </pc:spChg>
      </pc:sldChg>
      <pc:sldChg chg="modSp mod">
        <pc:chgData name="Bart Naudts" userId="1439a2f6791640ec" providerId="LiveId" clId="{CAF2192B-6F1F-294E-AB18-06BD1A5CD87B}" dt="2021-03-15T21:04:33.048" v="148" actId="20577"/>
        <pc:sldMkLst>
          <pc:docMk/>
          <pc:sldMk cId="737543925" sldId="262"/>
        </pc:sldMkLst>
        <pc:spChg chg="mod">
          <ac:chgData name="Bart Naudts" userId="1439a2f6791640ec" providerId="LiveId" clId="{CAF2192B-6F1F-294E-AB18-06BD1A5CD87B}" dt="2021-03-15T21:03:30.470" v="113" actId="20577"/>
          <ac:spMkLst>
            <pc:docMk/>
            <pc:sldMk cId="737543925" sldId="262"/>
            <ac:spMk id="2" creationId="{7A86AF50-90CD-254A-923A-47C34E643961}"/>
          </ac:spMkLst>
        </pc:spChg>
        <pc:spChg chg="mod">
          <ac:chgData name="Bart Naudts" userId="1439a2f6791640ec" providerId="LiveId" clId="{CAF2192B-6F1F-294E-AB18-06BD1A5CD87B}" dt="2021-03-15T21:04:33.048" v="148" actId="20577"/>
          <ac:spMkLst>
            <pc:docMk/>
            <pc:sldMk cId="737543925" sldId="262"/>
            <ac:spMk id="3" creationId="{82D80A8C-7BC0-1747-AFFB-59A7244AE8B5}"/>
          </ac:spMkLst>
        </pc:spChg>
      </pc:sldChg>
      <pc:sldChg chg="modSp mod">
        <pc:chgData name="Bart Naudts" userId="1439a2f6791640ec" providerId="LiveId" clId="{CAF2192B-6F1F-294E-AB18-06BD1A5CD87B}" dt="2021-03-15T21:05:46.583" v="171" actId="20577"/>
        <pc:sldMkLst>
          <pc:docMk/>
          <pc:sldMk cId="3320995212" sldId="263"/>
        </pc:sldMkLst>
        <pc:spChg chg="mod">
          <ac:chgData name="Bart Naudts" userId="1439a2f6791640ec" providerId="LiveId" clId="{CAF2192B-6F1F-294E-AB18-06BD1A5CD87B}" dt="2021-03-15T21:05:46.583" v="171" actId="20577"/>
          <ac:spMkLst>
            <pc:docMk/>
            <pc:sldMk cId="3320995212" sldId="263"/>
            <ac:spMk id="3" creationId="{F9F75AFC-8D16-2044-80C9-A81EBA8728A2}"/>
          </ac:spMkLst>
        </pc:spChg>
      </pc:sldChg>
      <pc:sldChg chg="modSp mod">
        <pc:chgData name="Bart Naudts" userId="1439a2f6791640ec" providerId="LiveId" clId="{CAF2192B-6F1F-294E-AB18-06BD1A5CD87B}" dt="2021-03-15T21:09:43.726" v="329" actId="20577"/>
        <pc:sldMkLst>
          <pc:docMk/>
          <pc:sldMk cId="2315118179" sldId="264"/>
        </pc:sldMkLst>
        <pc:spChg chg="mod">
          <ac:chgData name="Bart Naudts" userId="1439a2f6791640ec" providerId="LiveId" clId="{CAF2192B-6F1F-294E-AB18-06BD1A5CD87B}" dt="2021-03-15T21:09:43.726" v="329" actId="20577"/>
          <ac:spMkLst>
            <pc:docMk/>
            <pc:sldMk cId="2315118179" sldId="264"/>
            <ac:spMk id="3" creationId="{76058672-166F-7649-BA4C-C8462CA5BA8B}"/>
          </ac:spMkLst>
        </pc:spChg>
      </pc:sldChg>
      <pc:sldChg chg="modSp mod">
        <pc:chgData name="Bart Naudts" userId="1439a2f6791640ec" providerId="LiveId" clId="{CAF2192B-6F1F-294E-AB18-06BD1A5CD87B}" dt="2021-03-15T21:13:16.521" v="447" actId="20577"/>
        <pc:sldMkLst>
          <pc:docMk/>
          <pc:sldMk cId="3342562190" sldId="265"/>
        </pc:sldMkLst>
        <pc:spChg chg="mod">
          <ac:chgData name="Bart Naudts" userId="1439a2f6791640ec" providerId="LiveId" clId="{CAF2192B-6F1F-294E-AB18-06BD1A5CD87B}" dt="2021-03-15T21:11:55.272" v="394" actId="20577"/>
          <ac:spMkLst>
            <pc:docMk/>
            <pc:sldMk cId="3342562190" sldId="265"/>
            <ac:spMk id="2" creationId="{0AAD75D9-355B-314B-B5AC-8117152228B5}"/>
          </ac:spMkLst>
        </pc:spChg>
        <pc:spChg chg="mod">
          <ac:chgData name="Bart Naudts" userId="1439a2f6791640ec" providerId="LiveId" clId="{CAF2192B-6F1F-294E-AB18-06BD1A5CD87B}" dt="2021-03-15T21:13:16.521" v="447" actId="20577"/>
          <ac:spMkLst>
            <pc:docMk/>
            <pc:sldMk cId="3342562190" sldId="265"/>
            <ac:spMk id="3" creationId="{705E995A-63E2-6B4A-BD17-458913C261F8}"/>
          </ac:spMkLst>
        </pc:spChg>
      </pc:sldChg>
      <pc:sldChg chg="modSp mod">
        <pc:chgData name="Bart Naudts" userId="1439a2f6791640ec" providerId="LiveId" clId="{CAF2192B-6F1F-294E-AB18-06BD1A5CD87B}" dt="2021-04-26T06:15:49.554" v="2151" actId="20577"/>
        <pc:sldMkLst>
          <pc:docMk/>
          <pc:sldMk cId="2219509717" sldId="266"/>
        </pc:sldMkLst>
        <pc:spChg chg="mod">
          <ac:chgData name="Bart Naudts" userId="1439a2f6791640ec" providerId="LiveId" clId="{CAF2192B-6F1F-294E-AB18-06BD1A5CD87B}" dt="2021-04-26T06:15:49.554" v="2151" actId="20577"/>
          <ac:spMkLst>
            <pc:docMk/>
            <pc:sldMk cId="2219509717" sldId="266"/>
            <ac:spMk id="3" creationId="{234ECE92-1AD2-BC42-8ED8-5A4BEFFF774D}"/>
          </ac:spMkLst>
        </pc:spChg>
      </pc:sldChg>
      <pc:sldChg chg="modSp mod">
        <pc:chgData name="Bart Naudts" userId="1439a2f6791640ec" providerId="LiveId" clId="{CAF2192B-6F1F-294E-AB18-06BD1A5CD87B}" dt="2021-03-15T21:01:23.288" v="66" actId="20577"/>
        <pc:sldMkLst>
          <pc:docMk/>
          <pc:sldMk cId="4079385657" sldId="267"/>
        </pc:sldMkLst>
        <pc:spChg chg="mod">
          <ac:chgData name="Bart Naudts" userId="1439a2f6791640ec" providerId="LiveId" clId="{CAF2192B-6F1F-294E-AB18-06BD1A5CD87B}" dt="2021-03-15T21:01:23.288" v="66" actId="20577"/>
          <ac:spMkLst>
            <pc:docMk/>
            <pc:sldMk cId="4079385657" sldId="267"/>
            <ac:spMk id="3" creationId="{23F40BF1-A488-314F-A699-3A9A8E3CED5E}"/>
          </ac:spMkLst>
        </pc:spChg>
      </pc:sldChg>
      <pc:sldChg chg="modSp mod">
        <pc:chgData name="Bart Naudts" userId="1439a2f6791640ec" providerId="LiveId" clId="{CAF2192B-6F1F-294E-AB18-06BD1A5CD87B}" dt="2021-03-15T21:16:07.476" v="616" actId="20577"/>
        <pc:sldMkLst>
          <pc:docMk/>
          <pc:sldMk cId="2476435435" sldId="268"/>
        </pc:sldMkLst>
        <pc:spChg chg="mod">
          <ac:chgData name="Bart Naudts" userId="1439a2f6791640ec" providerId="LiveId" clId="{CAF2192B-6F1F-294E-AB18-06BD1A5CD87B}" dt="2021-03-15T21:16:07.476" v="616" actId="20577"/>
          <ac:spMkLst>
            <pc:docMk/>
            <pc:sldMk cId="2476435435" sldId="268"/>
            <ac:spMk id="3" creationId="{9422863F-3BEE-4F4B-AA4C-236F992785D6}"/>
          </ac:spMkLst>
        </pc:spChg>
      </pc:sldChg>
      <pc:sldChg chg="modSp mod">
        <pc:chgData name="Bart Naudts" userId="1439a2f6791640ec" providerId="LiveId" clId="{CAF2192B-6F1F-294E-AB18-06BD1A5CD87B}" dt="2021-03-15T21:18:18.743" v="661" actId="20577"/>
        <pc:sldMkLst>
          <pc:docMk/>
          <pc:sldMk cId="3823271301" sldId="269"/>
        </pc:sldMkLst>
        <pc:spChg chg="mod">
          <ac:chgData name="Bart Naudts" userId="1439a2f6791640ec" providerId="LiveId" clId="{CAF2192B-6F1F-294E-AB18-06BD1A5CD87B}" dt="2021-03-15T21:18:18.743" v="661" actId="20577"/>
          <ac:spMkLst>
            <pc:docMk/>
            <pc:sldMk cId="3823271301" sldId="269"/>
            <ac:spMk id="3" creationId="{AEC57938-2D8E-2649-A624-DC307FE55026}"/>
          </ac:spMkLst>
        </pc:spChg>
      </pc:sldChg>
      <pc:sldChg chg="modSp mod">
        <pc:chgData name="Bart Naudts" userId="1439a2f6791640ec" providerId="LiveId" clId="{CAF2192B-6F1F-294E-AB18-06BD1A5CD87B}" dt="2021-03-15T21:11:39.948" v="385" actId="20577"/>
        <pc:sldMkLst>
          <pc:docMk/>
          <pc:sldMk cId="531391572" sldId="270"/>
        </pc:sldMkLst>
        <pc:spChg chg="mod">
          <ac:chgData name="Bart Naudts" userId="1439a2f6791640ec" providerId="LiveId" clId="{CAF2192B-6F1F-294E-AB18-06BD1A5CD87B}" dt="2021-03-15T21:11:39.948" v="385" actId="20577"/>
          <ac:spMkLst>
            <pc:docMk/>
            <pc:sldMk cId="531391572" sldId="270"/>
            <ac:spMk id="3" creationId="{B5B735FB-E38C-8B4E-A7A6-706FE7624CBC}"/>
          </ac:spMkLst>
        </pc:spChg>
      </pc:sldChg>
      <pc:sldChg chg="modSp mod">
        <pc:chgData name="Bart Naudts" userId="1439a2f6791640ec" providerId="LiveId" clId="{CAF2192B-6F1F-294E-AB18-06BD1A5CD87B}" dt="2021-03-15T16:44:16.569" v="22" actId="20577"/>
        <pc:sldMkLst>
          <pc:docMk/>
          <pc:sldMk cId="2499732505" sldId="271"/>
        </pc:sldMkLst>
        <pc:spChg chg="mod">
          <ac:chgData name="Bart Naudts" userId="1439a2f6791640ec" providerId="LiveId" clId="{CAF2192B-6F1F-294E-AB18-06BD1A5CD87B}" dt="2021-03-15T16:44:16.569" v="22" actId="20577"/>
          <ac:spMkLst>
            <pc:docMk/>
            <pc:sldMk cId="2499732505" sldId="271"/>
            <ac:spMk id="3" creationId="{CD254C31-0109-C742-8F20-D9F67F33D719}"/>
          </ac:spMkLst>
        </pc:spChg>
      </pc:sldChg>
      <pc:sldChg chg="modSp mod">
        <pc:chgData name="Bart Naudts" userId="1439a2f6791640ec" providerId="LiveId" clId="{CAF2192B-6F1F-294E-AB18-06BD1A5CD87B}" dt="2021-03-15T21:31:10.243" v="1819"/>
        <pc:sldMkLst>
          <pc:docMk/>
          <pc:sldMk cId="3316400409" sldId="273"/>
        </pc:sldMkLst>
        <pc:spChg chg="mod">
          <ac:chgData name="Bart Naudts" userId="1439a2f6791640ec" providerId="LiveId" clId="{CAF2192B-6F1F-294E-AB18-06BD1A5CD87B}" dt="2021-03-15T21:31:06.977" v="1817" actId="21"/>
          <ac:spMkLst>
            <pc:docMk/>
            <pc:sldMk cId="3316400409" sldId="273"/>
            <ac:spMk id="2" creationId="{2C3CFE84-F516-6B43-B9E6-75F0B7654AE3}"/>
          </ac:spMkLst>
        </pc:spChg>
        <pc:spChg chg="mod">
          <ac:chgData name="Bart Naudts" userId="1439a2f6791640ec" providerId="LiveId" clId="{CAF2192B-6F1F-294E-AB18-06BD1A5CD87B}" dt="2021-03-15T21:31:10.243" v="1819"/>
          <ac:spMkLst>
            <pc:docMk/>
            <pc:sldMk cId="3316400409" sldId="273"/>
            <ac:spMk id="3" creationId="{CD28410D-692A-1C4B-8B0A-81D0E9E454B5}"/>
          </ac:spMkLst>
        </pc:spChg>
      </pc:sldChg>
      <pc:sldChg chg="modSp mod">
        <pc:chgData name="Bart Naudts" userId="1439a2f6791640ec" providerId="LiveId" clId="{CAF2192B-6F1F-294E-AB18-06BD1A5CD87B}" dt="2021-03-15T21:03:20.955" v="106" actId="20577"/>
        <pc:sldMkLst>
          <pc:docMk/>
          <pc:sldMk cId="3601820625" sldId="274"/>
        </pc:sldMkLst>
        <pc:spChg chg="mod">
          <ac:chgData name="Bart Naudts" userId="1439a2f6791640ec" providerId="LiveId" clId="{CAF2192B-6F1F-294E-AB18-06BD1A5CD87B}" dt="2021-03-15T21:03:20.955" v="106" actId="20577"/>
          <ac:spMkLst>
            <pc:docMk/>
            <pc:sldMk cId="3601820625" sldId="274"/>
            <ac:spMk id="3" creationId="{17714089-5F34-C645-A2D5-CA8C48EA0103}"/>
          </ac:spMkLst>
        </pc:spChg>
      </pc:sldChg>
      <pc:sldChg chg="modSp mod">
        <pc:chgData name="Bart Naudts" userId="1439a2f6791640ec" providerId="LiveId" clId="{CAF2192B-6F1F-294E-AB18-06BD1A5CD87B}" dt="2021-03-15T21:37:40.235" v="2102" actId="20577"/>
        <pc:sldMkLst>
          <pc:docMk/>
          <pc:sldMk cId="3424745035" sldId="275"/>
        </pc:sldMkLst>
        <pc:spChg chg="mod">
          <ac:chgData name="Bart Naudts" userId="1439a2f6791640ec" providerId="LiveId" clId="{CAF2192B-6F1F-294E-AB18-06BD1A5CD87B}" dt="2021-03-15T21:37:40.235" v="2102" actId="20577"/>
          <ac:spMkLst>
            <pc:docMk/>
            <pc:sldMk cId="3424745035" sldId="275"/>
            <ac:spMk id="3" creationId="{7DD84935-7450-8641-AAA4-0F1536EBF527}"/>
          </ac:spMkLst>
        </pc:spChg>
      </pc:sldChg>
      <pc:sldChg chg="modSp mod">
        <pc:chgData name="Bart Naudts" userId="1439a2f6791640ec" providerId="LiveId" clId="{CAF2192B-6F1F-294E-AB18-06BD1A5CD87B}" dt="2021-03-15T21:23:32.431" v="1161" actId="20577"/>
        <pc:sldMkLst>
          <pc:docMk/>
          <pc:sldMk cId="1356876354" sldId="276"/>
        </pc:sldMkLst>
        <pc:spChg chg="mod">
          <ac:chgData name="Bart Naudts" userId="1439a2f6791640ec" providerId="LiveId" clId="{CAF2192B-6F1F-294E-AB18-06BD1A5CD87B}" dt="2021-03-15T21:23:32.431" v="1161" actId="20577"/>
          <ac:spMkLst>
            <pc:docMk/>
            <pc:sldMk cId="1356876354" sldId="276"/>
            <ac:spMk id="3" creationId="{715640E5-7702-DB47-A240-34414A6470D6}"/>
          </ac:spMkLst>
        </pc:spChg>
      </pc:sldChg>
      <pc:sldChg chg="modSp mod ord">
        <pc:chgData name="Bart Naudts" userId="1439a2f6791640ec" providerId="LiveId" clId="{CAF2192B-6F1F-294E-AB18-06BD1A5CD87B}" dt="2021-03-15T21:29:00.273" v="1690" actId="20577"/>
        <pc:sldMkLst>
          <pc:docMk/>
          <pc:sldMk cId="4237819554" sldId="277"/>
        </pc:sldMkLst>
        <pc:spChg chg="mod">
          <ac:chgData name="Bart Naudts" userId="1439a2f6791640ec" providerId="LiveId" clId="{CAF2192B-6F1F-294E-AB18-06BD1A5CD87B}" dt="2021-03-15T21:29:00.273" v="1690" actId="20577"/>
          <ac:spMkLst>
            <pc:docMk/>
            <pc:sldMk cId="4237819554" sldId="277"/>
            <ac:spMk id="3" creationId="{CE3F35B0-392D-8D47-A7D3-E84E06F5A9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87BD-D4C5-5949-AE4A-F8F46FF8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BD39-9A95-6F43-A305-FB51E48A9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6C5C-83F6-984F-BD80-136B1BE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EADA-E4FB-B742-AEBB-22194215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A864-8155-5E41-9F84-726F0BDD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6BD-45CC-2943-9B42-D9F34B2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58D20-B833-9A45-9C8A-9E004130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8270-1F8D-5D4D-8F80-45CD261B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622A-961F-8E45-AB85-8731E81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95B4-5596-C34D-A09B-E603EB47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8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53E25-EB4D-9744-86FB-B59B939AC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6674-0C67-8442-B13E-C6EADC8A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DCCC-A089-BD4D-82F9-5B05777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06D0-1729-0548-883B-899F96C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9AD-CEB1-014A-8F62-4A18339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9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137C-3DF5-A545-BAA3-6009EBF8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7DC3-698B-3148-8E43-14D73521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F276-70D8-794C-96D8-4D87C78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2663-A897-4E47-AAD1-DAFEFB4A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A073-1D12-ED40-9526-6C53049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58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D4F-7C7C-124F-8895-4433846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7C54-5CE3-164B-960B-5649122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100D-CADF-254E-98B0-82D6E52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927-601E-9141-A6DF-8AE2CF47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AFB-12B0-3840-855C-DA19F2E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65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47C-4C2E-644B-B329-4E6A04F1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6DD3-0594-4A4E-BDEC-EF2FAE73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A1974-36BC-7640-AD64-7C6480D9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5C8D-61FF-E44C-9D7C-2F7B7DA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4F5D-E3DD-8E4D-9AC3-9F7F328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C9DA-0DCA-8E41-BC71-D614B3D0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45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71A-7999-1F4C-9CBA-FC6F0EA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95501-CA5E-2545-A7F2-DC96581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8538-7803-EA4F-93A1-A0F62363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FC07C-1924-E14D-AB68-43EA172D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02965-465C-344F-AF29-95A67498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11C83-2F0D-774A-B31C-5A0D574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3984-E110-B143-ABAE-7C17792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5A2FF-71AB-F044-8181-D139DFD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6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B113-C41B-B047-BED9-F5CFEB5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76BA-167E-B346-A02B-8237647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C307-85B1-3D48-A316-C6FF483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6846-1411-5249-AA47-0F6DC568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324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9CAFB-79E1-024C-8E21-B6BD81CD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0763-4EC2-6E46-98D9-460E5EDA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2E96-26FC-8F4D-A2FA-4EEB9A2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08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EBAB-9ACC-C04A-B395-E2DC211E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4F30-F96A-5C48-8441-EA7DB94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1F96-DB4E-7945-B707-7A574183E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0AAD-1AC6-A94F-8343-30A6DDB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142A-B295-DE4B-9003-7986E8B3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30F4-B1F1-DA45-B7A4-72F55DB7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1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F398-5A88-C440-BBB2-E5AB0B0E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7AB4A-9737-1C48-B43B-1030590A4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BDDC-8AF1-1D42-9BAF-056C7891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86A9-5820-1C48-8A66-7F43978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976D-2CA9-CB4F-AF9E-94E881F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76BA-5DD0-5744-B26E-E6C6B05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12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4F96E-D1F8-0043-82F7-BEBFD64A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B46E-BF3E-C246-8270-B838701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5852-E039-1345-A426-F4B02B46D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40B8-3B78-2149-9DFE-CC3FBE7760E8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2C5-A983-7744-9345-190FED3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E0D6-A897-EF47-BC40-D7E0F2F6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92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2immu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348-059E-B648-B39D-3C8BD492D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i="1" dirty="0"/>
              <a:t>e2immu</a:t>
            </a:r>
            <a:br>
              <a:rPr lang="en-BE" dirty="0"/>
            </a:br>
            <a:r>
              <a:rPr lang="en-GB" dirty="0"/>
              <a:t>E</a:t>
            </a:r>
            <a:r>
              <a:rPr lang="en-BE" dirty="0"/>
              <a:t>ffective and eventual 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8F1F-AD2A-A146-AC14-DFAE4752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21"/>
            <a:ext cx="9144000" cy="1655762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BE" dirty="0"/>
              <a:t>2immu.org</a:t>
            </a:r>
          </a:p>
          <a:p>
            <a:r>
              <a:rPr lang="en-BE" dirty="0"/>
              <a:t>Slide Deck 1: concepts</a:t>
            </a:r>
          </a:p>
          <a:p>
            <a:r>
              <a:rPr lang="en-BE" dirty="0"/>
              <a:t>Bart Naudts</a:t>
            </a:r>
          </a:p>
        </p:txBody>
      </p:sp>
    </p:spTree>
    <p:extLst>
      <p:ext uri="{BB962C8B-B14F-4D97-AF65-F5344CB8AC3E}">
        <p14:creationId xmlns:p14="http://schemas.microsoft.com/office/powerpoint/2010/main" val="29387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03B-19DF-864C-A599-7A679DD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CE92-1AD2-BC42-8ED8-5A4BEFFF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/>
              <a:t>Strong opinion</a:t>
            </a:r>
            <a:r>
              <a:rPr lang="en-BE" dirty="0"/>
              <a:t>: no non-private method in a type should modify its parameters</a:t>
            </a:r>
          </a:p>
          <a:p>
            <a:r>
              <a:rPr lang="en-BE" dirty="0"/>
              <a:t>We call such a type a container, because you can safely hand an object to a container: it may store it, pass it on, inspect it, but it will never modify it</a:t>
            </a:r>
          </a:p>
          <a:p>
            <a:r>
              <a:rPr lang="en-BE" dirty="0"/>
              <a:t>Typical examples of containers are the Java collection classes (which we can force to become containers by excluding the use of a few methods like toArray(E[] array))</a:t>
            </a:r>
          </a:p>
          <a:p>
            <a:r>
              <a:rPr lang="en-BE" dirty="0"/>
              <a:t>The majority of types in your project should be containers</a:t>
            </a:r>
          </a:p>
        </p:txBody>
      </p:sp>
    </p:spTree>
    <p:extLst>
      <p:ext uri="{BB962C8B-B14F-4D97-AF65-F5344CB8AC3E}">
        <p14:creationId xmlns:p14="http://schemas.microsoft.com/office/powerpoint/2010/main" val="22195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2BB-8AA8-524A-88FF-E4DEE578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@E1Immutable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8672-166F-7649-BA4C-C8462CA5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 first step towards immutability is that all fields are final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xplicitly final, with the keyword</a:t>
            </a:r>
          </a:p>
          <a:p>
            <a:pPr lvl="1"/>
            <a:r>
              <a:rPr lang="en-GB" dirty="0"/>
              <a:t>O</a:t>
            </a:r>
            <a:r>
              <a:rPr lang="en-BE" dirty="0"/>
              <a:t>r effectively final, as computed by the analyser</a:t>
            </a:r>
          </a:p>
          <a:p>
            <a:pPr lvl="1"/>
            <a:r>
              <a:rPr lang="en-BE" dirty="0"/>
              <a:t>Or eventually final, as soon as certain preconditions have been met</a:t>
            </a:r>
          </a:p>
          <a:p>
            <a:r>
              <a:rPr lang="en-BE" dirty="0"/>
              <a:t>Java records are @E1Immutable</a:t>
            </a:r>
          </a:p>
          <a:p>
            <a:r>
              <a:rPr lang="en-GB" dirty="0"/>
              <a:t>R</a:t>
            </a:r>
            <a:r>
              <a:rPr lang="en-BE" dirty="0"/>
              <a:t>elevant because non-modification requires non-assignment: it is the first step towards practical immutability</a:t>
            </a:r>
          </a:p>
          <a:p>
            <a:r>
              <a:rPr lang="en-BE" dirty="0"/>
              <a:t>Builders typically are not @E1Immutable, but they help construct immutable types</a:t>
            </a:r>
          </a:p>
          <a:p>
            <a:r>
              <a:rPr lang="en-BE" b="1" dirty="0"/>
              <a:t>Opinion</a:t>
            </a:r>
            <a:r>
              <a:rPr lang="en-BE" dirty="0"/>
              <a:t>: most non-builder types should be @E1Immutable</a:t>
            </a:r>
          </a:p>
        </p:txBody>
      </p:sp>
    </p:spTree>
    <p:extLst>
      <p:ext uri="{BB962C8B-B14F-4D97-AF65-F5344CB8AC3E}">
        <p14:creationId xmlns:p14="http://schemas.microsoft.com/office/powerpoint/2010/main" val="23151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3EB-0E8F-F047-9282-627A3C5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@Independent, @Dependent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35FB-E38C-8B4E-A7A6-706FE762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Two variables are independent when no modification to the first can have an effect on the second, and vice versa</a:t>
            </a:r>
          </a:p>
          <a:p>
            <a:r>
              <a:rPr lang="en-GB" dirty="0"/>
              <a:t>A</a:t>
            </a:r>
            <a:r>
              <a:rPr lang="en-BE" dirty="0"/>
              <a:t>ssignments obviously create dependence</a:t>
            </a:r>
          </a:p>
          <a:p>
            <a:r>
              <a:rPr lang="en-BE" dirty="0"/>
              <a:t>Typical non-trivial example is </a:t>
            </a:r>
            <a:r>
              <a:rPr lang="en-BE" i="1" dirty="0"/>
              <a:t>subList = list.subList()</a:t>
            </a:r>
            <a:r>
              <a:rPr lang="en-BE" dirty="0"/>
              <a:t>: a change in the subList is reflected in the original list, and vice versa</a:t>
            </a:r>
          </a:p>
          <a:p>
            <a:r>
              <a:rPr lang="en-BE" dirty="0"/>
              <a:t>Next to modification, this is the second building block towards practical immutability</a:t>
            </a:r>
          </a:p>
        </p:txBody>
      </p:sp>
    </p:spTree>
    <p:extLst>
      <p:ext uri="{BB962C8B-B14F-4D97-AF65-F5344CB8AC3E}">
        <p14:creationId xmlns:p14="http://schemas.microsoft.com/office/powerpoint/2010/main" val="5313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75D9-355B-314B-B5AC-8117152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Practical definition of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995A-63E2-6B4A-BD17-458913C2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Some types are deeply immutable (Object, String) but that is too strong a requirement</a:t>
            </a:r>
          </a:p>
          <a:p>
            <a:r>
              <a:rPr lang="en-BE" dirty="0"/>
              <a:t>Instead, @E2Immutable can be described by:</a:t>
            </a:r>
          </a:p>
          <a:p>
            <a:pPr marL="0" indent="0">
              <a:buNone/>
            </a:pPr>
            <a:endParaRPr lang="en-BE" dirty="0"/>
          </a:p>
          <a:p>
            <a:pPr marL="0" indent="0" algn="ctr">
              <a:buNone/>
            </a:pPr>
            <a:r>
              <a:rPr lang="en-GB" i="1" dirty="0"/>
              <a:t>After construction, an immutable type holds a number of objects; the type will not change their content, nor will it exchange them for other objects, or allow others to do so.</a:t>
            </a:r>
            <a:br>
              <a:rPr lang="en-GB" i="1" dirty="0"/>
            </a:br>
            <a:r>
              <a:rPr lang="en-GB" i="1" dirty="0"/>
              <a:t>The type is not responsible for what others do to the content of the objects it was given.</a:t>
            </a:r>
            <a:endParaRPr lang="en-BE" i="1" dirty="0"/>
          </a:p>
        </p:txBody>
      </p:sp>
    </p:spTree>
    <p:extLst>
      <p:ext uri="{BB962C8B-B14F-4D97-AF65-F5344CB8AC3E}">
        <p14:creationId xmlns:p14="http://schemas.microsoft.com/office/powerpoint/2010/main" val="33425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C288-BDF7-3045-BAC6-7F89553C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@E2Immutable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863F-3BEE-4F4B-AA4C-236F9927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RULE 1: all fields should be @NotModified </a:t>
            </a:r>
          </a:p>
          <a:p>
            <a:pPr marL="0" indent="0">
              <a:buNone/>
            </a:pPr>
            <a:r>
              <a:rPr lang="en-BE" dirty="0"/>
              <a:t>RULE 2: all fields should be private or of @E2Immutable type</a:t>
            </a:r>
          </a:p>
          <a:p>
            <a:pPr marL="0" indent="0">
              <a:buNone/>
            </a:pPr>
            <a:r>
              <a:rPr lang="en-BE" dirty="0"/>
              <a:t>RULE 3: all constructors’ parameters and return values of non-private methods should be independent of the fields</a:t>
            </a:r>
          </a:p>
          <a:p>
            <a:pPr marL="0" indent="0">
              <a:buNone/>
            </a:pPr>
            <a:endParaRPr lang="en-BE" dirty="0"/>
          </a:p>
          <a:p>
            <a:r>
              <a:rPr lang="en-GB" dirty="0"/>
              <a:t>Rule 1</a:t>
            </a:r>
            <a:r>
              <a:rPr lang="en-BE" dirty="0"/>
              <a:t> implies that the type is @E1Immutable</a:t>
            </a:r>
          </a:p>
          <a:p>
            <a:r>
              <a:rPr lang="en-BE" dirty="0"/>
              <a:t>Rule 2 guards against modification by accessing a field or a field’s methods from the outside</a:t>
            </a:r>
          </a:p>
          <a:p>
            <a:r>
              <a:rPr lang="en-BE" dirty="0"/>
              <a:t>Rule 3 guards against exposure of content</a:t>
            </a:r>
          </a:p>
        </p:txBody>
      </p:sp>
    </p:spTree>
    <p:extLst>
      <p:ext uri="{BB962C8B-B14F-4D97-AF65-F5344CB8AC3E}">
        <p14:creationId xmlns:p14="http://schemas.microsoft.com/office/powerpoint/2010/main" val="2476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8F1E-15C2-5140-A686-C7E3079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Examples of @E2Immutable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7938-2D8E-2649-A624-DC307FE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Primitives and deeply immutable types such as String, Object are @E2Immutable</a:t>
            </a:r>
          </a:p>
          <a:p>
            <a:r>
              <a:rPr lang="en-BE" dirty="0"/>
              <a:t>Any type that can be replaced by an unbound parameter type in a class, is @E2Immutable in that class (no method call or field access)</a:t>
            </a:r>
          </a:p>
          <a:p>
            <a:r>
              <a:rPr lang="en-BE" dirty="0"/>
              <a:t>So records whose fields are of the above type are @E2Immutable</a:t>
            </a:r>
          </a:p>
          <a:p>
            <a:r>
              <a:rPr lang="en-BE" dirty="0"/>
              <a:t>Collections have “unmodifiable” variants which are @E2Immutable</a:t>
            </a:r>
          </a:p>
          <a:p>
            <a:r>
              <a:rPr lang="en-BE" dirty="0"/>
              <a:t>Random is NOT: each time you access a new random number, its “state” changes</a:t>
            </a:r>
          </a:p>
        </p:txBody>
      </p:sp>
    </p:spTree>
    <p:extLst>
      <p:ext uri="{BB962C8B-B14F-4D97-AF65-F5344CB8AC3E}">
        <p14:creationId xmlns:p14="http://schemas.microsoft.com/office/powerpoint/2010/main" val="38232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70EB-A56A-CB42-AA21-295669D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40E5-7702-DB47-A240-34414A64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 the life cycle of an object, a builder can represent the modifiable first phase; it can then produce an immutable “copy” for use after the transition from modifiable to unmodifiable</a:t>
            </a:r>
          </a:p>
          <a:p>
            <a:r>
              <a:rPr lang="en-BE" dirty="0"/>
              <a:t>Often as a static sub-type called “Builder”, with fluent methods</a:t>
            </a:r>
          </a:p>
          <a:p>
            <a:r>
              <a:rPr lang="en-BE" dirty="0"/>
              <a:t>Typical examples</a:t>
            </a:r>
          </a:p>
          <a:p>
            <a:pPr lvl="1"/>
            <a:r>
              <a:rPr lang="en-BE" dirty="0"/>
              <a:t>ImmutableSet.Builder -&gt; ImmutableSet in Guava</a:t>
            </a:r>
          </a:p>
          <a:p>
            <a:pPr lvl="1"/>
            <a:r>
              <a:rPr lang="en-BE" dirty="0"/>
              <a:t>StringBuilder -&gt; String</a:t>
            </a:r>
          </a:p>
          <a:p>
            <a:pPr lvl="1"/>
            <a:r>
              <a:rPr lang="en-BE" dirty="0"/>
              <a:t>Stream.Builder -&gt; Stream</a:t>
            </a:r>
          </a:p>
        </p:txBody>
      </p:sp>
    </p:spTree>
    <p:extLst>
      <p:ext uri="{BB962C8B-B14F-4D97-AF65-F5344CB8AC3E}">
        <p14:creationId xmlns:p14="http://schemas.microsoft.com/office/powerpoint/2010/main" val="13568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9FE-EE73-C746-B68E-491BBDED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5B0-392D-8D47-A7D3-E84E06F5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Eventual immutability (@E1Immutable, @E2Immutable) is characterised by one or more irreversible transitions from modifiable to immutable</a:t>
            </a:r>
          </a:p>
          <a:p>
            <a:pPr marL="0" indent="0">
              <a:buNone/>
            </a:pPr>
            <a:endParaRPr lang="en-BE" dirty="0"/>
          </a:p>
          <a:p>
            <a:r>
              <a:rPr lang="en-BE" dirty="0"/>
              <a:t>Sometimes a programming framework forces you to wait on a setter or initialiser to complete the initialisation phase of your object</a:t>
            </a:r>
          </a:p>
          <a:p>
            <a:r>
              <a:rPr lang="en-BE" dirty="0"/>
              <a:t>In object graphs with self-references, explicit finality of fields and content is simply not possible</a:t>
            </a:r>
          </a:p>
        </p:txBody>
      </p:sp>
    </p:spTree>
    <p:extLst>
      <p:ext uri="{BB962C8B-B14F-4D97-AF65-F5344CB8AC3E}">
        <p14:creationId xmlns:p14="http://schemas.microsoft.com/office/powerpoint/2010/main" val="42378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8E6D-0C7D-4141-BC84-8E467ED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3BB8-8766-FB46-87AE-8E3710E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analyser understands b</a:t>
            </a:r>
            <a:r>
              <a:rPr lang="en-BE" dirty="0"/>
              <a:t>uilding block types such as</a:t>
            </a:r>
          </a:p>
          <a:p>
            <a:pPr lvl="1"/>
            <a:r>
              <a:rPr lang="en-BE" dirty="0"/>
              <a:t>Lazy: initialize at first get using a supplier, then freeze</a:t>
            </a:r>
          </a:p>
          <a:p>
            <a:pPr lvl="1"/>
            <a:r>
              <a:rPr lang="en-BE" dirty="0"/>
              <a:t>SetOnce: allow set exactly once, then only get, isSet</a:t>
            </a:r>
          </a:p>
          <a:p>
            <a:pPr lvl="1"/>
            <a:r>
              <a:rPr lang="en-BE" dirty="0"/>
              <a:t>SetOnceMap: do not allow to overwrite keys, removal, explicit freeze </a:t>
            </a:r>
          </a:p>
          <a:p>
            <a:pPr lvl="1"/>
            <a:r>
              <a:rPr lang="en-BE" dirty="0"/>
              <a:t>AddOnceSet: only add, only once, no removal, explicit freeze</a:t>
            </a:r>
          </a:p>
          <a:p>
            <a:r>
              <a:rPr lang="en-US" dirty="0"/>
              <a:t>Add your own using an eventually final field with preconditions on set (@Mark), get (@Only(after)), </a:t>
            </a:r>
            <a:r>
              <a:rPr lang="en-US" dirty="0" err="1"/>
              <a:t>isSet</a:t>
            </a:r>
            <a:r>
              <a:rPr lang="en-US" dirty="0"/>
              <a:t> (@</a:t>
            </a:r>
            <a:r>
              <a:rPr lang="en-US" dirty="0" err="1"/>
              <a:t>TestMark</a:t>
            </a:r>
            <a:r>
              <a:rPr lang="en-US" dirty="0"/>
              <a:t>)</a:t>
            </a:r>
            <a:endParaRPr lang="en-BE" dirty="0"/>
          </a:p>
          <a:p>
            <a:r>
              <a:rPr lang="en-BE" dirty="0"/>
              <a:t>Combine both to obtain types that are immutable once all fields have changed to immutable status</a:t>
            </a:r>
          </a:p>
        </p:txBody>
      </p:sp>
    </p:spTree>
    <p:extLst>
      <p:ext uri="{BB962C8B-B14F-4D97-AF65-F5344CB8AC3E}">
        <p14:creationId xmlns:p14="http://schemas.microsoft.com/office/powerpoint/2010/main" val="354472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E84-F516-6B43-B9E6-75F0B765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410D-692A-1C4B-8B0A-81D0E9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Command-line</a:t>
            </a:r>
          </a:p>
          <a:p>
            <a:r>
              <a:rPr lang="en-BE" dirty="0"/>
              <a:t>Gradle plugin</a:t>
            </a:r>
          </a:p>
          <a:p>
            <a:r>
              <a:rPr lang="en-BE" dirty="0"/>
              <a:t>IntelliJ plugin plus key-value store (work in progress)</a:t>
            </a:r>
          </a:p>
          <a:p>
            <a:endParaRPr lang="en-BE" dirty="0"/>
          </a:p>
          <a:p>
            <a:r>
              <a:rPr lang="en-BE" dirty="0"/>
              <a:t>Whichever route you take, your code will not be littered by annotations! They are most useful as guards</a:t>
            </a:r>
          </a:p>
        </p:txBody>
      </p:sp>
    </p:spTree>
    <p:extLst>
      <p:ext uri="{BB962C8B-B14F-4D97-AF65-F5344CB8AC3E}">
        <p14:creationId xmlns:p14="http://schemas.microsoft.com/office/powerpoint/2010/main" val="33164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6F90-B85A-5741-A818-A6B558A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</a:t>
            </a:r>
            <a:r>
              <a:rPr lang="en-BE" i="1" dirty="0"/>
              <a:t>e2immu</a:t>
            </a:r>
            <a:r>
              <a:rPr lang="en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448-383A-2E43-80AD-28284721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static code analyser for the Java programming language</a:t>
            </a:r>
          </a:p>
          <a:p>
            <a:pPr lvl="1"/>
            <a:r>
              <a:rPr lang="en-GB" dirty="0"/>
              <a:t>Stand-alone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Broad range of features</a:t>
            </a:r>
          </a:p>
          <a:p>
            <a:pPr lvl="1"/>
            <a:r>
              <a:rPr lang="en-GB" dirty="0"/>
              <a:t>Opinionated</a:t>
            </a:r>
          </a:p>
          <a:p>
            <a:pPr lvl="1"/>
            <a:r>
              <a:rPr lang="en-GB" dirty="0"/>
              <a:t>Built to help you improve your code</a:t>
            </a:r>
          </a:p>
          <a:p>
            <a:r>
              <a:rPr lang="en-GB" dirty="0"/>
              <a:t>Focuses on support for immutability </a:t>
            </a:r>
          </a:p>
          <a:p>
            <a:pPr lvl="1"/>
            <a:r>
              <a:rPr lang="en-GB" dirty="0"/>
              <a:t>Provides a workable definition of immutable objects</a:t>
            </a:r>
          </a:p>
          <a:p>
            <a:pPr lvl="1"/>
            <a:r>
              <a:rPr lang="en-GB" dirty="0"/>
              <a:t>Provides support for analysing eventual immutability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196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9A4C-FC7B-A646-AF11-17FE0C0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Library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4935-7450-8641-AAA4-0F1536EB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 code analyser cannot inspect interfaces: that’s where the API designer should add intent!</a:t>
            </a:r>
          </a:p>
          <a:p>
            <a:r>
              <a:rPr lang="en-BE" dirty="0"/>
              <a:t>Solution: manually annotate the methods you want to use</a:t>
            </a:r>
          </a:p>
          <a:p>
            <a:r>
              <a:rPr lang="en-BE" dirty="0"/>
              <a:t>Prime this by using the analyser to inspect implementations of the interface, to reduce work</a:t>
            </a:r>
          </a:p>
          <a:p>
            <a:r>
              <a:rPr lang="en-BE" dirty="0"/>
              <a:t>Thanks to manual annotations, you can </a:t>
            </a:r>
            <a:r>
              <a:rPr lang="en-BE" i="1" dirty="0"/>
              <a:t>tune</a:t>
            </a:r>
            <a:r>
              <a:rPr lang="en-BE" dirty="0"/>
              <a:t> the interface of types whose implementation you do not control</a:t>
            </a:r>
          </a:p>
          <a:p>
            <a:pPr lvl="1"/>
            <a:r>
              <a:rPr lang="en-GB" dirty="0"/>
              <a:t>F</a:t>
            </a:r>
            <a:r>
              <a:rPr lang="en-BE" dirty="0"/>
              <a:t>orbid inserting null in the Java collection types</a:t>
            </a:r>
          </a:p>
          <a:p>
            <a:pPr lvl="1"/>
            <a:r>
              <a:rPr lang="en-BE" dirty="0"/>
              <a:t>Ignore the modification of logging, metrics, etc. </a:t>
            </a:r>
            <a:r>
              <a:rPr lang="en-BE"/>
              <a:t>(often passed on as params!)</a:t>
            </a: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47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17A-1B35-E04D-843B-2679375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Current status of the analyser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D56-452D-7445-831B-D03C1BF6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Still in development, not yet ready for general use</a:t>
            </a:r>
          </a:p>
          <a:p>
            <a:r>
              <a:rPr lang="en-BE" dirty="0"/>
              <a:t>All main concepts have been implemented</a:t>
            </a:r>
          </a:p>
          <a:p>
            <a:r>
              <a:rPr lang="en-BE" dirty="0"/>
              <a:t>Accepting contributions now!</a:t>
            </a:r>
          </a:p>
          <a:p>
            <a:r>
              <a:rPr lang="en-BE" dirty="0"/>
              <a:t>Main work topics</a:t>
            </a:r>
          </a:p>
          <a:p>
            <a:pPr lvl="1"/>
            <a:r>
              <a:rPr lang="en-GB" dirty="0"/>
              <a:t>More t</a:t>
            </a:r>
            <a:r>
              <a:rPr lang="en-BE" dirty="0"/>
              <a:t>ests, debugging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ble to analyse its own code</a:t>
            </a:r>
          </a:p>
          <a:p>
            <a:pPr lvl="1"/>
            <a:r>
              <a:rPr lang="en-BE" dirty="0"/>
              <a:t>User interface(s) IntelliJ, Eclipse, Visual Studio</a:t>
            </a:r>
          </a:p>
          <a:p>
            <a:pPr lvl="1"/>
            <a:r>
              <a:rPr lang="en-BE" dirty="0"/>
              <a:t>Annotation of libraries</a:t>
            </a:r>
          </a:p>
        </p:txBody>
      </p:sp>
    </p:spTree>
    <p:extLst>
      <p:ext uri="{BB962C8B-B14F-4D97-AF65-F5344CB8AC3E}">
        <p14:creationId xmlns:p14="http://schemas.microsoft.com/office/powerpoint/2010/main" val="400080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2D5-FFC3-9D4D-94F8-411C4B0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Copyright, License, contributing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4C31-0109-C742-8F20-D9F67F33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© Bart Naudts, 2020-2021</a:t>
            </a:r>
          </a:p>
          <a:p>
            <a:r>
              <a:rPr lang="en-BE" dirty="0"/>
              <a:t>LGPLv3 license</a:t>
            </a:r>
          </a:p>
          <a:p>
            <a:r>
              <a:rPr lang="en-BE" dirty="0"/>
              <a:t>Code is on GitHub, </a:t>
            </a:r>
            <a:r>
              <a:rPr lang="en-BE" dirty="0">
                <a:hlinkClick r:id="rId2"/>
              </a:rPr>
              <a:t>www.e2immu.org</a:t>
            </a:r>
            <a:endParaRPr lang="en-BE" dirty="0"/>
          </a:p>
          <a:p>
            <a:r>
              <a:rPr lang="en-BE" dirty="0"/>
              <a:t>Contributions welcome, please discuss, use GitHub</a:t>
            </a:r>
          </a:p>
          <a:p>
            <a:r>
              <a:rPr lang="en-BE" dirty="0"/>
              <a:t>You can sponsor the project by allowing my company to invoice for</a:t>
            </a:r>
          </a:p>
          <a:p>
            <a:pPr>
              <a:buFontTx/>
              <a:buChar char="-"/>
            </a:pPr>
            <a:r>
              <a:rPr lang="en-GB" dirty="0"/>
              <a:t>B</a:t>
            </a:r>
            <a:r>
              <a:rPr lang="en-BE" dirty="0"/>
              <a:t>ugfixes</a:t>
            </a:r>
          </a:p>
          <a:p>
            <a:pPr>
              <a:buFontTx/>
              <a:buChar char="-"/>
            </a:pPr>
            <a:r>
              <a:rPr lang="en-GB" dirty="0"/>
              <a:t>A</a:t>
            </a:r>
            <a:r>
              <a:rPr lang="en-BE" dirty="0"/>
              <a:t>nnotation of libraries</a:t>
            </a:r>
          </a:p>
          <a:p>
            <a:pPr>
              <a:buFontTx/>
              <a:buChar char="-"/>
            </a:pPr>
            <a:r>
              <a:rPr lang="en-BE" dirty="0"/>
              <a:t>Features, extensions</a:t>
            </a:r>
          </a:p>
          <a:p>
            <a:pPr>
              <a:buFontTx/>
              <a:buChar char="-"/>
            </a:pPr>
            <a:r>
              <a:rPr lang="en-GB" dirty="0"/>
              <a:t>Y</a:t>
            </a:r>
            <a:r>
              <a:rPr lang="en-BE" dirty="0"/>
              <a:t>our logo on the website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97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5E59-5A9E-394E-876C-266D3A25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do static code analysers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DD89-A2CA-7F47-88EA-853986F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“Static”: they read the source code, they do not execute it</a:t>
            </a:r>
          </a:p>
          <a:p>
            <a:r>
              <a:rPr lang="en-GB" dirty="0"/>
              <a:t>S</a:t>
            </a:r>
            <a:r>
              <a:rPr lang="en-BE" dirty="0"/>
              <a:t>tandard features of code analysers include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ull pointer analysis</a:t>
            </a:r>
          </a:p>
          <a:p>
            <a:pPr lvl="1"/>
            <a:r>
              <a:rPr lang="en-BE" dirty="0"/>
              <a:t>Dead code analysis</a:t>
            </a:r>
          </a:p>
          <a:p>
            <a:pPr lvl="1"/>
            <a:r>
              <a:rPr lang="en-US" dirty="0"/>
              <a:t>Detection of unused variables or methods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implification of logic</a:t>
            </a:r>
            <a:endParaRPr lang="en-US" dirty="0"/>
          </a:p>
          <a:p>
            <a:pPr lvl="1"/>
            <a:r>
              <a:rPr lang="en-US" dirty="0"/>
              <a:t>Detection of constant results</a:t>
            </a:r>
          </a:p>
          <a:p>
            <a:r>
              <a:rPr lang="en-US" dirty="0"/>
              <a:t>… essentially, they warn for common mistakes beyond the warnings of the compiler</a:t>
            </a:r>
          </a:p>
        </p:txBody>
      </p:sp>
    </p:spTree>
    <p:extLst>
      <p:ext uri="{BB962C8B-B14F-4D97-AF65-F5344CB8AC3E}">
        <p14:creationId xmlns:p14="http://schemas.microsoft.com/office/powerpoint/2010/main" val="24176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5845-E87E-0F45-A967-4965EF2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about an opinionated code analyser?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6729-A309-E642-958C-A2DCDC1C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Warns about bad practices (“bad” according to the someone!)</a:t>
            </a:r>
          </a:p>
          <a:p>
            <a:pPr lvl="1"/>
            <a:r>
              <a:rPr lang="en-GB" dirty="0"/>
              <a:t>W</a:t>
            </a:r>
            <a:r>
              <a:rPr lang="en-BE" dirty="0"/>
              <a:t>arn against non-private non-final fields</a:t>
            </a:r>
          </a:p>
          <a:p>
            <a:pPr lvl="1"/>
            <a:r>
              <a:rPr lang="en-BE" dirty="0"/>
              <a:t>Warn against using fields as local variables</a:t>
            </a:r>
          </a:p>
          <a:p>
            <a:pPr lvl="1"/>
            <a:r>
              <a:rPr lang="en-BE" dirty="0"/>
              <a:t>Warn against re-using local variables</a:t>
            </a:r>
          </a:p>
          <a:p>
            <a:pPr lvl="1"/>
            <a:r>
              <a:rPr lang="en-BE" dirty="0"/>
              <a:t>Warn against methods that are too long</a:t>
            </a:r>
          </a:p>
          <a:p>
            <a:r>
              <a:rPr lang="en-BE" dirty="0"/>
              <a:t>Enforce consistency of e.g. use of switch, ternary operator, variable naming, parameter order, …</a:t>
            </a:r>
          </a:p>
          <a:p>
            <a:r>
              <a:rPr lang="en-BE" dirty="0"/>
              <a:t>Teams will often follow common guidelines enforced by an analyser</a:t>
            </a:r>
          </a:p>
          <a:p>
            <a:r>
              <a:rPr lang="en-BE" dirty="0"/>
              <a:t>Standardization helps your understanding of the code</a:t>
            </a:r>
          </a:p>
        </p:txBody>
      </p:sp>
    </p:spTree>
    <p:extLst>
      <p:ext uri="{BB962C8B-B14F-4D97-AF65-F5344CB8AC3E}">
        <p14:creationId xmlns:p14="http://schemas.microsoft.com/office/powerpoint/2010/main" val="32772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896-99A0-2845-9FA3-3C9656BA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static code analysers?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0BF1-A488-314F-A699-3A9A8E3C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a lead engineer of a large software project: Yes!</a:t>
            </a:r>
          </a:p>
          <a:p>
            <a:pPr lvl="1"/>
            <a:r>
              <a:rPr lang="en-BE" dirty="0"/>
              <a:t>Code that follows good practices is less error prone</a:t>
            </a:r>
          </a:p>
          <a:p>
            <a:pPr lvl="1"/>
            <a:r>
              <a:rPr lang="en-BE" dirty="0"/>
              <a:t>Developers and teams come and go, and code lives on for years</a:t>
            </a:r>
          </a:p>
          <a:p>
            <a:r>
              <a:rPr lang="en-BE" dirty="0"/>
              <a:t>For an experienced engineer: Yes!</a:t>
            </a:r>
          </a:p>
          <a:p>
            <a:pPr lvl="1"/>
            <a:r>
              <a:rPr lang="en-GB" dirty="0"/>
              <a:t>Speeds up development</a:t>
            </a:r>
          </a:p>
          <a:p>
            <a:pPr lvl="1"/>
            <a:r>
              <a:rPr lang="en-US" dirty="0"/>
              <a:t>Helps to maintain a high quality of code at lower cost</a:t>
            </a:r>
            <a:endParaRPr lang="en-BE" dirty="0"/>
          </a:p>
          <a:p>
            <a:r>
              <a:rPr lang="en-BE" dirty="0"/>
              <a:t>For an inexperienced engineer: Yes!</a:t>
            </a:r>
            <a:endParaRPr lang="en-GB" dirty="0"/>
          </a:p>
          <a:p>
            <a:pPr lvl="1"/>
            <a:r>
              <a:rPr lang="en-GB" dirty="0"/>
              <a:t>H</a:t>
            </a:r>
            <a:r>
              <a:rPr lang="en-BE" dirty="0"/>
              <a:t>elps you avoid common mistakes</a:t>
            </a:r>
          </a:p>
          <a:p>
            <a:pPr lvl="1"/>
            <a:r>
              <a:rPr lang="en-GB" dirty="0"/>
              <a:t>Teaches you: y</a:t>
            </a:r>
            <a:r>
              <a:rPr lang="en-BE" dirty="0"/>
              <a:t>ou can typically learn from code analysers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93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AF2-806B-BB4D-94BE-C853003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Does </a:t>
            </a:r>
            <a:r>
              <a:rPr lang="en-BE" i="1" dirty="0"/>
              <a:t>e2immu</a:t>
            </a:r>
            <a:r>
              <a:rPr lang="en-BE" dirty="0"/>
              <a:t> do typical analyser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9EDC-449E-A24F-8DE5-80A53CE5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BE" dirty="0"/>
              <a:t>he current implementation already contains many standard analyser tasks, but is far from ”complete”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null-pointer analysis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computational engine (dead code, simplification of logic)</a:t>
            </a:r>
          </a:p>
          <a:p>
            <a:pPr lvl="1"/>
            <a:r>
              <a:rPr lang="en-BE" dirty="0"/>
              <a:t>Support for detecting and enforcing preconditions</a:t>
            </a:r>
          </a:p>
          <a:p>
            <a:r>
              <a:rPr lang="en-BE" dirty="0"/>
              <a:t>By design, it is opinonated about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arameters: never assign to them!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xceptions: they’re not part of the normal flow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ynchronization: outside the analyser’s scope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rivate vs non-private (public, package, protected are mostly equivalent)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o distinction between static fields and instance fields</a:t>
            </a:r>
          </a:p>
          <a:p>
            <a:pPr marL="457200" lvl="1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60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C118-E8AB-6C42-A545-41ABE30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focusing on immutability?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4089-5F34-C645-A2D5-CA8C48EA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Yes! The better you can guess which modifications take place where, the faster you can understand a large code-base</a:t>
            </a:r>
          </a:p>
          <a:p>
            <a:r>
              <a:rPr lang="en-BE" dirty="0"/>
              <a:t>Immutability is a safe-guard against unexpected changes by parts of the code you don’t know/understand/control</a:t>
            </a:r>
          </a:p>
          <a:p>
            <a:r>
              <a:rPr lang="en-BE" dirty="0"/>
              <a:t>Java does not provide sufficient out-of-the-box practical solutions</a:t>
            </a:r>
          </a:p>
          <a:p>
            <a:r>
              <a:rPr lang="en-BE" dirty="0"/>
              <a:t>A code analyser is needed to permanently guard your immutability claims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1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AF50-90CD-254A-923A-47C34E6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initial focus is on </a:t>
            </a:r>
            <a:r>
              <a:rPr lang="en-BE" i="1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A8C-7BC0-1747-AFFB-59A7244A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BE" dirty="0"/>
              <a:t>ark methods as modifying or non-modifying</a:t>
            </a:r>
          </a:p>
          <a:p>
            <a:pPr lvl="1"/>
            <a:r>
              <a:rPr lang="en-BE" dirty="0"/>
              <a:t>Modifying as soon as it modifies a field of the type</a:t>
            </a:r>
          </a:p>
          <a:p>
            <a:r>
              <a:rPr lang="en-BE" dirty="0"/>
              <a:t>Mark fields as modified, or non-modified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s soon as there is a method in the type that modifies the field </a:t>
            </a:r>
          </a:p>
          <a:p>
            <a:pPr lvl="1"/>
            <a:endParaRPr lang="en-BE" dirty="0"/>
          </a:p>
          <a:p>
            <a:r>
              <a:rPr lang="en-BE" dirty="0"/>
              <a:t>Modification of a field means that a change occurs in the object graph of the object held by the field</a:t>
            </a:r>
          </a:p>
          <a:p>
            <a:r>
              <a:rPr lang="en-BE" dirty="0"/>
              <a:t>Assignment implies modification</a:t>
            </a:r>
          </a:p>
        </p:txBody>
      </p:sp>
    </p:spTree>
    <p:extLst>
      <p:ext uri="{BB962C8B-B14F-4D97-AF65-F5344CB8AC3E}">
        <p14:creationId xmlns:p14="http://schemas.microsoft.com/office/powerpoint/2010/main" val="7375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97F-681E-E344-AB39-19ACAE0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@Modified, @NotModified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AFC-8D16-2044-80C9-A81EBA87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Modifying methods:</a:t>
            </a:r>
          </a:p>
          <a:p>
            <a:pPr lvl="1"/>
            <a:r>
              <a:rPr lang="en-GB" dirty="0"/>
              <a:t>In Set&lt;E&gt;: </a:t>
            </a:r>
            <a:r>
              <a:rPr lang="en-BE" dirty="0"/>
              <a:t>add(E e), remove(E e), clear()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etters</a:t>
            </a:r>
          </a:p>
          <a:p>
            <a:pPr lvl="1"/>
            <a:r>
              <a:rPr lang="en-BE" dirty="0"/>
              <a:t>Constructors are modifying by definition</a:t>
            </a:r>
          </a:p>
          <a:p>
            <a:r>
              <a:rPr lang="en-BE" dirty="0"/>
              <a:t>Non-modifying methods:</a:t>
            </a:r>
          </a:p>
          <a:p>
            <a:pPr lvl="1"/>
            <a:r>
              <a:rPr lang="en-BE" dirty="0"/>
              <a:t>In Set&lt;E&gt;: contains(E e), size(), toArray(E[] es)</a:t>
            </a:r>
          </a:p>
          <a:p>
            <a:pPr lvl="1"/>
            <a:r>
              <a:rPr lang="en-BE" dirty="0"/>
              <a:t>Getters (opiononated: to be enforced!)</a:t>
            </a:r>
          </a:p>
          <a:p>
            <a:pPr lvl="1"/>
            <a:r>
              <a:rPr lang="en-BE" dirty="0"/>
              <a:t>String, Object, Stream: all methods</a:t>
            </a:r>
          </a:p>
          <a:p>
            <a:r>
              <a:rPr lang="en-BE" dirty="0"/>
              <a:t>Edge-cases: println on System.out (modification should have no bearing on any semantics of the program)</a:t>
            </a:r>
          </a:p>
        </p:txBody>
      </p:sp>
    </p:spTree>
    <p:extLst>
      <p:ext uri="{BB962C8B-B14F-4D97-AF65-F5344CB8AC3E}">
        <p14:creationId xmlns:p14="http://schemas.microsoft.com/office/powerpoint/2010/main" val="33209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1586</Words>
  <Application>Microsoft Macintosh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e2immu Effective and eventual immutability</vt:lpstr>
      <vt:lpstr>What is e2immu?</vt:lpstr>
      <vt:lpstr>What do static code analysers do?</vt:lpstr>
      <vt:lpstr>What about an opinionated code analyser?</vt:lpstr>
      <vt:lpstr>Is there a need for static code analysers?</vt:lpstr>
      <vt:lpstr>Does e2immu do typical analyser stuff?</vt:lpstr>
      <vt:lpstr>Is there a need for focusing on immutability?</vt:lpstr>
      <vt:lpstr>The initial focus is on modification</vt:lpstr>
      <vt:lpstr>@Modified, @NotModified</vt:lpstr>
      <vt:lpstr>@Container</vt:lpstr>
      <vt:lpstr>@E1Immutable</vt:lpstr>
      <vt:lpstr>@Independent, @Dependent</vt:lpstr>
      <vt:lpstr>Practical definition of immutability</vt:lpstr>
      <vt:lpstr>@E2Immutable (part 1)</vt:lpstr>
      <vt:lpstr>Examples of @E2Immutable types</vt:lpstr>
      <vt:lpstr>Builders</vt:lpstr>
      <vt:lpstr>Eventual immutability</vt:lpstr>
      <vt:lpstr>Eventual immutability</vt:lpstr>
      <vt:lpstr>User interfaces</vt:lpstr>
      <vt:lpstr>Library Annotations</vt:lpstr>
      <vt:lpstr>Current status of the analyser</vt:lpstr>
      <vt:lpstr>Copyright, License, contributing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E2IMMU Effective and eventual immutability</dc:title>
  <dc:creator>Bart Naudts</dc:creator>
  <cp:lastModifiedBy>Bart Naudts</cp:lastModifiedBy>
  <cp:revision>2</cp:revision>
  <dcterms:created xsi:type="dcterms:W3CDTF">2021-03-06T18:25:15Z</dcterms:created>
  <dcterms:modified xsi:type="dcterms:W3CDTF">2021-04-26T06:16:19Z</dcterms:modified>
</cp:coreProperties>
</file>