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8" r:id="rId5"/>
    <p:sldId id="275" r:id="rId6"/>
    <p:sldId id="277"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5"/>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4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유튜브 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pic>
        <p:nvPicPr>
          <p:cNvPr id="1026" name="Picture 2" descr="유튜브">
            <a:extLst>
              <a:ext uri="{FF2B5EF4-FFF2-40B4-BE49-F238E27FC236}">
                <a16:creationId xmlns:a16="http://schemas.microsoft.com/office/drawing/2014/main" id="{27700362-793B-4E52-ADC4-6D16C741B7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1" b="26477"/>
          <a:stretch/>
        </p:blipFill>
        <p:spPr bwMode="auto">
          <a:xfrm>
            <a:off x="3260586" y="1457814"/>
            <a:ext cx="4059550" cy="2952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165" y="1457814"/>
            <a:ext cx="2448272" cy="2448272"/>
          </a:xfrm>
          <a:prstGeom prst="rect">
            <a:avLst/>
          </a:prstGeom>
          <a:solidFill>
            <a:schemeClr val="bg1"/>
          </a:solidFill>
        </p:spPr>
      </p:pic>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51579372"/>
              </p:ext>
            </p:extLst>
          </p:nvPr>
        </p:nvGraphicFramePr>
        <p:xfrm>
          <a:off x="1197870" y="1268760"/>
          <a:ext cx="9578652" cy="5135307"/>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트렌드에 맞는 데이터 분석 주제를 찾기 위해 팀원들의 논의를 거쳐 현재 가장 뜨거운 동영상 플랫폼인 유튜브를 활용하기로 하였습니다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유튜브를 데이터 분석을 통해 이용자가 효과적으로 트렌드를 알 수 있도록 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데이터로 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만들어 트렌드 예측을 하고</a:t>
                      </a:r>
                      <a:r>
                        <a:rPr lang="en-US" altLang="ko-KR" sz="900" dirty="0">
                          <a:solidFill>
                            <a:schemeClr val="tx1"/>
                          </a:solidFill>
                          <a:latin typeface="+mn-ea"/>
                          <a:ea typeface="+mn-ea"/>
                        </a:rPr>
                        <a:t> </a:t>
                      </a:r>
                      <a:r>
                        <a:rPr lang="ko-KR" altLang="en-US" sz="900" dirty="0">
                          <a:solidFill>
                            <a:schemeClr val="tx1"/>
                          </a:solidFill>
                          <a:latin typeface="+mn-ea"/>
                          <a:ea typeface="+mn-ea"/>
                        </a:rPr>
                        <a:t>이러한 정보를 이용자가 활용할 수 있도록 합니다</a:t>
                      </a:r>
                      <a:r>
                        <a:rPr lang="en-US" altLang="ko-KR" sz="900" dirty="0">
                          <a:solidFill>
                            <a:schemeClr val="tx1"/>
                          </a:solidFill>
                          <a:latin typeface="+mn-ea"/>
                          <a:ea typeface="+mn-ea"/>
                        </a:rPr>
                        <a:t>.</a:t>
                      </a:r>
                    </a:p>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주간 급상승 </a:t>
                      </a:r>
                      <a:r>
                        <a:rPr lang="ko-KR" altLang="en-US" sz="900" dirty="0" err="1">
                          <a:solidFill>
                            <a:schemeClr val="tx1"/>
                          </a:solidFill>
                          <a:latin typeface="+mn-ea"/>
                          <a:ea typeface="+mn-ea"/>
                        </a:rPr>
                        <a:t>유튜버</a:t>
                      </a:r>
                      <a:r>
                        <a:rPr lang="ko-KR" altLang="en-US" sz="900" dirty="0">
                          <a:solidFill>
                            <a:schemeClr val="tx1"/>
                          </a:solidFill>
                          <a:latin typeface="+mn-ea"/>
                          <a:ea typeface="+mn-ea"/>
                        </a:rPr>
                        <a:t>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인기 </a:t>
                      </a:r>
                      <a:r>
                        <a:rPr lang="ko-KR" altLang="en-US" sz="900" dirty="0" err="1">
                          <a:solidFill>
                            <a:schemeClr val="tx1"/>
                          </a:solidFill>
                          <a:latin typeface="+mn-ea"/>
                          <a:ea typeface="+mn-ea"/>
                        </a:rPr>
                        <a:t>카테고리랑</a:t>
                      </a:r>
                      <a:r>
                        <a:rPr lang="ko-KR" altLang="en-US" sz="900" dirty="0">
                          <a:solidFill>
                            <a:schemeClr val="tx1"/>
                          </a:solidFill>
                          <a:latin typeface="+mn-ea"/>
                          <a:ea typeface="+mn-ea"/>
                        </a:rPr>
                        <a:t> 인기 </a:t>
                      </a:r>
                      <a:r>
                        <a:rPr lang="ko-KR" altLang="en-US" sz="900" dirty="0" err="1">
                          <a:solidFill>
                            <a:schemeClr val="tx1"/>
                          </a:solidFill>
                          <a:latin typeface="+mn-ea"/>
                          <a:ea typeface="+mn-ea"/>
                        </a:rPr>
                        <a:t>유튜버가</a:t>
                      </a:r>
                      <a:r>
                        <a:rPr lang="ko-KR" altLang="en-US" sz="900" dirty="0">
                          <a:solidFill>
                            <a:schemeClr val="tx1"/>
                          </a:solidFill>
                          <a:latin typeface="+mn-ea"/>
                          <a:ea typeface="+mn-ea"/>
                        </a:rPr>
                        <a:t> 누구인지 순위 분석</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 카테고리별 수입의 순위 및 분석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카테고리</a:t>
                      </a:r>
                      <a:r>
                        <a:rPr lang="en-US" altLang="ko-KR" sz="900" dirty="0">
                          <a:solidFill>
                            <a:schemeClr val="tx1"/>
                          </a:solidFill>
                          <a:latin typeface="+mn-ea"/>
                          <a:ea typeface="+mn-ea"/>
                        </a:rPr>
                        <a:t>, </a:t>
                      </a:r>
                      <a:r>
                        <a:rPr lang="ko-KR" altLang="en-US" sz="900" dirty="0">
                          <a:solidFill>
                            <a:schemeClr val="tx1"/>
                          </a:solidFill>
                          <a:latin typeface="+mn-ea"/>
                          <a:ea typeface="+mn-ea"/>
                        </a:rPr>
                        <a:t>조회수</a:t>
                      </a:r>
                      <a:r>
                        <a:rPr lang="en-US" altLang="ko-KR" sz="900" dirty="0">
                          <a:solidFill>
                            <a:schemeClr val="tx1"/>
                          </a:solidFill>
                          <a:latin typeface="+mn-ea"/>
                          <a:ea typeface="+mn-ea"/>
                        </a:rPr>
                        <a:t>, </a:t>
                      </a:r>
                      <a:r>
                        <a:rPr lang="ko-KR" altLang="en-US" sz="900" dirty="0">
                          <a:solidFill>
                            <a:schemeClr val="tx1"/>
                          </a:solidFill>
                          <a:latin typeface="+mn-ea"/>
                          <a:ea typeface="+mn-ea"/>
                        </a:rPr>
                        <a:t>구독자 등의 데이터를 활용하여 다양한 예측 모델 만들기</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3341</TotalTime>
  <Words>307</Words>
  <Application>Microsoft Office PowerPoint</Application>
  <PresentationFormat>와이드스크린</PresentationFormat>
  <Paragraphs>138</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Django를 활용한 유튜브 분석 웹 페이지 개발</vt:lpstr>
      <vt:lpstr>History</vt:lpstr>
      <vt:lpstr>서비스 개요</vt:lpstr>
      <vt:lpstr>활용 기술</vt:lpstr>
      <vt:lpstr>User flow</vt:lpstr>
      <vt:lpstr>Logic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JIUN</cp:lastModifiedBy>
  <cp:revision>112</cp:revision>
  <cp:lastPrinted>2019-05-29T05:54:36Z</cp:lastPrinted>
  <dcterms:created xsi:type="dcterms:W3CDTF">2019-03-11T07:43:12Z</dcterms:created>
  <dcterms:modified xsi:type="dcterms:W3CDTF">2020-06-28T11:19:17Z</dcterms:modified>
</cp:coreProperties>
</file>