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92" r:id="rId3"/>
    <p:sldId id="307" r:id="rId4"/>
    <p:sldId id="257" r:id="rId5"/>
    <p:sldId id="308" r:id="rId6"/>
    <p:sldId id="258" r:id="rId7"/>
    <p:sldId id="265" r:id="rId8"/>
    <p:sldId id="263" r:id="rId9"/>
    <p:sldId id="264" r:id="rId10"/>
    <p:sldId id="309" r:id="rId11"/>
    <p:sldId id="266" r:id="rId12"/>
    <p:sldId id="269" r:id="rId13"/>
    <p:sldId id="278" r:id="rId14"/>
    <p:sldId id="286" r:id="rId15"/>
    <p:sldId id="295" r:id="rId16"/>
    <p:sldId id="300" r:id="rId17"/>
    <p:sldId id="301" r:id="rId18"/>
    <p:sldId id="302" r:id="rId19"/>
    <p:sldId id="303" r:id="rId20"/>
    <p:sldId id="30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4" d="100"/>
          <a:sy n="104" d="100"/>
        </p:scale>
        <p:origin x="144" y="354"/>
      </p:cViewPr>
      <p:guideLst/>
    </p:cSldViewPr>
  </p:slideViewPr>
  <p:notesTextViewPr>
    <p:cViewPr>
      <p:scale>
        <a:sx n="1" d="1"/>
        <a:sy n="1" d="1"/>
      </p:scale>
      <p:origin x="0" y="0"/>
    </p:cViewPr>
  </p:notesTextViewPr>
  <p:sorterViewPr>
    <p:cViewPr>
      <p:scale>
        <a:sx n="68" d="100"/>
        <a:sy n="68" d="100"/>
      </p:scale>
      <p:origin x="0" y="-104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02137-E158-40E3-BEBF-0545E105CC7A}" type="datetimeFigureOut">
              <a:rPr lang="en-US" smtClean="0"/>
              <a:t>7/10/2020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9E3A4-E34B-4502-922B-E762389C3DAA}" type="slidenum">
              <a:rPr lang="en-US" smtClean="0"/>
              <a:t>‹#›</a:t>
            </a:fld>
            <a:endParaRPr lang="en-US"/>
          </a:p>
        </p:txBody>
      </p:sp>
    </p:spTree>
    <p:extLst>
      <p:ext uri="{BB962C8B-B14F-4D97-AF65-F5344CB8AC3E}">
        <p14:creationId xmlns:p14="http://schemas.microsoft.com/office/powerpoint/2010/main" val="979024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5"/>
        <p:cNvGrpSpPr/>
        <p:nvPr/>
      </p:nvGrpSpPr>
      <p:grpSpPr>
        <a:xfrm>
          <a:off x="0" y="0"/>
          <a:ext cx="0" cy="0"/>
          <a:chOff x="0" y="0"/>
          <a:chExt cx="0" cy="0"/>
        </a:xfrm>
      </p:grpSpPr>
      <p:sp>
        <p:nvSpPr>
          <p:cNvPr id="4756" name="Shape 47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757" name="Shape 47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497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5"/>
        <p:cNvGrpSpPr/>
        <p:nvPr/>
      </p:nvGrpSpPr>
      <p:grpSpPr>
        <a:xfrm>
          <a:off x="0" y="0"/>
          <a:ext cx="0" cy="0"/>
          <a:chOff x="0" y="0"/>
          <a:chExt cx="0" cy="0"/>
        </a:xfrm>
      </p:grpSpPr>
      <p:sp>
        <p:nvSpPr>
          <p:cNvPr id="4756" name="Shape 47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757" name="Shape 47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209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5"/>
        <p:cNvGrpSpPr/>
        <p:nvPr/>
      </p:nvGrpSpPr>
      <p:grpSpPr>
        <a:xfrm>
          <a:off x="0" y="0"/>
          <a:ext cx="0" cy="0"/>
          <a:chOff x="0" y="0"/>
          <a:chExt cx="0" cy="0"/>
        </a:xfrm>
      </p:grpSpPr>
      <p:sp>
        <p:nvSpPr>
          <p:cNvPr id="4756" name="Shape 47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757" name="Shape 47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3940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5"/>
        <p:cNvGrpSpPr/>
        <p:nvPr/>
      </p:nvGrpSpPr>
      <p:grpSpPr>
        <a:xfrm>
          <a:off x="0" y="0"/>
          <a:ext cx="0" cy="0"/>
          <a:chOff x="0" y="0"/>
          <a:chExt cx="0" cy="0"/>
        </a:xfrm>
      </p:grpSpPr>
      <p:sp>
        <p:nvSpPr>
          <p:cNvPr id="4756" name="Shape 47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757" name="Shape 47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5949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5"/>
        <p:cNvGrpSpPr/>
        <p:nvPr/>
      </p:nvGrpSpPr>
      <p:grpSpPr>
        <a:xfrm>
          <a:off x="0" y="0"/>
          <a:ext cx="0" cy="0"/>
          <a:chOff x="0" y="0"/>
          <a:chExt cx="0" cy="0"/>
        </a:xfrm>
      </p:grpSpPr>
      <p:sp>
        <p:nvSpPr>
          <p:cNvPr id="4756" name="Shape 47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757" name="Shape 47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6612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3625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2E6BE07-A649-46C0-BC62-217397B9BA62}"/>
              </a:ext>
            </a:extLst>
          </p:cNvPr>
          <p:cNvSpPr>
            <a:spLocks noGrp="1"/>
          </p:cNvSpPr>
          <p:nvPr>
            <p:ph type="pic" sz="quarter" idx="10"/>
          </p:nvPr>
        </p:nvSpPr>
        <p:spPr>
          <a:xfrm>
            <a:off x="4098611" y="130628"/>
            <a:ext cx="6527410" cy="6569612"/>
          </a:xfrm>
          <a:custGeom>
            <a:avLst/>
            <a:gdLst>
              <a:gd name="connsiteX0" fmla="*/ 4351607 w 6527410"/>
              <a:gd name="connsiteY0" fmla="*/ 1744394 h 6569612"/>
              <a:gd name="connsiteX1" fmla="*/ 6527410 w 6527410"/>
              <a:gd name="connsiteY1" fmla="*/ 1744394 h 6569612"/>
              <a:gd name="connsiteX2" fmla="*/ 6527410 w 6527410"/>
              <a:gd name="connsiteY2" fmla="*/ 4825218 h 6569612"/>
              <a:gd name="connsiteX3" fmla="*/ 4351607 w 6527410"/>
              <a:gd name="connsiteY3" fmla="*/ 4825218 h 6569612"/>
              <a:gd name="connsiteX4" fmla="*/ 0 w 6527410"/>
              <a:gd name="connsiteY4" fmla="*/ 0 h 6569612"/>
              <a:gd name="connsiteX5" fmla="*/ 4351607 w 6527410"/>
              <a:gd name="connsiteY5" fmla="*/ 0 h 6569612"/>
              <a:gd name="connsiteX6" fmla="*/ 4351607 w 6527410"/>
              <a:gd name="connsiteY6" fmla="*/ 1744394 h 6569612"/>
              <a:gd name="connsiteX7" fmla="*/ 2235009 w 6527410"/>
              <a:gd name="connsiteY7" fmla="*/ 1744394 h 6569612"/>
              <a:gd name="connsiteX8" fmla="*/ 2235009 w 6527410"/>
              <a:gd name="connsiteY8" fmla="*/ 4825218 h 6569612"/>
              <a:gd name="connsiteX9" fmla="*/ 4351607 w 6527410"/>
              <a:gd name="connsiteY9" fmla="*/ 4825218 h 6569612"/>
              <a:gd name="connsiteX10" fmla="*/ 4351607 w 6527410"/>
              <a:gd name="connsiteY10" fmla="*/ 6569612 h 6569612"/>
              <a:gd name="connsiteX11" fmla="*/ 0 w 6527410"/>
              <a:gd name="connsiteY11" fmla="*/ 6569612 h 6569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27410" h="6569612">
                <a:moveTo>
                  <a:pt x="4351607" y="1744394"/>
                </a:moveTo>
                <a:lnTo>
                  <a:pt x="6527410" y="1744394"/>
                </a:lnTo>
                <a:lnTo>
                  <a:pt x="6527410" y="4825218"/>
                </a:lnTo>
                <a:lnTo>
                  <a:pt x="4351607" y="4825218"/>
                </a:lnTo>
                <a:close/>
                <a:moveTo>
                  <a:pt x="0" y="0"/>
                </a:moveTo>
                <a:lnTo>
                  <a:pt x="4351607" y="0"/>
                </a:lnTo>
                <a:lnTo>
                  <a:pt x="4351607" y="1744394"/>
                </a:lnTo>
                <a:lnTo>
                  <a:pt x="2235009" y="1744394"/>
                </a:lnTo>
                <a:lnTo>
                  <a:pt x="2235009" y="4825218"/>
                </a:lnTo>
                <a:lnTo>
                  <a:pt x="4351607" y="4825218"/>
                </a:lnTo>
                <a:lnTo>
                  <a:pt x="4351607" y="6569612"/>
                </a:lnTo>
                <a:lnTo>
                  <a:pt x="0" y="6569612"/>
                </a:lnTo>
                <a:close/>
              </a:path>
            </a:pathLst>
          </a:custGeom>
        </p:spPr>
        <p:txBody>
          <a:bodyPr wrap="square">
            <a:noAutofit/>
          </a:bodyPr>
          <a:lstStyle/>
          <a:p>
            <a:endParaRPr lang="en-US"/>
          </a:p>
        </p:txBody>
      </p:sp>
    </p:spTree>
    <p:extLst>
      <p:ext uri="{BB962C8B-B14F-4D97-AF65-F5344CB8AC3E}">
        <p14:creationId xmlns:p14="http://schemas.microsoft.com/office/powerpoint/2010/main" val="2738160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2B0A55A-6161-4535-9AE6-25FBD528CC0C}"/>
              </a:ext>
            </a:extLst>
          </p:cNvPr>
          <p:cNvSpPr>
            <a:spLocks noGrp="1"/>
          </p:cNvSpPr>
          <p:nvPr>
            <p:ph type="pic" sz="quarter" idx="10"/>
          </p:nvPr>
        </p:nvSpPr>
        <p:spPr>
          <a:xfrm>
            <a:off x="1" y="742269"/>
            <a:ext cx="6168572" cy="5297714"/>
          </a:xfrm>
          <a:custGeom>
            <a:avLst/>
            <a:gdLst>
              <a:gd name="connsiteX0" fmla="*/ 0 w 6154057"/>
              <a:gd name="connsiteY0" fmla="*/ 0 h 5297714"/>
              <a:gd name="connsiteX1" fmla="*/ 6154057 w 6154057"/>
              <a:gd name="connsiteY1" fmla="*/ 0 h 5297714"/>
              <a:gd name="connsiteX2" fmla="*/ 6154057 w 6154057"/>
              <a:gd name="connsiteY2" fmla="*/ 5297714 h 5297714"/>
              <a:gd name="connsiteX3" fmla="*/ 0 w 6154057"/>
              <a:gd name="connsiteY3" fmla="*/ 5297714 h 5297714"/>
            </a:gdLst>
            <a:ahLst/>
            <a:cxnLst>
              <a:cxn ang="0">
                <a:pos x="connsiteX0" y="connsiteY0"/>
              </a:cxn>
              <a:cxn ang="0">
                <a:pos x="connsiteX1" y="connsiteY1"/>
              </a:cxn>
              <a:cxn ang="0">
                <a:pos x="connsiteX2" y="connsiteY2"/>
              </a:cxn>
              <a:cxn ang="0">
                <a:pos x="connsiteX3" y="connsiteY3"/>
              </a:cxn>
            </a:cxnLst>
            <a:rect l="l" t="t" r="r" b="b"/>
            <a:pathLst>
              <a:path w="6154057" h="5297714">
                <a:moveTo>
                  <a:pt x="0" y="0"/>
                </a:moveTo>
                <a:lnTo>
                  <a:pt x="6154057" y="0"/>
                </a:lnTo>
                <a:lnTo>
                  <a:pt x="6154057" y="5297714"/>
                </a:lnTo>
                <a:lnTo>
                  <a:pt x="0" y="5297714"/>
                </a:lnTo>
                <a:close/>
              </a:path>
            </a:pathLst>
          </a:custGeom>
        </p:spPr>
        <p:txBody>
          <a:bodyPr wrap="square">
            <a:noAutofit/>
          </a:bodyPr>
          <a:lstStyle/>
          <a:p>
            <a:endParaRPr lang="en-US"/>
          </a:p>
        </p:txBody>
      </p:sp>
      <p:sp>
        <p:nvSpPr>
          <p:cNvPr id="8" name="Picture Placeholder 7">
            <a:extLst>
              <a:ext uri="{FF2B5EF4-FFF2-40B4-BE49-F238E27FC236}">
                <a16:creationId xmlns:a16="http://schemas.microsoft.com/office/drawing/2014/main" id="{5C3F63D5-585E-4D14-820B-59CE4D72B3A2}"/>
              </a:ext>
            </a:extLst>
          </p:cNvPr>
          <p:cNvSpPr>
            <a:spLocks noGrp="1"/>
          </p:cNvSpPr>
          <p:nvPr>
            <p:ph type="pic" sz="quarter" idx="11"/>
          </p:nvPr>
        </p:nvSpPr>
        <p:spPr>
          <a:xfrm>
            <a:off x="6168573" y="742269"/>
            <a:ext cx="6023427" cy="5297714"/>
          </a:xfrm>
          <a:custGeom>
            <a:avLst/>
            <a:gdLst>
              <a:gd name="connsiteX0" fmla="*/ 0 w 6154057"/>
              <a:gd name="connsiteY0" fmla="*/ 0 h 5297714"/>
              <a:gd name="connsiteX1" fmla="*/ 6154057 w 6154057"/>
              <a:gd name="connsiteY1" fmla="*/ 0 h 5297714"/>
              <a:gd name="connsiteX2" fmla="*/ 6154057 w 6154057"/>
              <a:gd name="connsiteY2" fmla="*/ 5297714 h 5297714"/>
              <a:gd name="connsiteX3" fmla="*/ 0 w 6154057"/>
              <a:gd name="connsiteY3" fmla="*/ 5297714 h 5297714"/>
            </a:gdLst>
            <a:ahLst/>
            <a:cxnLst>
              <a:cxn ang="0">
                <a:pos x="connsiteX0" y="connsiteY0"/>
              </a:cxn>
              <a:cxn ang="0">
                <a:pos x="connsiteX1" y="connsiteY1"/>
              </a:cxn>
              <a:cxn ang="0">
                <a:pos x="connsiteX2" y="connsiteY2"/>
              </a:cxn>
              <a:cxn ang="0">
                <a:pos x="connsiteX3" y="connsiteY3"/>
              </a:cxn>
            </a:cxnLst>
            <a:rect l="l" t="t" r="r" b="b"/>
            <a:pathLst>
              <a:path w="6154057" h="5297714">
                <a:moveTo>
                  <a:pt x="0" y="0"/>
                </a:moveTo>
                <a:lnTo>
                  <a:pt x="6154057" y="0"/>
                </a:lnTo>
                <a:lnTo>
                  <a:pt x="6154057" y="5297714"/>
                </a:lnTo>
                <a:lnTo>
                  <a:pt x="0" y="5297714"/>
                </a:lnTo>
                <a:close/>
              </a:path>
            </a:pathLst>
          </a:custGeom>
        </p:spPr>
        <p:txBody>
          <a:bodyPr wrap="square">
            <a:noAutofit/>
          </a:bodyPr>
          <a:lstStyle/>
          <a:p>
            <a:endParaRPr lang="en-US"/>
          </a:p>
        </p:txBody>
      </p:sp>
    </p:spTree>
    <p:extLst>
      <p:ext uri="{BB962C8B-B14F-4D97-AF65-F5344CB8AC3E}">
        <p14:creationId xmlns:p14="http://schemas.microsoft.com/office/powerpoint/2010/main" val="117760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09F3AB5-D654-4554-A9FD-F32A9CE45472}"/>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1445094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516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D4CFC7A-E586-4577-B546-678A5A1520CD}"/>
              </a:ext>
            </a:extLst>
          </p:cNvPr>
          <p:cNvSpPr>
            <a:spLocks noGrp="1"/>
          </p:cNvSpPr>
          <p:nvPr>
            <p:ph type="pic" sz="quarter" idx="10"/>
          </p:nvPr>
        </p:nvSpPr>
        <p:spPr>
          <a:xfrm>
            <a:off x="3630205" y="2087100"/>
            <a:ext cx="2979624" cy="3224722"/>
          </a:xfrm>
          <a:custGeom>
            <a:avLst/>
            <a:gdLst>
              <a:gd name="connsiteX0" fmla="*/ 1489812 w 2979624"/>
              <a:gd name="connsiteY0" fmla="*/ 0 h 3224722"/>
              <a:gd name="connsiteX1" fmla="*/ 1822399 w 2979624"/>
              <a:gd name="connsiteY1" fmla="*/ 79438 h 3224722"/>
              <a:gd name="connsiteX2" fmla="*/ 2646899 w 2979624"/>
              <a:gd name="connsiteY2" fmla="*/ 556978 h 3224722"/>
              <a:gd name="connsiteX3" fmla="*/ 2979624 w 2979624"/>
              <a:gd name="connsiteY3" fmla="*/ 1133911 h 3224722"/>
              <a:gd name="connsiteX4" fmla="*/ 2979624 w 2979624"/>
              <a:gd name="connsiteY4" fmla="*/ 2090812 h 3224722"/>
              <a:gd name="connsiteX5" fmla="*/ 2646899 w 2979624"/>
              <a:gd name="connsiteY5" fmla="*/ 2667744 h 3224722"/>
              <a:gd name="connsiteX6" fmla="*/ 1822399 w 2979624"/>
              <a:gd name="connsiteY6" fmla="*/ 3145284 h 3224722"/>
              <a:gd name="connsiteX7" fmla="*/ 1157225 w 2979624"/>
              <a:gd name="connsiteY7" fmla="*/ 3145284 h 3224722"/>
              <a:gd name="connsiteX8" fmla="*/ 332725 w 2979624"/>
              <a:gd name="connsiteY8" fmla="*/ 2667744 h 3224722"/>
              <a:gd name="connsiteX9" fmla="*/ 0 w 2979624"/>
              <a:gd name="connsiteY9" fmla="*/ 2090812 h 3224722"/>
              <a:gd name="connsiteX10" fmla="*/ 0 w 2979624"/>
              <a:gd name="connsiteY10" fmla="*/ 1133911 h 3224722"/>
              <a:gd name="connsiteX11" fmla="*/ 332725 w 2979624"/>
              <a:gd name="connsiteY11" fmla="*/ 556978 h 3224722"/>
              <a:gd name="connsiteX12" fmla="*/ 1157225 w 2979624"/>
              <a:gd name="connsiteY12" fmla="*/ 79438 h 3224722"/>
              <a:gd name="connsiteX13" fmla="*/ 1489812 w 2979624"/>
              <a:gd name="connsiteY13" fmla="*/ 0 h 322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79624" h="3224722">
                <a:moveTo>
                  <a:pt x="1489812" y="0"/>
                </a:moveTo>
                <a:cubicBezTo>
                  <a:pt x="1610377" y="0"/>
                  <a:pt x="1730941" y="26480"/>
                  <a:pt x="1822399" y="79438"/>
                </a:cubicBezTo>
                <a:lnTo>
                  <a:pt x="2646899" y="556978"/>
                </a:lnTo>
                <a:cubicBezTo>
                  <a:pt x="2829953" y="662896"/>
                  <a:pt x="2979624" y="922531"/>
                  <a:pt x="2979624" y="1133911"/>
                </a:cubicBezTo>
                <a:lnTo>
                  <a:pt x="2979624" y="2090812"/>
                </a:lnTo>
                <a:cubicBezTo>
                  <a:pt x="2979624" y="2302192"/>
                  <a:pt x="2829953" y="2561826"/>
                  <a:pt x="2646899" y="2667744"/>
                </a:cubicBezTo>
                <a:lnTo>
                  <a:pt x="1822399" y="3145284"/>
                </a:lnTo>
                <a:cubicBezTo>
                  <a:pt x="1639483" y="3251202"/>
                  <a:pt x="1340141" y="3251202"/>
                  <a:pt x="1157225" y="3145284"/>
                </a:cubicBezTo>
                <a:lnTo>
                  <a:pt x="332725" y="2667744"/>
                </a:lnTo>
                <a:cubicBezTo>
                  <a:pt x="149671" y="2561826"/>
                  <a:pt x="0" y="2302192"/>
                  <a:pt x="0" y="2090812"/>
                </a:cubicBezTo>
                <a:lnTo>
                  <a:pt x="0" y="1133911"/>
                </a:lnTo>
                <a:cubicBezTo>
                  <a:pt x="0" y="922531"/>
                  <a:pt x="149671" y="662896"/>
                  <a:pt x="332725" y="556978"/>
                </a:cubicBezTo>
                <a:lnTo>
                  <a:pt x="1157225" y="79438"/>
                </a:lnTo>
                <a:cubicBezTo>
                  <a:pt x="1248683" y="26480"/>
                  <a:pt x="1369248" y="0"/>
                  <a:pt x="1489812"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813055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92726A8-9963-44BE-AC92-924D631BF56A}"/>
              </a:ext>
            </a:extLst>
          </p:cNvPr>
          <p:cNvSpPr>
            <a:spLocks noGrp="1"/>
          </p:cNvSpPr>
          <p:nvPr>
            <p:ph type="pic" sz="quarter" idx="10"/>
          </p:nvPr>
        </p:nvSpPr>
        <p:spPr>
          <a:xfrm>
            <a:off x="5624132" y="1229256"/>
            <a:ext cx="1964083" cy="2125645"/>
          </a:xfrm>
          <a:custGeom>
            <a:avLst/>
            <a:gdLst>
              <a:gd name="connsiteX0" fmla="*/ 982042 w 1964083"/>
              <a:gd name="connsiteY0" fmla="*/ 0 h 2125645"/>
              <a:gd name="connsiteX1" fmla="*/ 1201273 w 1964083"/>
              <a:gd name="connsiteY1" fmla="*/ 52363 h 2125645"/>
              <a:gd name="connsiteX2" fmla="*/ 1744761 w 1964083"/>
              <a:gd name="connsiteY2" fmla="*/ 367144 h 2125645"/>
              <a:gd name="connsiteX3" fmla="*/ 1964083 w 1964083"/>
              <a:gd name="connsiteY3" fmla="*/ 747442 h 2125645"/>
              <a:gd name="connsiteX4" fmla="*/ 1964083 w 1964083"/>
              <a:gd name="connsiteY4" fmla="*/ 1378204 h 2125645"/>
              <a:gd name="connsiteX5" fmla="*/ 1744761 w 1964083"/>
              <a:gd name="connsiteY5" fmla="*/ 1758501 h 2125645"/>
              <a:gd name="connsiteX6" fmla="*/ 1201273 w 1964083"/>
              <a:gd name="connsiteY6" fmla="*/ 2073282 h 2125645"/>
              <a:gd name="connsiteX7" fmla="*/ 762810 w 1964083"/>
              <a:gd name="connsiteY7" fmla="*/ 2073282 h 2125645"/>
              <a:gd name="connsiteX8" fmla="*/ 219323 w 1964083"/>
              <a:gd name="connsiteY8" fmla="*/ 1758501 h 2125645"/>
              <a:gd name="connsiteX9" fmla="*/ 0 w 1964083"/>
              <a:gd name="connsiteY9" fmla="*/ 1378204 h 2125645"/>
              <a:gd name="connsiteX10" fmla="*/ 0 w 1964083"/>
              <a:gd name="connsiteY10" fmla="*/ 747442 h 2125645"/>
              <a:gd name="connsiteX11" fmla="*/ 219323 w 1964083"/>
              <a:gd name="connsiteY11" fmla="*/ 367144 h 2125645"/>
              <a:gd name="connsiteX12" fmla="*/ 762810 w 1964083"/>
              <a:gd name="connsiteY12" fmla="*/ 52363 h 2125645"/>
              <a:gd name="connsiteX13" fmla="*/ 982042 w 1964083"/>
              <a:gd name="connsiteY13" fmla="*/ 0 h 2125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4083" h="2125645">
                <a:moveTo>
                  <a:pt x="982042" y="0"/>
                </a:moveTo>
                <a:cubicBezTo>
                  <a:pt x="1061514" y="0"/>
                  <a:pt x="1140987" y="17455"/>
                  <a:pt x="1201273" y="52363"/>
                </a:cubicBezTo>
                <a:lnTo>
                  <a:pt x="1744761" y="367144"/>
                </a:lnTo>
                <a:cubicBezTo>
                  <a:pt x="1865424" y="436962"/>
                  <a:pt x="1964083" y="608106"/>
                  <a:pt x="1964083" y="747442"/>
                </a:cubicBezTo>
                <a:lnTo>
                  <a:pt x="1964083" y="1378204"/>
                </a:lnTo>
                <a:cubicBezTo>
                  <a:pt x="1964083" y="1517539"/>
                  <a:pt x="1865424" y="1688683"/>
                  <a:pt x="1744761" y="1758501"/>
                </a:cubicBezTo>
                <a:lnTo>
                  <a:pt x="1201273" y="2073282"/>
                </a:lnTo>
                <a:cubicBezTo>
                  <a:pt x="1080700" y="2143100"/>
                  <a:pt x="883383" y="2143100"/>
                  <a:pt x="762810" y="2073282"/>
                </a:cubicBezTo>
                <a:lnTo>
                  <a:pt x="219323" y="1758501"/>
                </a:lnTo>
                <a:cubicBezTo>
                  <a:pt x="98659" y="1688683"/>
                  <a:pt x="0" y="1517539"/>
                  <a:pt x="0" y="1378204"/>
                </a:cubicBezTo>
                <a:lnTo>
                  <a:pt x="0" y="747442"/>
                </a:lnTo>
                <a:cubicBezTo>
                  <a:pt x="0" y="608106"/>
                  <a:pt x="98659" y="436962"/>
                  <a:pt x="219323" y="367144"/>
                </a:cubicBezTo>
                <a:lnTo>
                  <a:pt x="762810" y="52363"/>
                </a:lnTo>
                <a:cubicBezTo>
                  <a:pt x="823097" y="17455"/>
                  <a:pt x="902569" y="0"/>
                  <a:pt x="982042" y="0"/>
                </a:cubicBezTo>
                <a:close/>
              </a:path>
            </a:pathLst>
          </a:custGeom>
        </p:spPr>
        <p:txBody>
          <a:bodyPr wrap="square">
            <a:noAutofit/>
          </a:bodyPr>
          <a:lstStyle/>
          <a:p>
            <a:endParaRPr lang="en-US"/>
          </a:p>
        </p:txBody>
      </p:sp>
      <p:sp>
        <p:nvSpPr>
          <p:cNvPr id="10" name="Picture Placeholder 9">
            <a:extLst>
              <a:ext uri="{FF2B5EF4-FFF2-40B4-BE49-F238E27FC236}">
                <a16:creationId xmlns:a16="http://schemas.microsoft.com/office/drawing/2014/main" id="{645056C5-4E02-4E2D-A975-E8398E37A3AA}"/>
              </a:ext>
            </a:extLst>
          </p:cNvPr>
          <p:cNvSpPr>
            <a:spLocks noGrp="1"/>
          </p:cNvSpPr>
          <p:nvPr>
            <p:ph type="pic" sz="quarter" idx="11"/>
          </p:nvPr>
        </p:nvSpPr>
        <p:spPr>
          <a:xfrm>
            <a:off x="5624132" y="3957942"/>
            <a:ext cx="1964083" cy="2125645"/>
          </a:xfrm>
          <a:custGeom>
            <a:avLst/>
            <a:gdLst>
              <a:gd name="connsiteX0" fmla="*/ 982042 w 1964083"/>
              <a:gd name="connsiteY0" fmla="*/ 0 h 2125645"/>
              <a:gd name="connsiteX1" fmla="*/ 1201273 w 1964083"/>
              <a:gd name="connsiteY1" fmla="*/ 52364 h 2125645"/>
              <a:gd name="connsiteX2" fmla="*/ 1744761 w 1964083"/>
              <a:gd name="connsiteY2" fmla="*/ 367144 h 2125645"/>
              <a:gd name="connsiteX3" fmla="*/ 1964083 w 1964083"/>
              <a:gd name="connsiteY3" fmla="*/ 747442 h 2125645"/>
              <a:gd name="connsiteX4" fmla="*/ 1964083 w 1964083"/>
              <a:gd name="connsiteY4" fmla="*/ 1378204 h 2125645"/>
              <a:gd name="connsiteX5" fmla="*/ 1744761 w 1964083"/>
              <a:gd name="connsiteY5" fmla="*/ 1758501 h 2125645"/>
              <a:gd name="connsiteX6" fmla="*/ 1201273 w 1964083"/>
              <a:gd name="connsiteY6" fmla="*/ 2073282 h 2125645"/>
              <a:gd name="connsiteX7" fmla="*/ 762810 w 1964083"/>
              <a:gd name="connsiteY7" fmla="*/ 2073282 h 2125645"/>
              <a:gd name="connsiteX8" fmla="*/ 219323 w 1964083"/>
              <a:gd name="connsiteY8" fmla="*/ 1758501 h 2125645"/>
              <a:gd name="connsiteX9" fmla="*/ 0 w 1964083"/>
              <a:gd name="connsiteY9" fmla="*/ 1378204 h 2125645"/>
              <a:gd name="connsiteX10" fmla="*/ 0 w 1964083"/>
              <a:gd name="connsiteY10" fmla="*/ 747442 h 2125645"/>
              <a:gd name="connsiteX11" fmla="*/ 219323 w 1964083"/>
              <a:gd name="connsiteY11" fmla="*/ 367144 h 2125645"/>
              <a:gd name="connsiteX12" fmla="*/ 762810 w 1964083"/>
              <a:gd name="connsiteY12" fmla="*/ 52364 h 2125645"/>
              <a:gd name="connsiteX13" fmla="*/ 982042 w 1964083"/>
              <a:gd name="connsiteY13" fmla="*/ 0 h 2125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4083" h="2125645">
                <a:moveTo>
                  <a:pt x="982042" y="0"/>
                </a:moveTo>
                <a:cubicBezTo>
                  <a:pt x="1061514" y="0"/>
                  <a:pt x="1140987" y="17455"/>
                  <a:pt x="1201273" y="52364"/>
                </a:cubicBezTo>
                <a:lnTo>
                  <a:pt x="1744761" y="367144"/>
                </a:lnTo>
                <a:cubicBezTo>
                  <a:pt x="1865424" y="436962"/>
                  <a:pt x="1964083" y="608106"/>
                  <a:pt x="1964083" y="747442"/>
                </a:cubicBezTo>
                <a:lnTo>
                  <a:pt x="1964083" y="1378204"/>
                </a:lnTo>
                <a:cubicBezTo>
                  <a:pt x="1964083" y="1517539"/>
                  <a:pt x="1865424" y="1688683"/>
                  <a:pt x="1744761" y="1758501"/>
                </a:cubicBezTo>
                <a:lnTo>
                  <a:pt x="1201273" y="2073282"/>
                </a:lnTo>
                <a:cubicBezTo>
                  <a:pt x="1080700" y="2143100"/>
                  <a:pt x="883383" y="2143100"/>
                  <a:pt x="762810" y="2073282"/>
                </a:cubicBezTo>
                <a:lnTo>
                  <a:pt x="219323" y="1758501"/>
                </a:lnTo>
                <a:cubicBezTo>
                  <a:pt x="98659" y="1688683"/>
                  <a:pt x="0" y="1517539"/>
                  <a:pt x="0" y="1378204"/>
                </a:cubicBezTo>
                <a:lnTo>
                  <a:pt x="0" y="747442"/>
                </a:lnTo>
                <a:cubicBezTo>
                  <a:pt x="0" y="608106"/>
                  <a:pt x="98659" y="436962"/>
                  <a:pt x="219323" y="367144"/>
                </a:cubicBezTo>
                <a:lnTo>
                  <a:pt x="762810" y="52364"/>
                </a:lnTo>
                <a:cubicBezTo>
                  <a:pt x="823097" y="17455"/>
                  <a:pt x="902569" y="0"/>
                  <a:pt x="982042"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305630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0A8C0A9-E3AA-4300-BBD1-4D54B127B538}"/>
              </a:ext>
            </a:extLst>
          </p:cNvPr>
          <p:cNvSpPr>
            <a:spLocks noGrp="1"/>
          </p:cNvSpPr>
          <p:nvPr>
            <p:ph type="pic" sz="quarter" idx="10"/>
          </p:nvPr>
        </p:nvSpPr>
        <p:spPr>
          <a:xfrm>
            <a:off x="1078206" y="1070202"/>
            <a:ext cx="4234023" cy="4582306"/>
          </a:xfrm>
          <a:custGeom>
            <a:avLst/>
            <a:gdLst>
              <a:gd name="connsiteX0" fmla="*/ 2117012 w 4234023"/>
              <a:gd name="connsiteY0" fmla="*/ 0 h 4582306"/>
              <a:gd name="connsiteX1" fmla="*/ 2589615 w 4234023"/>
              <a:gd name="connsiteY1" fmla="*/ 112881 h 4582306"/>
              <a:gd name="connsiteX2" fmla="*/ 3761224 w 4234023"/>
              <a:gd name="connsiteY2" fmla="*/ 791462 h 4582306"/>
              <a:gd name="connsiteX3" fmla="*/ 4234023 w 4234023"/>
              <a:gd name="connsiteY3" fmla="*/ 1611279 h 4582306"/>
              <a:gd name="connsiteX4" fmla="*/ 4234023 w 4234023"/>
              <a:gd name="connsiteY4" fmla="*/ 2971028 h 4582306"/>
              <a:gd name="connsiteX5" fmla="*/ 3761224 w 4234023"/>
              <a:gd name="connsiteY5" fmla="*/ 3790845 h 4582306"/>
              <a:gd name="connsiteX6" fmla="*/ 2589615 w 4234023"/>
              <a:gd name="connsiteY6" fmla="*/ 4469425 h 4582306"/>
              <a:gd name="connsiteX7" fmla="*/ 1644408 w 4234023"/>
              <a:gd name="connsiteY7" fmla="*/ 4469425 h 4582306"/>
              <a:gd name="connsiteX8" fmla="*/ 472799 w 4234023"/>
              <a:gd name="connsiteY8" fmla="*/ 3790845 h 4582306"/>
              <a:gd name="connsiteX9" fmla="*/ 0 w 4234023"/>
              <a:gd name="connsiteY9" fmla="*/ 2971028 h 4582306"/>
              <a:gd name="connsiteX10" fmla="*/ 0 w 4234023"/>
              <a:gd name="connsiteY10" fmla="*/ 1611279 h 4582306"/>
              <a:gd name="connsiteX11" fmla="*/ 472799 w 4234023"/>
              <a:gd name="connsiteY11" fmla="*/ 791462 h 4582306"/>
              <a:gd name="connsiteX12" fmla="*/ 1644408 w 4234023"/>
              <a:gd name="connsiteY12" fmla="*/ 112881 h 4582306"/>
              <a:gd name="connsiteX13" fmla="*/ 2117012 w 4234023"/>
              <a:gd name="connsiteY13" fmla="*/ 0 h 4582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34023" h="4582306">
                <a:moveTo>
                  <a:pt x="2117012" y="0"/>
                </a:moveTo>
                <a:cubicBezTo>
                  <a:pt x="2288333" y="0"/>
                  <a:pt x="2459654" y="37627"/>
                  <a:pt x="2589615" y="112881"/>
                </a:cubicBezTo>
                <a:lnTo>
                  <a:pt x="3761224" y="791462"/>
                </a:lnTo>
                <a:cubicBezTo>
                  <a:pt x="4021342" y="941970"/>
                  <a:pt x="4234023" y="1310909"/>
                  <a:pt x="4234023" y="1611279"/>
                </a:cubicBezTo>
                <a:lnTo>
                  <a:pt x="4234023" y="2971028"/>
                </a:lnTo>
                <a:cubicBezTo>
                  <a:pt x="4234023" y="3271397"/>
                  <a:pt x="4021342" y="3640336"/>
                  <a:pt x="3761224" y="3790845"/>
                </a:cubicBezTo>
                <a:lnTo>
                  <a:pt x="2589615" y="4469425"/>
                </a:lnTo>
                <a:cubicBezTo>
                  <a:pt x="2329693" y="4619933"/>
                  <a:pt x="1904330" y="4619933"/>
                  <a:pt x="1644408" y="4469425"/>
                </a:cubicBezTo>
                <a:lnTo>
                  <a:pt x="472799" y="3790845"/>
                </a:lnTo>
                <a:cubicBezTo>
                  <a:pt x="212681" y="3640336"/>
                  <a:pt x="0" y="3271397"/>
                  <a:pt x="0" y="2971028"/>
                </a:cubicBezTo>
                <a:lnTo>
                  <a:pt x="0" y="1611279"/>
                </a:lnTo>
                <a:cubicBezTo>
                  <a:pt x="0" y="1310909"/>
                  <a:pt x="212681" y="941970"/>
                  <a:pt x="472799" y="791462"/>
                </a:cubicBezTo>
                <a:lnTo>
                  <a:pt x="1644408" y="112881"/>
                </a:lnTo>
                <a:cubicBezTo>
                  <a:pt x="1774369" y="37627"/>
                  <a:pt x="1945691" y="0"/>
                  <a:pt x="2117012"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315725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73BF39-68BE-4AAB-8C8F-4AF9B278ADB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381" b="10616"/>
          <a:stretch/>
        </p:blipFill>
        <p:spPr>
          <a:xfrm flipH="1">
            <a:off x="2338637" y="1078855"/>
            <a:ext cx="5447840" cy="4661546"/>
          </a:xfrm>
          <a:prstGeom prst="rect">
            <a:avLst/>
          </a:prstGeom>
        </p:spPr>
      </p:pic>
      <p:sp>
        <p:nvSpPr>
          <p:cNvPr id="4" name="Picture Placeholder 7">
            <a:extLst>
              <a:ext uri="{FF2B5EF4-FFF2-40B4-BE49-F238E27FC236}">
                <a16:creationId xmlns:a16="http://schemas.microsoft.com/office/drawing/2014/main" id="{89A9B1DD-8DA6-43CB-B921-D0452A7C0A0E}"/>
              </a:ext>
            </a:extLst>
          </p:cNvPr>
          <p:cNvSpPr>
            <a:spLocks noGrp="1"/>
          </p:cNvSpPr>
          <p:nvPr>
            <p:ph type="pic" sz="quarter" idx="11"/>
          </p:nvPr>
        </p:nvSpPr>
        <p:spPr>
          <a:xfrm>
            <a:off x="3344636" y="1344318"/>
            <a:ext cx="3733800" cy="3016815"/>
          </a:xfrm>
          <a:custGeom>
            <a:avLst/>
            <a:gdLst>
              <a:gd name="connsiteX0" fmla="*/ 0 w 4445000"/>
              <a:gd name="connsiteY0" fmla="*/ 0 h 3591446"/>
              <a:gd name="connsiteX1" fmla="*/ 4216400 w 4445000"/>
              <a:gd name="connsiteY1" fmla="*/ 1104900 h 3591446"/>
              <a:gd name="connsiteX2" fmla="*/ 4445000 w 4445000"/>
              <a:gd name="connsiteY2" fmla="*/ 3591446 h 3591446"/>
              <a:gd name="connsiteX3" fmla="*/ 241300 w 4445000"/>
              <a:gd name="connsiteY3" fmla="*/ 3223146 h 3591446"/>
            </a:gdLst>
            <a:ahLst/>
            <a:cxnLst>
              <a:cxn ang="0">
                <a:pos x="connsiteX0" y="connsiteY0"/>
              </a:cxn>
              <a:cxn ang="0">
                <a:pos x="connsiteX1" y="connsiteY1"/>
              </a:cxn>
              <a:cxn ang="0">
                <a:pos x="connsiteX2" y="connsiteY2"/>
              </a:cxn>
              <a:cxn ang="0">
                <a:pos x="connsiteX3" y="connsiteY3"/>
              </a:cxn>
            </a:cxnLst>
            <a:rect l="l" t="t" r="r" b="b"/>
            <a:pathLst>
              <a:path w="4445000" h="3591446">
                <a:moveTo>
                  <a:pt x="0" y="0"/>
                </a:moveTo>
                <a:lnTo>
                  <a:pt x="4216400" y="1104900"/>
                </a:lnTo>
                <a:lnTo>
                  <a:pt x="4445000" y="3591446"/>
                </a:lnTo>
                <a:lnTo>
                  <a:pt x="241300" y="3223146"/>
                </a:lnTo>
                <a:close/>
              </a:path>
            </a:pathLst>
          </a:custGeom>
        </p:spPr>
        <p:txBody>
          <a:bodyPr wrap="square">
            <a:noAutofit/>
          </a:bodyPr>
          <a:lstStyle/>
          <a:p>
            <a:endParaRPr lang="id-ID"/>
          </a:p>
        </p:txBody>
      </p:sp>
      <p:pic>
        <p:nvPicPr>
          <p:cNvPr id="5" name="Picture 4">
            <a:extLst>
              <a:ext uri="{FF2B5EF4-FFF2-40B4-BE49-F238E27FC236}">
                <a16:creationId xmlns:a16="http://schemas.microsoft.com/office/drawing/2014/main" id="{041B43F7-CED0-46A6-9E2B-CCAF4774F19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381" b="10616"/>
          <a:stretch/>
        </p:blipFill>
        <p:spPr>
          <a:xfrm>
            <a:off x="76200" y="2806700"/>
            <a:ext cx="3428548" cy="2933701"/>
          </a:xfrm>
          <a:prstGeom prst="rect">
            <a:avLst/>
          </a:prstGeom>
        </p:spPr>
      </p:pic>
      <p:sp>
        <p:nvSpPr>
          <p:cNvPr id="6" name="Picture Placeholder 7">
            <a:extLst>
              <a:ext uri="{FF2B5EF4-FFF2-40B4-BE49-F238E27FC236}">
                <a16:creationId xmlns:a16="http://schemas.microsoft.com/office/drawing/2014/main" id="{13430664-03F3-4C31-B7F5-4326D87DE023}"/>
              </a:ext>
            </a:extLst>
          </p:cNvPr>
          <p:cNvSpPr>
            <a:spLocks noGrp="1"/>
          </p:cNvSpPr>
          <p:nvPr>
            <p:ph type="pic" sz="quarter" idx="12"/>
          </p:nvPr>
        </p:nvSpPr>
        <p:spPr>
          <a:xfrm flipH="1">
            <a:off x="472273" y="2983229"/>
            <a:ext cx="2349833" cy="1898605"/>
          </a:xfrm>
          <a:custGeom>
            <a:avLst/>
            <a:gdLst>
              <a:gd name="connsiteX0" fmla="*/ 0 w 4445000"/>
              <a:gd name="connsiteY0" fmla="*/ 0 h 3591446"/>
              <a:gd name="connsiteX1" fmla="*/ 4216400 w 4445000"/>
              <a:gd name="connsiteY1" fmla="*/ 1104900 h 3591446"/>
              <a:gd name="connsiteX2" fmla="*/ 4445000 w 4445000"/>
              <a:gd name="connsiteY2" fmla="*/ 3591446 h 3591446"/>
              <a:gd name="connsiteX3" fmla="*/ 241300 w 4445000"/>
              <a:gd name="connsiteY3" fmla="*/ 3223146 h 3591446"/>
            </a:gdLst>
            <a:ahLst/>
            <a:cxnLst>
              <a:cxn ang="0">
                <a:pos x="connsiteX0" y="connsiteY0"/>
              </a:cxn>
              <a:cxn ang="0">
                <a:pos x="connsiteX1" y="connsiteY1"/>
              </a:cxn>
              <a:cxn ang="0">
                <a:pos x="connsiteX2" y="connsiteY2"/>
              </a:cxn>
              <a:cxn ang="0">
                <a:pos x="connsiteX3" y="connsiteY3"/>
              </a:cxn>
            </a:cxnLst>
            <a:rect l="l" t="t" r="r" b="b"/>
            <a:pathLst>
              <a:path w="4445000" h="3591446">
                <a:moveTo>
                  <a:pt x="0" y="0"/>
                </a:moveTo>
                <a:lnTo>
                  <a:pt x="4216400" y="1104900"/>
                </a:lnTo>
                <a:lnTo>
                  <a:pt x="4445000" y="3591446"/>
                </a:lnTo>
                <a:lnTo>
                  <a:pt x="241300" y="3223146"/>
                </a:lnTo>
                <a:close/>
              </a:path>
            </a:pathLst>
          </a:custGeom>
        </p:spPr>
        <p:txBody>
          <a:bodyPr wrap="square">
            <a:noAutofit/>
          </a:bodyPr>
          <a:lstStyle/>
          <a:p>
            <a:endParaRPr lang="id-ID"/>
          </a:p>
        </p:txBody>
      </p:sp>
    </p:spTree>
    <p:extLst>
      <p:ext uri="{BB962C8B-B14F-4D97-AF65-F5344CB8AC3E}">
        <p14:creationId xmlns:p14="http://schemas.microsoft.com/office/powerpoint/2010/main" val="2322497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8E851B3-264C-4894-92C0-EC74C3E792A2}"/>
              </a:ext>
            </a:extLst>
          </p:cNvPr>
          <p:cNvSpPr>
            <a:spLocks noGrp="1"/>
          </p:cNvSpPr>
          <p:nvPr>
            <p:ph type="pic" sz="quarter" idx="10"/>
          </p:nvPr>
        </p:nvSpPr>
        <p:spPr>
          <a:xfrm>
            <a:off x="0" y="0"/>
            <a:ext cx="3222625" cy="2873829"/>
          </a:xfrm>
          <a:prstGeom prst="rect">
            <a:avLst/>
          </a:prstGeom>
        </p:spPr>
        <p:txBody>
          <a:bodyPr/>
          <a:lstStyle/>
          <a:p>
            <a:endParaRPr lang="en-US"/>
          </a:p>
        </p:txBody>
      </p:sp>
      <p:sp>
        <p:nvSpPr>
          <p:cNvPr id="5" name="Picture Placeholder 3">
            <a:extLst>
              <a:ext uri="{FF2B5EF4-FFF2-40B4-BE49-F238E27FC236}">
                <a16:creationId xmlns:a16="http://schemas.microsoft.com/office/drawing/2014/main" id="{D1287E22-2065-4A84-A4CF-C834785E9FCB}"/>
              </a:ext>
            </a:extLst>
          </p:cNvPr>
          <p:cNvSpPr>
            <a:spLocks noGrp="1"/>
          </p:cNvSpPr>
          <p:nvPr>
            <p:ph type="pic" sz="quarter" idx="11"/>
          </p:nvPr>
        </p:nvSpPr>
        <p:spPr>
          <a:xfrm>
            <a:off x="0" y="2873829"/>
            <a:ext cx="3222625" cy="1988457"/>
          </a:xfrm>
          <a:prstGeom prst="rect">
            <a:avLst/>
          </a:prstGeom>
        </p:spPr>
        <p:txBody>
          <a:bodyPr/>
          <a:lstStyle/>
          <a:p>
            <a:endParaRPr lang="en-US"/>
          </a:p>
        </p:txBody>
      </p:sp>
      <p:sp>
        <p:nvSpPr>
          <p:cNvPr id="6" name="Picture Placeholder 3">
            <a:extLst>
              <a:ext uri="{FF2B5EF4-FFF2-40B4-BE49-F238E27FC236}">
                <a16:creationId xmlns:a16="http://schemas.microsoft.com/office/drawing/2014/main" id="{54BBA596-10A2-4581-A6B2-FB32CF17C58F}"/>
              </a:ext>
            </a:extLst>
          </p:cNvPr>
          <p:cNvSpPr>
            <a:spLocks noGrp="1"/>
          </p:cNvSpPr>
          <p:nvPr>
            <p:ph type="pic" sz="quarter" idx="12"/>
          </p:nvPr>
        </p:nvSpPr>
        <p:spPr>
          <a:xfrm>
            <a:off x="0" y="4876800"/>
            <a:ext cx="3222625" cy="1988457"/>
          </a:xfrm>
          <a:prstGeom prst="rect">
            <a:avLst/>
          </a:prstGeom>
        </p:spPr>
        <p:txBody>
          <a:bodyPr/>
          <a:lstStyle/>
          <a:p>
            <a:endParaRPr lang="en-US"/>
          </a:p>
        </p:txBody>
      </p:sp>
      <p:sp>
        <p:nvSpPr>
          <p:cNvPr id="7" name="Picture Placeholder 3">
            <a:extLst>
              <a:ext uri="{FF2B5EF4-FFF2-40B4-BE49-F238E27FC236}">
                <a16:creationId xmlns:a16="http://schemas.microsoft.com/office/drawing/2014/main" id="{AD8C072F-A2DE-4322-BA43-0BE6895D4998}"/>
              </a:ext>
            </a:extLst>
          </p:cNvPr>
          <p:cNvSpPr>
            <a:spLocks noGrp="1"/>
          </p:cNvSpPr>
          <p:nvPr>
            <p:ph type="pic" sz="quarter" idx="13"/>
          </p:nvPr>
        </p:nvSpPr>
        <p:spPr>
          <a:xfrm>
            <a:off x="3265714" y="0"/>
            <a:ext cx="5892800" cy="6858000"/>
          </a:xfrm>
          <a:prstGeom prst="rect">
            <a:avLst/>
          </a:prstGeom>
        </p:spPr>
        <p:txBody>
          <a:bodyPr/>
          <a:lstStyle/>
          <a:p>
            <a:endParaRPr lang="en-US"/>
          </a:p>
        </p:txBody>
      </p:sp>
      <p:sp>
        <p:nvSpPr>
          <p:cNvPr id="8" name="Picture Placeholder 3">
            <a:extLst>
              <a:ext uri="{FF2B5EF4-FFF2-40B4-BE49-F238E27FC236}">
                <a16:creationId xmlns:a16="http://schemas.microsoft.com/office/drawing/2014/main" id="{9B5A10FA-8F7A-45C7-9107-04F072C2C21E}"/>
              </a:ext>
            </a:extLst>
          </p:cNvPr>
          <p:cNvSpPr>
            <a:spLocks noGrp="1"/>
          </p:cNvSpPr>
          <p:nvPr>
            <p:ph type="pic" sz="quarter" idx="14"/>
          </p:nvPr>
        </p:nvSpPr>
        <p:spPr>
          <a:xfrm>
            <a:off x="9158513" y="0"/>
            <a:ext cx="3033487" cy="6865257"/>
          </a:xfrm>
          <a:prstGeom prst="rect">
            <a:avLst/>
          </a:prstGeom>
        </p:spPr>
        <p:txBody>
          <a:bodyPr/>
          <a:lstStyle/>
          <a:p>
            <a:endParaRPr lang="en-US"/>
          </a:p>
        </p:txBody>
      </p:sp>
    </p:spTree>
    <p:extLst>
      <p:ext uri="{BB962C8B-B14F-4D97-AF65-F5344CB8AC3E}">
        <p14:creationId xmlns:p14="http://schemas.microsoft.com/office/powerpoint/2010/main" val="272057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7A0AB34-4C01-4A8C-A211-DA4C05244212}"/>
              </a:ext>
            </a:extLst>
          </p:cNvPr>
          <p:cNvSpPr>
            <a:spLocks noGrp="1"/>
          </p:cNvSpPr>
          <p:nvPr>
            <p:ph type="pic" sz="quarter" idx="10"/>
          </p:nvPr>
        </p:nvSpPr>
        <p:spPr>
          <a:xfrm>
            <a:off x="456050" y="1311405"/>
            <a:ext cx="4043307" cy="4375903"/>
          </a:xfrm>
          <a:custGeom>
            <a:avLst/>
            <a:gdLst>
              <a:gd name="connsiteX0" fmla="*/ 2021653 w 4043307"/>
              <a:gd name="connsiteY0" fmla="*/ 976115 h 4375903"/>
              <a:gd name="connsiteX1" fmla="*/ 2271610 w 4043307"/>
              <a:gd name="connsiteY1" fmla="*/ 1035817 h 4375903"/>
              <a:gd name="connsiteX2" fmla="*/ 2891268 w 4043307"/>
              <a:gd name="connsiteY2" fmla="*/ 1394715 h 4375903"/>
              <a:gd name="connsiteX3" fmla="*/ 3141329 w 4043307"/>
              <a:gd name="connsiteY3" fmla="*/ 1828312 h 4375903"/>
              <a:gd name="connsiteX4" fmla="*/ 3141329 w 4043307"/>
              <a:gd name="connsiteY4" fmla="*/ 2547476 h 4375903"/>
              <a:gd name="connsiteX5" fmla="*/ 2891268 w 4043307"/>
              <a:gd name="connsiteY5" fmla="*/ 2981073 h 4375903"/>
              <a:gd name="connsiteX6" fmla="*/ 2271610 w 4043307"/>
              <a:gd name="connsiteY6" fmla="*/ 3339971 h 4375903"/>
              <a:gd name="connsiteX7" fmla="*/ 1771696 w 4043307"/>
              <a:gd name="connsiteY7" fmla="*/ 3339971 h 4375903"/>
              <a:gd name="connsiteX8" fmla="*/ 1152038 w 4043307"/>
              <a:gd name="connsiteY8" fmla="*/ 2981073 h 4375903"/>
              <a:gd name="connsiteX9" fmla="*/ 901977 w 4043307"/>
              <a:gd name="connsiteY9" fmla="*/ 2547476 h 4375903"/>
              <a:gd name="connsiteX10" fmla="*/ 901977 w 4043307"/>
              <a:gd name="connsiteY10" fmla="*/ 1828312 h 4375903"/>
              <a:gd name="connsiteX11" fmla="*/ 1152038 w 4043307"/>
              <a:gd name="connsiteY11" fmla="*/ 1394715 h 4375903"/>
              <a:gd name="connsiteX12" fmla="*/ 1771696 w 4043307"/>
              <a:gd name="connsiteY12" fmla="*/ 1035817 h 4375903"/>
              <a:gd name="connsiteX13" fmla="*/ 2021653 w 4043307"/>
              <a:gd name="connsiteY13" fmla="*/ 976115 h 4375903"/>
              <a:gd name="connsiteX14" fmla="*/ 2021655 w 4043307"/>
              <a:gd name="connsiteY14" fmla="*/ 598906 h 4375903"/>
              <a:gd name="connsiteX15" fmla="*/ 1693872 w 4043307"/>
              <a:gd name="connsiteY15" fmla="*/ 677197 h 4375903"/>
              <a:gd name="connsiteX16" fmla="*/ 881279 w 4043307"/>
              <a:gd name="connsiteY16" fmla="*/ 1147840 h 4375903"/>
              <a:gd name="connsiteX17" fmla="*/ 553360 w 4043307"/>
              <a:gd name="connsiteY17" fmla="*/ 1716440 h 4375903"/>
              <a:gd name="connsiteX18" fmla="*/ 553360 w 4043307"/>
              <a:gd name="connsiteY18" fmla="*/ 2659521 h 4375903"/>
              <a:gd name="connsiteX19" fmla="*/ 881279 w 4043307"/>
              <a:gd name="connsiteY19" fmla="*/ 3228121 h 4375903"/>
              <a:gd name="connsiteX20" fmla="*/ 1693872 w 4043307"/>
              <a:gd name="connsiteY20" fmla="*/ 3698763 h 4375903"/>
              <a:gd name="connsiteX21" fmla="*/ 2349438 w 4043307"/>
              <a:gd name="connsiteY21" fmla="*/ 3698763 h 4375903"/>
              <a:gd name="connsiteX22" fmla="*/ 3162030 w 4043307"/>
              <a:gd name="connsiteY22" fmla="*/ 3228121 h 4375903"/>
              <a:gd name="connsiteX23" fmla="*/ 3489949 w 4043307"/>
              <a:gd name="connsiteY23" fmla="*/ 2659521 h 4375903"/>
              <a:gd name="connsiteX24" fmla="*/ 3489949 w 4043307"/>
              <a:gd name="connsiteY24" fmla="*/ 1716440 h 4375903"/>
              <a:gd name="connsiteX25" fmla="*/ 3162030 w 4043307"/>
              <a:gd name="connsiteY25" fmla="*/ 1147840 h 4375903"/>
              <a:gd name="connsiteX26" fmla="*/ 2349438 w 4043307"/>
              <a:gd name="connsiteY26" fmla="*/ 677197 h 4375903"/>
              <a:gd name="connsiteX27" fmla="*/ 2021655 w 4043307"/>
              <a:gd name="connsiteY27" fmla="*/ 598906 h 4375903"/>
              <a:gd name="connsiteX28" fmla="*/ 2021654 w 4043307"/>
              <a:gd name="connsiteY28" fmla="*/ 0 h 4375903"/>
              <a:gd name="connsiteX29" fmla="*/ 2472969 w 4043307"/>
              <a:gd name="connsiteY29" fmla="*/ 107797 h 4375903"/>
              <a:gd name="connsiteX30" fmla="*/ 3591805 w 4043307"/>
              <a:gd name="connsiteY30" fmla="*/ 755812 h 4375903"/>
              <a:gd name="connsiteX31" fmla="*/ 4043307 w 4043307"/>
              <a:gd name="connsiteY31" fmla="*/ 1538701 h 4375903"/>
              <a:gd name="connsiteX32" fmla="*/ 4043307 w 4043307"/>
              <a:gd name="connsiteY32" fmla="*/ 2837202 h 4375903"/>
              <a:gd name="connsiteX33" fmla="*/ 3591805 w 4043307"/>
              <a:gd name="connsiteY33" fmla="*/ 3620092 h 4375903"/>
              <a:gd name="connsiteX34" fmla="*/ 2472969 w 4043307"/>
              <a:gd name="connsiteY34" fmla="*/ 4268107 h 4375903"/>
              <a:gd name="connsiteX35" fmla="*/ 1570338 w 4043307"/>
              <a:gd name="connsiteY35" fmla="*/ 4268107 h 4375903"/>
              <a:gd name="connsiteX36" fmla="*/ 451503 w 4043307"/>
              <a:gd name="connsiteY36" fmla="*/ 3620092 h 4375903"/>
              <a:gd name="connsiteX37" fmla="*/ 0 w 4043307"/>
              <a:gd name="connsiteY37" fmla="*/ 2837202 h 4375903"/>
              <a:gd name="connsiteX38" fmla="*/ 0 w 4043307"/>
              <a:gd name="connsiteY38" fmla="*/ 1538701 h 4375903"/>
              <a:gd name="connsiteX39" fmla="*/ 451503 w 4043307"/>
              <a:gd name="connsiteY39" fmla="*/ 755812 h 4375903"/>
              <a:gd name="connsiteX40" fmla="*/ 1570338 w 4043307"/>
              <a:gd name="connsiteY40" fmla="*/ 107797 h 4375903"/>
              <a:gd name="connsiteX41" fmla="*/ 2021654 w 4043307"/>
              <a:gd name="connsiteY41" fmla="*/ 0 h 437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043307" h="4375903">
                <a:moveTo>
                  <a:pt x="2021653" y="976115"/>
                </a:moveTo>
                <a:cubicBezTo>
                  <a:pt x="2112264" y="976115"/>
                  <a:pt x="2202875" y="996016"/>
                  <a:pt x="2271610" y="1035817"/>
                </a:cubicBezTo>
                <a:lnTo>
                  <a:pt x="2891268" y="1394715"/>
                </a:lnTo>
                <a:cubicBezTo>
                  <a:pt x="3028843" y="1474318"/>
                  <a:pt x="3141329" y="1669448"/>
                  <a:pt x="3141329" y="1828312"/>
                </a:cubicBezTo>
                <a:lnTo>
                  <a:pt x="3141329" y="2547476"/>
                </a:lnTo>
                <a:cubicBezTo>
                  <a:pt x="3141329" y="2706340"/>
                  <a:pt x="3028843" y="2901470"/>
                  <a:pt x="2891268" y="2981073"/>
                </a:cubicBezTo>
                <a:lnTo>
                  <a:pt x="2271610" y="3339971"/>
                </a:lnTo>
                <a:cubicBezTo>
                  <a:pt x="2134139" y="3419574"/>
                  <a:pt x="1909167" y="3419574"/>
                  <a:pt x="1771696" y="3339971"/>
                </a:cubicBezTo>
                <a:lnTo>
                  <a:pt x="1152038" y="2981073"/>
                </a:lnTo>
                <a:cubicBezTo>
                  <a:pt x="1014463" y="2901470"/>
                  <a:pt x="901977" y="2706340"/>
                  <a:pt x="901977" y="2547476"/>
                </a:cubicBezTo>
                <a:lnTo>
                  <a:pt x="901977" y="1828312"/>
                </a:lnTo>
                <a:cubicBezTo>
                  <a:pt x="901977" y="1669448"/>
                  <a:pt x="1014463" y="1474318"/>
                  <a:pt x="1152038" y="1394715"/>
                </a:cubicBezTo>
                <a:lnTo>
                  <a:pt x="1771696" y="1035817"/>
                </a:lnTo>
                <a:cubicBezTo>
                  <a:pt x="1840432" y="996016"/>
                  <a:pt x="1931042" y="976115"/>
                  <a:pt x="2021653" y="976115"/>
                </a:cubicBezTo>
                <a:close/>
                <a:moveTo>
                  <a:pt x="2021655" y="598906"/>
                </a:moveTo>
                <a:cubicBezTo>
                  <a:pt x="1902832" y="598906"/>
                  <a:pt x="1784009" y="625003"/>
                  <a:pt x="1693872" y="677197"/>
                </a:cubicBezTo>
                <a:lnTo>
                  <a:pt x="881279" y="1147840"/>
                </a:lnTo>
                <a:cubicBezTo>
                  <a:pt x="700869" y="1252228"/>
                  <a:pt x="553360" y="1508113"/>
                  <a:pt x="553360" y="1716440"/>
                </a:cubicBezTo>
                <a:lnTo>
                  <a:pt x="553360" y="2659521"/>
                </a:lnTo>
                <a:cubicBezTo>
                  <a:pt x="553360" y="2867848"/>
                  <a:pt x="700869" y="3123733"/>
                  <a:pt x="881279" y="3228121"/>
                </a:cubicBezTo>
                <a:lnTo>
                  <a:pt x="1693872" y="3698763"/>
                </a:lnTo>
                <a:cubicBezTo>
                  <a:pt x="1874145" y="3803151"/>
                  <a:pt x="2169164" y="3803151"/>
                  <a:pt x="2349438" y="3698763"/>
                </a:cubicBezTo>
                <a:lnTo>
                  <a:pt x="3162030" y="3228121"/>
                </a:lnTo>
                <a:cubicBezTo>
                  <a:pt x="3342440" y="3123733"/>
                  <a:pt x="3489949" y="2867848"/>
                  <a:pt x="3489949" y="2659521"/>
                </a:cubicBezTo>
                <a:lnTo>
                  <a:pt x="3489949" y="1716440"/>
                </a:lnTo>
                <a:cubicBezTo>
                  <a:pt x="3489949" y="1508113"/>
                  <a:pt x="3342440" y="1252228"/>
                  <a:pt x="3162030" y="1147840"/>
                </a:cubicBezTo>
                <a:lnTo>
                  <a:pt x="2349438" y="677197"/>
                </a:lnTo>
                <a:cubicBezTo>
                  <a:pt x="2259301" y="625003"/>
                  <a:pt x="2140478" y="598906"/>
                  <a:pt x="2021655" y="598906"/>
                </a:cubicBezTo>
                <a:close/>
                <a:moveTo>
                  <a:pt x="2021654" y="0"/>
                </a:moveTo>
                <a:cubicBezTo>
                  <a:pt x="2185258" y="0"/>
                  <a:pt x="2348862" y="35932"/>
                  <a:pt x="2472969" y="107797"/>
                </a:cubicBezTo>
                <a:lnTo>
                  <a:pt x="3591805" y="755812"/>
                </a:lnTo>
                <a:cubicBezTo>
                  <a:pt x="3840206" y="899541"/>
                  <a:pt x="4043307" y="1251861"/>
                  <a:pt x="4043307" y="1538701"/>
                </a:cubicBezTo>
                <a:lnTo>
                  <a:pt x="4043307" y="2837202"/>
                </a:lnTo>
                <a:cubicBezTo>
                  <a:pt x="4043307" y="3124042"/>
                  <a:pt x="3840206" y="3476363"/>
                  <a:pt x="3591805" y="3620092"/>
                </a:cubicBezTo>
                <a:lnTo>
                  <a:pt x="2472969" y="4268107"/>
                </a:lnTo>
                <a:cubicBezTo>
                  <a:pt x="2224755" y="4411835"/>
                  <a:pt x="1818552" y="4411835"/>
                  <a:pt x="1570338" y="4268107"/>
                </a:cubicBezTo>
                <a:lnTo>
                  <a:pt x="451503" y="3620092"/>
                </a:lnTo>
                <a:cubicBezTo>
                  <a:pt x="203101" y="3476363"/>
                  <a:pt x="0" y="3124042"/>
                  <a:pt x="0" y="2837202"/>
                </a:cubicBezTo>
                <a:lnTo>
                  <a:pt x="0" y="1538701"/>
                </a:lnTo>
                <a:cubicBezTo>
                  <a:pt x="0" y="1251861"/>
                  <a:pt x="203101" y="899541"/>
                  <a:pt x="451503" y="755812"/>
                </a:cubicBezTo>
                <a:lnTo>
                  <a:pt x="1570338" y="107797"/>
                </a:lnTo>
                <a:cubicBezTo>
                  <a:pt x="1694445" y="35932"/>
                  <a:pt x="1858050" y="0"/>
                  <a:pt x="2021654" y="0"/>
                </a:cubicBezTo>
                <a:close/>
              </a:path>
            </a:pathLst>
          </a:custGeom>
        </p:spPr>
        <p:txBody>
          <a:bodyPr wrap="square">
            <a:noAutofit/>
          </a:bodyPr>
          <a:lstStyle/>
          <a:p>
            <a:endParaRPr lang="en-US"/>
          </a:p>
        </p:txBody>
      </p:sp>
    </p:spTree>
    <p:extLst>
      <p:ext uri="{BB962C8B-B14F-4D97-AF65-F5344CB8AC3E}">
        <p14:creationId xmlns:p14="http://schemas.microsoft.com/office/powerpoint/2010/main" val="3011158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7532F3A-C86B-4320-AFAE-E089961D85CC}"/>
              </a:ext>
            </a:extLst>
          </p:cNvPr>
          <p:cNvSpPr>
            <a:spLocks noGrp="1"/>
          </p:cNvSpPr>
          <p:nvPr>
            <p:ph type="pic" sz="quarter" idx="10"/>
          </p:nvPr>
        </p:nvSpPr>
        <p:spPr>
          <a:xfrm>
            <a:off x="8418286" y="1092152"/>
            <a:ext cx="2883872" cy="3676196"/>
          </a:xfrm>
          <a:custGeom>
            <a:avLst/>
            <a:gdLst>
              <a:gd name="connsiteX0" fmla="*/ 0 w 2883872"/>
              <a:gd name="connsiteY0" fmla="*/ 0 h 3676196"/>
              <a:gd name="connsiteX1" fmla="*/ 2883872 w 2883872"/>
              <a:gd name="connsiteY1" fmla="*/ 0 h 3676196"/>
              <a:gd name="connsiteX2" fmla="*/ 2883872 w 2883872"/>
              <a:gd name="connsiteY2" fmla="*/ 3676196 h 3676196"/>
              <a:gd name="connsiteX3" fmla="*/ 0 w 2883872"/>
              <a:gd name="connsiteY3" fmla="*/ 3676196 h 3676196"/>
            </a:gdLst>
            <a:ahLst/>
            <a:cxnLst>
              <a:cxn ang="0">
                <a:pos x="connsiteX0" y="connsiteY0"/>
              </a:cxn>
              <a:cxn ang="0">
                <a:pos x="connsiteX1" y="connsiteY1"/>
              </a:cxn>
              <a:cxn ang="0">
                <a:pos x="connsiteX2" y="connsiteY2"/>
              </a:cxn>
              <a:cxn ang="0">
                <a:pos x="connsiteX3" y="connsiteY3"/>
              </a:cxn>
            </a:cxnLst>
            <a:rect l="l" t="t" r="r" b="b"/>
            <a:pathLst>
              <a:path w="2883872" h="3676196">
                <a:moveTo>
                  <a:pt x="0" y="0"/>
                </a:moveTo>
                <a:lnTo>
                  <a:pt x="2883872" y="0"/>
                </a:lnTo>
                <a:lnTo>
                  <a:pt x="2883872" y="3676196"/>
                </a:lnTo>
                <a:lnTo>
                  <a:pt x="0" y="3676196"/>
                </a:lnTo>
                <a:close/>
              </a:path>
            </a:pathLst>
          </a:custGeom>
        </p:spPr>
        <p:txBody>
          <a:bodyPr wrap="square">
            <a:noAutofit/>
          </a:bodyPr>
          <a:lstStyle/>
          <a:p>
            <a:endParaRPr lang="en-US"/>
          </a:p>
        </p:txBody>
      </p:sp>
    </p:spTree>
    <p:extLst>
      <p:ext uri="{BB962C8B-B14F-4D97-AF65-F5344CB8AC3E}">
        <p14:creationId xmlns:p14="http://schemas.microsoft.com/office/powerpoint/2010/main" val="2522008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36B592D-4C6D-49FD-AEDD-F2295EE88F3F}"/>
              </a:ext>
            </a:extLst>
          </p:cNvPr>
          <p:cNvSpPr>
            <a:spLocks noGrp="1"/>
          </p:cNvSpPr>
          <p:nvPr>
            <p:ph type="pic" sz="quarter" idx="10"/>
          </p:nvPr>
        </p:nvSpPr>
        <p:spPr>
          <a:xfrm>
            <a:off x="6705600" y="2416625"/>
            <a:ext cx="2965342" cy="3295127"/>
          </a:xfrm>
          <a:custGeom>
            <a:avLst/>
            <a:gdLst>
              <a:gd name="connsiteX0" fmla="*/ 0 w 2965342"/>
              <a:gd name="connsiteY0" fmla="*/ 0 h 3295127"/>
              <a:gd name="connsiteX1" fmla="*/ 975728 w 2965342"/>
              <a:gd name="connsiteY1" fmla="*/ 0 h 3295127"/>
              <a:gd name="connsiteX2" fmla="*/ 2965342 w 2965342"/>
              <a:gd name="connsiteY2" fmla="*/ 0 h 3295127"/>
              <a:gd name="connsiteX3" fmla="*/ 2965342 w 2965342"/>
              <a:gd name="connsiteY3" fmla="*/ 3295127 h 3295127"/>
              <a:gd name="connsiteX4" fmla="*/ 975728 w 2965342"/>
              <a:gd name="connsiteY4" fmla="*/ 3295127 h 3295127"/>
              <a:gd name="connsiteX5" fmla="*/ 0 w 2965342"/>
              <a:gd name="connsiteY5" fmla="*/ 3295127 h 3295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5342" h="3295127">
                <a:moveTo>
                  <a:pt x="0" y="0"/>
                </a:moveTo>
                <a:lnTo>
                  <a:pt x="975728" y="0"/>
                </a:lnTo>
                <a:lnTo>
                  <a:pt x="2965342" y="0"/>
                </a:lnTo>
                <a:lnTo>
                  <a:pt x="2965342" y="3295127"/>
                </a:lnTo>
                <a:lnTo>
                  <a:pt x="975728" y="3295127"/>
                </a:lnTo>
                <a:lnTo>
                  <a:pt x="0" y="3295127"/>
                </a:lnTo>
                <a:close/>
              </a:path>
            </a:pathLst>
          </a:custGeom>
        </p:spPr>
        <p:txBody>
          <a:bodyPr wrap="square">
            <a:noAutofit/>
          </a:bodyPr>
          <a:lstStyle/>
          <a:p>
            <a:endParaRPr lang="en-US"/>
          </a:p>
        </p:txBody>
      </p:sp>
      <p:sp>
        <p:nvSpPr>
          <p:cNvPr id="11" name="Picture Placeholder 10">
            <a:extLst>
              <a:ext uri="{FF2B5EF4-FFF2-40B4-BE49-F238E27FC236}">
                <a16:creationId xmlns:a16="http://schemas.microsoft.com/office/drawing/2014/main" id="{E97BFAD4-EC26-44AE-88BD-9759F9475E7A}"/>
              </a:ext>
            </a:extLst>
          </p:cNvPr>
          <p:cNvSpPr>
            <a:spLocks noGrp="1"/>
          </p:cNvSpPr>
          <p:nvPr>
            <p:ph type="pic" sz="quarter" idx="11"/>
          </p:nvPr>
        </p:nvSpPr>
        <p:spPr>
          <a:xfrm>
            <a:off x="7729712" y="1"/>
            <a:ext cx="4462288" cy="6609347"/>
          </a:xfrm>
          <a:custGeom>
            <a:avLst/>
            <a:gdLst>
              <a:gd name="connsiteX0" fmla="*/ 0 w 4462288"/>
              <a:gd name="connsiteY0" fmla="*/ 0 h 6609347"/>
              <a:gd name="connsiteX1" fmla="*/ 4462288 w 4462288"/>
              <a:gd name="connsiteY1" fmla="*/ 0 h 6609347"/>
              <a:gd name="connsiteX2" fmla="*/ 4462288 w 4462288"/>
              <a:gd name="connsiteY2" fmla="*/ 6609347 h 6609347"/>
              <a:gd name="connsiteX3" fmla="*/ 0 w 4462288"/>
              <a:gd name="connsiteY3" fmla="*/ 6609347 h 6609347"/>
              <a:gd name="connsiteX4" fmla="*/ 0 w 4462288"/>
              <a:gd name="connsiteY4" fmla="*/ 5872133 h 6609347"/>
              <a:gd name="connsiteX5" fmla="*/ 2231144 w 4462288"/>
              <a:gd name="connsiteY5" fmla="*/ 5872133 h 6609347"/>
              <a:gd name="connsiteX6" fmla="*/ 2231144 w 4462288"/>
              <a:gd name="connsiteY6" fmla="*/ 2196077 h 6609347"/>
              <a:gd name="connsiteX7" fmla="*/ 0 w 4462288"/>
              <a:gd name="connsiteY7" fmla="*/ 2196077 h 6609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2288" h="6609347">
                <a:moveTo>
                  <a:pt x="0" y="0"/>
                </a:moveTo>
                <a:lnTo>
                  <a:pt x="4462288" y="0"/>
                </a:lnTo>
                <a:lnTo>
                  <a:pt x="4462288" y="6609347"/>
                </a:lnTo>
                <a:lnTo>
                  <a:pt x="0" y="6609347"/>
                </a:lnTo>
                <a:lnTo>
                  <a:pt x="0" y="5872133"/>
                </a:lnTo>
                <a:lnTo>
                  <a:pt x="2231144" y="5872133"/>
                </a:lnTo>
                <a:lnTo>
                  <a:pt x="2231144" y="2196077"/>
                </a:lnTo>
                <a:lnTo>
                  <a:pt x="0" y="2196077"/>
                </a:lnTo>
                <a:close/>
              </a:path>
            </a:pathLst>
          </a:custGeom>
        </p:spPr>
        <p:txBody>
          <a:bodyPr wrap="square">
            <a:noAutofit/>
          </a:bodyPr>
          <a:lstStyle/>
          <a:p>
            <a:endParaRPr lang="en-US"/>
          </a:p>
        </p:txBody>
      </p:sp>
    </p:spTree>
    <p:extLst>
      <p:ext uri="{BB962C8B-B14F-4D97-AF65-F5344CB8AC3E}">
        <p14:creationId xmlns:p14="http://schemas.microsoft.com/office/powerpoint/2010/main" val="2634110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7850524"/>
      </p:ext>
    </p:extLst>
  </p:cSld>
  <p:clrMap bg1="lt1" tx1="dk1" bg2="lt2" tx2="dk2" accent1="accent1" accent2="accent2" accent3="accent3" accent4="accent4" accent5="accent5" accent6="accent6" hlink="hlink" folHlink="folHlink"/>
  <p:sldLayoutIdLst>
    <p:sldLayoutId id="2147483679" r:id="rId1"/>
    <p:sldLayoutId id="2147483691" r:id="rId2"/>
    <p:sldLayoutId id="2147483690" r:id="rId3"/>
    <p:sldLayoutId id="2147483688" r:id="rId4"/>
    <p:sldLayoutId id="2147483681" r:id="rId5"/>
    <p:sldLayoutId id="2147483677" r:id="rId6"/>
    <p:sldLayoutId id="2147483670" r:id="rId7"/>
    <p:sldLayoutId id="2147483664" r:id="rId8"/>
    <p:sldLayoutId id="2147483660" r:id="rId9"/>
    <p:sldLayoutId id="2147483658" r:id="rId10"/>
    <p:sldLayoutId id="2147483657" r:id="rId11"/>
    <p:sldLayoutId id="2147483649" r:id="rId12"/>
    <p:sldLayoutId id="214748368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kostat.go.kr/" TargetMode="Externa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hyperlink" Target="https://data.seoul.go.k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 name="AutoShape 2">
            <a:extLst>
              <a:ext uri="{FF2B5EF4-FFF2-40B4-BE49-F238E27FC236}">
                <a16:creationId xmlns:a16="http://schemas.microsoft.com/office/drawing/2014/main" id="{FC3FE80E-7000-4006-9122-5C6DE1E865C5}"/>
              </a:ext>
            </a:extLst>
          </p:cNvPr>
          <p:cNvSpPr>
            <a:spLocks/>
          </p:cNvSpPr>
          <p:nvPr/>
        </p:nvSpPr>
        <p:spPr bwMode="auto">
          <a:xfrm>
            <a:off x="3516314" y="476842"/>
            <a:ext cx="5455553" cy="5904316"/>
          </a:xfrm>
          <a:custGeom>
            <a:avLst/>
            <a:gdLst/>
            <a:ahLst/>
            <a:cxnLst/>
            <a:rect l="0" t="0" r="r" b="b"/>
            <a:pathLst>
              <a:path w="21600" h="21251">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chemeClr val="bg1">
              <a:lumMod val="85000"/>
              <a:alpha val="60000"/>
            </a:schemeClr>
          </a:solidFill>
          <a:ln>
            <a:noFill/>
          </a:ln>
        </p:spPr>
        <p:txBody>
          <a:bodyPr lIns="0" tIns="0" rIns="0" bIns="0"/>
          <a:lstStyle/>
          <a:p>
            <a:endParaRPr lang="en-US"/>
          </a:p>
        </p:txBody>
      </p:sp>
      <p:sp>
        <p:nvSpPr>
          <p:cNvPr id="17" name="AutoShape 2">
            <a:extLst>
              <a:ext uri="{FF2B5EF4-FFF2-40B4-BE49-F238E27FC236}">
                <a16:creationId xmlns:a16="http://schemas.microsoft.com/office/drawing/2014/main" id="{F470440D-F9F7-427F-BC5A-D3A312150227}"/>
              </a:ext>
            </a:extLst>
          </p:cNvPr>
          <p:cNvSpPr>
            <a:spLocks/>
          </p:cNvSpPr>
          <p:nvPr/>
        </p:nvSpPr>
        <p:spPr bwMode="auto">
          <a:xfrm>
            <a:off x="3799868" y="798896"/>
            <a:ext cx="4860399" cy="5260208"/>
          </a:xfrm>
          <a:custGeom>
            <a:avLst/>
            <a:gdLst/>
            <a:ahLst/>
            <a:cxnLst/>
            <a:rect l="0" t="0" r="r" b="b"/>
            <a:pathLst>
              <a:path w="21600" h="21251">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noFill/>
          <a:ln w="76200">
            <a:solidFill>
              <a:schemeClr val="bg1">
                <a:lumMod val="75000"/>
              </a:schemeClr>
            </a:solidFill>
          </a:ln>
        </p:spPr>
        <p:txBody>
          <a:bodyPr lIns="0" tIns="0" rIns="0" bIns="0"/>
          <a:lstStyle/>
          <a:p>
            <a:endParaRPr lang="en-US"/>
          </a:p>
        </p:txBody>
      </p:sp>
      <p:grpSp>
        <p:nvGrpSpPr>
          <p:cNvPr id="2" name="Group 1">
            <a:extLst>
              <a:ext uri="{FF2B5EF4-FFF2-40B4-BE49-F238E27FC236}">
                <a16:creationId xmlns:a16="http://schemas.microsoft.com/office/drawing/2014/main" id="{1F2A6087-5BB9-4751-BFB4-332A5030A02B}"/>
              </a:ext>
            </a:extLst>
          </p:cNvPr>
          <p:cNvGrpSpPr/>
          <p:nvPr/>
        </p:nvGrpSpPr>
        <p:grpSpPr>
          <a:xfrm>
            <a:off x="3097623" y="2397806"/>
            <a:ext cx="6234880" cy="1708189"/>
            <a:chOff x="3097623" y="2397806"/>
            <a:chExt cx="6234880" cy="1708189"/>
          </a:xfrm>
        </p:grpSpPr>
        <p:sp>
          <p:nvSpPr>
            <p:cNvPr id="4" name="TextBox 3">
              <a:extLst>
                <a:ext uri="{FF2B5EF4-FFF2-40B4-BE49-F238E27FC236}">
                  <a16:creationId xmlns:a16="http://schemas.microsoft.com/office/drawing/2014/main" id="{E5180D28-00CD-441E-9102-73104123FDF6}"/>
                </a:ext>
              </a:extLst>
            </p:cNvPr>
            <p:cNvSpPr txBox="1"/>
            <p:nvPr/>
          </p:nvSpPr>
          <p:spPr>
            <a:xfrm>
              <a:off x="3827917" y="3767441"/>
              <a:ext cx="4832350" cy="338554"/>
            </a:xfrm>
            <a:prstGeom prst="rect">
              <a:avLst/>
            </a:prstGeom>
            <a:noFill/>
          </p:spPr>
          <p:txBody>
            <a:bodyPr wrap="square">
              <a:spAutoFit/>
            </a:bodyPr>
            <a:lstStyle/>
            <a:p>
              <a:pPr algn="ctr" eaLnBrk="1" fontAlgn="auto" hangingPunct="1">
                <a:spcBef>
                  <a:spcPts val="0"/>
                </a:spcBef>
                <a:spcAft>
                  <a:spcPts val="0"/>
                </a:spcAft>
                <a:defRPr/>
              </a:pPr>
              <a:r>
                <a:rPr lang="ko-KR" altLang="en-US" sz="1600" spc="600" dirty="0" smtClean="0">
                  <a:solidFill>
                    <a:schemeClr val="tx1">
                      <a:lumMod val="75000"/>
                      <a:lumOff val="25000"/>
                    </a:schemeClr>
                  </a:solidFill>
                  <a:latin typeface="Source Sans Pro Light" panose="020B0403030403020204" pitchFamily="34" charset="0"/>
                  <a:ea typeface="Source Sans Pro Light" panose="020B0403030403020204" pitchFamily="34" charset="0"/>
                  <a:cs typeface="Open Sans" panose="020B0606030504020204" pitchFamily="34" charset="0"/>
                </a:rPr>
                <a:t>데이터로 알아보는 서울의 미래</a:t>
              </a:r>
              <a:endParaRPr lang="en-US" sz="1600" spc="600" dirty="0">
                <a:solidFill>
                  <a:schemeClr val="tx1">
                    <a:lumMod val="75000"/>
                    <a:lumOff val="25000"/>
                  </a:schemeClr>
                </a:solidFill>
                <a:latin typeface="Source Sans Pro Light" panose="020B0403030403020204" pitchFamily="34" charset="0"/>
                <a:ea typeface="Source Sans Pro Light" panose="020B0403030403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844EE743-5E87-4EA3-88B9-4023153265B6}"/>
                </a:ext>
              </a:extLst>
            </p:cNvPr>
            <p:cNvSpPr txBox="1"/>
            <p:nvPr/>
          </p:nvSpPr>
          <p:spPr bwMode="auto">
            <a:xfrm>
              <a:off x="3097623" y="2397806"/>
              <a:ext cx="6234880" cy="1323439"/>
            </a:xfrm>
            <a:prstGeom prst="rect">
              <a:avLst/>
            </a:prstGeom>
            <a:noFill/>
          </p:spPr>
          <p:txBody>
            <a:bodyPr wrap="square">
              <a:spAutoFit/>
            </a:bodyPr>
            <a:lstStyle/>
            <a:p>
              <a:pPr algn="ctr" eaLnBrk="1" fontAlgn="auto" hangingPunct="1">
                <a:spcBef>
                  <a:spcPts val="0"/>
                </a:spcBef>
                <a:spcAft>
                  <a:spcPts val="0"/>
                </a:spcAft>
                <a:defRPr/>
              </a:pPr>
              <a:r>
                <a:rPr lang="ko-KR" altLang="en-US" sz="8000" spc="600" dirty="0" err="1" smtClean="0">
                  <a:solidFill>
                    <a:schemeClr val="tx1">
                      <a:lumMod val="75000"/>
                      <a:lumOff val="25000"/>
                    </a:schemeClr>
                  </a:solidFill>
                  <a:latin typeface="Noto Sans CJK KR Medium" panose="020B0600000000000000" pitchFamily="34" charset="-127"/>
                  <a:ea typeface="Noto Sans CJK KR Medium" panose="020B0600000000000000" pitchFamily="34" charset="-127"/>
                  <a:cs typeface="Open Sans" panose="020B0606030504020204" pitchFamily="34" charset="0"/>
                </a:rPr>
                <a:t>미리서울</a:t>
              </a:r>
              <a:endParaRPr lang="en-US" sz="8000" spc="600" dirty="0">
                <a:solidFill>
                  <a:schemeClr val="tx1">
                    <a:lumMod val="75000"/>
                    <a:lumOff val="25000"/>
                  </a:schemeClr>
                </a:solidFill>
                <a:latin typeface="Noto Sans CJK KR Medium" panose="020B0600000000000000" pitchFamily="34" charset="-127"/>
                <a:ea typeface="Noto Sans CJK KR Medium" panose="020B0600000000000000" pitchFamily="34" charset="-127"/>
                <a:cs typeface="Open Sans" panose="020B0606030504020204" pitchFamily="34" charset="0"/>
              </a:endParaRPr>
            </a:p>
          </p:txBody>
        </p:sp>
      </p:grpSp>
      <p:pic>
        <p:nvPicPr>
          <p:cNvPr id="7" name="그림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6923" y="4529145"/>
            <a:ext cx="1266287" cy="759772"/>
          </a:xfrm>
          <a:prstGeom prst="rect">
            <a:avLst/>
          </a:prstGeom>
          <a:effectLst>
            <a:softEdge rad="63500"/>
          </a:effectLst>
        </p:spPr>
      </p:pic>
    </p:spTree>
    <p:extLst>
      <p:ext uri="{BB962C8B-B14F-4D97-AF65-F5344CB8AC3E}">
        <p14:creationId xmlns:p14="http://schemas.microsoft.com/office/powerpoint/2010/main" val="3395639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605E1C-2564-4969-AF5E-37DDDD58AAD6}"/>
              </a:ext>
            </a:extLst>
          </p:cNvPr>
          <p:cNvSpPr txBox="1"/>
          <p:nvPr/>
        </p:nvSpPr>
        <p:spPr>
          <a:xfrm>
            <a:off x="414005" y="3234496"/>
            <a:ext cx="3724096" cy="584775"/>
          </a:xfrm>
          <a:prstGeom prst="rect">
            <a:avLst/>
          </a:prstGeom>
          <a:noFill/>
        </p:spPr>
        <p:txBody>
          <a:bodyPr wrap="square" rtlCol="0">
            <a:spAutoFit/>
          </a:bodyPr>
          <a:lstStyle/>
          <a:p>
            <a:r>
              <a:rPr lang="en-US" sz="3200" b="1" dirty="0">
                <a:solidFill>
                  <a:schemeClr val="bg2">
                    <a:lumMod val="10000"/>
                  </a:schemeClr>
                </a:solidFill>
                <a:latin typeface="Source Sans Pro" panose="020B0503030403020204" pitchFamily="34" charset="0"/>
                <a:ea typeface="Roboto Medium" panose="02000000000000000000" pitchFamily="2" charset="0"/>
                <a:cs typeface="Lato" panose="020F0502020204030203" pitchFamily="34" charset="0"/>
              </a:rPr>
              <a:t>what we do ?</a:t>
            </a:r>
          </a:p>
        </p:txBody>
      </p:sp>
      <p:sp>
        <p:nvSpPr>
          <p:cNvPr id="17" name="Rectangle 16">
            <a:extLst>
              <a:ext uri="{FF2B5EF4-FFF2-40B4-BE49-F238E27FC236}">
                <a16:creationId xmlns:a16="http://schemas.microsoft.com/office/drawing/2014/main" id="{16C8E83C-46AF-4E7C-B791-A007466AACB3}"/>
              </a:ext>
            </a:extLst>
          </p:cNvPr>
          <p:cNvSpPr/>
          <p:nvPr/>
        </p:nvSpPr>
        <p:spPr>
          <a:xfrm>
            <a:off x="7551309" y="2373371"/>
            <a:ext cx="4093463" cy="1081322"/>
          </a:xfrm>
          <a:prstGeom prst="rect">
            <a:avLst/>
          </a:prstGeom>
        </p:spPr>
        <p:txBody>
          <a:bodyPr wrap="square">
            <a:spAutoFit/>
          </a:bodyPr>
          <a:lstStyle/>
          <a:p>
            <a:pPr algn="just">
              <a:lnSpc>
                <a:spcPct val="150000"/>
              </a:lnSpc>
              <a:defRPr/>
            </a:pPr>
            <a:r>
              <a:rPr lang="id-ID" sz="1100" dirty="0">
                <a:solidFill>
                  <a:schemeClr val="tx1">
                    <a:lumMod val="75000"/>
                    <a:lumOff val="25000"/>
                  </a:schemeClr>
                </a:solidFill>
                <a:latin typeface="Source Sans Pro Light" panose="020B0403030403020204" pitchFamily="34" charset="0"/>
                <a:ea typeface="Roboto Condensed Light" panose="02000000000000000000" pitchFamily="2" charset="0"/>
                <a:cs typeface="Open Sans" panose="020B0606030504020204" pitchFamily="34" charset="0"/>
              </a:rPr>
              <a:t>Lorem ipsum dolor sit amet, lacus nulla ac netus nibh aliquet, porttitor ligula justo libero vivamus porttitor dolor, conubia mollit. Sapien nam suspendisse, tincidunt eget ante tincidunt, eros in auctor fringilla praesent at diam. In et quam est eget mi.. </a:t>
            </a:r>
          </a:p>
        </p:txBody>
      </p:sp>
      <p:grpSp>
        <p:nvGrpSpPr>
          <p:cNvPr id="19" name="Group 18">
            <a:extLst>
              <a:ext uri="{FF2B5EF4-FFF2-40B4-BE49-F238E27FC236}">
                <a16:creationId xmlns:a16="http://schemas.microsoft.com/office/drawing/2014/main" id="{41CF5A6E-CD7D-4680-9B65-DD3AEA13EDE5}"/>
              </a:ext>
            </a:extLst>
          </p:cNvPr>
          <p:cNvGrpSpPr/>
          <p:nvPr/>
        </p:nvGrpSpPr>
        <p:grpSpPr>
          <a:xfrm>
            <a:off x="7552943" y="3720582"/>
            <a:ext cx="1410434" cy="1282413"/>
            <a:chOff x="7268470" y="4254987"/>
            <a:chExt cx="1410434" cy="1282413"/>
          </a:xfrm>
        </p:grpSpPr>
        <p:sp>
          <p:nvSpPr>
            <p:cNvPr id="20" name="Text Placeholder 24">
              <a:extLst>
                <a:ext uri="{FF2B5EF4-FFF2-40B4-BE49-F238E27FC236}">
                  <a16:creationId xmlns:a16="http://schemas.microsoft.com/office/drawing/2014/main" id="{8CF4315A-FFA3-4CF5-B65C-E557CDEBEC76}"/>
                </a:ext>
              </a:extLst>
            </p:cNvPr>
            <p:cNvSpPr txBox="1">
              <a:spLocks/>
            </p:cNvSpPr>
            <p:nvPr/>
          </p:nvSpPr>
          <p:spPr>
            <a:xfrm>
              <a:off x="7268470" y="4254987"/>
              <a:ext cx="1410434" cy="391972"/>
            </a:xfrm>
            <a:prstGeom prst="rect">
              <a:avLst/>
            </a:prstGeom>
            <a:ln>
              <a:noFill/>
            </a:ln>
          </p:spPr>
          <p:txBody>
            <a:bodyPr/>
            <a:lstStyle>
              <a:lvl1pPr marL="0" indent="0" algn="just" defTabSz="914400" rtl="0" eaLnBrk="1" latinLnBrk="0" hangingPunct="1">
                <a:lnSpc>
                  <a:spcPts val="1300"/>
                </a:lnSpc>
                <a:spcBef>
                  <a:spcPts val="1000"/>
                </a:spcBef>
                <a:spcAft>
                  <a:spcPts val="1200"/>
                </a:spcAft>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solidFill>
                    <a:schemeClr val="tx1">
                      <a:lumMod val="75000"/>
                      <a:lumOff val="25000"/>
                    </a:schemeClr>
                  </a:solidFill>
                  <a:latin typeface="Source Sans Pro Light" panose="020B0403030403020204" pitchFamily="34" charset="0"/>
                  <a:ea typeface="Roboto Condensed" panose="02000000000000000000" pitchFamily="2" charset="0"/>
                  <a:cs typeface="Lato Semibold" panose="020F0502020204030203" pitchFamily="34" charset="0"/>
                </a:rPr>
                <a:t>Creativity</a:t>
              </a:r>
            </a:p>
          </p:txBody>
        </p:sp>
        <p:sp>
          <p:nvSpPr>
            <p:cNvPr id="21" name="Text Placeholder 24">
              <a:extLst>
                <a:ext uri="{FF2B5EF4-FFF2-40B4-BE49-F238E27FC236}">
                  <a16:creationId xmlns:a16="http://schemas.microsoft.com/office/drawing/2014/main" id="{8074DAB6-B62E-4ECE-B027-0336635CD359}"/>
                </a:ext>
              </a:extLst>
            </p:cNvPr>
            <p:cNvSpPr txBox="1">
              <a:spLocks/>
            </p:cNvSpPr>
            <p:nvPr/>
          </p:nvSpPr>
          <p:spPr>
            <a:xfrm>
              <a:off x="7268470" y="4700591"/>
              <a:ext cx="1410434" cy="391972"/>
            </a:xfrm>
            <a:prstGeom prst="rect">
              <a:avLst/>
            </a:prstGeom>
            <a:ln>
              <a:noFill/>
            </a:ln>
          </p:spPr>
          <p:txBody>
            <a:bodyPr/>
            <a:lstStyle>
              <a:lvl1pPr marL="0" indent="0" algn="just" defTabSz="914400" rtl="0" eaLnBrk="1" latinLnBrk="0" hangingPunct="1">
                <a:lnSpc>
                  <a:spcPts val="1300"/>
                </a:lnSpc>
                <a:spcBef>
                  <a:spcPts val="1000"/>
                </a:spcBef>
                <a:spcAft>
                  <a:spcPts val="1200"/>
                </a:spcAft>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solidFill>
                    <a:schemeClr val="tx1">
                      <a:lumMod val="75000"/>
                      <a:lumOff val="25000"/>
                    </a:schemeClr>
                  </a:solidFill>
                  <a:latin typeface="Source Sans Pro Light" panose="020B0403030403020204" pitchFamily="34" charset="0"/>
                  <a:ea typeface="Roboto Condensed" panose="02000000000000000000" pitchFamily="2" charset="0"/>
                  <a:cs typeface="Lato Semibold" panose="020F0502020204030203" pitchFamily="34" charset="0"/>
                </a:rPr>
                <a:t>Design</a:t>
              </a:r>
            </a:p>
          </p:txBody>
        </p:sp>
        <p:sp>
          <p:nvSpPr>
            <p:cNvPr id="22" name="Text Placeholder 24">
              <a:extLst>
                <a:ext uri="{FF2B5EF4-FFF2-40B4-BE49-F238E27FC236}">
                  <a16:creationId xmlns:a16="http://schemas.microsoft.com/office/drawing/2014/main" id="{8AA756A8-DD23-4DC8-BC99-6DBF41171D8C}"/>
                </a:ext>
              </a:extLst>
            </p:cNvPr>
            <p:cNvSpPr txBox="1">
              <a:spLocks/>
            </p:cNvSpPr>
            <p:nvPr/>
          </p:nvSpPr>
          <p:spPr>
            <a:xfrm>
              <a:off x="7268470" y="5145428"/>
              <a:ext cx="1410434" cy="391972"/>
            </a:xfrm>
            <a:prstGeom prst="rect">
              <a:avLst/>
            </a:prstGeom>
            <a:ln>
              <a:noFill/>
            </a:ln>
          </p:spPr>
          <p:txBody>
            <a:bodyPr/>
            <a:lstStyle>
              <a:lvl1pPr marL="0" indent="0" algn="just" defTabSz="914400" rtl="0" eaLnBrk="1" latinLnBrk="0" hangingPunct="1">
                <a:lnSpc>
                  <a:spcPts val="1300"/>
                </a:lnSpc>
                <a:spcBef>
                  <a:spcPts val="1000"/>
                </a:spcBef>
                <a:spcAft>
                  <a:spcPts val="1200"/>
                </a:spcAft>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solidFill>
                    <a:schemeClr val="tx1">
                      <a:lumMod val="75000"/>
                      <a:lumOff val="25000"/>
                    </a:schemeClr>
                  </a:solidFill>
                  <a:latin typeface="Source Sans Pro Light" panose="020B0403030403020204" pitchFamily="34" charset="0"/>
                  <a:ea typeface="Roboto Condensed" panose="02000000000000000000" pitchFamily="2" charset="0"/>
                  <a:cs typeface="Lato Semibold" panose="020F0502020204030203" pitchFamily="34" charset="0"/>
                </a:rPr>
                <a:t>Sales</a:t>
              </a:r>
            </a:p>
          </p:txBody>
        </p:sp>
      </p:grpSp>
      <p:grpSp>
        <p:nvGrpSpPr>
          <p:cNvPr id="23" name="Group 22">
            <a:extLst>
              <a:ext uri="{FF2B5EF4-FFF2-40B4-BE49-F238E27FC236}">
                <a16:creationId xmlns:a16="http://schemas.microsoft.com/office/drawing/2014/main" id="{F08DEC92-B361-452D-83A7-92B899F5EC72}"/>
              </a:ext>
            </a:extLst>
          </p:cNvPr>
          <p:cNvGrpSpPr/>
          <p:nvPr/>
        </p:nvGrpSpPr>
        <p:grpSpPr>
          <a:xfrm>
            <a:off x="8545229" y="3819271"/>
            <a:ext cx="3232766" cy="1018634"/>
            <a:chOff x="8490832" y="4411620"/>
            <a:chExt cx="3164289" cy="827512"/>
          </a:xfrm>
        </p:grpSpPr>
        <p:sp>
          <p:nvSpPr>
            <p:cNvPr id="24" name="Rounded Rectangle 19">
              <a:extLst>
                <a:ext uri="{FF2B5EF4-FFF2-40B4-BE49-F238E27FC236}">
                  <a16:creationId xmlns:a16="http://schemas.microsoft.com/office/drawing/2014/main" id="{644B35CB-157B-4D2C-A9DA-9E19A882E228}"/>
                </a:ext>
              </a:extLst>
            </p:cNvPr>
            <p:cNvSpPr/>
            <p:nvPr/>
          </p:nvSpPr>
          <p:spPr>
            <a:xfrm>
              <a:off x="8490832" y="4411620"/>
              <a:ext cx="3164289" cy="112842"/>
            </a:xfrm>
            <a:prstGeom prst="roundRect">
              <a:avLst>
                <a:gd name="adj" fmla="val 50000"/>
              </a:avLst>
            </a:prstGeom>
            <a:solidFill>
              <a:schemeClr val="bg1">
                <a:lumMod val="85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100">
                <a:solidFill>
                  <a:schemeClr val="tx2"/>
                </a:solidFill>
                <a:latin typeface="Roboto Condensed" panose="02000000000000000000" pitchFamily="2" charset="0"/>
                <a:ea typeface="Roboto Condensed" panose="02000000000000000000" pitchFamily="2" charset="0"/>
              </a:endParaRPr>
            </a:p>
          </p:txBody>
        </p:sp>
        <p:sp>
          <p:nvSpPr>
            <p:cNvPr id="25" name="Rounded Rectangle 20">
              <a:extLst>
                <a:ext uri="{FF2B5EF4-FFF2-40B4-BE49-F238E27FC236}">
                  <a16:creationId xmlns:a16="http://schemas.microsoft.com/office/drawing/2014/main" id="{661ADF0A-52FD-495B-B776-53D5B4A551D1}"/>
                </a:ext>
              </a:extLst>
            </p:cNvPr>
            <p:cNvSpPr/>
            <p:nvPr/>
          </p:nvSpPr>
          <p:spPr>
            <a:xfrm>
              <a:off x="8490833" y="4411620"/>
              <a:ext cx="2651795" cy="112842"/>
            </a:xfrm>
            <a:prstGeom prst="roundRect">
              <a:avLst>
                <a:gd name="adj" fmla="val 50000"/>
              </a:avLst>
            </a:prstGeom>
            <a:solidFill>
              <a:schemeClr val="bg1">
                <a:lumMod val="65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100" dirty="0">
                <a:solidFill>
                  <a:schemeClr val="tx2"/>
                </a:solidFill>
                <a:latin typeface="Roboto Condensed" panose="02000000000000000000" pitchFamily="2" charset="0"/>
                <a:ea typeface="Roboto Condensed" panose="02000000000000000000" pitchFamily="2" charset="0"/>
              </a:endParaRPr>
            </a:p>
          </p:txBody>
        </p:sp>
        <p:sp>
          <p:nvSpPr>
            <p:cNvPr id="26" name="Rounded Rectangle 21">
              <a:extLst>
                <a:ext uri="{FF2B5EF4-FFF2-40B4-BE49-F238E27FC236}">
                  <a16:creationId xmlns:a16="http://schemas.microsoft.com/office/drawing/2014/main" id="{A5F5D4F7-39DC-4C03-A4A0-2064DF353E5E}"/>
                </a:ext>
              </a:extLst>
            </p:cNvPr>
            <p:cNvSpPr/>
            <p:nvPr/>
          </p:nvSpPr>
          <p:spPr>
            <a:xfrm>
              <a:off x="8490832" y="4768955"/>
              <a:ext cx="3164289" cy="112842"/>
            </a:xfrm>
            <a:prstGeom prst="roundRect">
              <a:avLst>
                <a:gd name="adj" fmla="val 50000"/>
              </a:avLst>
            </a:prstGeom>
            <a:solidFill>
              <a:schemeClr val="bg1">
                <a:lumMod val="85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100">
                <a:solidFill>
                  <a:schemeClr val="tx2"/>
                </a:solidFill>
                <a:latin typeface="Roboto Condensed" panose="02000000000000000000" pitchFamily="2" charset="0"/>
                <a:ea typeface="Roboto Condensed" panose="02000000000000000000" pitchFamily="2" charset="0"/>
              </a:endParaRPr>
            </a:p>
          </p:txBody>
        </p:sp>
        <p:sp>
          <p:nvSpPr>
            <p:cNvPr id="27" name="Rounded Rectangle 22">
              <a:extLst>
                <a:ext uri="{FF2B5EF4-FFF2-40B4-BE49-F238E27FC236}">
                  <a16:creationId xmlns:a16="http://schemas.microsoft.com/office/drawing/2014/main" id="{726D3F80-77CD-477E-BB23-2BF154DE8983}"/>
                </a:ext>
              </a:extLst>
            </p:cNvPr>
            <p:cNvSpPr/>
            <p:nvPr/>
          </p:nvSpPr>
          <p:spPr>
            <a:xfrm>
              <a:off x="8490833" y="4768955"/>
              <a:ext cx="2883300" cy="112842"/>
            </a:xfrm>
            <a:prstGeom prst="roundRect">
              <a:avLst>
                <a:gd name="adj" fmla="val 50000"/>
              </a:avLst>
            </a:prstGeom>
            <a:solidFill>
              <a:schemeClr val="bg1">
                <a:lumMod val="65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100">
                <a:solidFill>
                  <a:schemeClr val="tx2"/>
                </a:solidFill>
                <a:latin typeface="Roboto Condensed" panose="02000000000000000000" pitchFamily="2" charset="0"/>
                <a:ea typeface="Roboto Condensed" panose="02000000000000000000" pitchFamily="2" charset="0"/>
              </a:endParaRPr>
            </a:p>
          </p:txBody>
        </p:sp>
        <p:sp>
          <p:nvSpPr>
            <p:cNvPr id="28" name="Rounded Rectangle 23">
              <a:extLst>
                <a:ext uri="{FF2B5EF4-FFF2-40B4-BE49-F238E27FC236}">
                  <a16:creationId xmlns:a16="http://schemas.microsoft.com/office/drawing/2014/main" id="{1A93A60C-AFE4-476C-8BAF-5E6022B2C260}"/>
                </a:ext>
              </a:extLst>
            </p:cNvPr>
            <p:cNvSpPr/>
            <p:nvPr/>
          </p:nvSpPr>
          <p:spPr>
            <a:xfrm>
              <a:off x="8490832" y="5126289"/>
              <a:ext cx="3164289" cy="112842"/>
            </a:xfrm>
            <a:prstGeom prst="roundRect">
              <a:avLst>
                <a:gd name="adj" fmla="val 50000"/>
              </a:avLst>
            </a:prstGeom>
            <a:solidFill>
              <a:schemeClr val="bg1">
                <a:lumMod val="85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100">
                <a:solidFill>
                  <a:schemeClr val="tx2"/>
                </a:solidFill>
                <a:latin typeface="Roboto Condensed" panose="02000000000000000000" pitchFamily="2" charset="0"/>
                <a:ea typeface="Roboto Condensed" panose="02000000000000000000" pitchFamily="2" charset="0"/>
              </a:endParaRPr>
            </a:p>
          </p:txBody>
        </p:sp>
        <p:sp>
          <p:nvSpPr>
            <p:cNvPr id="29" name="Rounded Rectangle 24">
              <a:extLst>
                <a:ext uri="{FF2B5EF4-FFF2-40B4-BE49-F238E27FC236}">
                  <a16:creationId xmlns:a16="http://schemas.microsoft.com/office/drawing/2014/main" id="{9A7F9FA1-F80C-4A36-B8C9-2D7BF48C272D}"/>
                </a:ext>
              </a:extLst>
            </p:cNvPr>
            <p:cNvSpPr/>
            <p:nvPr/>
          </p:nvSpPr>
          <p:spPr>
            <a:xfrm>
              <a:off x="8490832" y="5119957"/>
              <a:ext cx="2745188" cy="119175"/>
            </a:xfrm>
            <a:prstGeom prst="roundRect">
              <a:avLst>
                <a:gd name="adj" fmla="val 50000"/>
              </a:avLst>
            </a:prstGeom>
            <a:solidFill>
              <a:schemeClr val="bg1">
                <a:lumMod val="65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100">
                <a:solidFill>
                  <a:schemeClr val="tx2"/>
                </a:solidFill>
                <a:latin typeface="Roboto Condensed" panose="02000000000000000000" pitchFamily="2" charset="0"/>
                <a:ea typeface="Roboto Condensed" panose="02000000000000000000" pitchFamily="2" charset="0"/>
              </a:endParaRPr>
            </a:p>
          </p:txBody>
        </p:sp>
      </p:grpSp>
      <p:sp>
        <p:nvSpPr>
          <p:cNvPr id="7" name="Picture Placeholder 6">
            <a:extLst>
              <a:ext uri="{FF2B5EF4-FFF2-40B4-BE49-F238E27FC236}">
                <a16:creationId xmlns:a16="http://schemas.microsoft.com/office/drawing/2014/main" id="{C6EC0F88-F8AE-4C45-ABFD-E34962138F1E}"/>
              </a:ext>
            </a:extLst>
          </p:cNvPr>
          <p:cNvSpPr>
            <a:spLocks noGrp="1"/>
          </p:cNvSpPr>
          <p:nvPr>
            <p:ph type="pic" sz="quarter" idx="10"/>
          </p:nvPr>
        </p:nvSpPr>
        <p:spPr>
          <a:xfrm>
            <a:off x="3912064" y="2206910"/>
            <a:ext cx="2979624" cy="3224722"/>
          </a:xfrm>
        </p:spPr>
      </p:sp>
    </p:spTree>
    <p:extLst>
      <p:ext uri="{BB962C8B-B14F-4D97-AF65-F5344CB8AC3E}">
        <p14:creationId xmlns:p14="http://schemas.microsoft.com/office/powerpoint/2010/main" val="1079595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D006C5-4D23-47A1-A433-36A562D6D6DF}"/>
              </a:ext>
            </a:extLst>
          </p:cNvPr>
          <p:cNvSpPr/>
          <p:nvPr/>
        </p:nvSpPr>
        <p:spPr>
          <a:xfrm>
            <a:off x="348344" y="1034855"/>
            <a:ext cx="3396342" cy="4761157"/>
          </a:xfrm>
          <a:prstGeom prst="rect">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BBF3F3DE-CDE8-40FE-8444-2A00C03CF895}"/>
              </a:ext>
            </a:extLst>
          </p:cNvPr>
          <p:cNvSpPr/>
          <p:nvPr/>
        </p:nvSpPr>
        <p:spPr>
          <a:xfrm>
            <a:off x="537821" y="3415433"/>
            <a:ext cx="3017388" cy="1843069"/>
          </a:xfrm>
          <a:prstGeom prst="rect">
            <a:avLst/>
          </a:prstGeom>
        </p:spPr>
        <p:txBody>
          <a:bodyPr wrap="square">
            <a:spAutoFit/>
          </a:bodyPr>
          <a:lstStyle/>
          <a:p>
            <a:pPr algn="ctr">
              <a:lnSpc>
                <a:spcPct val="150000"/>
              </a:lnSpc>
              <a:defRPr/>
            </a:pPr>
            <a:r>
              <a:rPr lang="en-US" sz="1100" b="1" dirty="0">
                <a:solidFill>
                  <a:schemeClr val="tx1">
                    <a:lumMod val="50000"/>
                    <a:lumOff val="50000"/>
                  </a:schemeClr>
                </a:solidFill>
                <a:latin typeface="Source Sans Pro Light" panose="020B0403030403020204" pitchFamily="34" charset="0"/>
                <a:ea typeface="Lato" panose="020F0502020204030203" pitchFamily="34" charset="0"/>
                <a:cs typeface="Lato" panose="020F0502020204030203" pitchFamily="34" charset="0"/>
              </a:rPr>
              <a:t>L</a:t>
            </a:r>
            <a:r>
              <a:rPr lang="id-ID" sz="1100" b="1" dirty="0">
                <a:solidFill>
                  <a:schemeClr val="tx1">
                    <a:lumMod val="50000"/>
                    <a:lumOff val="50000"/>
                  </a:schemeClr>
                </a:solidFill>
                <a:latin typeface="Source Sans Pro Light" panose="020B0403030403020204" pitchFamily="34" charset="0"/>
                <a:ea typeface="Lato" panose="020F0502020204030203" pitchFamily="34" charset="0"/>
                <a:cs typeface="Lato" panose="020F0502020204030203" pitchFamily="34" charset="0"/>
              </a:rPr>
              <a:t>orem ipsum dolor sit amet</a:t>
            </a:r>
            <a:r>
              <a:rPr lang="id-ID" sz="1100" dirty="0">
                <a:solidFill>
                  <a:schemeClr val="tx1">
                    <a:lumMod val="50000"/>
                    <a:lumOff val="50000"/>
                  </a:schemeClr>
                </a:solidFill>
                <a:latin typeface="Source Sans Pro Light" panose="020B0403030403020204" pitchFamily="34" charset="0"/>
                <a:ea typeface="Lato" panose="020F0502020204030203" pitchFamily="34" charset="0"/>
                <a:cs typeface="Lato" panose="020F0502020204030203" pitchFamily="34" charset="0"/>
              </a:rPr>
              <a: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a:t>
            </a:r>
          </a:p>
        </p:txBody>
      </p:sp>
      <p:sp>
        <p:nvSpPr>
          <p:cNvPr id="6" name="TextBox 5">
            <a:extLst>
              <a:ext uri="{FF2B5EF4-FFF2-40B4-BE49-F238E27FC236}">
                <a16:creationId xmlns:a16="http://schemas.microsoft.com/office/drawing/2014/main" id="{B929DE4F-E738-44D8-87AB-291FDF2216A5}"/>
              </a:ext>
            </a:extLst>
          </p:cNvPr>
          <p:cNvSpPr txBox="1"/>
          <p:nvPr/>
        </p:nvSpPr>
        <p:spPr>
          <a:xfrm>
            <a:off x="959527" y="1632993"/>
            <a:ext cx="1957844" cy="1569660"/>
          </a:xfrm>
          <a:prstGeom prst="rect">
            <a:avLst/>
          </a:prstGeom>
          <a:noFill/>
        </p:spPr>
        <p:txBody>
          <a:bodyPr wrap="square" rtlCol="0">
            <a:spAutoFit/>
          </a:bodyPr>
          <a:lstStyle/>
          <a:p>
            <a:pPr algn="ctr"/>
            <a:r>
              <a:rPr lang="en-US" sz="3200" b="1" dirty="0">
                <a:solidFill>
                  <a:schemeClr val="bg2">
                    <a:lumMod val="10000"/>
                  </a:schemeClr>
                </a:solidFill>
                <a:latin typeface="Source Sans Pro" panose="020B0503030403020204" pitchFamily="34" charset="0"/>
                <a:ea typeface="Lato Black" panose="020F0502020204030203" pitchFamily="34" charset="0"/>
                <a:cs typeface="Lato Black" panose="020F0502020204030203" pitchFamily="34" charset="0"/>
              </a:rPr>
              <a:t>best</a:t>
            </a:r>
          </a:p>
          <a:p>
            <a:pPr algn="ctr"/>
            <a:r>
              <a:rPr lang="en-US" sz="3200" b="1" dirty="0">
                <a:solidFill>
                  <a:schemeClr val="bg2">
                    <a:lumMod val="10000"/>
                  </a:schemeClr>
                </a:solidFill>
                <a:latin typeface="Source Sans Pro" panose="020B0503030403020204" pitchFamily="34" charset="0"/>
                <a:ea typeface="Lato Black" panose="020F0502020204030203" pitchFamily="34" charset="0"/>
                <a:cs typeface="Lato Black" panose="020F0502020204030203" pitchFamily="34" charset="0"/>
              </a:rPr>
              <a:t>project</a:t>
            </a:r>
          </a:p>
          <a:p>
            <a:pPr algn="ctr"/>
            <a:r>
              <a:rPr lang="en-US" sz="3200" b="1" dirty="0">
                <a:solidFill>
                  <a:schemeClr val="bg2">
                    <a:lumMod val="10000"/>
                  </a:schemeClr>
                </a:solidFill>
                <a:latin typeface="Source Sans Pro" panose="020B0503030403020204" pitchFamily="34" charset="0"/>
                <a:ea typeface="Lato" panose="020F0502020204030203" pitchFamily="34" charset="0"/>
                <a:cs typeface="Lato" panose="020F0502020204030203" pitchFamily="34" charset="0"/>
              </a:rPr>
              <a:t>details</a:t>
            </a:r>
          </a:p>
        </p:txBody>
      </p:sp>
      <p:sp>
        <p:nvSpPr>
          <p:cNvPr id="7" name="TextBox 6">
            <a:extLst>
              <a:ext uri="{FF2B5EF4-FFF2-40B4-BE49-F238E27FC236}">
                <a16:creationId xmlns:a16="http://schemas.microsoft.com/office/drawing/2014/main" id="{1F7EFC67-4354-4AE1-987E-DCB399C3864B}"/>
              </a:ext>
            </a:extLst>
          </p:cNvPr>
          <p:cNvSpPr txBox="1"/>
          <p:nvPr/>
        </p:nvSpPr>
        <p:spPr>
          <a:xfrm>
            <a:off x="6383394" y="2138160"/>
            <a:ext cx="1957844" cy="2554545"/>
          </a:xfrm>
          <a:prstGeom prst="rect">
            <a:avLst/>
          </a:prstGeom>
          <a:noFill/>
        </p:spPr>
        <p:txBody>
          <a:bodyPr wrap="square" rtlCol="0">
            <a:spAutoFit/>
          </a:bodyPr>
          <a:lstStyle/>
          <a:p>
            <a:pPr algn="r"/>
            <a:r>
              <a:rPr lang="en-US" sz="3200" b="1" spc="600" dirty="0">
                <a:solidFill>
                  <a:schemeClr val="bg2">
                    <a:lumMod val="10000"/>
                  </a:schemeClr>
                </a:solidFill>
                <a:latin typeface="Source Sans Pro Semibold" panose="020B0603030403020204" pitchFamily="34" charset="0"/>
                <a:ea typeface="Source Sans Pro Semibold" panose="020B0603030403020204" pitchFamily="34" charset="0"/>
                <a:cs typeface="Lato Black" panose="020F0502020204030203" pitchFamily="34" charset="0"/>
              </a:rPr>
              <a:t>B E </a:t>
            </a:r>
          </a:p>
          <a:p>
            <a:pPr algn="r"/>
            <a:r>
              <a:rPr lang="en-US" sz="3200" b="1" spc="600" dirty="0">
                <a:solidFill>
                  <a:schemeClr val="bg2">
                    <a:lumMod val="10000"/>
                  </a:schemeClr>
                </a:solidFill>
                <a:latin typeface="Source Sans Pro Semibold" panose="020B0603030403020204" pitchFamily="34" charset="0"/>
                <a:ea typeface="Source Sans Pro Semibold" panose="020B0603030403020204" pitchFamily="34" charset="0"/>
                <a:cs typeface="Lato Black" panose="020F0502020204030203" pitchFamily="34" charset="0"/>
              </a:rPr>
              <a:t>S T</a:t>
            </a:r>
          </a:p>
          <a:p>
            <a:pPr algn="r"/>
            <a:r>
              <a:rPr lang="en-US" sz="3200" b="1" spc="600" dirty="0">
                <a:solidFill>
                  <a:schemeClr val="bg2">
                    <a:lumMod val="10000"/>
                  </a:schemeClr>
                </a:solidFill>
                <a:latin typeface="Source Sans Pro Semibold" panose="020B0603030403020204" pitchFamily="34" charset="0"/>
                <a:ea typeface="Source Sans Pro Semibold" panose="020B0603030403020204" pitchFamily="34" charset="0"/>
                <a:cs typeface="Lato Black" panose="020F0502020204030203" pitchFamily="34" charset="0"/>
              </a:rPr>
              <a:t>P R</a:t>
            </a:r>
          </a:p>
          <a:p>
            <a:pPr algn="r"/>
            <a:r>
              <a:rPr lang="en-US" sz="3200" b="1" spc="600" dirty="0">
                <a:solidFill>
                  <a:schemeClr val="bg2">
                    <a:lumMod val="10000"/>
                  </a:schemeClr>
                </a:solidFill>
                <a:latin typeface="Source Sans Pro Semibold" panose="020B0603030403020204" pitchFamily="34" charset="0"/>
                <a:ea typeface="Source Sans Pro Semibold" panose="020B0603030403020204" pitchFamily="34" charset="0"/>
                <a:cs typeface="Lato Black" panose="020F0502020204030203" pitchFamily="34" charset="0"/>
              </a:rPr>
              <a:t>O J</a:t>
            </a:r>
          </a:p>
          <a:p>
            <a:pPr algn="r"/>
            <a:r>
              <a:rPr lang="en-US" sz="3200" b="1" spc="600" dirty="0">
                <a:solidFill>
                  <a:schemeClr val="bg2">
                    <a:lumMod val="10000"/>
                  </a:schemeClr>
                </a:solidFill>
                <a:latin typeface="Source Sans Pro Semibold" panose="020B0603030403020204" pitchFamily="34" charset="0"/>
                <a:ea typeface="Source Sans Pro Semibold" panose="020B0603030403020204" pitchFamily="34" charset="0"/>
                <a:cs typeface="Lato Black" panose="020F0502020204030203" pitchFamily="34" charset="0"/>
              </a:rPr>
              <a:t>E C T</a:t>
            </a:r>
            <a:endParaRPr lang="en-US" sz="3200" b="1" spc="600" dirty="0">
              <a:solidFill>
                <a:schemeClr val="bg2">
                  <a:lumMod val="10000"/>
                </a:schemeClr>
              </a:solidFill>
              <a:latin typeface="Source Sans Pro Semibold" panose="020B0603030403020204" pitchFamily="34" charset="0"/>
              <a:ea typeface="Source Sans Pro Semibold" panose="020B0603030403020204" pitchFamily="34" charset="0"/>
              <a:cs typeface="Lato" panose="020F0502020204030203" pitchFamily="34" charset="0"/>
            </a:endParaRPr>
          </a:p>
        </p:txBody>
      </p:sp>
      <p:sp>
        <p:nvSpPr>
          <p:cNvPr id="10" name="Picture Placeholder 9">
            <a:extLst>
              <a:ext uri="{FF2B5EF4-FFF2-40B4-BE49-F238E27FC236}">
                <a16:creationId xmlns:a16="http://schemas.microsoft.com/office/drawing/2014/main" id="{994256F4-D6AD-4947-B981-635D1ABBD0AA}"/>
              </a:ext>
            </a:extLst>
          </p:cNvPr>
          <p:cNvSpPr>
            <a:spLocks noGrp="1"/>
          </p:cNvSpPr>
          <p:nvPr>
            <p:ph type="pic" sz="quarter" idx="10"/>
          </p:nvPr>
        </p:nvSpPr>
        <p:spPr/>
      </p:sp>
    </p:spTree>
    <p:extLst>
      <p:ext uri="{BB962C8B-B14F-4D97-AF65-F5344CB8AC3E}">
        <p14:creationId xmlns:p14="http://schemas.microsoft.com/office/powerpoint/2010/main" val="1627994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646EB15-BEA9-4206-97F5-7AB7B90F7D34}"/>
              </a:ext>
            </a:extLst>
          </p:cNvPr>
          <p:cNvSpPr/>
          <p:nvPr/>
        </p:nvSpPr>
        <p:spPr>
          <a:xfrm>
            <a:off x="110679" y="1669688"/>
            <a:ext cx="1543950" cy="34823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7E9D18E-CAA1-427C-9980-EE58016C4FC0}"/>
              </a:ext>
            </a:extLst>
          </p:cNvPr>
          <p:cNvSpPr/>
          <p:nvPr/>
        </p:nvSpPr>
        <p:spPr>
          <a:xfrm>
            <a:off x="881855" y="3742529"/>
            <a:ext cx="5177982" cy="1081322"/>
          </a:xfrm>
          <a:prstGeom prst="rect">
            <a:avLst/>
          </a:prstGeom>
        </p:spPr>
        <p:txBody>
          <a:bodyPr wrap="square">
            <a:spAutoFit/>
          </a:bodyPr>
          <a:lstStyle/>
          <a:p>
            <a:pPr algn="just">
              <a:lnSpc>
                <a:spcPct val="150000"/>
              </a:lnSpc>
              <a:defRPr/>
            </a:pPr>
            <a:r>
              <a:rPr lang="id-ID" sz="1100" dirty="0">
                <a:solidFill>
                  <a:schemeClr val="tx1">
                    <a:lumMod val="75000"/>
                    <a:lumOff val="25000"/>
                  </a:schemeClr>
                </a:solidFill>
                <a:latin typeface="Source Sans Pro Light" panose="020B0403030403020204" pitchFamily="34" charset="0"/>
                <a:ea typeface="Roboto Condensed Light" panose="02000000000000000000" pitchFamily="2" charset="0"/>
                <a:cs typeface="Open Sans" panose="020B0606030504020204"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a:t>
            </a:r>
          </a:p>
        </p:txBody>
      </p:sp>
      <p:sp>
        <p:nvSpPr>
          <p:cNvPr id="7" name="TextBox 6">
            <a:extLst>
              <a:ext uri="{FF2B5EF4-FFF2-40B4-BE49-F238E27FC236}">
                <a16:creationId xmlns:a16="http://schemas.microsoft.com/office/drawing/2014/main" id="{14324E98-F1AF-47DD-9EB7-9623E254316F}"/>
              </a:ext>
            </a:extLst>
          </p:cNvPr>
          <p:cNvSpPr txBox="1"/>
          <p:nvPr/>
        </p:nvSpPr>
        <p:spPr>
          <a:xfrm>
            <a:off x="881855" y="1983681"/>
            <a:ext cx="5177982" cy="1569660"/>
          </a:xfrm>
          <a:prstGeom prst="rect">
            <a:avLst/>
          </a:prstGeom>
          <a:noFill/>
        </p:spPr>
        <p:txBody>
          <a:bodyPr wrap="square" rtlCol="0">
            <a:spAutoFit/>
          </a:bodyPr>
          <a:lstStyle/>
          <a:p>
            <a:r>
              <a:rPr lang="en-US" sz="3200" b="1" dirty="0">
                <a:solidFill>
                  <a:schemeClr val="bg2">
                    <a:lumMod val="10000"/>
                  </a:schemeClr>
                </a:solidFill>
                <a:latin typeface="Source Sans Pro" panose="020B0503030403020204" pitchFamily="34" charset="0"/>
                <a:ea typeface="Roboto Medium" panose="02000000000000000000" pitchFamily="2" charset="0"/>
                <a:cs typeface="Lato" panose="020F0502020204030203" pitchFamily="34" charset="0"/>
              </a:rPr>
              <a:t>“play what</a:t>
            </a:r>
          </a:p>
          <a:p>
            <a:r>
              <a:rPr lang="en-US" sz="3200" b="1" dirty="0">
                <a:solidFill>
                  <a:schemeClr val="bg2">
                    <a:lumMod val="10000"/>
                  </a:schemeClr>
                </a:solidFill>
                <a:latin typeface="Source Sans Pro" panose="020B0503030403020204" pitchFamily="34" charset="0"/>
                <a:ea typeface="Roboto Medium" panose="02000000000000000000" pitchFamily="2" charset="0"/>
                <a:cs typeface="Lato" panose="020F0502020204030203" pitchFamily="34" charset="0"/>
              </a:rPr>
              <a:t> we feel…</a:t>
            </a:r>
          </a:p>
          <a:p>
            <a:r>
              <a:rPr lang="en-US" sz="3200" b="1" dirty="0">
                <a:solidFill>
                  <a:schemeClr val="bg2">
                    <a:lumMod val="10000"/>
                  </a:schemeClr>
                </a:solidFill>
                <a:latin typeface="Source Sans Pro" panose="020B0503030403020204" pitchFamily="34" charset="0"/>
                <a:ea typeface="Roboto Condensed Light" panose="02000000000000000000" pitchFamily="2" charset="0"/>
                <a:cs typeface="Lato" panose="020F0502020204030203" pitchFamily="34" charset="0"/>
              </a:rPr>
              <a:t>feel what we play”</a:t>
            </a:r>
          </a:p>
        </p:txBody>
      </p:sp>
      <p:sp>
        <p:nvSpPr>
          <p:cNvPr id="11" name="Picture Placeholder 10">
            <a:extLst>
              <a:ext uri="{FF2B5EF4-FFF2-40B4-BE49-F238E27FC236}">
                <a16:creationId xmlns:a16="http://schemas.microsoft.com/office/drawing/2014/main" id="{862D196B-A5F7-46AC-A610-78D31A33DDB3}"/>
              </a:ext>
            </a:extLst>
          </p:cNvPr>
          <p:cNvSpPr>
            <a:spLocks noGrp="1"/>
          </p:cNvSpPr>
          <p:nvPr>
            <p:ph type="pic" sz="quarter" idx="10"/>
          </p:nvPr>
        </p:nvSpPr>
        <p:spPr/>
      </p:sp>
      <p:sp>
        <p:nvSpPr>
          <p:cNvPr id="13" name="Picture Placeholder 12">
            <a:extLst>
              <a:ext uri="{FF2B5EF4-FFF2-40B4-BE49-F238E27FC236}">
                <a16:creationId xmlns:a16="http://schemas.microsoft.com/office/drawing/2014/main" id="{DD6EA2BC-6F78-4B9B-A1CE-086CC5E03D95}"/>
              </a:ext>
            </a:extLst>
          </p:cNvPr>
          <p:cNvSpPr>
            <a:spLocks noGrp="1"/>
          </p:cNvSpPr>
          <p:nvPr>
            <p:ph type="pic" sz="quarter" idx="11"/>
          </p:nvPr>
        </p:nvSpPr>
        <p:spPr/>
      </p:sp>
    </p:spTree>
    <p:extLst>
      <p:ext uri="{BB962C8B-B14F-4D97-AF65-F5344CB8AC3E}">
        <p14:creationId xmlns:p14="http://schemas.microsoft.com/office/powerpoint/2010/main" val="1045601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16CB5E0-0514-4A81-BA57-13C84D1CAD93}"/>
              </a:ext>
            </a:extLst>
          </p:cNvPr>
          <p:cNvCxnSpPr>
            <a:cxnSpLocks/>
          </p:cNvCxnSpPr>
          <p:nvPr/>
        </p:nvCxnSpPr>
        <p:spPr>
          <a:xfrm>
            <a:off x="4847772" y="3455918"/>
            <a:ext cx="70394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AutoShape 2">
            <a:extLst>
              <a:ext uri="{FF2B5EF4-FFF2-40B4-BE49-F238E27FC236}">
                <a16:creationId xmlns:a16="http://schemas.microsoft.com/office/drawing/2014/main" id="{78E0AB68-65F5-4189-94E5-ECC9AE5C7596}"/>
              </a:ext>
            </a:extLst>
          </p:cNvPr>
          <p:cNvSpPr>
            <a:spLocks/>
          </p:cNvSpPr>
          <p:nvPr/>
        </p:nvSpPr>
        <p:spPr bwMode="auto">
          <a:xfrm>
            <a:off x="6472069" y="3263853"/>
            <a:ext cx="354933" cy="384129"/>
          </a:xfrm>
          <a:custGeom>
            <a:avLst/>
            <a:gdLst/>
            <a:ahLst/>
            <a:cxnLst/>
            <a:rect l="0" t="0" r="r" b="b"/>
            <a:pathLst>
              <a:path w="21600" h="21251">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chemeClr val="bg1">
              <a:lumMod val="85000"/>
            </a:schemeClr>
          </a:solidFill>
          <a:ln w="76200">
            <a:solidFill>
              <a:schemeClr val="bg1"/>
            </a:solidFill>
          </a:ln>
        </p:spPr>
        <p:txBody>
          <a:bodyPr lIns="0" tIns="0" rIns="0" bIns="0"/>
          <a:lstStyle/>
          <a:p>
            <a:endParaRPr lang="en-US"/>
          </a:p>
        </p:txBody>
      </p:sp>
      <p:sp>
        <p:nvSpPr>
          <p:cNvPr id="11" name="AutoShape 2">
            <a:extLst>
              <a:ext uri="{FF2B5EF4-FFF2-40B4-BE49-F238E27FC236}">
                <a16:creationId xmlns:a16="http://schemas.microsoft.com/office/drawing/2014/main" id="{EB8304EA-DC4B-4808-8C5C-F3D7B2C0AC0F}"/>
              </a:ext>
            </a:extLst>
          </p:cNvPr>
          <p:cNvSpPr>
            <a:spLocks/>
          </p:cNvSpPr>
          <p:nvPr/>
        </p:nvSpPr>
        <p:spPr bwMode="auto">
          <a:xfrm>
            <a:off x="9953259" y="3263853"/>
            <a:ext cx="354933" cy="384129"/>
          </a:xfrm>
          <a:custGeom>
            <a:avLst/>
            <a:gdLst/>
            <a:ahLst/>
            <a:cxnLst/>
            <a:rect l="0" t="0" r="r" b="b"/>
            <a:pathLst>
              <a:path w="21600" h="21251">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chemeClr val="bg1">
              <a:lumMod val="85000"/>
            </a:schemeClr>
          </a:solidFill>
          <a:ln w="76200">
            <a:solidFill>
              <a:schemeClr val="bg1"/>
            </a:solidFill>
          </a:ln>
        </p:spPr>
        <p:txBody>
          <a:bodyPr lIns="0" tIns="0" rIns="0" bIns="0"/>
          <a:lstStyle/>
          <a:p>
            <a:endParaRPr lang="en-US"/>
          </a:p>
        </p:txBody>
      </p:sp>
      <p:sp>
        <p:nvSpPr>
          <p:cNvPr id="17" name="Rectangle 16">
            <a:extLst>
              <a:ext uri="{FF2B5EF4-FFF2-40B4-BE49-F238E27FC236}">
                <a16:creationId xmlns:a16="http://schemas.microsoft.com/office/drawing/2014/main" id="{889B73B6-4E21-4DE4-90E6-9C47CF9F6E08}"/>
              </a:ext>
            </a:extLst>
          </p:cNvPr>
          <p:cNvSpPr/>
          <p:nvPr/>
        </p:nvSpPr>
        <p:spPr>
          <a:xfrm>
            <a:off x="5712096" y="4186644"/>
            <a:ext cx="1874875" cy="784830"/>
          </a:xfrm>
          <a:prstGeom prst="rect">
            <a:avLst/>
          </a:prstGeom>
        </p:spPr>
        <p:txBody>
          <a:bodyPr wrap="square">
            <a:spAutoFit/>
          </a:bodyPr>
          <a:lstStyle/>
          <a:p>
            <a:pPr algn="ctr">
              <a:lnSpc>
                <a:spcPct val="150000"/>
              </a:lnSpc>
            </a:pPr>
            <a:r>
              <a:rPr lang="id-ID" sz="1000" i="0" dirty="0">
                <a:solidFill>
                  <a:schemeClr val="tx1">
                    <a:lumMod val="50000"/>
                    <a:lumOff val="50000"/>
                  </a:schemeClr>
                </a:solidFill>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nulla ac netus nibh aliquet, porttitor ligula</a:t>
            </a:r>
            <a:endParaRPr lang="id-ID" sz="1000" dirty="0">
              <a:solidFill>
                <a:schemeClr val="tx1">
                  <a:lumMod val="50000"/>
                  <a:lumOff val="50000"/>
                </a:schemeClr>
              </a:solidFill>
              <a:latin typeface="Source Sans Pro" panose="020B0503030403020204" pitchFamily="34" charset="0"/>
              <a:ea typeface="Source Sans Pro" panose="020B0503030403020204" pitchFamily="34" charset="0"/>
              <a:cs typeface="Lato Light" panose="020F0502020204030203" pitchFamily="34" charset="0"/>
            </a:endParaRPr>
          </a:p>
        </p:txBody>
      </p:sp>
      <p:sp>
        <p:nvSpPr>
          <p:cNvPr id="18" name="TextBox 17">
            <a:extLst>
              <a:ext uri="{FF2B5EF4-FFF2-40B4-BE49-F238E27FC236}">
                <a16:creationId xmlns:a16="http://schemas.microsoft.com/office/drawing/2014/main" id="{9A4F0184-DDE2-47E9-ADBF-1C2DCE2A997C}"/>
              </a:ext>
            </a:extLst>
          </p:cNvPr>
          <p:cNvSpPr txBox="1"/>
          <p:nvPr/>
        </p:nvSpPr>
        <p:spPr>
          <a:xfrm>
            <a:off x="5542624" y="3906380"/>
            <a:ext cx="2213821" cy="276999"/>
          </a:xfrm>
          <a:prstGeom prst="rect">
            <a:avLst/>
          </a:prstGeom>
          <a:noFill/>
        </p:spPr>
        <p:txBody>
          <a:bodyPr wrap="square" rtlCol="0">
            <a:spAutoFit/>
          </a:bodyPr>
          <a:lstStyle/>
          <a:p>
            <a:pPr algn="ctr"/>
            <a:r>
              <a:rPr lang="en-US" sz="1200" spc="600" dirty="0">
                <a:solidFill>
                  <a:schemeClr val="tx1">
                    <a:lumMod val="75000"/>
                    <a:lumOff val="25000"/>
                  </a:schemeClr>
                </a:solidFill>
                <a:latin typeface="Source Sans Pro" panose="020B0503030403020204" pitchFamily="34" charset="0"/>
                <a:ea typeface="Source Sans Pro" panose="020B0503030403020204" pitchFamily="34" charset="0"/>
                <a:cs typeface="Lato" panose="020F0502020204030203" pitchFamily="34" charset="0"/>
              </a:rPr>
              <a:t>TIMELINEHERE</a:t>
            </a:r>
          </a:p>
        </p:txBody>
      </p:sp>
      <p:sp>
        <p:nvSpPr>
          <p:cNvPr id="19" name="Rectangle 18">
            <a:extLst>
              <a:ext uri="{FF2B5EF4-FFF2-40B4-BE49-F238E27FC236}">
                <a16:creationId xmlns:a16="http://schemas.microsoft.com/office/drawing/2014/main" id="{633D4B3A-8E51-429C-9AF3-6C4D56A98D45}"/>
              </a:ext>
            </a:extLst>
          </p:cNvPr>
          <p:cNvSpPr/>
          <p:nvPr/>
        </p:nvSpPr>
        <p:spPr>
          <a:xfrm>
            <a:off x="9210039" y="4186644"/>
            <a:ext cx="1874875" cy="784830"/>
          </a:xfrm>
          <a:prstGeom prst="rect">
            <a:avLst/>
          </a:prstGeom>
        </p:spPr>
        <p:txBody>
          <a:bodyPr wrap="square">
            <a:spAutoFit/>
          </a:bodyPr>
          <a:lstStyle/>
          <a:p>
            <a:pPr algn="ctr">
              <a:lnSpc>
                <a:spcPct val="150000"/>
              </a:lnSpc>
            </a:pPr>
            <a:r>
              <a:rPr lang="id-ID" sz="1000" i="0" dirty="0">
                <a:solidFill>
                  <a:schemeClr val="tx1">
                    <a:lumMod val="50000"/>
                    <a:lumOff val="50000"/>
                  </a:schemeClr>
                </a:solidFill>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nulla ac netus nibh aliquet, porttitor ligula</a:t>
            </a:r>
            <a:endParaRPr lang="id-ID" sz="1000" dirty="0">
              <a:solidFill>
                <a:schemeClr val="tx1">
                  <a:lumMod val="50000"/>
                  <a:lumOff val="50000"/>
                </a:schemeClr>
              </a:solidFill>
              <a:latin typeface="Source Sans Pro" panose="020B0503030403020204" pitchFamily="34" charset="0"/>
              <a:ea typeface="Source Sans Pro" panose="020B0503030403020204" pitchFamily="34" charset="0"/>
              <a:cs typeface="Lato Light" panose="020F0502020204030203" pitchFamily="34" charset="0"/>
            </a:endParaRPr>
          </a:p>
        </p:txBody>
      </p:sp>
      <p:sp>
        <p:nvSpPr>
          <p:cNvPr id="20" name="TextBox 19">
            <a:extLst>
              <a:ext uri="{FF2B5EF4-FFF2-40B4-BE49-F238E27FC236}">
                <a16:creationId xmlns:a16="http://schemas.microsoft.com/office/drawing/2014/main" id="{F37E8D42-0F05-46C2-9364-7FF8E6D1FDAA}"/>
              </a:ext>
            </a:extLst>
          </p:cNvPr>
          <p:cNvSpPr txBox="1"/>
          <p:nvPr/>
        </p:nvSpPr>
        <p:spPr>
          <a:xfrm>
            <a:off x="9055081" y="3906380"/>
            <a:ext cx="2213821" cy="276999"/>
          </a:xfrm>
          <a:prstGeom prst="rect">
            <a:avLst/>
          </a:prstGeom>
          <a:noFill/>
        </p:spPr>
        <p:txBody>
          <a:bodyPr wrap="square" rtlCol="0">
            <a:spAutoFit/>
          </a:bodyPr>
          <a:lstStyle/>
          <a:p>
            <a:pPr algn="ctr"/>
            <a:r>
              <a:rPr lang="en-US" sz="1200" spc="600" dirty="0">
                <a:solidFill>
                  <a:schemeClr val="tx1">
                    <a:lumMod val="75000"/>
                    <a:lumOff val="25000"/>
                  </a:schemeClr>
                </a:solidFill>
                <a:latin typeface="Source Sans Pro" panose="020B0503030403020204" pitchFamily="34" charset="0"/>
                <a:ea typeface="Source Sans Pro" panose="020B0503030403020204" pitchFamily="34" charset="0"/>
                <a:cs typeface="Lato" panose="020F0502020204030203" pitchFamily="34" charset="0"/>
              </a:rPr>
              <a:t>TIMELINEHERE</a:t>
            </a:r>
          </a:p>
        </p:txBody>
      </p:sp>
      <p:sp>
        <p:nvSpPr>
          <p:cNvPr id="21" name="TextBox 20">
            <a:extLst>
              <a:ext uri="{FF2B5EF4-FFF2-40B4-BE49-F238E27FC236}">
                <a16:creationId xmlns:a16="http://schemas.microsoft.com/office/drawing/2014/main" id="{1C074FC7-77C3-4E00-B511-77F6E2F30676}"/>
              </a:ext>
            </a:extLst>
          </p:cNvPr>
          <p:cNvSpPr txBox="1"/>
          <p:nvPr/>
        </p:nvSpPr>
        <p:spPr>
          <a:xfrm>
            <a:off x="8209252" y="1311405"/>
            <a:ext cx="2875662" cy="1200329"/>
          </a:xfrm>
          <a:prstGeom prst="rect">
            <a:avLst/>
          </a:prstGeom>
          <a:noFill/>
        </p:spPr>
        <p:txBody>
          <a:bodyPr wrap="square" rtlCol="0">
            <a:spAutoFit/>
          </a:bodyPr>
          <a:lstStyle/>
          <a:p>
            <a:pPr algn="r"/>
            <a:r>
              <a:rPr lang="en-US" sz="3600" spc="600" dirty="0">
                <a:solidFill>
                  <a:schemeClr val="tx1">
                    <a:lumMod val="75000"/>
                    <a:lumOff val="25000"/>
                  </a:schemeClr>
                </a:solidFill>
                <a:latin typeface="Source Sans Pro" panose="020B0503030403020204" pitchFamily="34" charset="0"/>
                <a:ea typeface="Source Sans Pro" panose="020B0503030403020204" pitchFamily="34" charset="0"/>
                <a:cs typeface="Lato" panose="020F0502020204030203" pitchFamily="34" charset="0"/>
              </a:rPr>
              <a:t>TIMELINEHERE</a:t>
            </a:r>
          </a:p>
        </p:txBody>
      </p:sp>
      <p:sp>
        <p:nvSpPr>
          <p:cNvPr id="7" name="Picture Placeholder 6">
            <a:extLst>
              <a:ext uri="{FF2B5EF4-FFF2-40B4-BE49-F238E27FC236}">
                <a16:creationId xmlns:a16="http://schemas.microsoft.com/office/drawing/2014/main" id="{D57DEB42-A509-4291-AA1F-87B322F36CAF}"/>
              </a:ext>
            </a:extLst>
          </p:cNvPr>
          <p:cNvSpPr>
            <a:spLocks noGrp="1"/>
          </p:cNvSpPr>
          <p:nvPr>
            <p:ph type="pic" sz="quarter" idx="10"/>
          </p:nvPr>
        </p:nvSpPr>
        <p:spPr/>
      </p:sp>
    </p:spTree>
    <p:extLst>
      <p:ext uri="{BB962C8B-B14F-4D97-AF65-F5344CB8AC3E}">
        <p14:creationId xmlns:p14="http://schemas.microsoft.com/office/powerpoint/2010/main" val="2363355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DA36AF6-6E38-4A70-9B61-C5E1620E2D3B}"/>
              </a:ext>
            </a:extLst>
          </p:cNvPr>
          <p:cNvSpPr/>
          <p:nvPr/>
        </p:nvSpPr>
        <p:spPr>
          <a:xfrm>
            <a:off x="3265713" y="0"/>
            <a:ext cx="5892799" cy="6858000"/>
          </a:xfrm>
          <a:prstGeom prst="rect">
            <a:avLst/>
          </a:prstGeom>
          <a:solidFill>
            <a:schemeClr val="tx1">
              <a:lumMod val="65000"/>
              <a:lumOff val="3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59">
            <a:extLst>
              <a:ext uri="{FF2B5EF4-FFF2-40B4-BE49-F238E27FC236}">
                <a16:creationId xmlns:a16="http://schemas.microsoft.com/office/drawing/2014/main" id="{41EFE46F-3FDE-4F36-A86A-140BF7EA843E}"/>
              </a:ext>
            </a:extLst>
          </p:cNvPr>
          <p:cNvSpPr>
            <a:spLocks noChangeArrowheads="1"/>
          </p:cNvSpPr>
          <p:nvPr/>
        </p:nvSpPr>
        <p:spPr bwMode="auto">
          <a:xfrm>
            <a:off x="5941808" y="1725551"/>
            <a:ext cx="540608" cy="494534"/>
          </a:xfrm>
          <a:custGeom>
            <a:avLst/>
            <a:gdLst>
              <a:gd name="T0" fmla="*/ 184545 w 649"/>
              <a:gd name="T1" fmla="*/ 26677 h 590"/>
              <a:gd name="T2" fmla="*/ 184545 w 649"/>
              <a:gd name="T3" fmla="*/ 26677 h 590"/>
              <a:gd name="T4" fmla="*/ 158386 w 649"/>
              <a:gd name="T5" fmla="*/ 0 h 590"/>
              <a:gd name="T6" fmla="*/ 73818 w 649"/>
              <a:gd name="T7" fmla="*/ 0 h 590"/>
              <a:gd name="T8" fmla="*/ 47659 w 649"/>
              <a:gd name="T9" fmla="*/ 26677 h 590"/>
              <a:gd name="T10" fmla="*/ 5375 w 649"/>
              <a:gd name="T11" fmla="*/ 58402 h 590"/>
              <a:gd name="T12" fmla="*/ 47659 w 649"/>
              <a:gd name="T13" fmla="*/ 100941 h 590"/>
              <a:gd name="T14" fmla="*/ 52676 w 649"/>
              <a:gd name="T15" fmla="*/ 100941 h 590"/>
              <a:gd name="T16" fmla="*/ 110727 w 649"/>
              <a:gd name="T17" fmla="*/ 153935 h 590"/>
              <a:gd name="T18" fmla="*/ 110727 w 649"/>
              <a:gd name="T19" fmla="*/ 196474 h 590"/>
              <a:gd name="T20" fmla="*/ 89585 w 649"/>
              <a:gd name="T21" fmla="*/ 196474 h 590"/>
              <a:gd name="T22" fmla="*/ 79193 w 649"/>
              <a:gd name="T23" fmla="*/ 206929 h 590"/>
              <a:gd name="T24" fmla="*/ 89585 w 649"/>
              <a:gd name="T25" fmla="*/ 212336 h 590"/>
              <a:gd name="T26" fmla="*/ 142261 w 649"/>
              <a:gd name="T27" fmla="*/ 212336 h 590"/>
              <a:gd name="T28" fmla="*/ 153011 w 649"/>
              <a:gd name="T29" fmla="*/ 206929 h 590"/>
              <a:gd name="T30" fmla="*/ 142261 w 649"/>
              <a:gd name="T31" fmla="*/ 196474 h 590"/>
              <a:gd name="T32" fmla="*/ 121477 w 649"/>
              <a:gd name="T33" fmla="*/ 196474 h 590"/>
              <a:gd name="T34" fmla="*/ 121477 w 649"/>
              <a:gd name="T35" fmla="*/ 153935 h 590"/>
              <a:gd name="T36" fmla="*/ 179528 w 649"/>
              <a:gd name="T37" fmla="*/ 100941 h 590"/>
              <a:gd name="T38" fmla="*/ 184545 w 649"/>
              <a:gd name="T39" fmla="*/ 100941 h 590"/>
              <a:gd name="T40" fmla="*/ 226829 w 649"/>
              <a:gd name="T41" fmla="*/ 58402 h 590"/>
              <a:gd name="T42" fmla="*/ 184545 w 649"/>
              <a:gd name="T43" fmla="*/ 26677 h 590"/>
              <a:gd name="T44" fmla="*/ 47659 w 649"/>
              <a:gd name="T45" fmla="*/ 85079 h 590"/>
              <a:gd name="T46" fmla="*/ 47659 w 649"/>
              <a:gd name="T47" fmla="*/ 85079 h 590"/>
              <a:gd name="T48" fmla="*/ 15767 w 649"/>
              <a:gd name="T49" fmla="*/ 58402 h 590"/>
              <a:gd name="T50" fmla="*/ 47659 w 649"/>
              <a:gd name="T51" fmla="*/ 42539 h 590"/>
              <a:gd name="T52" fmla="*/ 47659 w 649"/>
              <a:gd name="T53" fmla="*/ 85079 h 590"/>
              <a:gd name="T54" fmla="*/ 174153 w 649"/>
              <a:gd name="T55" fmla="*/ 68856 h 590"/>
              <a:gd name="T56" fmla="*/ 174153 w 649"/>
              <a:gd name="T57" fmla="*/ 68856 h 590"/>
              <a:gd name="T58" fmla="*/ 116102 w 649"/>
              <a:gd name="T59" fmla="*/ 143480 h 590"/>
              <a:gd name="T60" fmla="*/ 58051 w 649"/>
              <a:gd name="T61" fmla="*/ 68856 h 590"/>
              <a:gd name="T62" fmla="*/ 58051 w 649"/>
              <a:gd name="T63" fmla="*/ 26677 h 590"/>
              <a:gd name="T64" fmla="*/ 73818 w 649"/>
              <a:gd name="T65" fmla="*/ 15862 h 590"/>
              <a:gd name="T66" fmla="*/ 158386 w 649"/>
              <a:gd name="T67" fmla="*/ 15862 h 590"/>
              <a:gd name="T68" fmla="*/ 174153 w 649"/>
              <a:gd name="T69" fmla="*/ 26677 h 590"/>
              <a:gd name="T70" fmla="*/ 174153 w 649"/>
              <a:gd name="T71" fmla="*/ 68856 h 590"/>
              <a:gd name="T72" fmla="*/ 184545 w 649"/>
              <a:gd name="T73" fmla="*/ 85079 h 590"/>
              <a:gd name="T74" fmla="*/ 184545 w 649"/>
              <a:gd name="T75" fmla="*/ 85079 h 590"/>
              <a:gd name="T76" fmla="*/ 184545 w 649"/>
              <a:gd name="T77" fmla="*/ 42539 h 590"/>
              <a:gd name="T78" fmla="*/ 216437 w 649"/>
              <a:gd name="T79" fmla="*/ 58402 h 590"/>
              <a:gd name="T80" fmla="*/ 184545 w 649"/>
              <a:gd name="T81" fmla="*/ 85079 h 5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9" h="590">
                <a:moveTo>
                  <a:pt x="515" y="74"/>
                </a:moveTo>
                <a:lnTo>
                  <a:pt x="515" y="74"/>
                </a:lnTo>
                <a:cubicBezTo>
                  <a:pt x="515" y="30"/>
                  <a:pt x="486" y="0"/>
                  <a:pt x="442" y="0"/>
                </a:cubicBezTo>
                <a:cubicBezTo>
                  <a:pt x="206" y="0"/>
                  <a:pt x="206" y="0"/>
                  <a:pt x="206" y="0"/>
                </a:cubicBezTo>
                <a:cubicBezTo>
                  <a:pt x="162" y="0"/>
                  <a:pt x="133" y="30"/>
                  <a:pt x="133" y="74"/>
                </a:cubicBezTo>
                <a:cubicBezTo>
                  <a:pt x="0" y="74"/>
                  <a:pt x="15" y="74"/>
                  <a:pt x="15" y="162"/>
                </a:cubicBezTo>
                <a:cubicBezTo>
                  <a:pt x="15" y="221"/>
                  <a:pt x="59" y="280"/>
                  <a:pt x="133" y="280"/>
                </a:cubicBezTo>
                <a:cubicBezTo>
                  <a:pt x="133" y="280"/>
                  <a:pt x="133" y="280"/>
                  <a:pt x="147" y="280"/>
                </a:cubicBezTo>
                <a:cubicBezTo>
                  <a:pt x="162" y="353"/>
                  <a:pt x="236" y="427"/>
                  <a:pt x="309" y="427"/>
                </a:cubicBezTo>
                <a:cubicBezTo>
                  <a:pt x="309" y="545"/>
                  <a:pt x="309" y="545"/>
                  <a:pt x="309" y="545"/>
                </a:cubicBezTo>
                <a:cubicBezTo>
                  <a:pt x="250" y="545"/>
                  <a:pt x="250" y="545"/>
                  <a:pt x="250" y="545"/>
                </a:cubicBezTo>
                <a:cubicBezTo>
                  <a:pt x="236" y="545"/>
                  <a:pt x="221" y="560"/>
                  <a:pt x="221" y="574"/>
                </a:cubicBezTo>
                <a:cubicBezTo>
                  <a:pt x="221" y="574"/>
                  <a:pt x="236" y="589"/>
                  <a:pt x="250" y="589"/>
                </a:cubicBezTo>
                <a:cubicBezTo>
                  <a:pt x="397" y="589"/>
                  <a:pt x="397" y="589"/>
                  <a:pt x="397" y="589"/>
                </a:cubicBezTo>
                <a:cubicBezTo>
                  <a:pt x="413" y="589"/>
                  <a:pt x="427" y="574"/>
                  <a:pt x="427" y="574"/>
                </a:cubicBezTo>
                <a:cubicBezTo>
                  <a:pt x="427" y="560"/>
                  <a:pt x="413" y="545"/>
                  <a:pt x="397" y="545"/>
                </a:cubicBezTo>
                <a:cubicBezTo>
                  <a:pt x="339" y="545"/>
                  <a:pt x="339" y="545"/>
                  <a:pt x="339" y="545"/>
                </a:cubicBezTo>
                <a:cubicBezTo>
                  <a:pt x="339" y="427"/>
                  <a:pt x="339" y="427"/>
                  <a:pt x="339" y="427"/>
                </a:cubicBezTo>
                <a:cubicBezTo>
                  <a:pt x="413" y="427"/>
                  <a:pt x="486" y="353"/>
                  <a:pt x="501" y="280"/>
                </a:cubicBezTo>
                <a:cubicBezTo>
                  <a:pt x="515" y="280"/>
                  <a:pt x="515" y="280"/>
                  <a:pt x="515" y="280"/>
                </a:cubicBezTo>
                <a:cubicBezTo>
                  <a:pt x="589" y="280"/>
                  <a:pt x="633" y="221"/>
                  <a:pt x="633" y="162"/>
                </a:cubicBezTo>
                <a:cubicBezTo>
                  <a:pt x="633" y="74"/>
                  <a:pt x="648" y="74"/>
                  <a:pt x="515" y="74"/>
                </a:cubicBezTo>
                <a:close/>
                <a:moveTo>
                  <a:pt x="133" y="236"/>
                </a:moveTo>
                <a:lnTo>
                  <a:pt x="133" y="236"/>
                </a:lnTo>
                <a:cubicBezTo>
                  <a:pt x="88" y="236"/>
                  <a:pt x="44" y="206"/>
                  <a:pt x="44" y="162"/>
                </a:cubicBezTo>
                <a:cubicBezTo>
                  <a:pt x="44" y="118"/>
                  <a:pt x="44" y="118"/>
                  <a:pt x="133" y="118"/>
                </a:cubicBezTo>
                <a:lnTo>
                  <a:pt x="133" y="236"/>
                </a:lnTo>
                <a:close/>
                <a:moveTo>
                  <a:pt x="486" y="191"/>
                </a:moveTo>
                <a:lnTo>
                  <a:pt x="486" y="191"/>
                </a:lnTo>
                <a:cubicBezTo>
                  <a:pt x="486" y="280"/>
                  <a:pt x="413" y="398"/>
                  <a:pt x="324" y="398"/>
                </a:cubicBezTo>
                <a:cubicBezTo>
                  <a:pt x="236" y="398"/>
                  <a:pt x="162" y="280"/>
                  <a:pt x="162" y="191"/>
                </a:cubicBezTo>
                <a:cubicBezTo>
                  <a:pt x="162" y="74"/>
                  <a:pt x="162" y="74"/>
                  <a:pt x="162" y="74"/>
                </a:cubicBezTo>
                <a:cubicBezTo>
                  <a:pt x="162" y="59"/>
                  <a:pt x="192" y="44"/>
                  <a:pt x="206" y="44"/>
                </a:cubicBezTo>
                <a:cubicBezTo>
                  <a:pt x="442" y="44"/>
                  <a:pt x="442" y="44"/>
                  <a:pt x="442" y="44"/>
                </a:cubicBezTo>
                <a:cubicBezTo>
                  <a:pt x="456" y="44"/>
                  <a:pt x="486" y="59"/>
                  <a:pt x="486" y="74"/>
                </a:cubicBezTo>
                <a:lnTo>
                  <a:pt x="486" y="191"/>
                </a:lnTo>
                <a:close/>
                <a:moveTo>
                  <a:pt x="515" y="236"/>
                </a:moveTo>
                <a:lnTo>
                  <a:pt x="515" y="236"/>
                </a:lnTo>
                <a:cubicBezTo>
                  <a:pt x="515" y="118"/>
                  <a:pt x="515" y="118"/>
                  <a:pt x="515" y="118"/>
                </a:cubicBezTo>
                <a:cubicBezTo>
                  <a:pt x="604" y="118"/>
                  <a:pt x="604" y="118"/>
                  <a:pt x="604" y="162"/>
                </a:cubicBezTo>
                <a:cubicBezTo>
                  <a:pt x="604" y="206"/>
                  <a:pt x="560" y="236"/>
                  <a:pt x="515" y="236"/>
                </a:cubicBezTo>
                <a:close/>
              </a:path>
            </a:pathLst>
          </a:custGeom>
          <a:solidFill>
            <a:schemeClr val="bg1"/>
          </a:solidFill>
          <a:ln>
            <a:noFill/>
          </a:ln>
          <a:effectLst/>
          <a:extLst/>
        </p:spPr>
        <p:txBody>
          <a:bodyPr wrap="none" anchor="ctr"/>
          <a:lstStyle/>
          <a:p>
            <a:endParaRPr lang="en-US" sz="2700"/>
          </a:p>
        </p:txBody>
      </p:sp>
      <p:sp>
        <p:nvSpPr>
          <p:cNvPr id="10" name="Rectangle 8">
            <a:extLst>
              <a:ext uri="{FF2B5EF4-FFF2-40B4-BE49-F238E27FC236}">
                <a16:creationId xmlns:a16="http://schemas.microsoft.com/office/drawing/2014/main" id="{12EE0F0C-6D9D-47D0-BC4F-5F835A14B725}"/>
              </a:ext>
            </a:extLst>
          </p:cNvPr>
          <p:cNvSpPr>
            <a:spLocks noChangeArrowheads="1"/>
          </p:cNvSpPr>
          <p:nvPr/>
        </p:nvSpPr>
        <p:spPr bwMode="auto">
          <a:xfrm>
            <a:off x="4161179" y="3264797"/>
            <a:ext cx="4058779"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sz="900" b="1" dirty="0">
                <a:solidFill>
                  <a:schemeClr val="bg1"/>
                </a:solidFill>
                <a:latin typeface="Source Sans Pro Light" panose="020B0403030403020204" pitchFamily="34" charset="0"/>
                <a:ea typeface="Source Sans Pro" panose="020B0503030403020204" pitchFamily="34" charset="0"/>
                <a:cs typeface="Open Sans" pitchFamily="34" charset="0"/>
              </a:rPr>
              <a:t>Far </a:t>
            </a:r>
            <a:r>
              <a:rPr lang="en-US" sz="900" b="1" dirty="0" err="1">
                <a:solidFill>
                  <a:schemeClr val="bg1"/>
                </a:solidFill>
                <a:latin typeface="Source Sans Pro Light" panose="020B0403030403020204" pitchFamily="34" charset="0"/>
                <a:ea typeface="Source Sans Pro" panose="020B0503030403020204" pitchFamily="34" charset="0"/>
                <a:cs typeface="Open Sans" pitchFamily="34" charset="0"/>
              </a:rPr>
              <a:t>far</a:t>
            </a:r>
            <a:r>
              <a:rPr lang="en-US" sz="900" b="1" dirty="0">
                <a:solidFill>
                  <a:schemeClr val="bg1"/>
                </a:solidFill>
                <a:latin typeface="Source Sans Pro Light" panose="020B0403030403020204" pitchFamily="34" charset="0"/>
                <a:ea typeface="Source Sans Pro" panose="020B0503030403020204" pitchFamily="34" charset="0"/>
                <a:cs typeface="Open Sans" pitchFamily="34" charset="0"/>
              </a:rPr>
              <a:t> away</a:t>
            </a:r>
            <a:r>
              <a:rPr lang="en-US" sz="900" dirty="0">
                <a:solidFill>
                  <a:schemeClr val="bg1"/>
                </a:solidFill>
                <a:latin typeface="Source Sans Pro Light" panose="020B0403030403020204" pitchFamily="34" charset="0"/>
                <a:ea typeface="Source Sans Pro" panose="020B0503030403020204" pitchFamily="34" charset="0"/>
                <a:cs typeface="Open Sans" pitchFamily="34" charset="0"/>
              </a:rPr>
              <a:t>, behind the word mountains, far from the countries </a:t>
            </a:r>
            <a:r>
              <a:rPr lang="en-US" sz="900" dirty="0" err="1">
                <a:solidFill>
                  <a:schemeClr val="bg1"/>
                </a:solidFill>
                <a:latin typeface="Source Sans Pro Light" panose="020B0403030403020204" pitchFamily="34" charset="0"/>
                <a:ea typeface="Source Sans Pro" panose="020B0503030403020204" pitchFamily="34" charset="0"/>
                <a:cs typeface="Open Sans" pitchFamily="34" charset="0"/>
              </a:rPr>
              <a:t>Vokalia</a:t>
            </a:r>
            <a:r>
              <a:rPr lang="en-US" sz="900" dirty="0">
                <a:solidFill>
                  <a:schemeClr val="bg1"/>
                </a:solidFill>
                <a:latin typeface="Source Sans Pro Light" panose="020B0403030403020204" pitchFamily="34" charset="0"/>
                <a:ea typeface="Source Sans Pro" panose="020B0503030403020204" pitchFamily="34" charset="0"/>
                <a:cs typeface="Open Sans" pitchFamily="34" charset="0"/>
              </a:rPr>
              <a:t> and </a:t>
            </a:r>
            <a:r>
              <a:rPr lang="en-US" sz="900" dirty="0" err="1">
                <a:solidFill>
                  <a:schemeClr val="bg1"/>
                </a:solidFill>
                <a:latin typeface="Source Sans Pro Light" panose="020B0403030403020204" pitchFamily="34" charset="0"/>
                <a:ea typeface="Source Sans Pro" panose="020B0503030403020204" pitchFamily="34" charset="0"/>
                <a:cs typeface="Open Sans" pitchFamily="34" charset="0"/>
              </a:rPr>
              <a:t>Consonantia</a:t>
            </a:r>
            <a:r>
              <a:rPr lang="en-US" sz="900" dirty="0">
                <a:solidFill>
                  <a:schemeClr val="bg1"/>
                </a:solidFill>
                <a:latin typeface="Source Sans Pro Light" panose="020B0403030403020204" pitchFamily="34" charset="0"/>
                <a:ea typeface="Source Sans Pro" panose="020B0503030403020204" pitchFamily="34" charset="0"/>
                <a:cs typeface="Open Sans" pitchFamily="34" charset="0"/>
              </a:rPr>
              <a:t>, there live the blind texts. Separated they live in </a:t>
            </a:r>
            <a:r>
              <a:rPr lang="en-US" sz="900" dirty="0" err="1">
                <a:solidFill>
                  <a:schemeClr val="bg1"/>
                </a:solidFill>
                <a:latin typeface="Source Sans Pro Light" panose="020B0403030403020204" pitchFamily="34" charset="0"/>
                <a:ea typeface="Source Sans Pro" panose="020B0503030403020204" pitchFamily="34" charset="0"/>
                <a:cs typeface="Open Sans" pitchFamily="34" charset="0"/>
              </a:rPr>
              <a:t>Bookmarksgrove</a:t>
            </a:r>
            <a:r>
              <a:rPr lang="en-US" sz="900" dirty="0">
                <a:solidFill>
                  <a:schemeClr val="bg1"/>
                </a:solidFill>
                <a:latin typeface="Source Sans Pro Light" panose="020B0403030403020204" pitchFamily="34" charset="0"/>
                <a:ea typeface="Source Sans Pro" panose="020B0503030403020204" pitchFamily="34" charset="0"/>
                <a:cs typeface="Open Sans" pitchFamily="34" charset="0"/>
              </a:rPr>
              <a:t> right at the coast of the Semantics, a large language ocean. blind texts. Separated they live in </a:t>
            </a:r>
            <a:r>
              <a:rPr lang="en-US" sz="900" dirty="0" err="1">
                <a:solidFill>
                  <a:schemeClr val="bg1"/>
                </a:solidFill>
                <a:latin typeface="Source Sans Pro Light" panose="020B0403030403020204" pitchFamily="34" charset="0"/>
                <a:ea typeface="Source Sans Pro" panose="020B0503030403020204" pitchFamily="34" charset="0"/>
                <a:cs typeface="Open Sans" pitchFamily="34" charset="0"/>
              </a:rPr>
              <a:t>Bookmarksgrove</a:t>
            </a:r>
            <a:r>
              <a:rPr lang="en-US" sz="900" dirty="0">
                <a:solidFill>
                  <a:schemeClr val="bg1"/>
                </a:solidFill>
                <a:latin typeface="Source Sans Pro Light" panose="020B0403030403020204" pitchFamily="34" charset="0"/>
                <a:ea typeface="Source Sans Pro" panose="020B0503030403020204" pitchFamily="34" charset="0"/>
                <a:cs typeface="Open Sans" pitchFamily="34" charset="0"/>
              </a:rPr>
              <a:t> right at the coast of the Semantics there live the blind texts. Separated they live in </a:t>
            </a:r>
            <a:r>
              <a:rPr lang="en-US" sz="900" dirty="0" err="1">
                <a:solidFill>
                  <a:schemeClr val="bg1"/>
                </a:solidFill>
                <a:latin typeface="Source Sans Pro Light" panose="020B0403030403020204" pitchFamily="34" charset="0"/>
                <a:ea typeface="Source Sans Pro" panose="020B0503030403020204" pitchFamily="34" charset="0"/>
                <a:cs typeface="Open Sans" pitchFamily="34" charset="0"/>
              </a:rPr>
              <a:t>Bookmarksgrove</a:t>
            </a:r>
            <a:r>
              <a:rPr lang="en-US" sz="900" dirty="0">
                <a:solidFill>
                  <a:schemeClr val="bg1"/>
                </a:solidFill>
                <a:latin typeface="Source Sans Pro Light" panose="020B0403030403020204" pitchFamily="34" charset="0"/>
                <a:ea typeface="Source Sans Pro" panose="020B0503030403020204" pitchFamily="34" charset="0"/>
                <a:cs typeface="Open Sans" pitchFamily="34" charset="0"/>
              </a:rPr>
              <a:t> right at the coast of the Semantics, a large language ocean. blind texts. Separated they live in </a:t>
            </a:r>
            <a:r>
              <a:rPr lang="en-US" sz="900" dirty="0" err="1">
                <a:solidFill>
                  <a:schemeClr val="bg1"/>
                </a:solidFill>
                <a:latin typeface="Source Sans Pro Light" panose="020B0403030403020204" pitchFamily="34" charset="0"/>
                <a:ea typeface="Source Sans Pro" panose="020B0503030403020204" pitchFamily="34" charset="0"/>
                <a:cs typeface="Open Sans" pitchFamily="34" charset="0"/>
              </a:rPr>
              <a:t>Bookmarksgrove</a:t>
            </a:r>
            <a:r>
              <a:rPr lang="en-US" sz="900" dirty="0">
                <a:solidFill>
                  <a:schemeClr val="bg1"/>
                </a:solidFill>
                <a:latin typeface="Source Sans Pro Light" panose="020B0403030403020204" pitchFamily="34" charset="0"/>
                <a:ea typeface="Source Sans Pro" panose="020B0503030403020204" pitchFamily="34" charset="0"/>
                <a:cs typeface="Open Sans" pitchFamily="34" charset="0"/>
              </a:rPr>
              <a:t> right at the coast of the Semantics </a:t>
            </a:r>
            <a:endParaRPr lang="id-ID" sz="900" dirty="0">
              <a:solidFill>
                <a:schemeClr val="bg1"/>
              </a:solidFill>
              <a:latin typeface="Source Sans Pro Light" panose="020B0403030403020204" pitchFamily="34" charset="0"/>
              <a:ea typeface="Source Sans Pro" panose="020B0503030403020204" pitchFamily="34" charset="0"/>
            </a:endParaRPr>
          </a:p>
          <a:p>
            <a:pPr algn="ctr" eaLnBrk="1" hangingPunct="1">
              <a:lnSpc>
                <a:spcPct val="150000"/>
              </a:lnSpc>
            </a:pPr>
            <a:r>
              <a:rPr lang="en-US" sz="900" dirty="0">
                <a:solidFill>
                  <a:schemeClr val="bg1"/>
                </a:solidFill>
                <a:latin typeface="Source Sans Pro Light" panose="020B0403030403020204" pitchFamily="34" charset="0"/>
                <a:ea typeface="Source Sans Pro" panose="020B0503030403020204" pitchFamily="34" charset="0"/>
                <a:cs typeface="Open Sans" pitchFamily="34" charset="0"/>
              </a:rPr>
              <a:t>there live the blind texts. Separated they live in </a:t>
            </a:r>
            <a:r>
              <a:rPr lang="en-US" sz="900" dirty="0" err="1">
                <a:solidFill>
                  <a:schemeClr val="bg1"/>
                </a:solidFill>
                <a:latin typeface="Source Sans Pro Light" panose="020B0403030403020204" pitchFamily="34" charset="0"/>
                <a:ea typeface="Source Sans Pro" panose="020B0503030403020204" pitchFamily="34" charset="0"/>
                <a:cs typeface="Open Sans" pitchFamily="34" charset="0"/>
              </a:rPr>
              <a:t>Bookmarksgrove</a:t>
            </a:r>
            <a:r>
              <a:rPr lang="en-US" sz="900" dirty="0">
                <a:solidFill>
                  <a:schemeClr val="bg1"/>
                </a:solidFill>
                <a:latin typeface="Source Sans Pro Light" panose="020B0403030403020204" pitchFamily="34" charset="0"/>
                <a:ea typeface="Source Sans Pro" panose="020B0503030403020204" pitchFamily="34" charset="0"/>
                <a:cs typeface="Open Sans" pitchFamily="34" charset="0"/>
              </a:rPr>
              <a:t> right at the coast of the Semantics, a large language ocean. blind texts. Separated they live in </a:t>
            </a:r>
            <a:r>
              <a:rPr lang="en-US" sz="900" dirty="0" err="1">
                <a:solidFill>
                  <a:schemeClr val="bg1"/>
                </a:solidFill>
                <a:latin typeface="Source Sans Pro Light" panose="020B0403030403020204" pitchFamily="34" charset="0"/>
                <a:ea typeface="Source Sans Pro" panose="020B0503030403020204" pitchFamily="34" charset="0"/>
                <a:cs typeface="Open Sans" pitchFamily="34" charset="0"/>
              </a:rPr>
              <a:t>Bookmarksgrove</a:t>
            </a:r>
            <a:r>
              <a:rPr lang="en-US" sz="900" dirty="0">
                <a:solidFill>
                  <a:schemeClr val="bg1"/>
                </a:solidFill>
                <a:latin typeface="Source Sans Pro Light" panose="020B0403030403020204" pitchFamily="34" charset="0"/>
                <a:ea typeface="Source Sans Pro" panose="020B0503030403020204" pitchFamily="34" charset="0"/>
                <a:cs typeface="Open Sans" pitchFamily="34" charset="0"/>
              </a:rPr>
              <a:t> right at the coast of the Semantics </a:t>
            </a:r>
            <a:endParaRPr lang="id-ID" sz="900" dirty="0">
              <a:solidFill>
                <a:schemeClr val="bg1"/>
              </a:solidFill>
              <a:latin typeface="Source Sans Pro Light" panose="020B04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D5DA362C-4635-4A36-8E8E-BB66904088C2}"/>
              </a:ext>
            </a:extLst>
          </p:cNvPr>
          <p:cNvSpPr txBox="1"/>
          <p:nvPr/>
        </p:nvSpPr>
        <p:spPr>
          <a:xfrm>
            <a:off x="3604588" y="2581441"/>
            <a:ext cx="5215047" cy="584775"/>
          </a:xfrm>
          <a:prstGeom prst="rect">
            <a:avLst/>
          </a:prstGeom>
          <a:noFill/>
        </p:spPr>
        <p:txBody>
          <a:bodyPr wrap="square" rtlCol="0">
            <a:spAutoFit/>
          </a:bodyPr>
          <a:lstStyle/>
          <a:p>
            <a:pPr algn="ctr"/>
            <a:r>
              <a:rPr lang="en-US" sz="3200" b="1" spc="600" dirty="0">
                <a:solidFill>
                  <a:schemeClr val="bg1"/>
                </a:solidFill>
                <a:latin typeface="Source Sans Pro Light" panose="020B0403030403020204" pitchFamily="34" charset="0"/>
                <a:ea typeface="Roboto Condensed Light" panose="02000000000000000000" pitchFamily="2" charset="0"/>
                <a:cs typeface="Lato" panose="020F0502020204030203" pitchFamily="34" charset="0"/>
              </a:rPr>
              <a:t>WEARETHEWINNER</a:t>
            </a:r>
          </a:p>
        </p:txBody>
      </p:sp>
      <p:sp>
        <p:nvSpPr>
          <p:cNvPr id="2" name="Picture Placeholder 1">
            <a:extLst>
              <a:ext uri="{FF2B5EF4-FFF2-40B4-BE49-F238E27FC236}">
                <a16:creationId xmlns:a16="http://schemas.microsoft.com/office/drawing/2014/main" id="{50BCAE45-BC7E-4BF0-B5B8-187E6CF7958A}"/>
              </a:ext>
            </a:extLst>
          </p:cNvPr>
          <p:cNvSpPr>
            <a:spLocks noGrp="1"/>
          </p:cNvSpPr>
          <p:nvPr>
            <p:ph type="pic" sz="quarter" idx="12"/>
          </p:nvPr>
        </p:nvSpPr>
        <p:spPr/>
      </p:sp>
      <p:sp>
        <p:nvSpPr>
          <p:cNvPr id="3" name="Picture Placeholder 2">
            <a:extLst>
              <a:ext uri="{FF2B5EF4-FFF2-40B4-BE49-F238E27FC236}">
                <a16:creationId xmlns:a16="http://schemas.microsoft.com/office/drawing/2014/main" id="{62715E95-4483-429B-9C67-853ADCE94B9F}"/>
              </a:ext>
            </a:extLst>
          </p:cNvPr>
          <p:cNvSpPr>
            <a:spLocks noGrp="1"/>
          </p:cNvSpPr>
          <p:nvPr>
            <p:ph type="pic" sz="quarter" idx="11"/>
          </p:nvPr>
        </p:nvSpPr>
        <p:spPr/>
      </p:sp>
      <p:sp>
        <p:nvSpPr>
          <p:cNvPr id="4" name="Picture Placeholder 3">
            <a:extLst>
              <a:ext uri="{FF2B5EF4-FFF2-40B4-BE49-F238E27FC236}">
                <a16:creationId xmlns:a16="http://schemas.microsoft.com/office/drawing/2014/main" id="{8FE56FB9-0B73-4C75-9BC1-064AD587E96D}"/>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2B370A02-C634-47B3-A221-5340E91982F6}"/>
              </a:ext>
            </a:extLst>
          </p:cNvPr>
          <p:cNvSpPr>
            <a:spLocks noGrp="1"/>
          </p:cNvSpPr>
          <p:nvPr>
            <p:ph type="pic" sz="quarter" idx="14"/>
          </p:nvPr>
        </p:nvSpPr>
        <p:spPr/>
      </p:sp>
      <p:sp>
        <p:nvSpPr>
          <p:cNvPr id="6" name="Picture Placeholder 5">
            <a:extLst>
              <a:ext uri="{FF2B5EF4-FFF2-40B4-BE49-F238E27FC236}">
                <a16:creationId xmlns:a16="http://schemas.microsoft.com/office/drawing/2014/main" id="{C1E33B13-35D1-4B5D-A2B5-48948E4609F2}"/>
              </a:ext>
            </a:extLst>
          </p:cNvPr>
          <p:cNvSpPr>
            <a:spLocks noGrp="1"/>
          </p:cNvSpPr>
          <p:nvPr>
            <p:ph type="pic" sz="quarter" idx="13"/>
          </p:nvPr>
        </p:nvSpPr>
        <p:spPr/>
      </p:sp>
    </p:spTree>
    <p:extLst>
      <p:ext uri="{BB962C8B-B14F-4D97-AF65-F5344CB8AC3E}">
        <p14:creationId xmlns:p14="http://schemas.microsoft.com/office/powerpoint/2010/main" val="2623587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5EE53A-E3D7-4F0E-B95F-C9C8AB47FC67}"/>
              </a:ext>
            </a:extLst>
          </p:cNvPr>
          <p:cNvSpPr txBox="1"/>
          <p:nvPr/>
        </p:nvSpPr>
        <p:spPr>
          <a:xfrm>
            <a:off x="8572500" y="1496416"/>
            <a:ext cx="2628900" cy="1384995"/>
          </a:xfrm>
          <a:prstGeom prst="rect">
            <a:avLst/>
          </a:prstGeom>
          <a:noFill/>
        </p:spPr>
        <p:txBody>
          <a:bodyPr wrap="square" rtlCol="0">
            <a:spAutoFit/>
          </a:bodyPr>
          <a:lstStyle/>
          <a:p>
            <a:pPr algn="r"/>
            <a:r>
              <a:rPr lang="en-US" sz="2800" b="1" dirty="0">
                <a:solidFill>
                  <a:schemeClr val="tx1">
                    <a:lumMod val="75000"/>
                    <a:lumOff val="25000"/>
                  </a:schemeClr>
                </a:solidFill>
                <a:latin typeface="Source Sans Pro" panose="020B0503030403020204" pitchFamily="34" charset="0"/>
                <a:ea typeface="Roboto Medium" panose="02000000000000000000" pitchFamily="2" charset="0"/>
                <a:cs typeface="Lato" panose="020F0502020204030203" pitchFamily="34" charset="0"/>
              </a:rPr>
              <a:t>pc</a:t>
            </a:r>
          </a:p>
          <a:p>
            <a:pPr algn="r"/>
            <a:r>
              <a:rPr lang="en-US" sz="2800" b="1" dirty="0">
                <a:solidFill>
                  <a:schemeClr val="tx1">
                    <a:lumMod val="75000"/>
                    <a:lumOff val="25000"/>
                  </a:schemeClr>
                </a:solidFill>
                <a:latin typeface="Source Sans Pro" panose="020B0503030403020204" pitchFamily="34" charset="0"/>
                <a:ea typeface="Roboto Medium" panose="02000000000000000000" pitchFamily="2" charset="0"/>
                <a:cs typeface="Lato" panose="020F0502020204030203" pitchFamily="34" charset="0"/>
              </a:rPr>
              <a:t>mockup</a:t>
            </a:r>
          </a:p>
          <a:p>
            <a:pPr algn="r"/>
            <a:r>
              <a:rPr lang="en-US" sz="2800" b="1" dirty="0">
                <a:solidFill>
                  <a:schemeClr val="tx1">
                    <a:lumMod val="75000"/>
                    <a:lumOff val="25000"/>
                  </a:schemeClr>
                </a:solidFill>
                <a:latin typeface="Source Sans Pro" panose="020B0503030403020204" pitchFamily="34" charset="0"/>
                <a:ea typeface="Roboto Condensed Light" panose="02000000000000000000" pitchFamily="2" charset="0"/>
                <a:cs typeface="Lato" panose="020F0502020204030203" pitchFamily="34" charset="0"/>
              </a:rPr>
              <a:t>device</a:t>
            </a:r>
          </a:p>
        </p:txBody>
      </p:sp>
      <p:sp>
        <p:nvSpPr>
          <p:cNvPr id="5" name="TextBox 4">
            <a:extLst>
              <a:ext uri="{FF2B5EF4-FFF2-40B4-BE49-F238E27FC236}">
                <a16:creationId xmlns:a16="http://schemas.microsoft.com/office/drawing/2014/main" id="{09695032-0833-4FAD-9C17-20EF6BD2A121}"/>
              </a:ext>
            </a:extLst>
          </p:cNvPr>
          <p:cNvSpPr txBox="1"/>
          <p:nvPr/>
        </p:nvSpPr>
        <p:spPr>
          <a:xfrm>
            <a:off x="7981133" y="3344352"/>
            <a:ext cx="3111308" cy="150875"/>
          </a:xfrm>
          <a:prstGeom prst="rect">
            <a:avLst/>
          </a:prstGeom>
          <a:noFill/>
        </p:spPr>
        <p:txBody>
          <a:bodyPr wrap="square" lIns="0" tIns="0" rIns="0" bIns="0" rtlCol="0">
            <a:spAutoFit/>
          </a:bodyPr>
          <a:lstStyle/>
          <a:p>
            <a:pPr algn="r">
              <a:lnSpc>
                <a:spcPct val="80000"/>
              </a:lnSpc>
            </a:pPr>
            <a:r>
              <a:rPr lang="en-US" sz="1200" spc="200" dirty="0">
                <a:solidFill>
                  <a:schemeClr val="tx1">
                    <a:lumMod val="75000"/>
                    <a:lumOff val="25000"/>
                  </a:schemeClr>
                </a:solidFill>
                <a:latin typeface="Source Sans Pro" panose="020B0503030403020204" pitchFamily="34" charset="0"/>
                <a:ea typeface="Source Sans Pro" panose="020B0503030403020204" pitchFamily="34" charset="0"/>
                <a:cs typeface="Lato" panose="020F0502020204030203" pitchFamily="34" charset="0"/>
              </a:rPr>
              <a:t>YOUR TITLE HERE</a:t>
            </a:r>
          </a:p>
        </p:txBody>
      </p:sp>
      <p:sp>
        <p:nvSpPr>
          <p:cNvPr id="9" name="Rectangle 8">
            <a:extLst>
              <a:ext uri="{FF2B5EF4-FFF2-40B4-BE49-F238E27FC236}">
                <a16:creationId xmlns:a16="http://schemas.microsoft.com/office/drawing/2014/main" id="{544F6E0E-127A-4D97-B15C-86C6170897E2}"/>
              </a:ext>
            </a:extLst>
          </p:cNvPr>
          <p:cNvSpPr/>
          <p:nvPr/>
        </p:nvSpPr>
        <p:spPr>
          <a:xfrm>
            <a:off x="8788400" y="3495227"/>
            <a:ext cx="2413000" cy="1477328"/>
          </a:xfrm>
          <a:prstGeom prst="rect">
            <a:avLst/>
          </a:prstGeom>
        </p:spPr>
        <p:txBody>
          <a:bodyPr wrap="square">
            <a:spAutoFit/>
          </a:bodyPr>
          <a:lstStyle/>
          <a:p>
            <a:pPr algn="r" eaLnBrk="1" fontAlgn="auto" hangingPunct="1">
              <a:lnSpc>
                <a:spcPct val="150000"/>
              </a:lnSpc>
              <a:spcBef>
                <a:spcPts val="0"/>
              </a:spcBef>
              <a:spcAft>
                <a:spcPts val="0"/>
              </a:spcAft>
              <a:defRPr/>
            </a:pPr>
            <a:r>
              <a:rPr lang="en-US" sz="1000" dirty="0" err="1">
                <a:solidFill>
                  <a:schemeClr val="tx1">
                    <a:lumMod val="75000"/>
                    <a:lumOff val="25000"/>
                  </a:schemeClr>
                </a:solidFill>
                <a:latin typeface="Source Sans Pro ExtraLight" panose="020B0303030403020204" pitchFamily="34" charset="0"/>
                <a:ea typeface="Source Sans Pro ExtraLight" panose="020B0303030403020204" pitchFamily="34" charset="0"/>
                <a:cs typeface="Open Sans" panose="020B0606030504020204" pitchFamily="34" charset="0"/>
              </a:rPr>
              <a:t>Lorem</a:t>
            </a:r>
            <a:r>
              <a:rPr lang="en-US" sz="1000" dirty="0">
                <a:solidFill>
                  <a:schemeClr val="tx1">
                    <a:lumMod val="75000"/>
                    <a:lumOff val="25000"/>
                  </a:schemeClr>
                </a:solidFill>
                <a:latin typeface="Source Sans Pro ExtraLight" panose="020B0303030403020204" pitchFamily="34" charset="0"/>
                <a:ea typeface="Source Sans Pro ExtraLight" panose="020B0303030403020204" pitchFamily="34" charset="0"/>
                <a:cs typeface="Open Sans" panose="020B0606030504020204" pitchFamily="34" charset="0"/>
              </a:rPr>
              <a:t> </a:t>
            </a:r>
            <a:r>
              <a:rPr lang="en-US" sz="1000" dirty="0" err="1">
                <a:solidFill>
                  <a:schemeClr val="tx1">
                    <a:lumMod val="75000"/>
                    <a:lumOff val="25000"/>
                  </a:schemeClr>
                </a:solidFill>
                <a:latin typeface="Source Sans Pro ExtraLight" panose="020B0303030403020204" pitchFamily="34" charset="0"/>
                <a:ea typeface="Source Sans Pro ExtraLight" panose="020B0303030403020204" pitchFamily="34" charset="0"/>
                <a:cs typeface="Open Sans" panose="020B0606030504020204" pitchFamily="34" charset="0"/>
              </a:rPr>
              <a:t>Ipsum</a:t>
            </a:r>
            <a:r>
              <a:rPr lang="en-US" sz="1000" dirty="0">
                <a:solidFill>
                  <a:schemeClr val="tx1">
                    <a:lumMod val="75000"/>
                    <a:lumOff val="25000"/>
                  </a:schemeClr>
                </a:solidFill>
                <a:latin typeface="Source Sans Pro ExtraLight" panose="020B0303030403020204" pitchFamily="34" charset="0"/>
                <a:ea typeface="Source Sans Pro ExtraLight" panose="020B0303030403020204" pitchFamily="34" charset="0"/>
                <a:cs typeface="Open Sans" panose="020B0606030504020204" pitchFamily="34" charset="0"/>
              </a:rPr>
              <a:t> Dolor Far far away, behind the word mountains, far from the countries </a:t>
            </a:r>
            <a:r>
              <a:rPr lang="en-US" sz="1000" dirty="0" err="1">
                <a:solidFill>
                  <a:schemeClr val="tx1">
                    <a:lumMod val="75000"/>
                    <a:lumOff val="25000"/>
                  </a:schemeClr>
                </a:solidFill>
                <a:latin typeface="Source Sans Pro ExtraLight" panose="020B0303030403020204" pitchFamily="34" charset="0"/>
                <a:ea typeface="Source Sans Pro ExtraLight" panose="020B0303030403020204" pitchFamily="34" charset="0"/>
                <a:cs typeface="Open Sans" panose="020B0606030504020204" pitchFamily="34" charset="0"/>
              </a:rPr>
              <a:t>Vokalia</a:t>
            </a:r>
            <a:r>
              <a:rPr lang="en-US" sz="1000" dirty="0">
                <a:solidFill>
                  <a:schemeClr val="tx1">
                    <a:lumMod val="75000"/>
                    <a:lumOff val="25000"/>
                  </a:schemeClr>
                </a:solidFill>
                <a:latin typeface="Source Sans Pro ExtraLight" panose="020B0303030403020204" pitchFamily="34" charset="0"/>
                <a:ea typeface="Source Sans Pro ExtraLight" panose="020B0303030403020204" pitchFamily="34" charset="0"/>
                <a:cs typeface="Open Sans" panose="020B0606030504020204" pitchFamily="34" charset="0"/>
              </a:rPr>
              <a:t> and </a:t>
            </a:r>
            <a:r>
              <a:rPr lang="en-US" sz="1000" dirty="0" err="1">
                <a:solidFill>
                  <a:schemeClr val="tx1">
                    <a:lumMod val="75000"/>
                    <a:lumOff val="25000"/>
                  </a:schemeClr>
                </a:solidFill>
                <a:latin typeface="Source Sans Pro ExtraLight" panose="020B0303030403020204" pitchFamily="34" charset="0"/>
                <a:ea typeface="Source Sans Pro ExtraLight" panose="020B0303030403020204" pitchFamily="34" charset="0"/>
                <a:cs typeface="Open Sans" panose="020B0606030504020204" pitchFamily="34" charset="0"/>
              </a:rPr>
              <a:t>Consonantia</a:t>
            </a:r>
            <a:r>
              <a:rPr lang="en-US" sz="1000" dirty="0">
                <a:solidFill>
                  <a:schemeClr val="tx1">
                    <a:lumMod val="75000"/>
                    <a:lumOff val="25000"/>
                  </a:schemeClr>
                </a:solidFill>
                <a:latin typeface="Source Sans Pro ExtraLight" panose="020B0303030403020204" pitchFamily="34" charset="0"/>
                <a:ea typeface="Source Sans Pro ExtraLight" panose="020B0303030403020204" pitchFamily="34" charset="0"/>
                <a:cs typeface="Open Sans" panose="020B0606030504020204" pitchFamily="34" charset="0"/>
              </a:rPr>
              <a:t>, there live the blind texts. Separated they live in </a:t>
            </a:r>
            <a:r>
              <a:rPr lang="en-US" sz="1000" dirty="0" err="1">
                <a:solidFill>
                  <a:schemeClr val="tx1">
                    <a:lumMod val="75000"/>
                    <a:lumOff val="25000"/>
                  </a:schemeClr>
                </a:solidFill>
                <a:latin typeface="Source Sans Pro ExtraLight" panose="020B0303030403020204" pitchFamily="34" charset="0"/>
                <a:ea typeface="Source Sans Pro ExtraLight" panose="020B0303030403020204" pitchFamily="34" charset="0"/>
                <a:cs typeface="Open Sans" panose="020B0606030504020204" pitchFamily="34" charset="0"/>
              </a:rPr>
              <a:t>Bookmarksgrove</a:t>
            </a:r>
            <a:r>
              <a:rPr lang="en-US" sz="1000" dirty="0">
                <a:solidFill>
                  <a:schemeClr val="tx1">
                    <a:lumMod val="75000"/>
                    <a:lumOff val="25000"/>
                  </a:schemeClr>
                </a:solidFill>
                <a:latin typeface="Source Sans Pro ExtraLight" panose="020B0303030403020204" pitchFamily="34" charset="0"/>
                <a:ea typeface="Source Sans Pro ExtraLight" panose="020B0303030403020204" pitchFamily="34" charset="0"/>
                <a:cs typeface="Open Sans" panose="020B0606030504020204" pitchFamily="34" charset="0"/>
              </a:rPr>
              <a:t> right at the coast of the Semantics, a large language ocean.</a:t>
            </a:r>
          </a:p>
        </p:txBody>
      </p:sp>
      <p:sp>
        <p:nvSpPr>
          <p:cNvPr id="10" name="Rectangle 9">
            <a:extLst>
              <a:ext uri="{FF2B5EF4-FFF2-40B4-BE49-F238E27FC236}">
                <a16:creationId xmlns:a16="http://schemas.microsoft.com/office/drawing/2014/main" id="{205B08F9-6823-4FF2-95D1-C5D0D8976163}"/>
              </a:ext>
            </a:extLst>
          </p:cNvPr>
          <p:cNvSpPr/>
          <p:nvPr/>
        </p:nvSpPr>
        <p:spPr>
          <a:xfrm>
            <a:off x="11713063" y="1344318"/>
            <a:ext cx="373289" cy="40459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5B62BFE5-23BB-412C-8184-80FAA1EF5220}"/>
              </a:ext>
            </a:extLst>
          </p:cNvPr>
          <p:cNvSpPr>
            <a:spLocks noGrp="1"/>
          </p:cNvSpPr>
          <p:nvPr>
            <p:ph type="pic" sz="quarter" idx="12"/>
          </p:nvPr>
        </p:nvSpPr>
        <p:spPr/>
      </p:sp>
      <p:sp>
        <p:nvSpPr>
          <p:cNvPr id="15" name="Picture Placeholder 14">
            <a:extLst>
              <a:ext uri="{FF2B5EF4-FFF2-40B4-BE49-F238E27FC236}">
                <a16:creationId xmlns:a16="http://schemas.microsoft.com/office/drawing/2014/main" id="{CA1A90B2-62AE-4311-BFF1-5E8CA847FCBB}"/>
              </a:ext>
            </a:extLst>
          </p:cNvPr>
          <p:cNvSpPr>
            <a:spLocks noGrp="1"/>
          </p:cNvSpPr>
          <p:nvPr>
            <p:ph type="pic" sz="quarter" idx="11"/>
          </p:nvPr>
        </p:nvSpPr>
        <p:spPr/>
      </p:sp>
    </p:spTree>
    <p:extLst>
      <p:ext uri="{BB962C8B-B14F-4D97-AF65-F5344CB8AC3E}">
        <p14:creationId xmlns:p14="http://schemas.microsoft.com/office/powerpoint/2010/main" val="885318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58"/>
        <p:cNvGrpSpPr/>
        <p:nvPr/>
      </p:nvGrpSpPr>
      <p:grpSpPr>
        <a:xfrm>
          <a:off x="0" y="0"/>
          <a:ext cx="0" cy="0"/>
          <a:chOff x="0" y="0"/>
          <a:chExt cx="0" cy="0"/>
        </a:xfrm>
      </p:grpSpPr>
      <p:sp>
        <p:nvSpPr>
          <p:cNvPr id="4759" name="Shape 4759"/>
          <p:cNvSpPr/>
          <p:nvPr/>
        </p:nvSpPr>
        <p:spPr>
          <a:xfrm>
            <a:off x="880859" y="2308963"/>
            <a:ext cx="279328" cy="203147"/>
          </a:xfrm>
          <a:custGeom>
            <a:avLst/>
            <a:gdLst/>
            <a:ahLst/>
            <a:cxnLst/>
            <a:rect l="0" t="0" r="0" b="0"/>
            <a:pathLst>
              <a:path w="120000" h="120000" extrusionOk="0">
                <a:moveTo>
                  <a:pt x="19088" y="97500"/>
                </a:moveTo>
                <a:lnTo>
                  <a:pt x="57272" y="97500"/>
                </a:lnTo>
                <a:cubicBezTo>
                  <a:pt x="58777" y="97500"/>
                  <a:pt x="60000" y="95822"/>
                  <a:pt x="60000" y="93750"/>
                </a:cubicBezTo>
                <a:cubicBezTo>
                  <a:pt x="60000" y="91683"/>
                  <a:pt x="58777" y="90000"/>
                  <a:pt x="57272" y="90000"/>
                </a:cubicBezTo>
                <a:lnTo>
                  <a:pt x="19088" y="90000"/>
                </a:lnTo>
                <a:cubicBezTo>
                  <a:pt x="17588" y="90000"/>
                  <a:pt x="16361" y="91683"/>
                  <a:pt x="16361" y="93750"/>
                </a:cubicBezTo>
                <a:cubicBezTo>
                  <a:pt x="16361" y="95822"/>
                  <a:pt x="17588" y="97500"/>
                  <a:pt x="19088" y="97500"/>
                </a:cubicBezTo>
                <a:moveTo>
                  <a:pt x="19088" y="82500"/>
                </a:moveTo>
                <a:lnTo>
                  <a:pt x="68183" y="82500"/>
                </a:lnTo>
                <a:cubicBezTo>
                  <a:pt x="69688" y="82500"/>
                  <a:pt x="70911" y="80822"/>
                  <a:pt x="70911" y="78750"/>
                </a:cubicBezTo>
                <a:cubicBezTo>
                  <a:pt x="70911" y="76683"/>
                  <a:pt x="69688" y="75000"/>
                  <a:pt x="68183" y="75000"/>
                </a:cubicBezTo>
                <a:lnTo>
                  <a:pt x="19088" y="75000"/>
                </a:lnTo>
                <a:cubicBezTo>
                  <a:pt x="17588" y="75000"/>
                  <a:pt x="16361" y="76683"/>
                  <a:pt x="16361" y="78750"/>
                </a:cubicBezTo>
                <a:cubicBezTo>
                  <a:pt x="16361" y="80822"/>
                  <a:pt x="17588" y="82500"/>
                  <a:pt x="19088" y="82500"/>
                </a:cubicBezTo>
                <a:moveTo>
                  <a:pt x="114544" y="22500"/>
                </a:moveTo>
                <a:lnTo>
                  <a:pt x="5455" y="22500"/>
                </a:lnTo>
                <a:lnTo>
                  <a:pt x="5455" y="7500"/>
                </a:lnTo>
                <a:lnTo>
                  <a:pt x="114544" y="7500"/>
                </a:lnTo>
                <a:cubicBezTo>
                  <a:pt x="114544" y="7500"/>
                  <a:pt x="114544" y="22500"/>
                  <a:pt x="114544" y="22500"/>
                </a:cubicBezTo>
                <a:close/>
                <a:moveTo>
                  <a:pt x="114544" y="112500"/>
                </a:moveTo>
                <a:lnTo>
                  <a:pt x="5455" y="112500"/>
                </a:lnTo>
                <a:lnTo>
                  <a:pt x="5455" y="52500"/>
                </a:lnTo>
                <a:lnTo>
                  <a:pt x="114544" y="52500"/>
                </a:lnTo>
                <a:cubicBezTo>
                  <a:pt x="114544" y="52500"/>
                  <a:pt x="114544" y="112500"/>
                  <a:pt x="114544" y="112500"/>
                </a:cubicBezTo>
                <a:close/>
                <a:moveTo>
                  <a:pt x="114544" y="0"/>
                </a:moveTo>
                <a:lnTo>
                  <a:pt x="5455" y="0"/>
                </a:lnTo>
                <a:cubicBezTo>
                  <a:pt x="2444" y="0"/>
                  <a:pt x="0" y="3361"/>
                  <a:pt x="0" y="7500"/>
                </a:cubicBezTo>
                <a:lnTo>
                  <a:pt x="0" y="112500"/>
                </a:lnTo>
                <a:cubicBezTo>
                  <a:pt x="0" y="116638"/>
                  <a:pt x="2444" y="120000"/>
                  <a:pt x="5455" y="120000"/>
                </a:cubicBezTo>
                <a:lnTo>
                  <a:pt x="114544" y="120000"/>
                </a:lnTo>
                <a:cubicBezTo>
                  <a:pt x="117555" y="120000"/>
                  <a:pt x="120000" y="116638"/>
                  <a:pt x="120000" y="112500"/>
                </a:cubicBezTo>
                <a:lnTo>
                  <a:pt x="120000" y="7500"/>
                </a:lnTo>
                <a:cubicBezTo>
                  <a:pt x="120000" y="3361"/>
                  <a:pt x="117555" y="0"/>
                  <a:pt x="114544" y="0"/>
                </a:cubicBezTo>
                <a:moveTo>
                  <a:pt x="90000" y="97500"/>
                </a:moveTo>
                <a:lnTo>
                  <a:pt x="100911" y="97500"/>
                </a:lnTo>
                <a:cubicBezTo>
                  <a:pt x="102411" y="97500"/>
                  <a:pt x="103638" y="95822"/>
                  <a:pt x="103638" y="93750"/>
                </a:cubicBezTo>
                <a:lnTo>
                  <a:pt x="103638" y="78750"/>
                </a:lnTo>
                <a:cubicBezTo>
                  <a:pt x="103638" y="76683"/>
                  <a:pt x="102411" y="75000"/>
                  <a:pt x="100911" y="75000"/>
                </a:cubicBezTo>
                <a:lnTo>
                  <a:pt x="90000" y="75000"/>
                </a:lnTo>
                <a:cubicBezTo>
                  <a:pt x="88494" y="75000"/>
                  <a:pt x="87272" y="76683"/>
                  <a:pt x="87272" y="78750"/>
                </a:cubicBezTo>
                <a:lnTo>
                  <a:pt x="87272" y="93750"/>
                </a:lnTo>
                <a:cubicBezTo>
                  <a:pt x="87272" y="95822"/>
                  <a:pt x="88494" y="97500"/>
                  <a:pt x="90000" y="975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60" name="Shape 4760"/>
          <p:cNvSpPr/>
          <p:nvPr/>
        </p:nvSpPr>
        <p:spPr>
          <a:xfrm>
            <a:off x="1414120" y="2296266"/>
            <a:ext cx="279328" cy="228541"/>
          </a:xfrm>
          <a:custGeom>
            <a:avLst/>
            <a:gdLst/>
            <a:ahLst/>
            <a:cxnLst/>
            <a:rect l="0" t="0" r="0" b="0"/>
            <a:pathLst>
              <a:path w="120000" h="120000" extrusionOk="0">
                <a:moveTo>
                  <a:pt x="114544" y="0"/>
                </a:moveTo>
                <a:lnTo>
                  <a:pt x="27272" y="0"/>
                </a:lnTo>
                <a:cubicBezTo>
                  <a:pt x="24261" y="0"/>
                  <a:pt x="21816" y="2988"/>
                  <a:pt x="21816" y="6666"/>
                </a:cubicBezTo>
                <a:lnTo>
                  <a:pt x="21816" y="16666"/>
                </a:lnTo>
                <a:cubicBezTo>
                  <a:pt x="21816" y="18511"/>
                  <a:pt x="23038" y="20000"/>
                  <a:pt x="24544" y="20000"/>
                </a:cubicBezTo>
                <a:cubicBezTo>
                  <a:pt x="26050" y="20000"/>
                  <a:pt x="27272" y="18511"/>
                  <a:pt x="27272" y="16666"/>
                </a:cubicBezTo>
                <a:lnTo>
                  <a:pt x="27272" y="6666"/>
                </a:lnTo>
                <a:lnTo>
                  <a:pt x="114544" y="6666"/>
                </a:lnTo>
                <a:lnTo>
                  <a:pt x="114544" y="86666"/>
                </a:lnTo>
                <a:lnTo>
                  <a:pt x="106361" y="86666"/>
                </a:lnTo>
                <a:cubicBezTo>
                  <a:pt x="104861" y="86666"/>
                  <a:pt x="103638" y="88161"/>
                  <a:pt x="103638" y="90000"/>
                </a:cubicBezTo>
                <a:cubicBezTo>
                  <a:pt x="103638" y="91844"/>
                  <a:pt x="104861" y="93333"/>
                  <a:pt x="106361" y="93333"/>
                </a:cubicBezTo>
                <a:lnTo>
                  <a:pt x="114544" y="93333"/>
                </a:lnTo>
                <a:cubicBezTo>
                  <a:pt x="117555" y="93333"/>
                  <a:pt x="120000" y="90344"/>
                  <a:pt x="120000" y="86666"/>
                </a:cubicBezTo>
                <a:lnTo>
                  <a:pt x="120000" y="6666"/>
                </a:lnTo>
                <a:cubicBezTo>
                  <a:pt x="120000" y="2988"/>
                  <a:pt x="117555" y="0"/>
                  <a:pt x="114544" y="0"/>
                </a:cubicBezTo>
                <a:moveTo>
                  <a:pt x="92727" y="46666"/>
                </a:moveTo>
                <a:lnTo>
                  <a:pt x="5455" y="46666"/>
                </a:lnTo>
                <a:lnTo>
                  <a:pt x="5455" y="33333"/>
                </a:lnTo>
                <a:lnTo>
                  <a:pt x="92727" y="33333"/>
                </a:lnTo>
                <a:cubicBezTo>
                  <a:pt x="92727" y="33333"/>
                  <a:pt x="92727" y="46666"/>
                  <a:pt x="92727" y="46666"/>
                </a:cubicBezTo>
                <a:close/>
                <a:moveTo>
                  <a:pt x="92727" y="113333"/>
                </a:moveTo>
                <a:lnTo>
                  <a:pt x="5455" y="113333"/>
                </a:lnTo>
                <a:lnTo>
                  <a:pt x="5455" y="66666"/>
                </a:lnTo>
                <a:lnTo>
                  <a:pt x="92727" y="66666"/>
                </a:lnTo>
                <a:cubicBezTo>
                  <a:pt x="92727" y="66666"/>
                  <a:pt x="92727" y="113333"/>
                  <a:pt x="92727" y="113333"/>
                </a:cubicBezTo>
                <a:close/>
                <a:moveTo>
                  <a:pt x="92727" y="26666"/>
                </a:moveTo>
                <a:lnTo>
                  <a:pt x="5455" y="26666"/>
                </a:lnTo>
                <a:cubicBezTo>
                  <a:pt x="2444" y="26666"/>
                  <a:pt x="0" y="29655"/>
                  <a:pt x="0" y="33333"/>
                </a:cubicBezTo>
                <a:lnTo>
                  <a:pt x="0" y="113333"/>
                </a:lnTo>
                <a:cubicBezTo>
                  <a:pt x="0" y="117011"/>
                  <a:pt x="2444" y="120000"/>
                  <a:pt x="5455" y="120000"/>
                </a:cubicBezTo>
                <a:lnTo>
                  <a:pt x="92727" y="120000"/>
                </a:lnTo>
                <a:cubicBezTo>
                  <a:pt x="95738" y="120000"/>
                  <a:pt x="98183" y="117011"/>
                  <a:pt x="98183" y="113333"/>
                </a:cubicBezTo>
                <a:lnTo>
                  <a:pt x="98183" y="33333"/>
                </a:lnTo>
                <a:cubicBezTo>
                  <a:pt x="98183" y="29655"/>
                  <a:pt x="95738" y="26666"/>
                  <a:pt x="92727" y="26666"/>
                </a:cubicBezTo>
                <a:moveTo>
                  <a:pt x="19088" y="100000"/>
                </a:moveTo>
                <a:lnTo>
                  <a:pt x="40911" y="100000"/>
                </a:lnTo>
                <a:cubicBezTo>
                  <a:pt x="42411" y="100000"/>
                  <a:pt x="43638" y="98511"/>
                  <a:pt x="43638" y="96666"/>
                </a:cubicBezTo>
                <a:cubicBezTo>
                  <a:pt x="43638" y="94827"/>
                  <a:pt x="42411" y="93333"/>
                  <a:pt x="40911" y="93333"/>
                </a:cubicBezTo>
                <a:lnTo>
                  <a:pt x="19088" y="93333"/>
                </a:lnTo>
                <a:cubicBezTo>
                  <a:pt x="17588" y="93333"/>
                  <a:pt x="16361" y="94827"/>
                  <a:pt x="16361" y="96666"/>
                </a:cubicBezTo>
                <a:cubicBezTo>
                  <a:pt x="16361" y="98511"/>
                  <a:pt x="17588" y="100000"/>
                  <a:pt x="19088" y="100000"/>
                </a:cubicBezTo>
                <a:moveTo>
                  <a:pt x="19088" y="86666"/>
                </a:moveTo>
                <a:lnTo>
                  <a:pt x="51816" y="86666"/>
                </a:lnTo>
                <a:cubicBezTo>
                  <a:pt x="53322" y="86666"/>
                  <a:pt x="54544" y="85177"/>
                  <a:pt x="54544" y="83333"/>
                </a:cubicBezTo>
                <a:cubicBezTo>
                  <a:pt x="54544" y="81488"/>
                  <a:pt x="53322" y="80000"/>
                  <a:pt x="51816" y="80000"/>
                </a:cubicBezTo>
                <a:lnTo>
                  <a:pt x="19088" y="80000"/>
                </a:lnTo>
                <a:cubicBezTo>
                  <a:pt x="17588" y="80000"/>
                  <a:pt x="16361" y="81488"/>
                  <a:pt x="16361" y="83333"/>
                </a:cubicBezTo>
                <a:cubicBezTo>
                  <a:pt x="16361" y="85177"/>
                  <a:pt x="17588" y="86666"/>
                  <a:pt x="19088" y="86666"/>
                </a:cubicBezTo>
                <a:moveTo>
                  <a:pt x="68183" y="100000"/>
                </a:moveTo>
                <a:lnTo>
                  <a:pt x="79088" y="100000"/>
                </a:lnTo>
                <a:cubicBezTo>
                  <a:pt x="80594" y="100000"/>
                  <a:pt x="81816" y="98511"/>
                  <a:pt x="81816" y="96666"/>
                </a:cubicBezTo>
                <a:lnTo>
                  <a:pt x="81816" y="83333"/>
                </a:lnTo>
                <a:cubicBezTo>
                  <a:pt x="81816" y="81488"/>
                  <a:pt x="80594" y="80000"/>
                  <a:pt x="79088" y="80000"/>
                </a:cubicBezTo>
                <a:lnTo>
                  <a:pt x="68183" y="80000"/>
                </a:lnTo>
                <a:cubicBezTo>
                  <a:pt x="66677" y="80000"/>
                  <a:pt x="65455" y="81488"/>
                  <a:pt x="65455" y="83333"/>
                </a:cubicBezTo>
                <a:lnTo>
                  <a:pt x="65455" y="96666"/>
                </a:lnTo>
                <a:cubicBezTo>
                  <a:pt x="65455" y="98511"/>
                  <a:pt x="66677" y="100000"/>
                  <a:pt x="68183" y="1000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61" name="Shape 4761"/>
          <p:cNvSpPr/>
          <p:nvPr/>
        </p:nvSpPr>
        <p:spPr>
          <a:xfrm>
            <a:off x="1947381" y="2270873"/>
            <a:ext cx="279328" cy="279328"/>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60000" y="0"/>
                </a:moveTo>
                <a:cubicBezTo>
                  <a:pt x="26866" y="0"/>
                  <a:pt x="0" y="26866"/>
                  <a:pt x="0" y="60000"/>
                </a:cubicBezTo>
                <a:cubicBezTo>
                  <a:pt x="0" y="93138"/>
                  <a:pt x="26866" y="120000"/>
                  <a:pt x="60000" y="120000"/>
                </a:cubicBezTo>
                <a:cubicBezTo>
                  <a:pt x="93133" y="120000"/>
                  <a:pt x="120000" y="93138"/>
                  <a:pt x="120000" y="60000"/>
                </a:cubicBezTo>
                <a:cubicBezTo>
                  <a:pt x="120000" y="26866"/>
                  <a:pt x="93133" y="0"/>
                  <a:pt x="60000" y="0"/>
                </a:cubicBezTo>
                <a:moveTo>
                  <a:pt x="66383" y="75444"/>
                </a:moveTo>
                <a:cubicBezTo>
                  <a:pt x="65005" y="76577"/>
                  <a:pt x="63744" y="77227"/>
                  <a:pt x="61583" y="77394"/>
                </a:cubicBezTo>
                <a:lnTo>
                  <a:pt x="61583" y="62994"/>
                </a:lnTo>
                <a:cubicBezTo>
                  <a:pt x="62505" y="63238"/>
                  <a:pt x="62894" y="63527"/>
                  <a:pt x="63772" y="63855"/>
                </a:cubicBezTo>
                <a:cubicBezTo>
                  <a:pt x="64655" y="64188"/>
                  <a:pt x="65444" y="64622"/>
                  <a:pt x="66144" y="65155"/>
                </a:cubicBezTo>
                <a:cubicBezTo>
                  <a:pt x="66844" y="65688"/>
                  <a:pt x="67405" y="66350"/>
                  <a:pt x="67822" y="67133"/>
                </a:cubicBezTo>
                <a:cubicBezTo>
                  <a:pt x="68244" y="67916"/>
                  <a:pt x="68455" y="68883"/>
                  <a:pt x="68455" y="70038"/>
                </a:cubicBezTo>
                <a:cubicBezTo>
                  <a:pt x="68455" y="72511"/>
                  <a:pt x="67766" y="74311"/>
                  <a:pt x="66383" y="75444"/>
                </a:cubicBezTo>
                <a:moveTo>
                  <a:pt x="57983" y="54650"/>
                </a:moveTo>
                <a:cubicBezTo>
                  <a:pt x="57144" y="54444"/>
                  <a:pt x="56822" y="54183"/>
                  <a:pt x="56005" y="53877"/>
                </a:cubicBezTo>
                <a:cubicBezTo>
                  <a:pt x="55183" y="53566"/>
                  <a:pt x="54461" y="53166"/>
                  <a:pt x="53844" y="52672"/>
                </a:cubicBezTo>
                <a:cubicBezTo>
                  <a:pt x="53227" y="52177"/>
                  <a:pt x="52716" y="51583"/>
                  <a:pt x="52316" y="50883"/>
                </a:cubicBezTo>
                <a:cubicBezTo>
                  <a:pt x="51916" y="50177"/>
                  <a:pt x="51716" y="49333"/>
                  <a:pt x="51716" y="48344"/>
                </a:cubicBezTo>
                <a:cubicBezTo>
                  <a:pt x="51716" y="46161"/>
                  <a:pt x="52305" y="44611"/>
                  <a:pt x="53483" y="43677"/>
                </a:cubicBezTo>
                <a:cubicBezTo>
                  <a:pt x="54661" y="42755"/>
                  <a:pt x="55822" y="42288"/>
                  <a:pt x="57983" y="42288"/>
                </a:cubicBezTo>
                <a:cubicBezTo>
                  <a:pt x="57983" y="42288"/>
                  <a:pt x="57983" y="54650"/>
                  <a:pt x="57983" y="54650"/>
                </a:cubicBezTo>
                <a:close/>
                <a:moveTo>
                  <a:pt x="70916" y="59594"/>
                </a:moveTo>
                <a:cubicBezTo>
                  <a:pt x="69594" y="58566"/>
                  <a:pt x="68072" y="57722"/>
                  <a:pt x="66355" y="57061"/>
                </a:cubicBezTo>
                <a:cubicBezTo>
                  <a:pt x="64633" y="56405"/>
                  <a:pt x="63388" y="55827"/>
                  <a:pt x="61583" y="55327"/>
                </a:cubicBezTo>
                <a:lnTo>
                  <a:pt x="61583" y="42288"/>
                </a:lnTo>
                <a:cubicBezTo>
                  <a:pt x="63744" y="42288"/>
                  <a:pt x="64805" y="42850"/>
                  <a:pt x="65783" y="43961"/>
                </a:cubicBezTo>
                <a:cubicBezTo>
                  <a:pt x="66761" y="45072"/>
                  <a:pt x="67294" y="46677"/>
                  <a:pt x="67372" y="48783"/>
                </a:cubicBezTo>
                <a:lnTo>
                  <a:pt x="74216" y="48783"/>
                </a:lnTo>
                <a:cubicBezTo>
                  <a:pt x="74216" y="46761"/>
                  <a:pt x="73861" y="44988"/>
                  <a:pt x="73166" y="43466"/>
                </a:cubicBezTo>
                <a:cubicBezTo>
                  <a:pt x="72461" y="41944"/>
                  <a:pt x="71527" y="40683"/>
                  <a:pt x="70344" y="39694"/>
                </a:cubicBezTo>
                <a:cubicBezTo>
                  <a:pt x="69161" y="38705"/>
                  <a:pt x="67777" y="37961"/>
                  <a:pt x="66172" y="37466"/>
                </a:cubicBezTo>
                <a:cubicBezTo>
                  <a:pt x="64572" y="36977"/>
                  <a:pt x="63388" y="36727"/>
                  <a:pt x="61583" y="36727"/>
                </a:cubicBezTo>
                <a:lnTo>
                  <a:pt x="61583" y="32672"/>
                </a:lnTo>
                <a:lnTo>
                  <a:pt x="57983" y="32672"/>
                </a:lnTo>
                <a:lnTo>
                  <a:pt x="57983" y="36727"/>
                </a:lnTo>
                <a:cubicBezTo>
                  <a:pt x="56183" y="36727"/>
                  <a:pt x="54972" y="36994"/>
                  <a:pt x="53333" y="37533"/>
                </a:cubicBezTo>
                <a:cubicBezTo>
                  <a:pt x="51694" y="38066"/>
                  <a:pt x="50244" y="38838"/>
                  <a:pt x="48983" y="39850"/>
                </a:cubicBezTo>
                <a:cubicBezTo>
                  <a:pt x="47722" y="40861"/>
                  <a:pt x="46722" y="42116"/>
                  <a:pt x="45983" y="43622"/>
                </a:cubicBezTo>
                <a:cubicBezTo>
                  <a:pt x="45244" y="45122"/>
                  <a:pt x="44872" y="46866"/>
                  <a:pt x="44872" y="48838"/>
                </a:cubicBezTo>
                <a:cubicBezTo>
                  <a:pt x="44872" y="51105"/>
                  <a:pt x="45277" y="53005"/>
                  <a:pt x="46072" y="54527"/>
                </a:cubicBezTo>
                <a:cubicBezTo>
                  <a:pt x="46877" y="56050"/>
                  <a:pt x="47922" y="57316"/>
                  <a:pt x="49222" y="58327"/>
                </a:cubicBezTo>
                <a:cubicBezTo>
                  <a:pt x="50522" y="59338"/>
                  <a:pt x="51983" y="60161"/>
                  <a:pt x="53605" y="60800"/>
                </a:cubicBezTo>
                <a:cubicBezTo>
                  <a:pt x="55222" y="61438"/>
                  <a:pt x="56344" y="61983"/>
                  <a:pt x="57983" y="62438"/>
                </a:cubicBezTo>
                <a:lnTo>
                  <a:pt x="57983" y="77394"/>
                </a:lnTo>
                <a:cubicBezTo>
                  <a:pt x="55222" y="77311"/>
                  <a:pt x="53755" y="76488"/>
                  <a:pt x="52555" y="74922"/>
                </a:cubicBezTo>
                <a:cubicBezTo>
                  <a:pt x="51355" y="73355"/>
                  <a:pt x="50772" y="71211"/>
                  <a:pt x="50816" y="68494"/>
                </a:cubicBezTo>
                <a:lnTo>
                  <a:pt x="43972" y="68494"/>
                </a:lnTo>
                <a:cubicBezTo>
                  <a:pt x="43933" y="70800"/>
                  <a:pt x="44261" y="72838"/>
                  <a:pt x="44966" y="74611"/>
                </a:cubicBezTo>
                <a:cubicBezTo>
                  <a:pt x="45666" y="76383"/>
                  <a:pt x="46650" y="77877"/>
                  <a:pt x="47933" y="79088"/>
                </a:cubicBezTo>
                <a:cubicBezTo>
                  <a:pt x="49211" y="80305"/>
                  <a:pt x="50755" y="81244"/>
                  <a:pt x="52555" y="81905"/>
                </a:cubicBezTo>
                <a:cubicBezTo>
                  <a:pt x="54355" y="82561"/>
                  <a:pt x="55822" y="82911"/>
                  <a:pt x="57983" y="82955"/>
                </a:cubicBezTo>
                <a:lnTo>
                  <a:pt x="57983" y="87177"/>
                </a:lnTo>
                <a:lnTo>
                  <a:pt x="61583" y="87177"/>
                </a:lnTo>
                <a:lnTo>
                  <a:pt x="61583" y="82955"/>
                </a:lnTo>
                <a:cubicBezTo>
                  <a:pt x="63588" y="82872"/>
                  <a:pt x="64933" y="82533"/>
                  <a:pt x="66655" y="81933"/>
                </a:cubicBezTo>
                <a:cubicBezTo>
                  <a:pt x="68372" y="81338"/>
                  <a:pt x="69877" y="80472"/>
                  <a:pt x="71155" y="79338"/>
                </a:cubicBezTo>
                <a:cubicBezTo>
                  <a:pt x="72433" y="78205"/>
                  <a:pt x="73444" y="76783"/>
                  <a:pt x="74183" y="75072"/>
                </a:cubicBezTo>
                <a:cubicBezTo>
                  <a:pt x="74922" y="73366"/>
                  <a:pt x="75294" y="71355"/>
                  <a:pt x="75294" y="69050"/>
                </a:cubicBezTo>
                <a:cubicBezTo>
                  <a:pt x="75294" y="66822"/>
                  <a:pt x="74894" y="64950"/>
                  <a:pt x="74094" y="63427"/>
                </a:cubicBezTo>
                <a:cubicBezTo>
                  <a:pt x="73294" y="61900"/>
                  <a:pt x="72233" y="60622"/>
                  <a:pt x="70916" y="59594"/>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62" name="Shape 4762"/>
          <p:cNvSpPr/>
          <p:nvPr/>
        </p:nvSpPr>
        <p:spPr>
          <a:xfrm>
            <a:off x="2480642" y="2270873"/>
            <a:ext cx="279328" cy="279328"/>
          </a:xfrm>
          <a:custGeom>
            <a:avLst/>
            <a:gdLst/>
            <a:ahLst/>
            <a:cxnLst/>
            <a:rect l="0" t="0" r="0" b="0"/>
            <a:pathLst>
              <a:path w="120000" h="120000" extrusionOk="0">
                <a:moveTo>
                  <a:pt x="53811" y="81777"/>
                </a:moveTo>
                <a:cubicBezTo>
                  <a:pt x="52850" y="82572"/>
                  <a:pt x="51972" y="83027"/>
                  <a:pt x="50466" y="83138"/>
                </a:cubicBezTo>
                <a:lnTo>
                  <a:pt x="50466" y="73061"/>
                </a:lnTo>
                <a:cubicBezTo>
                  <a:pt x="51105" y="73233"/>
                  <a:pt x="51377" y="73438"/>
                  <a:pt x="51988" y="73666"/>
                </a:cubicBezTo>
                <a:cubicBezTo>
                  <a:pt x="52605" y="73900"/>
                  <a:pt x="53155" y="74205"/>
                  <a:pt x="53644" y="74577"/>
                </a:cubicBezTo>
                <a:cubicBezTo>
                  <a:pt x="54133" y="74950"/>
                  <a:pt x="54522" y="75416"/>
                  <a:pt x="54816" y="75961"/>
                </a:cubicBezTo>
                <a:cubicBezTo>
                  <a:pt x="55111" y="76511"/>
                  <a:pt x="55255" y="77188"/>
                  <a:pt x="55255" y="77994"/>
                </a:cubicBezTo>
                <a:cubicBezTo>
                  <a:pt x="55255" y="79722"/>
                  <a:pt x="54772" y="80983"/>
                  <a:pt x="53811" y="81777"/>
                </a:cubicBezTo>
                <a:moveTo>
                  <a:pt x="47950" y="67222"/>
                </a:moveTo>
                <a:cubicBezTo>
                  <a:pt x="47366" y="67077"/>
                  <a:pt x="47144" y="66894"/>
                  <a:pt x="46572" y="66683"/>
                </a:cubicBezTo>
                <a:cubicBezTo>
                  <a:pt x="46000" y="66466"/>
                  <a:pt x="45494" y="66183"/>
                  <a:pt x="45066" y="65838"/>
                </a:cubicBezTo>
                <a:cubicBezTo>
                  <a:pt x="44633" y="65494"/>
                  <a:pt x="44272" y="65077"/>
                  <a:pt x="43994" y="64583"/>
                </a:cubicBezTo>
                <a:cubicBezTo>
                  <a:pt x="43716" y="64094"/>
                  <a:pt x="43577" y="63505"/>
                  <a:pt x="43577" y="62811"/>
                </a:cubicBezTo>
                <a:cubicBezTo>
                  <a:pt x="43577" y="61283"/>
                  <a:pt x="43988" y="60194"/>
                  <a:pt x="44816" y="59544"/>
                </a:cubicBezTo>
                <a:cubicBezTo>
                  <a:pt x="45633" y="58894"/>
                  <a:pt x="46444" y="58572"/>
                  <a:pt x="47950" y="58572"/>
                </a:cubicBezTo>
                <a:cubicBezTo>
                  <a:pt x="47950" y="58572"/>
                  <a:pt x="47950" y="67222"/>
                  <a:pt x="47950" y="67222"/>
                </a:cubicBezTo>
                <a:close/>
                <a:moveTo>
                  <a:pt x="56972" y="70683"/>
                </a:moveTo>
                <a:cubicBezTo>
                  <a:pt x="56050" y="69961"/>
                  <a:pt x="54988" y="69372"/>
                  <a:pt x="53794" y="68911"/>
                </a:cubicBezTo>
                <a:cubicBezTo>
                  <a:pt x="52588" y="68450"/>
                  <a:pt x="51722" y="68044"/>
                  <a:pt x="50466" y="67700"/>
                </a:cubicBezTo>
                <a:lnTo>
                  <a:pt x="50466" y="58572"/>
                </a:lnTo>
                <a:cubicBezTo>
                  <a:pt x="51972" y="58572"/>
                  <a:pt x="52711" y="58961"/>
                  <a:pt x="53394" y="59738"/>
                </a:cubicBezTo>
                <a:cubicBezTo>
                  <a:pt x="54077" y="60516"/>
                  <a:pt x="54444" y="61644"/>
                  <a:pt x="54500" y="63116"/>
                </a:cubicBezTo>
                <a:lnTo>
                  <a:pt x="59272" y="63116"/>
                </a:lnTo>
                <a:cubicBezTo>
                  <a:pt x="59272" y="61700"/>
                  <a:pt x="59027" y="60461"/>
                  <a:pt x="58538" y="59388"/>
                </a:cubicBezTo>
                <a:cubicBezTo>
                  <a:pt x="58055" y="58327"/>
                  <a:pt x="57394" y="57444"/>
                  <a:pt x="56572" y="56755"/>
                </a:cubicBezTo>
                <a:cubicBezTo>
                  <a:pt x="55750" y="56061"/>
                  <a:pt x="54777" y="55544"/>
                  <a:pt x="53661" y="55194"/>
                </a:cubicBezTo>
                <a:cubicBezTo>
                  <a:pt x="52550" y="54850"/>
                  <a:pt x="51722" y="54677"/>
                  <a:pt x="50466" y="54677"/>
                </a:cubicBezTo>
                <a:lnTo>
                  <a:pt x="50466" y="51838"/>
                </a:lnTo>
                <a:lnTo>
                  <a:pt x="47950" y="51838"/>
                </a:lnTo>
                <a:lnTo>
                  <a:pt x="47950" y="54677"/>
                </a:lnTo>
                <a:cubicBezTo>
                  <a:pt x="46694" y="54677"/>
                  <a:pt x="45850" y="54866"/>
                  <a:pt x="44711" y="55238"/>
                </a:cubicBezTo>
                <a:cubicBezTo>
                  <a:pt x="43566" y="55616"/>
                  <a:pt x="42555" y="56155"/>
                  <a:pt x="41672" y="56861"/>
                </a:cubicBezTo>
                <a:cubicBezTo>
                  <a:pt x="40794" y="57572"/>
                  <a:pt x="40100" y="58450"/>
                  <a:pt x="39583" y="59500"/>
                </a:cubicBezTo>
                <a:cubicBezTo>
                  <a:pt x="39066" y="60550"/>
                  <a:pt x="38805" y="61772"/>
                  <a:pt x="38805" y="63155"/>
                </a:cubicBezTo>
                <a:cubicBezTo>
                  <a:pt x="38805" y="64744"/>
                  <a:pt x="39083" y="66066"/>
                  <a:pt x="39644" y="67138"/>
                </a:cubicBezTo>
                <a:cubicBezTo>
                  <a:pt x="40205" y="68205"/>
                  <a:pt x="40933" y="69088"/>
                  <a:pt x="41838" y="69794"/>
                </a:cubicBezTo>
                <a:cubicBezTo>
                  <a:pt x="42744" y="70505"/>
                  <a:pt x="43766" y="71077"/>
                  <a:pt x="44894" y="71527"/>
                </a:cubicBezTo>
                <a:cubicBezTo>
                  <a:pt x="46027" y="71977"/>
                  <a:pt x="46811" y="72355"/>
                  <a:pt x="47950" y="72672"/>
                </a:cubicBezTo>
                <a:lnTo>
                  <a:pt x="47950" y="83138"/>
                </a:lnTo>
                <a:cubicBezTo>
                  <a:pt x="46027" y="83083"/>
                  <a:pt x="45000" y="82511"/>
                  <a:pt x="44166" y="81411"/>
                </a:cubicBezTo>
                <a:cubicBezTo>
                  <a:pt x="43327" y="80316"/>
                  <a:pt x="42922" y="78816"/>
                  <a:pt x="42950" y="76911"/>
                </a:cubicBezTo>
                <a:lnTo>
                  <a:pt x="38177" y="76911"/>
                </a:lnTo>
                <a:cubicBezTo>
                  <a:pt x="38150" y="78527"/>
                  <a:pt x="38377" y="79955"/>
                  <a:pt x="38866" y="81194"/>
                </a:cubicBezTo>
                <a:cubicBezTo>
                  <a:pt x="39361" y="82438"/>
                  <a:pt x="40050" y="83483"/>
                  <a:pt x="40938" y="84333"/>
                </a:cubicBezTo>
                <a:cubicBezTo>
                  <a:pt x="41833" y="85183"/>
                  <a:pt x="42905" y="85838"/>
                  <a:pt x="44166" y="86300"/>
                </a:cubicBezTo>
                <a:cubicBezTo>
                  <a:pt x="45422" y="86761"/>
                  <a:pt x="46444" y="87005"/>
                  <a:pt x="47950" y="87038"/>
                </a:cubicBezTo>
                <a:lnTo>
                  <a:pt x="47950" y="89994"/>
                </a:lnTo>
                <a:lnTo>
                  <a:pt x="50466" y="89994"/>
                </a:lnTo>
                <a:lnTo>
                  <a:pt x="50466" y="87038"/>
                </a:lnTo>
                <a:cubicBezTo>
                  <a:pt x="51861" y="86977"/>
                  <a:pt x="52800" y="86738"/>
                  <a:pt x="54000" y="86322"/>
                </a:cubicBezTo>
                <a:cubicBezTo>
                  <a:pt x="55200" y="85905"/>
                  <a:pt x="56244" y="85300"/>
                  <a:pt x="57138" y="84505"/>
                </a:cubicBezTo>
                <a:cubicBezTo>
                  <a:pt x="58027" y="83711"/>
                  <a:pt x="58738" y="82716"/>
                  <a:pt x="59255" y="81516"/>
                </a:cubicBezTo>
                <a:cubicBezTo>
                  <a:pt x="59766" y="80327"/>
                  <a:pt x="60027" y="78916"/>
                  <a:pt x="60027" y="77300"/>
                </a:cubicBezTo>
                <a:cubicBezTo>
                  <a:pt x="60027" y="75744"/>
                  <a:pt x="59750" y="74433"/>
                  <a:pt x="59188" y="73366"/>
                </a:cubicBezTo>
                <a:cubicBezTo>
                  <a:pt x="58633" y="72300"/>
                  <a:pt x="57894" y="71405"/>
                  <a:pt x="56972" y="70683"/>
                </a:cubicBezTo>
                <a:moveTo>
                  <a:pt x="70911" y="0"/>
                </a:moveTo>
                <a:cubicBezTo>
                  <a:pt x="55105" y="0"/>
                  <a:pt x="41088" y="7500"/>
                  <a:pt x="32105" y="19094"/>
                </a:cubicBezTo>
                <a:cubicBezTo>
                  <a:pt x="35133" y="18105"/>
                  <a:pt x="38277" y="17400"/>
                  <a:pt x="41511" y="16950"/>
                </a:cubicBezTo>
                <a:cubicBezTo>
                  <a:pt x="49266" y="9855"/>
                  <a:pt x="59566" y="5483"/>
                  <a:pt x="70911" y="5483"/>
                </a:cubicBezTo>
                <a:cubicBezTo>
                  <a:pt x="94994" y="5483"/>
                  <a:pt x="114516" y="25011"/>
                  <a:pt x="114516" y="49088"/>
                </a:cubicBezTo>
                <a:cubicBezTo>
                  <a:pt x="114516" y="60433"/>
                  <a:pt x="110150" y="70733"/>
                  <a:pt x="103050" y="78488"/>
                </a:cubicBezTo>
                <a:cubicBezTo>
                  <a:pt x="102600" y="81722"/>
                  <a:pt x="101894" y="84866"/>
                  <a:pt x="100905" y="87894"/>
                </a:cubicBezTo>
                <a:cubicBezTo>
                  <a:pt x="112500" y="78911"/>
                  <a:pt x="120000" y="64894"/>
                  <a:pt x="120000" y="49088"/>
                </a:cubicBezTo>
                <a:cubicBezTo>
                  <a:pt x="120000" y="21977"/>
                  <a:pt x="98022" y="0"/>
                  <a:pt x="70911" y="0"/>
                </a:cubicBezTo>
                <a:moveTo>
                  <a:pt x="49088" y="114516"/>
                </a:moveTo>
                <a:cubicBezTo>
                  <a:pt x="25005" y="114516"/>
                  <a:pt x="5483" y="94988"/>
                  <a:pt x="5483" y="70911"/>
                </a:cubicBezTo>
                <a:cubicBezTo>
                  <a:pt x="5483" y="46827"/>
                  <a:pt x="25005" y="27305"/>
                  <a:pt x="49088" y="27305"/>
                </a:cubicBezTo>
                <a:cubicBezTo>
                  <a:pt x="73177" y="27305"/>
                  <a:pt x="92694" y="46827"/>
                  <a:pt x="92694" y="70911"/>
                </a:cubicBezTo>
                <a:cubicBezTo>
                  <a:pt x="92694" y="94988"/>
                  <a:pt x="73177" y="114516"/>
                  <a:pt x="49088" y="114516"/>
                </a:cubicBezTo>
                <a:moveTo>
                  <a:pt x="49088" y="21816"/>
                </a:moveTo>
                <a:cubicBezTo>
                  <a:pt x="21977" y="21816"/>
                  <a:pt x="0" y="43800"/>
                  <a:pt x="0" y="70911"/>
                </a:cubicBezTo>
                <a:cubicBezTo>
                  <a:pt x="0" y="98022"/>
                  <a:pt x="21977" y="120000"/>
                  <a:pt x="49088" y="120000"/>
                </a:cubicBezTo>
                <a:cubicBezTo>
                  <a:pt x="76200" y="120000"/>
                  <a:pt x="98183" y="98022"/>
                  <a:pt x="98183" y="70911"/>
                </a:cubicBezTo>
                <a:cubicBezTo>
                  <a:pt x="98183" y="43800"/>
                  <a:pt x="76200" y="21816"/>
                  <a:pt x="49088" y="21816"/>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63" name="Shape 4763"/>
          <p:cNvSpPr/>
          <p:nvPr/>
        </p:nvSpPr>
        <p:spPr>
          <a:xfrm>
            <a:off x="3013903" y="2270873"/>
            <a:ext cx="279328" cy="279328"/>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6"/>
                  <a:pt x="0" y="60000"/>
                </a:cubicBezTo>
                <a:cubicBezTo>
                  <a:pt x="0" y="93138"/>
                  <a:pt x="26866" y="120000"/>
                  <a:pt x="60000" y="120000"/>
                </a:cubicBezTo>
                <a:cubicBezTo>
                  <a:pt x="93133" y="120000"/>
                  <a:pt x="120000" y="93138"/>
                  <a:pt x="120000" y="60000"/>
                </a:cubicBezTo>
                <a:cubicBezTo>
                  <a:pt x="120000" y="26866"/>
                  <a:pt x="93133" y="0"/>
                  <a:pt x="60000" y="0"/>
                </a:cubicBezTo>
                <a:moveTo>
                  <a:pt x="64083" y="42911"/>
                </a:moveTo>
                <a:cubicBezTo>
                  <a:pt x="67122" y="42911"/>
                  <a:pt x="69922" y="44227"/>
                  <a:pt x="72483" y="46866"/>
                </a:cubicBezTo>
                <a:lnTo>
                  <a:pt x="75244" y="41244"/>
                </a:lnTo>
                <a:cubicBezTo>
                  <a:pt x="71600" y="38688"/>
                  <a:pt x="68044" y="37411"/>
                  <a:pt x="64561" y="37411"/>
                </a:cubicBezTo>
                <a:cubicBezTo>
                  <a:pt x="59761" y="37411"/>
                  <a:pt x="55822" y="38994"/>
                  <a:pt x="52744" y="42166"/>
                </a:cubicBezTo>
                <a:cubicBezTo>
                  <a:pt x="50105" y="44927"/>
                  <a:pt x="48283" y="48677"/>
                  <a:pt x="47277" y="53416"/>
                </a:cubicBezTo>
                <a:lnTo>
                  <a:pt x="44100" y="53416"/>
                </a:lnTo>
                <a:lnTo>
                  <a:pt x="42544" y="57372"/>
                </a:lnTo>
                <a:lnTo>
                  <a:pt x="46861" y="57372"/>
                </a:lnTo>
                <a:cubicBezTo>
                  <a:pt x="46822" y="57827"/>
                  <a:pt x="46794" y="58238"/>
                  <a:pt x="46772" y="58605"/>
                </a:cubicBezTo>
                <a:cubicBezTo>
                  <a:pt x="46750" y="58977"/>
                  <a:pt x="46744" y="59305"/>
                  <a:pt x="46744" y="59594"/>
                </a:cubicBezTo>
                <a:cubicBezTo>
                  <a:pt x="46744" y="59966"/>
                  <a:pt x="46750" y="60316"/>
                  <a:pt x="46772" y="60644"/>
                </a:cubicBezTo>
                <a:cubicBezTo>
                  <a:pt x="46794" y="60977"/>
                  <a:pt x="46822" y="61288"/>
                  <a:pt x="46861" y="61572"/>
                </a:cubicBezTo>
                <a:lnTo>
                  <a:pt x="44161" y="61572"/>
                </a:lnTo>
                <a:lnTo>
                  <a:pt x="42544" y="65466"/>
                </a:lnTo>
                <a:lnTo>
                  <a:pt x="47161" y="65466"/>
                </a:lnTo>
                <a:cubicBezTo>
                  <a:pt x="47800" y="70411"/>
                  <a:pt x="49422" y="74344"/>
                  <a:pt x="52022" y="77266"/>
                </a:cubicBezTo>
                <a:cubicBezTo>
                  <a:pt x="55022" y="80650"/>
                  <a:pt x="59200" y="82338"/>
                  <a:pt x="64561" y="82338"/>
                </a:cubicBezTo>
                <a:cubicBezTo>
                  <a:pt x="67883" y="82338"/>
                  <a:pt x="70900" y="81433"/>
                  <a:pt x="73622" y="79616"/>
                </a:cubicBezTo>
                <a:lnTo>
                  <a:pt x="73622" y="72761"/>
                </a:lnTo>
                <a:cubicBezTo>
                  <a:pt x="72100" y="74200"/>
                  <a:pt x="70738" y="75233"/>
                  <a:pt x="69538" y="75850"/>
                </a:cubicBezTo>
                <a:cubicBezTo>
                  <a:pt x="68222" y="76511"/>
                  <a:pt x="66561" y="76838"/>
                  <a:pt x="64561" y="76838"/>
                </a:cubicBezTo>
                <a:cubicBezTo>
                  <a:pt x="61483" y="76838"/>
                  <a:pt x="59038" y="75666"/>
                  <a:pt x="57244" y="73316"/>
                </a:cubicBezTo>
                <a:cubicBezTo>
                  <a:pt x="55683" y="71416"/>
                  <a:pt x="54661" y="68805"/>
                  <a:pt x="54183" y="65466"/>
                </a:cubicBezTo>
                <a:lnTo>
                  <a:pt x="66244" y="65466"/>
                </a:lnTo>
                <a:lnTo>
                  <a:pt x="67738" y="61572"/>
                </a:lnTo>
                <a:lnTo>
                  <a:pt x="53883" y="61572"/>
                </a:lnTo>
                <a:cubicBezTo>
                  <a:pt x="53844" y="61366"/>
                  <a:pt x="53822" y="60733"/>
                  <a:pt x="53822" y="59661"/>
                </a:cubicBezTo>
                <a:lnTo>
                  <a:pt x="53822" y="58238"/>
                </a:lnTo>
                <a:cubicBezTo>
                  <a:pt x="53822" y="57866"/>
                  <a:pt x="53844" y="57577"/>
                  <a:pt x="53883" y="57372"/>
                </a:cubicBezTo>
                <a:lnTo>
                  <a:pt x="68577" y="57372"/>
                </a:lnTo>
                <a:lnTo>
                  <a:pt x="70144" y="53416"/>
                </a:lnTo>
                <a:lnTo>
                  <a:pt x="54305" y="53416"/>
                </a:lnTo>
                <a:cubicBezTo>
                  <a:pt x="54822" y="50533"/>
                  <a:pt x="55838" y="48122"/>
                  <a:pt x="57361" y="46188"/>
                </a:cubicBezTo>
                <a:cubicBezTo>
                  <a:pt x="59161" y="44000"/>
                  <a:pt x="61400" y="42911"/>
                  <a:pt x="64083" y="42911"/>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64" name="Shape 4764"/>
          <p:cNvSpPr/>
          <p:nvPr/>
        </p:nvSpPr>
        <p:spPr>
          <a:xfrm>
            <a:off x="3547165" y="2270873"/>
            <a:ext cx="279328" cy="279328"/>
          </a:xfrm>
          <a:custGeom>
            <a:avLst/>
            <a:gdLst/>
            <a:ahLst/>
            <a:cxnLst/>
            <a:rect l="0" t="0" r="0" b="0"/>
            <a:pathLst>
              <a:path w="120000" h="120000" extrusionOk="0">
                <a:moveTo>
                  <a:pt x="49088" y="114516"/>
                </a:moveTo>
                <a:cubicBezTo>
                  <a:pt x="25011" y="114516"/>
                  <a:pt x="5488" y="94988"/>
                  <a:pt x="5488" y="70911"/>
                </a:cubicBezTo>
                <a:cubicBezTo>
                  <a:pt x="5488" y="46827"/>
                  <a:pt x="25011" y="27305"/>
                  <a:pt x="49088" y="27305"/>
                </a:cubicBezTo>
                <a:cubicBezTo>
                  <a:pt x="73172" y="27305"/>
                  <a:pt x="92694" y="46827"/>
                  <a:pt x="92694" y="70911"/>
                </a:cubicBezTo>
                <a:cubicBezTo>
                  <a:pt x="92694" y="94988"/>
                  <a:pt x="73172" y="114516"/>
                  <a:pt x="49088" y="114516"/>
                </a:cubicBezTo>
                <a:moveTo>
                  <a:pt x="49088" y="21816"/>
                </a:moveTo>
                <a:cubicBezTo>
                  <a:pt x="21977" y="21816"/>
                  <a:pt x="0" y="43800"/>
                  <a:pt x="0" y="70911"/>
                </a:cubicBezTo>
                <a:cubicBezTo>
                  <a:pt x="0" y="98022"/>
                  <a:pt x="21977" y="120000"/>
                  <a:pt x="49088" y="120000"/>
                </a:cubicBezTo>
                <a:cubicBezTo>
                  <a:pt x="76205" y="120000"/>
                  <a:pt x="98183" y="98022"/>
                  <a:pt x="98183" y="70911"/>
                </a:cubicBezTo>
                <a:cubicBezTo>
                  <a:pt x="98183" y="43800"/>
                  <a:pt x="76205" y="21816"/>
                  <a:pt x="49088" y="21816"/>
                </a:cubicBezTo>
                <a:moveTo>
                  <a:pt x="70911" y="0"/>
                </a:moveTo>
                <a:cubicBezTo>
                  <a:pt x="55105" y="0"/>
                  <a:pt x="41083" y="7494"/>
                  <a:pt x="32111" y="19094"/>
                </a:cubicBezTo>
                <a:cubicBezTo>
                  <a:pt x="35133" y="18105"/>
                  <a:pt x="38277" y="17400"/>
                  <a:pt x="41511" y="16950"/>
                </a:cubicBezTo>
                <a:cubicBezTo>
                  <a:pt x="49266" y="9855"/>
                  <a:pt x="59566" y="5483"/>
                  <a:pt x="70911" y="5483"/>
                </a:cubicBezTo>
                <a:cubicBezTo>
                  <a:pt x="94988" y="5483"/>
                  <a:pt x="114511" y="25011"/>
                  <a:pt x="114511" y="49088"/>
                </a:cubicBezTo>
                <a:cubicBezTo>
                  <a:pt x="114511" y="60433"/>
                  <a:pt x="110150" y="70733"/>
                  <a:pt x="103050" y="78488"/>
                </a:cubicBezTo>
                <a:cubicBezTo>
                  <a:pt x="102600" y="81722"/>
                  <a:pt x="101894" y="84866"/>
                  <a:pt x="100905" y="87894"/>
                </a:cubicBezTo>
                <a:cubicBezTo>
                  <a:pt x="112500" y="78911"/>
                  <a:pt x="120000" y="64894"/>
                  <a:pt x="120000" y="49088"/>
                </a:cubicBezTo>
                <a:cubicBezTo>
                  <a:pt x="120000" y="21977"/>
                  <a:pt x="98022" y="0"/>
                  <a:pt x="70911" y="0"/>
                </a:cubicBezTo>
                <a:moveTo>
                  <a:pt x="51622" y="58550"/>
                </a:moveTo>
                <a:cubicBezTo>
                  <a:pt x="53900" y="58550"/>
                  <a:pt x="56000" y="59511"/>
                  <a:pt x="57922" y="61427"/>
                </a:cubicBezTo>
                <a:lnTo>
                  <a:pt x="59988" y="57333"/>
                </a:lnTo>
                <a:cubicBezTo>
                  <a:pt x="57261" y="55472"/>
                  <a:pt x="54588" y="54538"/>
                  <a:pt x="51977" y="54538"/>
                </a:cubicBezTo>
                <a:cubicBezTo>
                  <a:pt x="48377" y="54538"/>
                  <a:pt x="45422" y="55700"/>
                  <a:pt x="43116" y="58005"/>
                </a:cubicBezTo>
                <a:cubicBezTo>
                  <a:pt x="41133" y="60022"/>
                  <a:pt x="39766" y="62755"/>
                  <a:pt x="39016" y="66205"/>
                </a:cubicBezTo>
                <a:lnTo>
                  <a:pt x="36633" y="66205"/>
                </a:lnTo>
                <a:lnTo>
                  <a:pt x="35466" y="69083"/>
                </a:lnTo>
                <a:lnTo>
                  <a:pt x="38705" y="69083"/>
                </a:lnTo>
                <a:cubicBezTo>
                  <a:pt x="38672" y="69416"/>
                  <a:pt x="38650" y="69716"/>
                  <a:pt x="38638" y="69988"/>
                </a:cubicBezTo>
                <a:cubicBezTo>
                  <a:pt x="38622" y="70255"/>
                  <a:pt x="38611" y="70500"/>
                  <a:pt x="38611" y="70705"/>
                </a:cubicBezTo>
                <a:cubicBezTo>
                  <a:pt x="38611" y="70977"/>
                  <a:pt x="38622" y="71233"/>
                  <a:pt x="38638" y="71472"/>
                </a:cubicBezTo>
                <a:cubicBezTo>
                  <a:pt x="38650" y="71711"/>
                  <a:pt x="38672" y="71938"/>
                  <a:pt x="38705" y="72150"/>
                </a:cubicBezTo>
                <a:lnTo>
                  <a:pt x="36677" y="72150"/>
                </a:lnTo>
                <a:lnTo>
                  <a:pt x="35466" y="74983"/>
                </a:lnTo>
                <a:lnTo>
                  <a:pt x="38927" y="74983"/>
                </a:lnTo>
                <a:cubicBezTo>
                  <a:pt x="39405" y="78588"/>
                  <a:pt x="40627" y="81455"/>
                  <a:pt x="42572" y="83583"/>
                </a:cubicBezTo>
                <a:cubicBezTo>
                  <a:pt x="44822" y="86050"/>
                  <a:pt x="47961" y="87277"/>
                  <a:pt x="51977" y="87277"/>
                </a:cubicBezTo>
                <a:cubicBezTo>
                  <a:pt x="54472" y="87277"/>
                  <a:pt x="56733" y="86616"/>
                  <a:pt x="58772" y="85300"/>
                </a:cubicBezTo>
                <a:lnTo>
                  <a:pt x="58772" y="80300"/>
                </a:lnTo>
                <a:cubicBezTo>
                  <a:pt x="57633" y="81350"/>
                  <a:pt x="56616" y="82100"/>
                  <a:pt x="55716" y="82550"/>
                </a:cubicBezTo>
                <a:cubicBezTo>
                  <a:pt x="54722" y="83027"/>
                  <a:pt x="53477" y="83272"/>
                  <a:pt x="51977" y="83272"/>
                </a:cubicBezTo>
                <a:cubicBezTo>
                  <a:pt x="49666" y="83272"/>
                  <a:pt x="47838" y="82411"/>
                  <a:pt x="46488" y="80705"/>
                </a:cubicBezTo>
                <a:cubicBezTo>
                  <a:pt x="45322" y="79327"/>
                  <a:pt x="44555" y="77416"/>
                  <a:pt x="44194" y="74983"/>
                </a:cubicBezTo>
                <a:lnTo>
                  <a:pt x="53238" y="74983"/>
                </a:lnTo>
                <a:lnTo>
                  <a:pt x="54366" y="72150"/>
                </a:lnTo>
                <a:lnTo>
                  <a:pt x="43966" y="72150"/>
                </a:lnTo>
                <a:cubicBezTo>
                  <a:pt x="43938" y="72000"/>
                  <a:pt x="43922" y="71533"/>
                  <a:pt x="43922" y="70750"/>
                </a:cubicBezTo>
                <a:lnTo>
                  <a:pt x="43922" y="69716"/>
                </a:lnTo>
                <a:cubicBezTo>
                  <a:pt x="43922" y="69444"/>
                  <a:pt x="43938" y="69233"/>
                  <a:pt x="43966" y="69083"/>
                </a:cubicBezTo>
                <a:lnTo>
                  <a:pt x="54994" y="69083"/>
                </a:lnTo>
                <a:lnTo>
                  <a:pt x="56166" y="66205"/>
                </a:lnTo>
                <a:lnTo>
                  <a:pt x="44288" y="66205"/>
                </a:lnTo>
                <a:cubicBezTo>
                  <a:pt x="44677" y="64105"/>
                  <a:pt x="45438" y="62344"/>
                  <a:pt x="46577" y="60933"/>
                </a:cubicBezTo>
                <a:cubicBezTo>
                  <a:pt x="47927" y="59344"/>
                  <a:pt x="49605" y="58550"/>
                  <a:pt x="51622" y="5855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65" name="Shape 4765"/>
          <p:cNvSpPr/>
          <p:nvPr/>
        </p:nvSpPr>
        <p:spPr>
          <a:xfrm>
            <a:off x="4080426" y="2270873"/>
            <a:ext cx="279328" cy="279328"/>
          </a:xfrm>
          <a:custGeom>
            <a:avLst/>
            <a:gdLst/>
            <a:ahLst/>
            <a:cxnLst/>
            <a:rect l="0" t="0" r="0" b="0"/>
            <a:pathLst>
              <a:path w="120000" h="120000" extrusionOk="0">
                <a:moveTo>
                  <a:pt x="70333" y="55116"/>
                </a:moveTo>
                <a:cubicBezTo>
                  <a:pt x="69100" y="59922"/>
                  <a:pt x="61472" y="57477"/>
                  <a:pt x="59000" y="56877"/>
                </a:cubicBezTo>
                <a:lnTo>
                  <a:pt x="61172" y="48388"/>
                </a:lnTo>
                <a:cubicBezTo>
                  <a:pt x="63650" y="48988"/>
                  <a:pt x="71616" y="50105"/>
                  <a:pt x="70333" y="55116"/>
                </a:cubicBezTo>
                <a:moveTo>
                  <a:pt x="68977" y="68816"/>
                </a:moveTo>
                <a:cubicBezTo>
                  <a:pt x="67622" y="74100"/>
                  <a:pt x="58461" y="71244"/>
                  <a:pt x="55488" y="70527"/>
                </a:cubicBezTo>
                <a:lnTo>
                  <a:pt x="57894" y="61161"/>
                </a:lnTo>
                <a:cubicBezTo>
                  <a:pt x="60866" y="61883"/>
                  <a:pt x="70394" y="63305"/>
                  <a:pt x="68977" y="68816"/>
                </a:cubicBezTo>
                <a:moveTo>
                  <a:pt x="70205" y="45411"/>
                </a:moveTo>
                <a:lnTo>
                  <a:pt x="72000" y="38422"/>
                </a:lnTo>
                <a:lnTo>
                  <a:pt x="67616" y="37366"/>
                </a:lnTo>
                <a:lnTo>
                  <a:pt x="65872" y="44166"/>
                </a:lnTo>
                <a:cubicBezTo>
                  <a:pt x="64716" y="43888"/>
                  <a:pt x="63533" y="43627"/>
                  <a:pt x="62355" y="43366"/>
                </a:cubicBezTo>
                <a:lnTo>
                  <a:pt x="64116" y="36516"/>
                </a:lnTo>
                <a:lnTo>
                  <a:pt x="59738" y="35455"/>
                </a:lnTo>
                <a:lnTo>
                  <a:pt x="57938" y="42444"/>
                </a:lnTo>
                <a:cubicBezTo>
                  <a:pt x="56988" y="42233"/>
                  <a:pt x="56055" y="42027"/>
                  <a:pt x="55144" y="41805"/>
                </a:cubicBezTo>
                <a:lnTo>
                  <a:pt x="55150" y="41783"/>
                </a:lnTo>
                <a:lnTo>
                  <a:pt x="49105" y="40316"/>
                </a:lnTo>
                <a:lnTo>
                  <a:pt x="47938" y="44861"/>
                </a:lnTo>
                <a:cubicBezTo>
                  <a:pt x="47938" y="44861"/>
                  <a:pt x="51188" y="45583"/>
                  <a:pt x="51122" y="45633"/>
                </a:cubicBezTo>
                <a:cubicBezTo>
                  <a:pt x="52894" y="46061"/>
                  <a:pt x="53216" y="47200"/>
                  <a:pt x="53161" y="48100"/>
                </a:cubicBezTo>
                <a:lnTo>
                  <a:pt x="51122" y="56061"/>
                </a:lnTo>
                <a:cubicBezTo>
                  <a:pt x="51244" y="56094"/>
                  <a:pt x="51400" y="56133"/>
                  <a:pt x="51572" y="56200"/>
                </a:cubicBezTo>
                <a:cubicBezTo>
                  <a:pt x="51427" y="56166"/>
                  <a:pt x="51272" y="56127"/>
                  <a:pt x="51111" y="56094"/>
                </a:cubicBezTo>
                <a:lnTo>
                  <a:pt x="48244" y="67238"/>
                </a:lnTo>
                <a:cubicBezTo>
                  <a:pt x="48033" y="67766"/>
                  <a:pt x="47477" y="68550"/>
                  <a:pt x="46238" y="68250"/>
                </a:cubicBezTo>
                <a:cubicBezTo>
                  <a:pt x="46283" y="68316"/>
                  <a:pt x="43050" y="67483"/>
                  <a:pt x="43050" y="67483"/>
                </a:cubicBezTo>
                <a:lnTo>
                  <a:pt x="40877" y="72350"/>
                </a:lnTo>
                <a:lnTo>
                  <a:pt x="46577" y="73727"/>
                </a:lnTo>
                <a:cubicBezTo>
                  <a:pt x="47638" y="73983"/>
                  <a:pt x="48677" y="74255"/>
                  <a:pt x="49700" y="74511"/>
                </a:cubicBezTo>
                <a:lnTo>
                  <a:pt x="47894" y="81577"/>
                </a:lnTo>
                <a:lnTo>
                  <a:pt x="52266" y="82638"/>
                </a:lnTo>
                <a:lnTo>
                  <a:pt x="54061" y="75644"/>
                </a:lnTo>
                <a:cubicBezTo>
                  <a:pt x="55261" y="75961"/>
                  <a:pt x="56422" y="76250"/>
                  <a:pt x="57555" y="76527"/>
                </a:cubicBezTo>
                <a:lnTo>
                  <a:pt x="55766" y="83483"/>
                </a:lnTo>
                <a:lnTo>
                  <a:pt x="60150" y="84544"/>
                </a:lnTo>
                <a:lnTo>
                  <a:pt x="61961" y="77488"/>
                </a:lnTo>
                <a:cubicBezTo>
                  <a:pt x="69438" y="78861"/>
                  <a:pt x="75055" y="78305"/>
                  <a:pt x="77416" y="71750"/>
                </a:cubicBezTo>
                <a:cubicBezTo>
                  <a:pt x="79327" y="66466"/>
                  <a:pt x="77322" y="63422"/>
                  <a:pt x="73388" y="61433"/>
                </a:cubicBezTo>
                <a:cubicBezTo>
                  <a:pt x="76255" y="60794"/>
                  <a:pt x="78416" y="58966"/>
                  <a:pt x="78988" y="55188"/>
                </a:cubicBezTo>
                <a:cubicBezTo>
                  <a:pt x="79783" y="50033"/>
                  <a:pt x="75738" y="47261"/>
                  <a:pt x="70205" y="45411"/>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6"/>
                  <a:pt x="0" y="60000"/>
                </a:cubicBezTo>
                <a:cubicBezTo>
                  <a:pt x="0" y="93138"/>
                  <a:pt x="26861" y="120000"/>
                  <a:pt x="60000" y="120000"/>
                </a:cubicBezTo>
                <a:cubicBezTo>
                  <a:pt x="93138" y="120000"/>
                  <a:pt x="120000" y="93138"/>
                  <a:pt x="120000" y="60000"/>
                </a:cubicBezTo>
                <a:cubicBezTo>
                  <a:pt x="120000" y="26866"/>
                  <a:pt x="93138" y="0"/>
                  <a:pt x="60000"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66" name="Shape 4766"/>
          <p:cNvSpPr/>
          <p:nvPr/>
        </p:nvSpPr>
        <p:spPr>
          <a:xfrm>
            <a:off x="4613686" y="2270873"/>
            <a:ext cx="279328" cy="279328"/>
          </a:xfrm>
          <a:custGeom>
            <a:avLst/>
            <a:gdLst/>
            <a:ahLst/>
            <a:cxnLst/>
            <a:rect l="0" t="0" r="0" b="0"/>
            <a:pathLst>
              <a:path w="120000" h="120000" extrusionOk="0">
                <a:moveTo>
                  <a:pt x="55844" y="67105"/>
                </a:moveTo>
                <a:cubicBezTo>
                  <a:pt x="54877" y="70844"/>
                  <a:pt x="48883" y="68950"/>
                  <a:pt x="46938" y="68483"/>
                </a:cubicBezTo>
                <a:lnTo>
                  <a:pt x="48655" y="61877"/>
                </a:lnTo>
                <a:cubicBezTo>
                  <a:pt x="50594" y="62344"/>
                  <a:pt x="56855" y="63211"/>
                  <a:pt x="55844" y="67105"/>
                </a:cubicBezTo>
                <a:moveTo>
                  <a:pt x="54777" y="77766"/>
                </a:moveTo>
                <a:cubicBezTo>
                  <a:pt x="53716" y="81872"/>
                  <a:pt x="46516" y="79655"/>
                  <a:pt x="44183" y="79100"/>
                </a:cubicBezTo>
                <a:lnTo>
                  <a:pt x="46072" y="71816"/>
                </a:lnTo>
                <a:cubicBezTo>
                  <a:pt x="48411" y="72372"/>
                  <a:pt x="55888" y="73483"/>
                  <a:pt x="54777" y="77766"/>
                </a:cubicBezTo>
                <a:moveTo>
                  <a:pt x="55744" y="59561"/>
                </a:moveTo>
                <a:lnTo>
                  <a:pt x="57155" y="54127"/>
                </a:lnTo>
                <a:lnTo>
                  <a:pt x="53711" y="53305"/>
                </a:lnTo>
                <a:lnTo>
                  <a:pt x="52338" y="58594"/>
                </a:lnTo>
                <a:cubicBezTo>
                  <a:pt x="51433" y="58377"/>
                  <a:pt x="50500" y="58172"/>
                  <a:pt x="49583" y="57966"/>
                </a:cubicBezTo>
                <a:lnTo>
                  <a:pt x="50961" y="52644"/>
                </a:lnTo>
                <a:lnTo>
                  <a:pt x="47522" y="51822"/>
                </a:lnTo>
                <a:lnTo>
                  <a:pt x="46111" y="57255"/>
                </a:lnTo>
                <a:cubicBezTo>
                  <a:pt x="45361" y="57088"/>
                  <a:pt x="44627" y="56927"/>
                  <a:pt x="43911" y="56755"/>
                </a:cubicBezTo>
                <a:lnTo>
                  <a:pt x="43911" y="56738"/>
                </a:lnTo>
                <a:lnTo>
                  <a:pt x="39166" y="55600"/>
                </a:lnTo>
                <a:lnTo>
                  <a:pt x="38250" y="59133"/>
                </a:lnTo>
                <a:cubicBezTo>
                  <a:pt x="38250" y="59133"/>
                  <a:pt x="40805" y="59694"/>
                  <a:pt x="40750" y="59727"/>
                </a:cubicBezTo>
                <a:cubicBezTo>
                  <a:pt x="42144" y="60066"/>
                  <a:pt x="42400" y="60950"/>
                  <a:pt x="42355" y="61655"/>
                </a:cubicBezTo>
                <a:lnTo>
                  <a:pt x="40750" y="67850"/>
                </a:lnTo>
                <a:cubicBezTo>
                  <a:pt x="40844" y="67866"/>
                  <a:pt x="40972" y="67900"/>
                  <a:pt x="41105" y="67955"/>
                </a:cubicBezTo>
                <a:cubicBezTo>
                  <a:pt x="40994" y="67927"/>
                  <a:pt x="40872" y="67900"/>
                  <a:pt x="40744" y="67866"/>
                </a:cubicBezTo>
                <a:lnTo>
                  <a:pt x="38488" y="76538"/>
                </a:lnTo>
                <a:cubicBezTo>
                  <a:pt x="38322" y="76950"/>
                  <a:pt x="37888" y="77555"/>
                  <a:pt x="36916" y="77327"/>
                </a:cubicBezTo>
                <a:cubicBezTo>
                  <a:pt x="36950" y="77377"/>
                  <a:pt x="34411" y="76727"/>
                  <a:pt x="34411" y="76727"/>
                </a:cubicBezTo>
                <a:lnTo>
                  <a:pt x="32700" y="80511"/>
                </a:lnTo>
                <a:lnTo>
                  <a:pt x="37177" y="81588"/>
                </a:lnTo>
                <a:cubicBezTo>
                  <a:pt x="38016" y="81783"/>
                  <a:pt x="38833" y="81994"/>
                  <a:pt x="39633" y="82194"/>
                </a:cubicBezTo>
                <a:lnTo>
                  <a:pt x="38211" y="87688"/>
                </a:lnTo>
                <a:lnTo>
                  <a:pt x="41650" y="88516"/>
                </a:lnTo>
                <a:lnTo>
                  <a:pt x="43061" y="83077"/>
                </a:lnTo>
                <a:cubicBezTo>
                  <a:pt x="44005" y="83322"/>
                  <a:pt x="44916" y="83550"/>
                  <a:pt x="45805" y="83761"/>
                </a:cubicBezTo>
                <a:lnTo>
                  <a:pt x="44400" y="89172"/>
                </a:lnTo>
                <a:lnTo>
                  <a:pt x="47844" y="90000"/>
                </a:lnTo>
                <a:lnTo>
                  <a:pt x="49266" y="84511"/>
                </a:lnTo>
                <a:cubicBezTo>
                  <a:pt x="55144" y="85577"/>
                  <a:pt x="59555" y="85150"/>
                  <a:pt x="61416" y="80044"/>
                </a:cubicBezTo>
                <a:cubicBezTo>
                  <a:pt x="62911" y="75938"/>
                  <a:pt x="61338" y="73566"/>
                  <a:pt x="58250" y="72027"/>
                </a:cubicBezTo>
                <a:cubicBezTo>
                  <a:pt x="60500" y="71527"/>
                  <a:pt x="62194" y="70105"/>
                  <a:pt x="62650" y="67166"/>
                </a:cubicBezTo>
                <a:cubicBezTo>
                  <a:pt x="63272" y="63155"/>
                  <a:pt x="60088" y="61000"/>
                  <a:pt x="55744" y="59561"/>
                </a:cubicBezTo>
                <a:moveTo>
                  <a:pt x="49088" y="114516"/>
                </a:moveTo>
                <a:cubicBezTo>
                  <a:pt x="25011" y="114516"/>
                  <a:pt x="5488" y="94988"/>
                  <a:pt x="5488" y="70911"/>
                </a:cubicBezTo>
                <a:cubicBezTo>
                  <a:pt x="5488" y="46827"/>
                  <a:pt x="25011" y="27305"/>
                  <a:pt x="49088" y="27305"/>
                </a:cubicBezTo>
                <a:cubicBezTo>
                  <a:pt x="73172" y="27305"/>
                  <a:pt x="92694" y="46827"/>
                  <a:pt x="92694" y="70911"/>
                </a:cubicBezTo>
                <a:cubicBezTo>
                  <a:pt x="92694" y="94988"/>
                  <a:pt x="73172" y="114516"/>
                  <a:pt x="49088" y="114516"/>
                </a:cubicBezTo>
                <a:moveTo>
                  <a:pt x="49088" y="21816"/>
                </a:moveTo>
                <a:cubicBezTo>
                  <a:pt x="21977" y="21816"/>
                  <a:pt x="0" y="43800"/>
                  <a:pt x="0" y="70911"/>
                </a:cubicBezTo>
                <a:cubicBezTo>
                  <a:pt x="0" y="98022"/>
                  <a:pt x="21977" y="120000"/>
                  <a:pt x="49088" y="120000"/>
                </a:cubicBezTo>
                <a:cubicBezTo>
                  <a:pt x="76205" y="120000"/>
                  <a:pt x="98183" y="98022"/>
                  <a:pt x="98183" y="70911"/>
                </a:cubicBezTo>
                <a:cubicBezTo>
                  <a:pt x="98183" y="43800"/>
                  <a:pt x="76205" y="21816"/>
                  <a:pt x="49088" y="21816"/>
                </a:cubicBezTo>
                <a:moveTo>
                  <a:pt x="70911" y="0"/>
                </a:moveTo>
                <a:cubicBezTo>
                  <a:pt x="55105" y="0"/>
                  <a:pt x="41088" y="7500"/>
                  <a:pt x="32111" y="19100"/>
                </a:cubicBezTo>
                <a:cubicBezTo>
                  <a:pt x="35133" y="18105"/>
                  <a:pt x="38277" y="17400"/>
                  <a:pt x="41511" y="16950"/>
                </a:cubicBezTo>
                <a:cubicBezTo>
                  <a:pt x="49266" y="9855"/>
                  <a:pt x="59566" y="5483"/>
                  <a:pt x="70911" y="5483"/>
                </a:cubicBezTo>
                <a:cubicBezTo>
                  <a:pt x="94988" y="5483"/>
                  <a:pt x="114511" y="25005"/>
                  <a:pt x="114511" y="49088"/>
                </a:cubicBezTo>
                <a:cubicBezTo>
                  <a:pt x="114511" y="60433"/>
                  <a:pt x="110150" y="70733"/>
                  <a:pt x="103050" y="78488"/>
                </a:cubicBezTo>
                <a:cubicBezTo>
                  <a:pt x="102600" y="81716"/>
                  <a:pt x="101894" y="84866"/>
                  <a:pt x="100905" y="87894"/>
                </a:cubicBezTo>
                <a:cubicBezTo>
                  <a:pt x="112500" y="78911"/>
                  <a:pt x="120000" y="64894"/>
                  <a:pt x="120000" y="49088"/>
                </a:cubicBezTo>
                <a:cubicBezTo>
                  <a:pt x="120000" y="21977"/>
                  <a:pt x="98022" y="0"/>
                  <a:pt x="70911"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67" name="Shape 4767"/>
          <p:cNvSpPr/>
          <p:nvPr/>
        </p:nvSpPr>
        <p:spPr>
          <a:xfrm>
            <a:off x="5146947" y="2334356"/>
            <a:ext cx="279328" cy="152361"/>
          </a:xfrm>
          <a:custGeom>
            <a:avLst/>
            <a:gdLst/>
            <a:ahLst/>
            <a:cxnLst/>
            <a:rect l="0" t="0" r="0" b="0"/>
            <a:pathLst>
              <a:path w="120000" h="120000" extrusionOk="0">
                <a:moveTo>
                  <a:pt x="63900" y="65766"/>
                </a:moveTo>
                <a:cubicBezTo>
                  <a:pt x="63472" y="65172"/>
                  <a:pt x="62988" y="64700"/>
                  <a:pt x="62455" y="64338"/>
                </a:cubicBezTo>
                <a:cubicBezTo>
                  <a:pt x="61911" y="63972"/>
                  <a:pt x="61677" y="63655"/>
                  <a:pt x="61116" y="63388"/>
                </a:cubicBezTo>
                <a:lnTo>
                  <a:pt x="61116" y="79227"/>
                </a:lnTo>
                <a:cubicBezTo>
                  <a:pt x="62433" y="79038"/>
                  <a:pt x="63205" y="78333"/>
                  <a:pt x="64044" y="77083"/>
                </a:cubicBezTo>
                <a:cubicBezTo>
                  <a:pt x="64888" y="75838"/>
                  <a:pt x="65311" y="73850"/>
                  <a:pt x="65311" y="71133"/>
                </a:cubicBezTo>
                <a:cubicBezTo>
                  <a:pt x="65311" y="69866"/>
                  <a:pt x="65183" y="68800"/>
                  <a:pt x="64922" y="67938"/>
                </a:cubicBezTo>
                <a:cubicBezTo>
                  <a:pt x="64666" y="67077"/>
                  <a:pt x="64327" y="66355"/>
                  <a:pt x="63900" y="65766"/>
                </a:cubicBezTo>
                <a:moveTo>
                  <a:pt x="95455" y="90000"/>
                </a:moveTo>
                <a:lnTo>
                  <a:pt x="90000" y="90000"/>
                </a:lnTo>
                <a:cubicBezTo>
                  <a:pt x="88494" y="90000"/>
                  <a:pt x="87272" y="92233"/>
                  <a:pt x="87272" y="95000"/>
                </a:cubicBezTo>
                <a:cubicBezTo>
                  <a:pt x="87272" y="97761"/>
                  <a:pt x="88494" y="100000"/>
                  <a:pt x="90000" y="100000"/>
                </a:cubicBezTo>
                <a:lnTo>
                  <a:pt x="95455" y="100000"/>
                </a:lnTo>
                <a:cubicBezTo>
                  <a:pt x="96961" y="100000"/>
                  <a:pt x="98183" y="97761"/>
                  <a:pt x="98183" y="95000"/>
                </a:cubicBezTo>
                <a:cubicBezTo>
                  <a:pt x="98183" y="92233"/>
                  <a:pt x="96961" y="90000"/>
                  <a:pt x="95455" y="90000"/>
                </a:cubicBezTo>
                <a:moveTo>
                  <a:pt x="55094" y="47272"/>
                </a:moveTo>
                <a:cubicBezTo>
                  <a:pt x="55094" y="48366"/>
                  <a:pt x="55211" y="49288"/>
                  <a:pt x="55455" y="50061"/>
                </a:cubicBezTo>
                <a:cubicBezTo>
                  <a:pt x="55700" y="50833"/>
                  <a:pt x="56011" y="51488"/>
                  <a:pt x="56388" y="52033"/>
                </a:cubicBezTo>
                <a:cubicBezTo>
                  <a:pt x="56772" y="52577"/>
                  <a:pt x="57211" y="53022"/>
                  <a:pt x="57711" y="53361"/>
                </a:cubicBezTo>
                <a:cubicBezTo>
                  <a:pt x="58211" y="53694"/>
                  <a:pt x="58405" y="53983"/>
                  <a:pt x="58916" y="54205"/>
                </a:cubicBezTo>
                <a:lnTo>
                  <a:pt x="58916" y="40616"/>
                </a:lnTo>
                <a:cubicBezTo>
                  <a:pt x="57600" y="40616"/>
                  <a:pt x="56894" y="41122"/>
                  <a:pt x="56172" y="42138"/>
                </a:cubicBezTo>
                <a:cubicBezTo>
                  <a:pt x="55450" y="43161"/>
                  <a:pt x="55094" y="44872"/>
                  <a:pt x="55094" y="47272"/>
                </a:cubicBezTo>
                <a:moveTo>
                  <a:pt x="111816" y="20000"/>
                </a:moveTo>
                <a:cubicBezTo>
                  <a:pt x="110311" y="20000"/>
                  <a:pt x="109088" y="17761"/>
                  <a:pt x="109088" y="15000"/>
                </a:cubicBezTo>
                <a:cubicBezTo>
                  <a:pt x="109088" y="12238"/>
                  <a:pt x="110311" y="10000"/>
                  <a:pt x="111816" y="10000"/>
                </a:cubicBezTo>
                <a:cubicBezTo>
                  <a:pt x="113327" y="10000"/>
                  <a:pt x="114544" y="12238"/>
                  <a:pt x="114544" y="15000"/>
                </a:cubicBezTo>
                <a:cubicBezTo>
                  <a:pt x="114544" y="17761"/>
                  <a:pt x="113327" y="20000"/>
                  <a:pt x="111816" y="20000"/>
                </a:cubicBezTo>
                <a:moveTo>
                  <a:pt x="114544" y="90916"/>
                </a:moveTo>
                <a:cubicBezTo>
                  <a:pt x="113688" y="90361"/>
                  <a:pt x="112777" y="90000"/>
                  <a:pt x="111816" y="90000"/>
                </a:cubicBezTo>
                <a:cubicBezTo>
                  <a:pt x="107300" y="90000"/>
                  <a:pt x="103638" y="96711"/>
                  <a:pt x="103638" y="105000"/>
                </a:cubicBezTo>
                <a:cubicBezTo>
                  <a:pt x="103638" y="106761"/>
                  <a:pt x="103833" y="108427"/>
                  <a:pt x="104138" y="110000"/>
                </a:cubicBezTo>
                <a:lnTo>
                  <a:pt x="15861" y="110000"/>
                </a:lnTo>
                <a:cubicBezTo>
                  <a:pt x="16166" y="108427"/>
                  <a:pt x="16361" y="106761"/>
                  <a:pt x="16361" y="105000"/>
                </a:cubicBezTo>
                <a:cubicBezTo>
                  <a:pt x="16361" y="96711"/>
                  <a:pt x="12700" y="90000"/>
                  <a:pt x="8183" y="90000"/>
                </a:cubicBezTo>
                <a:cubicBezTo>
                  <a:pt x="7222" y="90000"/>
                  <a:pt x="6311" y="90361"/>
                  <a:pt x="5455" y="90916"/>
                </a:cubicBezTo>
                <a:lnTo>
                  <a:pt x="5455" y="29077"/>
                </a:lnTo>
                <a:cubicBezTo>
                  <a:pt x="6311" y="29638"/>
                  <a:pt x="7222" y="30000"/>
                  <a:pt x="8183" y="30000"/>
                </a:cubicBezTo>
                <a:cubicBezTo>
                  <a:pt x="12700" y="30000"/>
                  <a:pt x="16361" y="23283"/>
                  <a:pt x="16361" y="15000"/>
                </a:cubicBezTo>
                <a:cubicBezTo>
                  <a:pt x="16361" y="13233"/>
                  <a:pt x="16166" y="11572"/>
                  <a:pt x="15861" y="10000"/>
                </a:cubicBezTo>
                <a:lnTo>
                  <a:pt x="104138" y="10000"/>
                </a:lnTo>
                <a:cubicBezTo>
                  <a:pt x="103833" y="11572"/>
                  <a:pt x="103638" y="13233"/>
                  <a:pt x="103638" y="15000"/>
                </a:cubicBezTo>
                <a:cubicBezTo>
                  <a:pt x="103638" y="23283"/>
                  <a:pt x="107300" y="30000"/>
                  <a:pt x="111816" y="30000"/>
                </a:cubicBezTo>
                <a:cubicBezTo>
                  <a:pt x="112777" y="30000"/>
                  <a:pt x="113688" y="29638"/>
                  <a:pt x="114544" y="29077"/>
                </a:cubicBezTo>
                <a:cubicBezTo>
                  <a:pt x="114544" y="29077"/>
                  <a:pt x="114544" y="90916"/>
                  <a:pt x="114544" y="90916"/>
                </a:cubicBezTo>
                <a:close/>
                <a:moveTo>
                  <a:pt x="111816" y="110000"/>
                </a:moveTo>
                <a:cubicBezTo>
                  <a:pt x="110311" y="110000"/>
                  <a:pt x="109088" y="107761"/>
                  <a:pt x="109088" y="105000"/>
                </a:cubicBezTo>
                <a:cubicBezTo>
                  <a:pt x="109088" y="102238"/>
                  <a:pt x="110311" y="100000"/>
                  <a:pt x="111816" y="100000"/>
                </a:cubicBezTo>
                <a:cubicBezTo>
                  <a:pt x="113327" y="100000"/>
                  <a:pt x="114544" y="102238"/>
                  <a:pt x="114544" y="105000"/>
                </a:cubicBezTo>
                <a:cubicBezTo>
                  <a:pt x="114544" y="107761"/>
                  <a:pt x="113327" y="110000"/>
                  <a:pt x="111816" y="110000"/>
                </a:cubicBezTo>
                <a:moveTo>
                  <a:pt x="8183" y="110000"/>
                </a:moveTo>
                <a:cubicBezTo>
                  <a:pt x="6672" y="110000"/>
                  <a:pt x="5455" y="107761"/>
                  <a:pt x="5455" y="105000"/>
                </a:cubicBezTo>
                <a:cubicBezTo>
                  <a:pt x="5455" y="102238"/>
                  <a:pt x="6672" y="100000"/>
                  <a:pt x="8183" y="100000"/>
                </a:cubicBezTo>
                <a:cubicBezTo>
                  <a:pt x="9688" y="100000"/>
                  <a:pt x="10911" y="102238"/>
                  <a:pt x="10911" y="105000"/>
                </a:cubicBezTo>
                <a:cubicBezTo>
                  <a:pt x="10911" y="107761"/>
                  <a:pt x="9688" y="110000"/>
                  <a:pt x="8183" y="110000"/>
                </a:cubicBezTo>
                <a:moveTo>
                  <a:pt x="8183" y="10000"/>
                </a:moveTo>
                <a:cubicBezTo>
                  <a:pt x="9688" y="10000"/>
                  <a:pt x="10911" y="12238"/>
                  <a:pt x="10911" y="15000"/>
                </a:cubicBezTo>
                <a:cubicBezTo>
                  <a:pt x="10911" y="17761"/>
                  <a:pt x="9688" y="20000"/>
                  <a:pt x="8183" y="20000"/>
                </a:cubicBezTo>
                <a:cubicBezTo>
                  <a:pt x="6672" y="20000"/>
                  <a:pt x="5455" y="17761"/>
                  <a:pt x="5455" y="15000"/>
                </a:cubicBezTo>
                <a:cubicBezTo>
                  <a:pt x="5455" y="12238"/>
                  <a:pt x="6672" y="10000"/>
                  <a:pt x="8183" y="10000"/>
                </a:cubicBezTo>
                <a:moveTo>
                  <a:pt x="114544" y="0"/>
                </a:moveTo>
                <a:lnTo>
                  <a:pt x="5455" y="0"/>
                </a:lnTo>
                <a:cubicBezTo>
                  <a:pt x="2444" y="0"/>
                  <a:pt x="0" y="4477"/>
                  <a:pt x="0" y="10000"/>
                </a:cubicBezTo>
                <a:lnTo>
                  <a:pt x="0" y="110000"/>
                </a:lnTo>
                <a:cubicBezTo>
                  <a:pt x="0" y="115522"/>
                  <a:pt x="2444" y="120000"/>
                  <a:pt x="5455" y="120000"/>
                </a:cubicBezTo>
                <a:lnTo>
                  <a:pt x="114544" y="120000"/>
                </a:lnTo>
                <a:cubicBezTo>
                  <a:pt x="117555" y="120000"/>
                  <a:pt x="120000" y="115522"/>
                  <a:pt x="120000" y="110000"/>
                </a:cubicBezTo>
                <a:lnTo>
                  <a:pt x="120000" y="10000"/>
                </a:lnTo>
                <a:cubicBezTo>
                  <a:pt x="120000" y="4477"/>
                  <a:pt x="117555" y="0"/>
                  <a:pt x="114544" y="0"/>
                </a:cubicBezTo>
                <a:moveTo>
                  <a:pt x="68805" y="76672"/>
                </a:moveTo>
                <a:cubicBezTo>
                  <a:pt x="68355" y="78561"/>
                  <a:pt x="67738" y="80122"/>
                  <a:pt x="66955" y="81366"/>
                </a:cubicBezTo>
                <a:cubicBezTo>
                  <a:pt x="66177" y="82616"/>
                  <a:pt x="65261" y="83566"/>
                  <a:pt x="64211" y="84222"/>
                </a:cubicBezTo>
                <a:cubicBezTo>
                  <a:pt x="63161" y="84877"/>
                  <a:pt x="62338" y="85250"/>
                  <a:pt x="61116" y="85344"/>
                </a:cubicBezTo>
                <a:lnTo>
                  <a:pt x="61116" y="89988"/>
                </a:lnTo>
                <a:lnTo>
                  <a:pt x="58916" y="89988"/>
                </a:lnTo>
                <a:lnTo>
                  <a:pt x="58916" y="85344"/>
                </a:lnTo>
                <a:cubicBezTo>
                  <a:pt x="57600" y="85294"/>
                  <a:pt x="56700" y="84911"/>
                  <a:pt x="55605" y="84188"/>
                </a:cubicBezTo>
                <a:cubicBezTo>
                  <a:pt x="54505" y="83461"/>
                  <a:pt x="53566" y="82427"/>
                  <a:pt x="52783" y="81088"/>
                </a:cubicBezTo>
                <a:cubicBezTo>
                  <a:pt x="52005" y="79755"/>
                  <a:pt x="51400" y="78116"/>
                  <a:pt x="50972" y="76166"/>
                </a:cubicBezTo>
                <a:cubicBezTo>
                  <a:pt x="50544" y="74216"/>
                  <a:pt x="50344" y="71977"/>
                  <a:pt x="50366" y="69433"/>
                </a:cubicBezTo>
                <a:lnTo>
                  <a:pt x="54544" y="69433"/>
                </a:lnTo>
                <a:cubicBezTo>
                  <a:pt x="54516" y="72422"/>
                  <a:pt x="54872" y="74783"/>
                  <a:pt x="55605" y="76500"/>
                </a:cubicBezTo>
                <a:cubicBezTo>
                  <a:pt x="56333" y="78227"/>
                  <a:pt x="57233" y="79133"/>
                  <a:pt x="58916" y="79227"/>
                </a:cubicBezTo>
                <a:lnTo>
                  <a:pt x="58916" y="62772"/>
                </a:lnTo>
                <a:cubicBezTo>
                  <a:pt x="57916" y="62272"/>
                  <a:pt x="57233" y="61672"/>
                  <a:pt x="56244" y="60966"/>
                </a:cubicBezTo>
                <a:cubicBezTo>
                  <a:pt x="55255" y="60272"/>
                  <a:pt x="54366" y="59366"/>
                  <a:pt x="53572" y="58250"/>
                </a:cubicBezTo>
                <a:cubicBezTo>
                  <a:pt x="52777" y="57138"/>
                  <a:pt x="52138" y="55750"/>
                  <a:pt x="51650" y="54072"/>
                </a:cubicBezTo>
                <a:cubicBezTo>
                  <a:pt x="51161" y="52394"/>
                  <a:pt x="50916" y="50311"/>
                  <a:pt x="50916" y="47816"/>
                </a:cubicBezTo>
                <a:cubicBezTo>
                  <a:pt x="50916" y="45644"/>
                  <a:pt x="51144" y="43727"/>
                  <a:pt x="51594" y="42077"/>
                </a:cubicBezTo>
                <a:cubicBezTo>
                  <a:pt x="52050" y="40422"/>
                  <a:pt x="52655" y="39033"/>
                  <a:pt x="53427" y="37927"/>
                </a:cubicBezTo>
                <a:cubicBezTo>
                  <a:pt x="54194" y="36816"/>
                  <a:pt x="55077" y="35966"/>
                  <a:pt x="56077" y="35377"/>
                </a:cubicBezTo>
                <a:cubicBezTo>
                  <a:pt x="57083" y="34788"/>
                  <a:pt x="57822" y="34494"/>
                  <a:pt x="58916" y="34494"/>
                </a:cubicBezTo>
                <a:lnTo>
                  <a:pt x="58916" y="30033"/>
                </a:lnTo>
                <a:lnTo>
                  <a:pt x="61116" y="30033"/>
                </a:lnTo>
                <a:lnTo>
                  <a:pt x="61116" y="34494"/>
                </a:lnTo>
                <a:cubicBezTo>
                  <a:pt x="62216" y="34494"/>
                  <a:pt x="62938" y="34761"/>
                  <a:pt x="63916" y="35311"/>
                </a:cubicBezTo>
                <a:cubicBezTo>
                  <a:pt x="64894" y="35855"/>
                  <a:pt x="65744" y="36672"/>
                  <a:pt x="66461" y="37755"/>
                </a:cubicBezTo>
                <a:cubicBezTo>
                  <a:pt x="67183" y="38844"/>
                  <a:pt x="67755" y="40227"/>
                  <a:pt x="68183" y="41905"/>
                </a:cubicBezTo>
                <a:cubicBezTo>
                  <a:pt x="68611" y="43583"/>
                  <a:pt x="68827" y="45527"/>
                  <a:pt x="68827" y="47744"/>
                </a:cubicBezTo>
                <a:lnTo>
                  <a:pt x="64650" y="47744"/>
                </a:lnTo>
                <a:cubicBezTo>
                  <a:pt x="64600" y="45438"/>
                  <a:pt x="64277" y="43666"/>
                  <a:pt x="63683" y="42450"/>
                </a:cubicBezTo>
                <a:cubicBezTo>
                  <a:pt x="63083" y="41222"/>
                  <a:pt x="62433" y="40616"/>
                  <a:pt x="61116" y="40616"/>
                </a:cubicBezTo>
                <a:lnTo>
                  <a:pt x="61116" y="54955"/>
                </a:lnTo>
                <a:cubicBezTo>
                  <a:pt x="62216" y="55500"/>
                  <a:pt x="62977" y="56133"/>
                  <a:pt x="64027" y="56861"/>
                </a:cubicBezTo>
                <a:cubicBezTo>
                  <a:pt x="65077" y="57583"/>
                  <a:pt x="66005" y="58511"/>
                  <a:pt x="66811" y="59644"/>
                </a:cubicBezTo>
                <a:cubicBezTo>
                  <a:pt x="67616" y="60777"/>
                  <a:pt x="68261" y="62183"/>
                  <a:pt x="68750" y="63861"/>
                </a:cubicBezTo>
                <a:cubicBezTo>
                  <a:pt x="69238" y="65538"/>
                  <a:pt x="69483" y="67600"/>
                  <a:pt x="69483" y="70044"/>
                </a:cubicBezTo>
                <a:cubicBezTo>
                  <a:pt x="69483" y="72583"/>
                  <a:pt x="69255" y="74794"/>
                  <a:pt x="68805" y="76672"/>
                </a:cubicBezTo>
                <a:moveTo>
                  <a:pt x="60000" y="20000"/>
                </a:moveTo>
                <a:cubicBezTo>
                  <a:pt x="47950" y="20000"/>
                  <a:pt x="38183" y="37911"/>
                  <a:pt x="38183" y="60000"/>
                </a:cubicBezTo>
                <a:cubicBezTo>
                  <a:pt x="38183" y="82088"/>
                  <a:pt x="47950" y="100000"/>
                  <a:pt x="60000" y="100000"/>
                </a:cubicBezTo>
                <a:cubicBezTo>
                  <a:pt x="72050" y="100000"/>
                  <a:pt x="81816" y="82088"/>
                  <a:pt x="81816" y="60000"/>
                </a:cubicBezTo>
                <a:cubicBezTo>
                  <a:pt x="81816" y="37911"/>
                  <a:pt x="72050" y="20000"/>
                  <a:pt x="60000" y="20000"/>
                </a:cubicBezTo>
                <a:moveTo>
                  <a:pt x="30000" y="20000"/>
                </a:moveTo>
                <a:lnTo>
                  <a:pt x="24544" y="20000"/>
                </a:lnTo>
                <a:cubicBezTo>
                  <a:pt x="23038" y="20000"/>
                  <a:pt x="21816" y="22233"/>
                  <a:pt x="21816" y="25000"/>
                </a:cubicBezTo>
                <a:cubicBezTo>
                  <a:pt x="21816" y="27761"/>
                  <a:pt x="23038" y="30000"/>
                  <a:pt x="24544" y="30000"/>
                </a:cubicBezTo>
                <a:lnTo>
                  <a:pt x="30000" y="30000"/>
                </a:lnTo>
                <a:cubicBezTo>
                  <a:pt x="31505" y="30000"/>
                  <a:pt x="32727" y="27761"/>
                  <a:pt x="32727" y="25000"/>
                </a:cubicBezTo>
                <a:cubicBezTo>
                  <a:pt x="32727" y="22233"/>
                  <a:pt x="31505" y="20000"/>
                  <a:pt x="30000" y="200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68" name="Shape 4768"/>
          <p:cNvSpPr/>
          <p:nvPr/>
        </p:nvSpPr>
        <p:spPr>
          <a:xfrm>
            <a:off x="5680208" y="2308963"/>
            <a:ext cx="279328" cy="203147"/>
          </a:xfrm>
          <a:custGeom>
            <a:avLst/>
            <a:gdLst/>
            <a:ahLst/>
            <a:cxnLst/>
            <a:rect l="0" t="0" r="0" b="0"/>
            <a:pathLst>
              <a:path w="120000" h="120000" extrusionOk="0">
                <a:moveTo>
                  <a:pt x="55088" y="65455"/>
                </a:moveTo>
                <a:cubicBezTo>
                  <a:pt x="55088" y="66272"/>
                  <a:pt x="55216" y="66966"/>
                  <a:pt x="55455" y="67550"/>
                </a:cubicBezTo>
                <a:cubicBezTo>
                  <a:pt x="55700" y="68127"/>
                  <a:pt x="56011" y="68616"/>
                  <a:pt x="56394" y="69027"/>
                </a:cubicBezTo>
                <a:cubicBezTo>
                  <a:pt x="56772" y="69433"/>
                  <a:pt x="57211" y="69761"/>
                  <a:pt x="57711" y="70022"/>
                </a:cubicBezTo>
                <a:cubicBezTo>
                  <a:pt x="58211" y="70277"/>
                  <a:pt x="58405" y="70488"/>
                  <a:pt x="58916" y="70661"/>
                </a:cubicBezTo>
                <a:lnTo>
                  <a:pt x="58916" y="60455"/>
                </a:lnTo>
                <a:cubicBezTo>
                  <a:pt x="57600" y="60455"/>
                  <a:pt x="56894" y="60844"/>
                  <a:pt x="56172" y="61611"/>
                </a:cubicBezTo>
                <a:cubicBezTo>
                  <a:pt x="55450" y="62372"/>
                  <a:pt x="55088" y="63655"/>
                  <a:pt x="55088" y="65455"/>
                </a:cubicBezTo>
                <a:moveTo>
                  <a:pt x="63894" y="79322"/>
                </a:moveTo>
                <a:cubicBezTo>
                  <a:pt x="63472" y="78883"/>
                  <a:pt x="62988" y="78527"/>
                  <a:pt x="62455" y="78255"/>
                </a:cubicBezTo>
                <a:cubicBezTo>
                  <a:pt x="61916" y="77983"/>
                  <a:pt x="61677" y="77744"/>
                  <a:pt x="61116" y="77544"/>
                </a:cubicBezTo>
                <a:lnTo>
                  <a:pt x="61116" y="89422"/>
                </a:lnTo>
                <a:cubicBezTo>
                  <a:pt x="62433" y="89283"/>
                  <a:pt x="63205" y="88750"/>
                  <a:pt x="64044" y="87811"/>
                </a:cubicBezTo>
                <a:cubicBezTo>
                  <a:pt x="64888" y="86877"/>
                  <a:pt x="65311" y="85394"/>
                  <a:pt x="65311" y="83355"/>
                </a:cubicBezTo>
                <a:cubicBezTo>
                  <a:pt x="65311" y="82405"/>
                  <a:pt x="65183" y="81605"/>
                  <a:pt x="64922" y="80955"/>
                </a:cubicBezTo>
                <a:cubicBezTo>
                  <a:pt x="64666" y="80311"/>
                  <a:pt x="64327" y="79766"/>
                  <a:pt x="63894" y="79322"/>
                </a:cubicBezTo>
                <a:moveTo>
                  <a:pt x="68805" y="87505"/>
                </a:moveTo>
                <a:cubicBezTo>
                  <a:pt x="68355" y="88922"/>
                  <a:pt x="67738" y="90088"/>
                  <a:pt x="66955" y="91027"/>
                </a:cubicBezTo>
                <a:cubicBezTo>
                  <a:pt x="66172" y="91961"/>
                  <a:pt x="65261" y="92672"/>
                  <a:pt x="64211" y="93166"/>
                </a:cubicBezTo>
                <a:cubicBezTo>
                  <a:pt x="63161" y="93661"/>
                  <a:pt x="62338" y="93944"/>
                  <a:pt x="61116" y="94011"/>
                </a:cubicBezTo>
                <a:lnTo>
                  <a:pt x="61116" y="97494"/>
                </a:lnTo>
                <a:lnTo>
                  <a:pt x="58916" y="97494"/>
                </a:lnTo>
                <a:lnTo>
                  <a:pt x="58916" y="94011"/>
                </a:lnTo>
                <a:cubicBezTo>
                  <a:pt x="57600" y="93972"/>
                  <a:pt x="56700" y="93683"/>
                  <a:pt x="55605" y="93144"/>
                </a:cubicBezTo>
                <a:cubicBezTo>
                  <a:pt x="54505" y="92594"/>
                  <a:pt x="53566" y="91822"/>
                  <a:pt x="52783" y="90822"/>
                </a:cubicBezTo>
                <a:cubicBezTo>
                  <a:pt x="52005" y="89822"/>
                  <a:pt x="51400" y="88588"/>
                  <a:pt x="50972" y="87127"/>
                </a:cubicBezTo>
                <a:cubicBezTo>
                  <a:pt x="50544" y="85666"/>
                  <a:pt x="50344" y="83983"/>
                  <a:pt x="50366" y="82083"/>
                </a:cubicBezTo>
                <a:lnTo>
                  <a:pt x="54544" y="82083"/>
                </a:lnTo>
                <a:cubicBezTo>
                  <a:pt x="54516" y="84322"/>
                  <a:pt x="54872" y="86088"/>
                  <a:pt x="55605" y="87383"/>
                </a:cubicBezTo>
                <a:cubicBezTo>
                  <a:pt x="56333" y="88672"/>
                  <a:pt x="57233" y="89350"/>
                  <a:pt x="58916" y="89422"/>
                </a:cubicBezTo>
                <a:lnTo>
                  <a:pt x="58916" y="77083"/>
                </a:lnTo>
                <a:cubicBezTo>
                  <a:pt x="57916" y="76705"/>
                  <a:pt x="57233" y="76255"/>
                  <a:pt x="56244" y="75727"/>
                </a:cubicBezTo>
                <a:cubicBezTo>
                  <a:pt x="55255" y="75205"/>
                  <a:pt x="54366" y="74522"/>
                  <a:pt x="53572" y="73688"/>
                </a:cubicBezTo>
                <a:cubicBezTo>
                  <a:pt x="52777" y="72861"/>
                  <a:pt x="52138" y="71816"/>
                  <a:pt x="51650" y="70555"/>
                </a:cubicBezTo>
                <a:cubicBezTo>
                  <a:pt x="51161" y="69300"/>
                  <a:pt x="50916" y="67733"/>
                  <a:pt x="50916" y="65861"/>
                </a:cubicBezTo>
                <a:cubicBezTo>
                  <a:pt x="50916" y="64233"/>
                  <a:pt x="51144" y="62800"/>
                  <a:pt x="51594" y="61555"/>
                </a:cubicBezTo>
                <a:cubicBezTo>
                  <a:pt x="52050" y="60316"/>
                  <a:pt x="52655" y="59277"/>
                  <a:pt x="53427" y="58444"/>
                </a:cubicBezTo>
                <a:cubicBezTo>
                  <a:pt x="54194" y="57611"/>
                  <a:pt x="55077" y="56977"/>
                  <a:pt x="56077" y="56533"/>
                </a:cubicBezTo>
                <a:cubicBezTo>
                  <a:pt x="57077" y="56094"/>
                  <a:pt x="57816" y="55872"/>
                  <a:pt x="58916" y="55872"/>
                </a:cubicBezTo>
                <a:lnTo>
                  <a:pt x="58916" y="52527"/>
                </a:lnTo>
                <a:lnTo>
                  <a:pt x="61116" y="52527"/>
                </a:lnTo>
                <a:lnTo>
                  <a:pt x="61116" y="55872"/>
                </a:lnTo>
                <a:cubicBezTo>
                  <a:pt x="62216" y="55872"/>
                  <a:pt x="62938" y="56072"/>
                  <a:pt x="63916" y="56483"/>
                </a:cubicBezTo>
                <a:cubicBezTo>
                  <a:pt x="64894" y="56888"/>
                  <a:pt x="65744" y="57500"/>
                  <a:pt x="66461" y="58322"/>
                </a:cubicBezTo>
                <a:cubicBezTo>
                  <a:pt x="67183" y="59133"/>
                  <a:pt x="67755" y="60172"/>
                  <a:pt x="68183" y="61427"/>
                </a:cubicBezTo>
                <a:cubicBezTo>
                  <a:pt x="68611" y="62688"/>
                  <a:pt x="68822" y="64150"/>
                  <a:pt x="68822" y="65816"/>
                </a:cubicBezTo>
                <a:lnTo>
                  <a:pt x="64650" y="65816"/>
                </a:lnTo>
                <a:cubicBezTo>
                  <a:pt x="64600" y="64077"/>
                  <a:pt x="64277" y="62755"/>
                  <a:pt x="63683" y="61833"/>
                </a:cubicBezTo>
                <a:cubicBezTo>
                  <a:pt x="63083" y="60916"/>
                  <a:pt x="62433" y="60455"/>
                  <a:pt x="61116" y="60455"/>
                </a:cubicBezTo>
                <a:lnTo>
                  <a:pt x="61116" y="71216"/>
                </a:lnTo>
                <a:cubicBezTo>
                  <a:pt x="62216" y="71633"/>
                  <a:pt x="62977" y="72100"/>
                  <a:pt x="64027" y="72644"/>
                </a:cubicBezTo>
                <a:cubicBezTo>
                  <a:pt x="65077" y="73194"/>
                  <a:pt x="66005" y="73888"/>
                  <a:pt x="66811" y="74738"/>
                </a:cubicBezTo>
                <a:cubicBezTo>
                  <a:pt x="67616" y="75583"/>
                  <a:pt x="68261" y="76638"/>
                  <a:pt x="68750" y="77894"/>
                </a:cubicBezTo>
                <a:cubicBezTo>
                  <a:pt x="69238" y="79155"/>
                  <a:pt x="69483" y="80700"/>
                  <a:pt x="69483" y="82538"/>
                </a:cubicBezTo>
                <a:cubicBezTo>
                  <a:pt x="69483" y="84438"/>
                  <a:pt x="69255" y="86094"/>
                  <a:pt x="68805" y="87505"/>
                </a:cubicBezTo>
                <a:moveTo>
                  <a:pt x="60000" y="45000"/>
                </a:moveTo>
                <a:cubicBezTo>
                  <a:pt x="47950" y="45000"/>
                  <a:pt x="38183" y="58433"/>
                  <a:pt x="38183" y="75000"/>
                </a:cubicBezTo>
                <a:cubicBezTo>
                  <a:pt x="38183" y="91572"/>
                  <a:pt x="47950" y="105000"/>
                  <a:pt x="60000" y="105000"/>
                </a:cubicBezTo>
                <a:cubicBezTo>
                  <a:pt x="72050" y="105000"/>
                  <a:pt x="81816" y="91572"/>
                  <a:pt x="81816" y="75000"/>
                </a:cubicBezTo>
                <a:cubicBezTo>
                  <a:pt x="81816" y="58433"/>
                  <a:pt x="72050" y="45000"/>
                  <a:pt x="60000" y="45000"/>
                </a:cubicBezTo>
                <a:moveTo>
                  <a:pt x="95455" y="97500"/>
                </a:moveTo>
                <a:lnTo>
                  <a:pt x="90000" y="97500"/>
                </a:lnTo>
                <a:cubicBezTo>
                  <a:pt x="88494" y="97500"/>
                  <a:pt x="87272" y="99177"/>
                  <a:pt x="87272" y="101250"/>
                </a:cubicBezTo>
                <a:cubicBezTo>
                  <a:pt x="87272" y="103322"/>
                  <a:pt x="88494" y="105000"/>
                  <a:pt x="90000" y="105000"/>
                </a:cubicBezTo>
                <a:lnTo>
                  <a:pt x="95455" y="105000"/>
                </a:lnTo>
                <a:cubicBezTo>
                  <a:pt x="96961" y="105000"/>
                  <a:pt x="98183" y="103322"/>
                  <a:pt x="98183" y="101250"/>
                </a:cubicBezTo>
                <a:cubicBezTo>
                  <a:pt x="98183" y="99177"/>
                  <a:pt x="96961" y="97500"/>
                  <a:pt x="95455" y="97500"/>
                </a:cubicBezTo>
                <a:moveTo>
                  <a:pt x="111816" y="45000"/>
                </a:moveTo>
                <a:cubicBezTo>
                  <a:pt x="110311" y="45000"/>
                  <a:pt x="109088" y="43322"/>
                  <a:pt x="109088" y="41250"/>
                </a:cubicBezTo>
                <a:cubicBezTo>
                  <a:pt x="109088" y="39177"/>
                  <a:pt x="110311" y="37500"/>
                  <a:pt x="111816" y="37500"/>
                </a:cubicBezTo>
                <a:cubicBezTo>
                  <a:pt x="113327" y="37500"/>
                  <a:pt x="114544" y="39177"/>
                  <a:pt x="114544" y="41250"/>
                </a:cubicBezTo>
                <a:cubicBezTo>
                  <a:pt x="114544" y="43322"/>
                  <a:pt x="113327" y="45000"/>
                  <a:pt x="111816" y="45000"/>
                </a:cubicBezTo>
                <a:moveTo>
                  <a:pt x="114544" y="98188"/>
                </a:moveTo>
                <a:cubicBezTo>
                  <a:pt x="113688" y="97772"/>
                  <a:pt x="112777" y="97500"/>
                  <a:pt x="111816" y="97500"/>
                </a:cubicBezTo>
                <a:cubicBezTo>
                  <a:pt x="107300" y="97500"/>
                  <a:pt x="103638" y="102538"/>
                  <a:pt x="103638" y="108750"/>
                </a:cubicBezTo>
                <a:cubicBezTo>
                  <a:pt x="103638" y="110072"/>
                  <a:pt x="103833" y="111322"/>
                  <a:pt x="104138" y="112500"/>
                </a:cubicBezTo>
                <a:lnTo>
                  <a:pt x="15861" y="112500"/>
                </a:lnTo>
                <a:cubicBezTo>
                  <a:pt x="16166" y="111322"/>
                  <a:pt x="16361" y="110072"/>
                  <a:pt x="16361" y="108750"/>
                </a:cubicBezTo>
                <a:cubicBezTo>
                  <a:pt x="16361" y="102538"/>
                  <a:pt x="12700" y="97500"/>
                  <a:pt x="8183" y="97500"/>
                </a:cubicBezTo>
                <a:cubicBezTo>
                  <a:pt x="7222" y="97500"/>
                  <a:pt x="6311" y="97772"/>
                  <a:pt x="5455" y="98188"/>
                </a:cubicBezTo>
                <a:lnTo>
                  <a:pt x="5455" y="51811"/>
                </a:lnTo>
                <a:cubicBezTo>
                  <a:pt x="6311" y="52233"/>
                  <a:pt x="7222" y="52500"/>
                  <a:pt x="8183" y="52500"/>
                </a:cubicBezTo>
                <a:cubicBezTo>
                  <a:pt x="12700" y="52500"/>
                  <a:pt x="16361" y="47466"/>
                  <a:pt x="16361" y="41250"/>
                </a:cubicBezTo>
                <a:cubicBezTo>
                  <a:pt x="16361" y="39927"/>
                  <a:pt x="16166" y="38677"/>
                  <a:pt x="15861" y="37500"/>
                </a:cubicBezTo>
                <a:lnTo>
                  <a:pt x="104138" y="37500"/>
                </a:lnTo>
                <a:cubicBezTo>
                  <a:pt x="103833" y="38677"/>
                  <a:pt x="103638" y="39927"/>
                  <a:pt x="103638" y="41250"/>
                </a:cubicBezTo>
                <a:cubicBezTo>
                  <a:pt x="103638" y="47466"/>
                  <a:pt x="107300" y="52500"/>
                  <a:pt x="111816" y="52500"/>
                </a:cubicBezTo>
                <a:cubicBezTo>
                  <a:pt x="112777" y="52500"/>
                  <a:pt x="113688" y="52233"/>
                  <a:pt x="114544" y="51811"/>
                </a:cubicBezTo>
                <a:cubicBezTo>
                  <a:pt x="114544" y="51811"/>
                  <a:pt x="114544" y="98188"/>
                  <a:pt x="114544" y="98188"/>
                </a:cubicBezTo>
                <a:close/>
                <a:moveTo>
                  <a:pt x="111816" y="112500"/>
                </a:moveTo>
                <a:cubicBezTo>
                  <a:pt x="110311" y="112500"/>
                  <a:pt x="109088" y="110822"/>
                  <a:pt x="109088" y="108750"/>
                </a:cubicBezTo>
                <a:cubicBezTo>
                  <a:pt x="109088" y="106683"/>
                  <a:pt x="110311" y="105000"/>
                  <a:pt x="111816" y="105000"/>
                </a:cubicBezTo>
                <a:cubicBezTo>
                  <a:pt x="113327" y="105000"/>
                  <a:pt x="114544" y="106683"/>
                  <a:pt x="114544" y="108750"/>
                </a:cubicBezTo>
                <a:cubicBezTo>
                  <a:pt x="114544" y="110822"/>
                  <a:pt x="113327" y="112500"/>
                  <a:pt x="111816" y="112500"/>
                </a:cubicBezTo>
                <a:moveTo>
                  <a:pt x="8183" y="112500"/>
                </a:moveTo>
                <a:cubicBezTo>
                  <a:pt x="6672" y="112500"/>
                  <a:pt x="5455" y="110822"/>
                  <a:pt x="5455" y="108750"/>
                </a:cubicBezTo>
                <a:cubicBezTo>
                  <a:pt x="5455" y="106683"/>
                  <a:pt x="6672" y="105000"/>
                  <a:pt x="8183" y="105000"/>
                </a:cubicBezTo>
                <a:cubicBezTo>
                  <a:pt x="9688" y="105000"/>
                  <a:pt x="10911" y="106683"/>
                  <a:pt x="10911" y="108750"/>
                </a:cubicBezTo>
                <a:cubicBezTo>
                  <a:pt x="10911" y="110822"/>
                  <a:pt x="9688" y="112500"/>
                  <a:pt x="8183" y="112500"/>
                </a:cubicBezTo>
                <a:moveTo>
                  <a:pt x="8183" y="37500"/>
                </a:moveTo>
                <a:cubicBezTo>
                  <a:pt x="9688" y="37500"/>
                  <a:pt x="10911" y="39177"/>
                  <a:pt x="10911" y="41250"/>
                </a:cubicBezTo>
                <a:cubicBezTo>
                  <a:pt x="10911" y="43322"/>
                  <a:pt x="9688" y="45000"/>
                  <a:pt x="8183" y="45000"/>
                </a:cubicBezTo>
                <a:cubicBezTo>
                  <a:pt x="6672" y="45000"/>
                  <a:pt x="5455" y="43322"/>
                  <a:pt x="5455" y="41250"/>
                </a:cubicBezTo>
                <a:cubicBezTo>
                  <a:pt x="5455" y="39177"/>
                  <a:pt x="6672" y="37500"/>
                  <a:pt x="8183" y="37500"/>
                </a:cubicBezTo>
                <a:moveTo>
                  <a:pt x="114544" y="30000"/>
                </a:moveTo>
                <a:lnTo>
                  <a:pt x="5455" y="30000"/>
                </a:lnTo>
                <a:cubicBezTo>
                  <a:pt x="2444" y="30000"/>
                  <a:pt x="0" y="33355"/>
                  <a:pt x="0" y="37500"/>
                </a:cubicBezTo>
                <a:lnTo>
                  <a:pt x="0" y="112500"/>
                </a:lnTo>
                <a:cubicBezTo>
                  <a:pt x="0" y="116644"/>
                  <a:pt x="2444" y="120000"/>
                  <a:pt x="5455" y="120000"/>
                </a:cubicBezTo>
                <a:lnTo>
                  <a:pt x="114544" y="120000"/>
                </a:lnTo>
                <a:cubicBezTo>
                  <a:pt x="117555" y="120000"/>
                  <a:pt x="120000" y="116644"/>
                  <a:pt x="120000" y="112500"/>
                </a:cubicBezTo>
                <a:lnTo>
                  <a:pt x="120000" y="37500"/>
                </a:lnTo>
                <a:cubicBezTo>
                  <a:pt x="120000" y="33355"/>
                  <a:pt x="117555" y="30000"/>
                  <a:pt x="114544" y="30000"/>
                </a:cubicBezTo>
                <a:moveTo>
                  <a:pt x="13638" y="22500"/>
                </a:moveTo>
                <a:lnTo>
                  <a:pt x="106361" y="22500"/>
                </a:lnTo>
                <a:cubicBezTo>
                  <a:pt x="107872" y="22500"/>
                  <a:pt x="109088" y="20822"/>
                  <a:pt x="109088" y="18755"/>
                </a:cubicBezTo>
                <a:cubicBezTo>
                  <a:pt x="109088" y="16677"/>
                  <a:pt x="107872" y="15000"/>
                  <a:pt x="106361" y="15000"/>
                </a:cubicBezTo>
                <a:lnTo>
                  <a:pt x="13638" y="15000"/>
                </a:lnTo>
                <a:cubicBezTo>
                  <a:pt x="12127" y="15000"/>
                  <a:pt x="10911" y="16677"/>
                  <a:pt x="10911" y="18755"/>
                </a:cubicBezTo>
                <a:cubicBezTo>
                  <a:pt x="10911" y="20822"/>
                  <a:pt x="12127" y="22500"/>
                  <a:pt x="13638" y="22500"/>
                </a:cubicBezTo>
                <a:moveTo>
                  <a:pt x="24544" y="7500"/>
                </a:moveTo>
                <a:lnTo>
                  <a:pt x="95455" y="7500"/>
                </a:lnTo>
                <a:cubicBezTo>
                  <a:pt x="96961" y="7500"/>
                  <a:pt x="98183" y="5822"/>
                  <a:pt x="98183" y="3750"/>
                </a:cubicBezTo>
                <a:cubicBezTo>
                  <a:pt x="98183" y="1677"/>
                  <a:pt x="96961" y="0"/>
                  <a:pt x="95455" y="0"/>
                </a:cubicBezTo>
                <a:lnTo>
                  <a:pt x="24544" y="0"/>
                </a:lnTo>
                <a:cubicBezTo>
                  <a:pt x="23038" y="0"/>
                  <a:pt x="21816" y="1677"/>
                  <a:pt x="21816" y="3750"/>
                </a:cubicBezTo>
                <a:cubicBezTo>
                  <a:pt x="21816" y="5822"/>
                  <a:pt x="23038" y="7500"/>
                  <a:pt x="24544" y="7500"/>
                </a:cubicBezTo>
                <a:moveTo>
                  <a:pt x="30000" y="45000"/>
                </a:moveTo>
                <a:lnTo>
                  <a:pt x="24544" y="45000"/>
                </a:lnTo>
                <a:cubicBezTo>
                  <a:pt x="23038" y="45000"/>
                  <a:pt x="21816" y="46683"/>
                  <a:pt x="21816" y="48750"/>
                </a:cubicBezTo>
                <a:cubicBezTo>
                  <a:pt x="21816" y="50822"/>
                  <a:pt x="23038" y="52500"/>
                  <a:pt x="24544" y="52500"/>
                </a:cubicBezTo>
                <a:lnTo>
                  <a:pt x="30000" y="52500"/>
                </a:lnTo>
                <a:cubicBezTo>
                  <a:pt x="31505" y="52500"/>
                  <a:pt x="32727" y="50822"/>
                  <a:pt x="32727" y="48750"/>
                </a:cubicBezTo>
                <a:cubicBezTo>
                  <a:pt x="32727" y="46683"/>
                  <a:pt x="31505" y="45000"/>
                  <a:pt x="30000" y="450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69" name="Shape 4769"/>
          <p:cNvSpPr/>
          <p:nvPr/>
        </p:nvSpPr>
        <p:spPr>
          <a:xfrm>
            <a:off x="880859" y="2854921"/>
            <a:ext cx="279328" cy="177754"/>
          </a:xfrm>
          <a:custGeom>
            <a:avLst/>
            <a:gdLst/>
            <a:ahLst/>
            <a:cxnLst/>
            <a:rect l="0" t="0" r="0" b="0"/>
            <a:pathLst>
              <a:path w="120000" h="120000" extrusionOk="0">
                <a:moveTo>
                  <a:pt x="56711" y="84766"/>
                </a:moveTo>
                <a:cubicBezTo>
                  <a:pt x="56322" y="86111"/>
                  <a:pt x="55800" y="87227"/>
                  <a:pt x="55127" y="88116"/>
                </a:cubicBezTo>
                <a:cubicBezTo>
                  <a:pt x="54455" y="89011"/>
                  <a:pt x="53666" y="89688"/>
                  <a:pt x="52772" y="90155"/>
                </a:cubicBezTo>
                <a:cubicBezTo>
                  <a:pt x="52011" y="90555"/>
                  <a:pt x="51350" y="90777"/>
                  <a:pt x="50538" y="90888"/>
                </a:cubicBezTo>
                <a:lnTo>
                  <a:pt x="50538" y="94283"/>
                </a:lnTo>
                <a:lnTo>
                  <a:pt x="47811" y="94283"/>
                </a:lnTo>
                <a:lnTo>
                  <a:pt x="47811" y="90894"/>
                </a:lnTo>
                <a:cubicBezTo>
                  <a:pt x="46922" y="90805"/>
                  <a:pt x="46200" y="90577"/>
                  <a:pt x="45394" y="90133"/>
                </a:cubicBezTo>
                <a:cubicBezTo>
                  <a:pt x="44450" y="89611"/>
                  <a:pt x="43644" y="88877"/>
                  <a:pt x="42977" y="87922"/>
                </a:cubicBezTo>
                <a:cubicBezTo>
                  <a:pt x="42305" y="86972"/>
                  <a:pt x="41788" y="85794"/>
                  <a:pt x="41422" y="84405"/>
                </a:cubicBezTo>
                <a:cubicBezTo>
                  <a:pt x="41055" y="83011"/>
                  <a:pt x="40883" y="81411"/>
                  <a:pt x="40905" y="79594"/>
                </a:cubicBezTo>
                <a:lnTo>
                  <a:pt x="44483" y="79594"/>
                </a:lnTo>
                <a:cubicBezTo>
                  <a:pt x="44461" y="81733"/>
                  <a:pt x="44766" y="83416"/>
                  <a:pt x="45394" y="84644"/>
                </a:cubicBezTo>
                <a:cubicBezTo>
                  <a:pt x="45944" y="85727"/>
                  <a:pt x="46683" y="86277"/>
                  <a:pt x="47811" y="86461"/>
                </a:cubicBezTo>
                <a:lnTo>
                  <a:pt x="47811" y="74622"/>
                </a:lnTo>
                <a:cubicBezTo>
                  <a:pt x="47177" y="74311"/>
                  <a:pt x="46638" y="73961"/>
                  <a:pt x="45944" y="73550"/>
                </a:cubicBezTo>
                <a:cubicBezTo>
                  <a:pt x="45100" y="73050"/>
                  <a:pt x="44333" y="72405"/>
                  <a:pt x="43650" y="71611"/>
                </a:cubicBezTo>
                <a:cubicBezTo>
                  <a:pt x="42972" y="70811"/>
                  <a:pt x="42422" y="69822"/>
                  <a:pt x="42005" y="68622"/>
                </a:cubicBezTo>
                <a:cubicBezTo>
                  <a:pt x="41583" y="67422"/>
                  <a:pt x="41377" y="65933"/>
                  <a:pt x="41377" y="64155"/>
                </a:cubicBezTo>
                <a:cubicBezTo>
                  <a:pt x="41377" y="62600"/>
                  <a:pt x="41572" y="61238"/>
                  <a:pt x="41961" y="60050"/>
                </a:cubicBezTo>
                <a:cubicBezTo>
                  <a:pt x="42344" y="58866"/>
                  <a:pt x="42866" y="57883"/>
                  <a:pt x="43527" y="57088"/>
                </a:cubicBezTo>
                <a:cubicBezTo>
                  <a:pt x="44188" y="56300"/>
                  <a:pt x="44944" y="55688"/>
                  <a:pt x="45800" y="55266"/>
                </a:cubicBezTo>
                <a:cubicBezTo>
                  <a:pt x="46516" y="54916"/>
                  <a:pt x="47105" y="54750"/>
                  <a:pt x="47811" y="54688"/>
                </a:cubicBezTo>
                <a:lnTo>
                  <a:pt x="47811" y="51427"/>
                </a:lnTo>
                <a:lnTo>
                  <a:pt x="50538" y="51427"/>
                </a:lnTo>
                <a:lnTo>
                  <a:pt x="50538" y="54688"/>
                </a:lnTo>
                <a:cubicBezTo>
                  <a:pt x="51244" y="54738"/>
                  <a:pt x="51822" y="54894"/>
                  <a:pt x="52516" y="55216"/>
                </a:cubicBezTo>
                <a:cubicBezTo>
                  <a:pt x="53361" y="55605"/>
                  <a:pt x="54083" y="56188"/>
                  <a:pt x="54705" y="56972"/>
                </a:cubicBezTo>
                <a:cubicBezTo>
                  <a:pt x="55316" y="57744"/>
                  <a:pt x="55811" y="58733"/>
                  <a:pt x="56177" y="59933"/>
                </a:cubicBezTo>
                <a:cubicBezTo>
                  <a:pt x="56544" y="61127"/>
                  <a:pt x="56727" y="62522"/>
                  <a:pt x="56727" y="64111"/>
                </a:cubicBezTo>
                <a:lnTo>
                  <a:pt x="53150" y="64111"/>
                </a:lnTo>
                <a:cubicBezTo>
                  <a:pt x="53105" y="62455"/>
                  <a:pt x="52827" y="61194"/>
                  <a:pt x="52316" y="60316"/>
                </a:cubicBezTo>
                <a:cubicBezTo>
                  <a:pt x="51883" y="59583"/>
                  <a:pt x="51350" y="59227"/>
                  <a:pt x="50538" y="59111"/>
                </a:cubicBezTo>
                <a:lnTo>
                  <a:pt x="50538" y="69466"/>
                </a:lnTo>
                <a:cubicBezTo>
                  <a:pt x="51255" y="69805"/>
                  <a:pt x="51866" y="70183"/>
                  <a:pt x="52616" y="70611"/>
                </a:cubicBezTo>
                <a:cubicBezTo>
                  <a:pt x="53516" y="71133"/>
                  <a:pt x="54311" y="71794"/>
                  <a:pt x="55000" y="72605"/>
                </a:cubicBezTo>
                <a:cubicBezTo>
                  <a:pt x="55688" y="73416"/>
                  <a:pt x="56244" y="74416"/>
                  <a:pt x="56666" y="75611"/>
                </a:cubicBezTo>
                <a:cubicBezTo>
                  <a:pt x="57083" y="76816"/>
                  <a:pt x="57288" y="78283"/>
                  <a:pt x="57288" y="80038"/>
                </a:cubicBezTo>
                <a:cubicBezTo>
                  <a:pt x="57288" y="81844"/>
                  <a:pt x="57100" y="83422"/>
                  <a:pt x="56711" y="84766"/>
                </a:cubicBezTo>
                <a:moveTo>
                  <a:pt x="49088" y="42855"/>
                </a:moveTo>
                <a:cubicBezTo>
                  <a:pt x="38544" y="42855"/>
                  <a:pt x="30000" y="56288"/>
                  <a:pt x="30000" y="72855"/>
                </a:cubicBezTo>
                <a:cubicBezTo>
                  <a:pt x="30000" y="89422"/>
                  <a:pt x="38544" y="102855"/>
                  <a:pt x="49088" y="102855"/>
                </a:cubicBezTo>
                <a:cubicBezTo>
                  <a:pt x="59633" y="102855"/>
                  <a:pt x="68183" y="89422"/>
                  <a:pt x="68183" y="72855"/>
                </a:cubicBezTo>
                <a:cubicBezTo>
                  <a:pt x="68183" y="56288"/>
                  <a:pt x="59633" y="42855"/>
                  <a:pt x="49088" y="42855"/>
                </a:cubicBezTo>
                <a:moveTo>
                  <a:pt x="114544" y="0"/>
                </a:moveTo>
                <a:lnTo>
                  <a:pt x="27272" y="0"/>
                </a:lnTo>
                <a:cubicBezTo>
                  <a:pt x="24261" y="0"/>
                  <a:pt x="21816" y="3833"/>
                  <a:pt x="21816" y="8572"/>
                </a:cubicBezTo>
                <a:lnTo>
                  <a:pt x="21816" y="12855"/>
                </a:lnTo>
                <a:cubicBezTo>
                  <a:pt x="21816" y="15222"/>
                  <a:pt x="23038" y="17144"/>
                  <a:pt x="24544" y="17144"/>
                </a:cubicBezTo>
                <a:cubicBezTo>
                  <a:pt x="26050" y="17144"/>
                  <a:pt x="27272" y="15222"/>
                  <a:pt x="27272" y="12855"/>
                </a:cubicBezTo>
                <a:lnTo>
                  <a:pt x="27272" y="8572"/>
                </a:lnTo>
                <a:lnTo>
                  <a:pt x="114544" y="8572"/>
                </a:lnTo>
                <a:lnTo>
                  <a:pt x="114544" y="85716"/>
                </a:lnTo>
                <a:lnTo>
                  <a:pt x="106361" y="85716"/>
                </a:lnTo>
                <a:cubicBezTo>
                  <a:pt x="104855" y="85716"/>
                  <a:pt x="103638" y="87633"/>
                  <a:pt x="103638" y="90000"/>
                </a:cubicBezTo>
                <a:cubicBezTo>
                  <a:pt x="103638" y="92366"/>
                  <a:pt x="104855" y="94283"/>
                  <a:pt x="106361" y="94283"/>
                </a:cubicBezTo>
                <a:lnTo>
                  <a:pt x="114544" y="94283"/>
                </a:lnTo>
                <a:cubicBezTo>
                  <a:pt x="117555" y="94283"/>
                  <a:pt x="120000" y="90444"/>
                  <a:pt x="120000" y="85716"/>
                </a:cubicBezTo>
                <a:lnTo>
                  <a:pt x="120000" y="8572"/>
                </a:lnTo>
                <a:cubicBezTo>
                  <a:pt x="120000" y="3833"/>
                  <a:pt x="117555" y="0"/>
                  <a:pt x="114544" y="0"/>
                </a:cubicBezTo>
                <a:moveTo>
                  <a:pt x="52505" y="76977"/>
                </a:moveTo>
                <a:cubicBezTo>
                  <a:pt x="52138" y="76555"/>
                  <a:pt x="51722" y="76211"/>
                  <a:pt x="51266" y="75950"/>
                </a:cubicBezTo>
                <a:cubicBezTo>
                  <a:pt x="50972" y="75788"/>
                  <a:pt x="50761" y="75644"/>
                  <a:pt x="50538" y="75500"/>
                </a:cubicBezTo>
                <a:lnTo>
                  <a:pt x="50538" y="86444"/>
                </a:lnTo>
                <a:cubicBezTo>
                  <a:pt x="51388" y="86238"/>
                  <a:pt x="52016" y="85816"/>
                  <a:pt x="52627" y="85061"/>
                </a:cubicBezTo>
                <a:cubicBezTo>
                  <a:pt x="53355" y="84172"/>
                  <a:pt x="53711" y="82755"/>
                  <a:pt x="53711" y="80805"/>
                </a:cubicBezTo>
                <a:cubicBezTo>
                  <a:pt x="53711" y="79905"/>
                  <a:pt x="53605" y="79144"/>
                  <a:pt x="53383" y="78527"/>
                </a:cubicBezTo>
                <a:cubicBezTo>
                  <a:pt x="53166" y="77911"/>
                  <a:pt x="52872" y="77394"/>
                  <a:pt x="52505" y="76977"/>
                </a:cubicBezTo>
                <a:moveTo>
                  <a:pt x="73638" y="94283"/>
                </a:moveTo>
                <a:cubicBezTo>
                  <a:pt x="72127" y="94283"/>
                  <a:pt x="70911" y="96200"/>
                  <a:pt x="70911" y="98572"/>
                </a:cubicBezTo>
                <a:cubicBezTo>
                  <a:pt x="70911" y="100938"/>
                  <a:pt x="72127" y="102855"/>
                  <a:pt x="73638" y="102855"/>
                </a:cubicBezTo>
                <a:cubicBezTo>
                  <a:pt x="75138" y="102855"/>
                  <a:pt x="76361" y="100938"/>
                  <a:pt x="76361" y="98572"/>
                </a:cubicBezTo>
                <a:cubicBezTo>
                  <a:pt x="76361" y="96200"/>
                  <a:pt x="75138" y="94283"/>
                  <a:pt x="73638" y="94283"/>
                </a:cubicBezTo>
                <a:moveTo>
                  <a:pt x="90000" y="42855"/>
                </a:moveTo>
                <a:cubicBezTo>
                  <a:pt x="88488" y="42855"/>
                  <a:pt x="87272" y="40938"/>
                  <a:pt x="87272" y="38572"/>
                </a:cubicBezTo>
                <a:cubicBezTo>
                  <a:pt x="87272" y="36200"/>
                  <a:pt x="88488" y="34283"/>
                  <a:pt x="90000" y="34283"/>
                </a:cubicBezTo>
                <a:cubicBezTo>
                  <a:pt x="91505" y="34283"/>
                  <a:pt x="92727" y="36200"/>
                  <a:pt x="92727" y="38572"/>
                </a:cubicBezTo>
                <a:cubicBezTo>
                  <a:pt x="92727" y="40938"/>
                  <a:pt x="91505" y="42855"/>
                  <a:pt x="90000" y="42855"/>
                </a:cubicBezTo>
                <a:moveTo>
                  <a:pt x="92727" y="95072"/>
                </a:moveTo>
                <a:cubicBezTo>
                  <a:pt x="91872" y="94594"/>
                  <a:pt x="90961" y="94283"/>
                  <a:pt x="90000" y="94283"/>
                </a:cubicBezTo>
                <a:cubicBezTo>
                  <a:pt x="85477" y="94283"/>
                  <a:pt x="81816" y="100044"/>
                  <a:pt x="81816" y="107144"/>
                </a:cubicBezTo>
                <a:cubicBezTo>
                  <a:pt x="81816" y="108650"/>
                  <a:pt x="82011" y="110077"/>
                  <a:pt x="82316" y="111427"/>
                </a:cubicBezTo>
                <a:lnTo>
                  <a:pt x="15861" y="111427"/>
                </a:lnTo>
                <a:cubicBezTo>
                  <a:pt x="16166" y="110077"/>
                  <a:pt x="16361" y="108650"/>
                  <a:pt x="16361" y="107144"/>
                </a:cubicBezTo>
                <a:cubicBezTo>
                  <a:pt x="16361" y="100044"/>
                  <a:pt x="12700" y="94283"/>
                  <a:pt x="8183" y="94283"/>
                </a:cubicBezTo>
                <a:cubicBezTo>
                  <a:pt x="7216" y="94283"/>
                  <a:pt x="6311" y="94594"/>
                  <a:pt x="5455" y="95072"/>
                </a:cubicBezTo>
                <a:lnTo>
                  <a:pt x="5455" y="50638"/>
                </a:lnTo>
                <a:cubicBezTo>
                  <a:pt x="6311" y="51122"/>
                  <a:pt x="7216" y="51427"/>
                  <a:pt x="8183" y="51427"/>
                </a:cubicBezTo>
                <a:cubicBezTo>
                  <a:pt x="12700" y="51427"/>
                  <a:pt x="16361" y="45672"/>
                  <a:pt x="16361" y="38572"/>
                </a:cubicBezTo>
                <a:cubicBezTo>
                  <a:pt x="16361" y="37061"/>
                  <a:pt x="16166" y="35633"/>
                  <a:pt x="15861" y="34283"/>
                </a:cubicBezTo>
                <a:lnTo>
                  <a:pt x="82316" y="34283"/>
                </a:lnTo>
                <a:cubicBezTo>
                  <a:pt x="82011" y="35633"/>
                  <a:pt x="81816" y="37061"/>
                  <a:pt x="81816" y="38572"/>
                </a:cubicBezTo>
                <a:cubicBezTo>
                  <a:pt x="81816" y="45672"/>
                  <a:pt x="85477" y="51427"/>
                  <a:pt x="90000" y="51427"/>
                </a:cubicBezTo>
                <a:cubicBezTo>
                  <a:pt x="90961" y="51427"/>
                  <a:pt x="91872" y="51122"/>
                  <a:pt x="92727" y="50638"/>
                </a:cubicBezTo>
                <a:cubicBezTo>
                  <a:pt x="92727" y="50638"/>
                  <a:pt x="92727" y="95072"/>
                  <a:pt x="92727" y="95072"/>
                </a:cubicBezTo>
                <a:close/>
                <a:moveTo>
                  <a:pt x="90000" y="111427"/>
                </a:moveTo>
                <a:cubicBezTo>
                  <a:pt x="88488" y="111427"/>
                  <a:pt x="87272" y="109511"/>
                  <a:pt x="87272" y="107144"/>
                </a:cubicBezTo>
                <a:cubicBezTo>
                  <a:pt x="87272" y="104772"/>
                  <a:pt x="88488" y="102855"/>
                  <a:pt x="90000" y="102855"/>
                </a:cubicBezTo>
                <a:cubicBezTo>
                  <a:pt x="91505" y="102855"/>
                  <a:pt x="92727" y="104772"/>
                  <a:pt x="92727" y="107144"/>
                </a:cubicBezTo>
                <a:cubicBezTo>
                  <a:pt x="92727" y="109511"/>
                  <a:pt x="91505" y="111427"/>
                  <a:pt x="90000" y="111427"/>
                </a:cubicBezTo>
                <a:moveTo>
                  <a:pt x="8183" y="111427"/>
                </a:moveTo>
                <a:cubicBezTo>
                  <a:pt x="6672" y="111427"/>
                  <a:pt x="5455" y="109511"/>
                  <a:pt x="5455" y="107144"/>
                </a:cubicBezTo>
                <a:cubicBezTo>
                  <a:pt x="5455" y="104772"/>
                  <a:pt x="6672" y="102855"/>
                  <a:pt x="8183" y="102855"/>
                </a:cubicBezTo>
                <a:cubicBezTo>
                  <a:pt x="9688" y="102855"/>
                  <a:pt x="10911" y="104772"/>
                  <a:pt x="10911" y="107144"/>
                </a:cubicBezTo>
                <a:cubicBezTo>
                  <a:pt x="10911" y="109511"/>
                  <a:pt x="9688" y="111427"/>
                  <a:pt x="8183" y="111427"/>
                </a:cubicBezTo>
                <a:moveTo>
                  <a:pt x="8183" y="34283"/>
                </a:moveTo>
                <a:cubicBezTo>
                  <a:pt x="9688" y="34283"/>
                  <a:pt x="10911" y="36200"/>
                  <a:pt x="10911" y="38572"/>
                </a:cubicBezTo>
                <a:cubicBezTo>
                  <a:pt x="10911" y="40938"/>
                  <a:pt x="9688" y="42855"/>
                  <a:pt x="8183" y="42855"/>
                </a:cubicBezTo>
                <a:cubicBezTo>
                  <a:pt x="6672" y="42855"/>
                  <a:pt x="5455" y="40938"/>
                  <a:pt x="5455" y="38572"/>
                </a:cubicBezTo>
                <a:cubicBezTo>
                  <a:pt x="5455" y="36200"/>
                  <a:pt x="6672" y="34283"/>
                  <a:pt x="8183" y="34283"/>
                </a:cubicBezTo>
                <a:moveTo>
                  <a:pt x="92727" y="25716"/>
                </a:moveTo>
                <a:lnTo>
                  <a:pt x="5455" y="25716"/>
                </a:lnTo>
                <a:cubicBezTo>
                  <a:pt x="2438" y="25716"/>
                  <a:pt x="0" y="29550"/>
                  <a:pt x="0" y="34283"/>
                </a:cubicBezTo>
                <a:lnTo>
                  <a:pt x="0" y="111427"/>
                </a:lnTo>
                <a:cubicBezTo>
                  <a:pt x="0" y="116161"/>
                  <a:pt x="2438" y="120000"/>
                  <a:pt x="5455" y="120000"/>
                </a:cubicBezTo>
                <a:lnTo>
                  <a:pt x="92727" y="120000"/>
                </a:lnTo>
                <a:cubicBezTo>
                  <a:pt x="95738" y="120000"/>
                  <a:pt x="98183" y="116161"/>
                  <a:pt x="98183" y="111427"/>
                </a:cubicBezTo>
                <a:lnTo>
                  <a:pt x="98183" y="34283"/>
                </a:lnTo>
                <a:cubicBezTo>
                  <a:pt x="98183" y="29550"/>
                  <a:pt x="95738" y="25716"/>
                  <a:pt x="92727" y="25716"/>
                </a:cubicBezTo>
                <a:moveTo>
                  <a:pt x="44955" y="63766"/>
                </a:moveTo>
                <a:cubicBezTo>
                  <a:pt x="44955" y="64544"/>
                  <a:pt x="45061" y="65211"/>
                  <a:pt x="45272" y="65755"/>
                </a:cubicBezTo>
                <a:cubicBezTo>
                  <a:pt x="45477" y="66311"/>
                  <a:pt x="45744" y="66777"/>
                  <a:pt x="46072" y="67166"/>
                </a:cubicBezTo>
                <a:cubicBezTo>
                  <a:pt x="46394" y="67555"/>
                  <a:pt x="46772" y="67872"/>
                  <a:pt x="47200" y="68111"/>
                </a:cubicBezTo>
                <a:cubicBezTo>
                  <a:pt x="47455" y="68255"/>
                  <a:pt x="47627" y="68388"/>
                  <a:pt x="47811" y="68500"/>
                </a:cubicBezTo>
                <a:lnTo>
                  <a:pt x="47811" y="59094"/>
                </a:lnTo>
                <a:cubicBezTo>
                  <a:pt x="46983" y="59183"/>
                  <a:pt x="46405" y="59488"/>
                  <a:pt x="45877" y="60100"/>
                </a:cubicBezTo>
                <a:cubicBezTo>
                  <a:pt x="45261" y="60827"/>
                  <a:pt x="44955" y="62055"/>
                  <a:pt x="44955" y="63766"/>
                </a:cubicBezTo>
                <a:moveTo>
                  <a:pt x="24544" y="42855"/>
                </a:moveTo>
                <a:cubicBezTo>
                  <a:pt x="23038" y="42855"/>
                  <a:pt x="21816" y="44777"/>
                  <a:pt x="21816" y="47144"/>
                </a:cubicBezTo>
                <a:cubicBezTo>
                  <a:pt x="21816" y="49511"/>
                  <a:pt x="23038" y="51427"/>
                  <a:pt x="24544" y="51427"/>
                </a:cubicBezTo>
                <a:cubicBezTo>
                  <a:pt x="26050" y="51427"/>
                  <a:pt x="27272" y="49511"/>
                  <a:pt x="27272" y="47144"/>
                </a:cubicBezTo>
                <a:cubicBezTo>
                  <a:pt x="27272" y="44777"/>
                  <a:pt x="26050" y="42855"/>
                  <a:pt x="24544" y="42855"/>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70" name="Shape 4770"/>
          <p:cNvSpPr/>
          <p:nvPr/>
        </p:nvSpPr>
        <p:spPr>
          <a:xfrm>
            <a:off x="1414120" y="2867617"/>
            <a:ext cx="279328" cy="152371"/>
          </a:xfrm>
          <a:custGeom>
            <a:avLst/>
            <a:gdLst/>
            <a:ahLst/>
            <a:cxnLst/>
            <a:rect l="0" t="0" r="0" b="0"/>
            <a:pathLst>
              <a:path w="120000" h="120000" extrusionOk="0">
                <a:moveTo>
                  <a:pt x="65877" y="52811"/>
                </a:moveTo>
                <a:lnTo>
                  <a:pt x="64838" y="57216"/>
                </a:lnTo>
                <a:lnTo>
                  <a:pt x="55038" y="57216"/>
                </a:lnTo>
                <a:cubicBezTo>
                  <a:pt x="55011" y="57444"/>
                  <a:pt x="55000" y="57766"/>
                  <a:pt x="55000" y="58177"/>
                </a:cubicBezTo>
                <a:lnTo>
                  <a:pt x="55000" y="59761"/>
                </a:lnTo>
                <a:cubicBezTo>
                  <a:pt x="55000" y="60955"/>
                  <a:pt x="55011" y="61666"/>
                  <a:pt x="55038" y="61894"/>
                </a:cubicBezTo>
                <a:lnTo>
                  <a:pt x="64277" y="61894"/>
                </a:lnTo>
                <a:lnTo>
                  <a:pt x="63277" y="66227"/>
                </a:lnTo>
                <a:lnTo>
                  <a:pt x="55238" y="66227"/>
                </a:lnTo>
                <a:cubicBezTo>
                  <a:pt x="55561" y="69938"/>
                  <a:pt x="56238" y="72855"/>
                  <a:pt x="57283" y="74966"/>
                </a:cubicBezTo>
                <a:cubicBezTo>
                  <a:pt x="58483" y="77577"/>
                  <a:pt x="60105" y="78883"/>
                  <a:pt x="62161" y="78883"/>
                </a:cubicBezTo>
                <a:cubicBezTo>
                  <a:pt x="63494" y="78883"/>
                  <a:pt x="64600" y="78522"/>
                  <a:pt x="65477" y="77783"/>
                </a:cubicBezTo>
                <a:cubicBezTo>
                  <a:pt x="66277" y="77100"/>
                  <a:pt x="67183" y="75950"/>
                  <a:pt x="68200" y="74344"/>
                </a:cubicBezTo>
                <a:lnTo>
                  <a:pt x="68200" y="81977"/>
                </a:lnTo>
                <a:cubicBezTo>
                  <a:pt x="66383" y="83994"/>
                  <a:pt x="64372" y="85005"/>
                  <a:pt x="62161" y="85005"/>
                </a:cubicBezTo>
                <a:cubicBezTo>
                  <a:pt x="58588" y="85005"/>
                  <a:pt x="55800" y="83127"/>
                  <a:pt x="53794" y="79372"/>
                </a:cubicBezTo>
                <a:cubicBezTo>
                  <a:pt x="52066" y="76111"/>
                  <a:pt x="50983" y="71733"/>
                  <a:pt x="50555" y="66227"/>
                </a:cubicBezTo>
                <a:lnTo>
                  <a:pt x="47477" y="66227"/>
                </a:lnTo>
                <a:lnTo>
                  <a:pt x="48555" y="61894"/>
                </a:lnTo>
                <a:lnTo>
                  <a:pt x="50361" y="61894"/>
                </a:lnTo>
                <a:cubicBezTo>
                  <a:pt x="50333" y="61572"/>
                  <a:pt x="50311" y="61233"/>
                  <a:pt x="50300" y="60861"/>
                </a:cubicBezTo>
                <a:cubicBezTo>
                  <a:pt x="50283" y="60494"/>
                  <a:pt x="50277" y="60105"/>
                  <a:pt x="50277" y="59688"/>
                </a:cubicBezTo>
                <a:cubicBezTo>
                  <a:pt x="50277" y="59372"/>
                  <a:pt x="50283" y="59000"/>
                  <a:pt x="50300" y="58594"/>
                </a:cubicBezTo>
                <a:cubicBezTo>
                  <a:pt x="50311" y="58177"/>
                  <a:pt x="50333" y="57716"/>
                  <a:pt x="50361" y="57216"/>
                </a:cubicBezTo>
                <a:lnTo>
                  <a:pt x="47477" y="57216"/>
                </a:lnTo>
                <a:lnTo>
                  <a:pt x="48522" y="52811"/>
                </a:lnTo>
                <a:lnTo>
                  <a:pt x="50638" y="52811"/>
                </a:lnTo>
                <a:cubicBezTo>
                  <a:pt x="51305" y="47538"/>
                  <a:pt x="52516" y="43366"/>
                  <a:pt x="54277" y="40294"/>
                </a:cubicBezTo>
                <a:cubicBezTo>
                  <a:pt x="56333" y="36761"/>
                  <a:pt x="58955" y="34994"/>
                  <a:pt x="62161" y="34994"/>
                </a:cubicBezTo>
                <a:cubicBezTo>
                  <a:pt x="64477" y="34994"/>
                  <a:pt x="66855" y="36416"/>
                  <a:pt x="69277" y="39255"/>
                </a:cubicBezTo>
                <a:lnTo>
                  <a:pt x="67438" y="45516"/>
                </a:lnTo>
                <a:cubicBezTo>
                  <a:pt x="65733" y="42588"/>
                  <a:pt x="63866" y="41116"/>
                  <a:pt x="61838" y="41116"/>
                </a:cubicBezTo>
                <a:cubicBezTo>
                  <a:pt x="60050" y="41116"/>
                  <a:pt x="58561" y="42333"/>
                  <a:pt x="57361" y="44766"/>
                </a:cubicBezTo>
                <a:cubicBezTo>
                  <a:pt x="56344" y="46916"/>
                  <a:pt x="55666" y="49605"/>
                  <a:pt x="55316" y="52811"/>
                </a:cubicBezTo>
                <a:cubicBezTo>
                  <a:pt x="55316" y="52811"/>
                  <a:pt x="65877" y="52811"/>
                  <a:pt x="65877" y="52811"/>
                </a:cubicBezTo>
                <a:close/>
                <a:moveTo>
                  <a:pt x="60000" y="20005"/>
                </a:moveTo>
                <a:cubicBezTo>
                  <a:pt x="47950" y="20005"/>
                  <a:pt x="38183" y="37911"/>
                  <a:pt x="38183" y="59994"/>
                </a:cubicBezTo>
                <a:cubicBezTo>
                  <a:pt x="38183" y="82094"/>
                  <a:pt x="47950" y="100000"/>
                  <a:pt x="60000" y="100000"/>
                </a:cubicBezTo>
                <a:cubicBezTo>
                  <a:pt x="72050" y="100000"/>
                  <a:pt x="81816" y="82094"/>
                  <a:pt x="81816" y="59994"/>
                </a:cubicBezTo>
                <a:cubicBezTo>
                  <a:pt x="81816" y="37911"/>
                  <a:pt x="72050" y="20005"/>
                  <a:pt x="60000" y="20005"/>
                </a:cubicBezTo>
                <a:moveTo>
                  <a:pt x="30000" y="20005"/>
                </a:moveTo>
                <a:lnTo>
                  <a:pt x="24544" y="20005"/>
                </a:lnTo>
                <a:cubicBezTo>
                  <a:pt x="23038" y="20005"/>
                  <a:pt x="21816" y="22238"/>
                  <a:pt x="21816" y="25005"/>
                </a:cubicBezTo>
                <a:cubicBezTo>
                  <a:pt x="21816" y="27766"/>
                  <a:pt x="23038" y="30005"/>
                  <a:pt x="24544" y="30005"/>
                </a:cubicBezTo>
                <a:lnTo>
                  <a:pt x="30000" y="30005"/>
                </a:lnTo>
                <a:cubicBezTo>
                  <a:pt x="31505" y="30005"/>
                  <a:pt x="32727" y="27766"/>
                  <a:pt x="32727" y="25005"/>
                </a:cubicBezTo>
                <a:cubicBezTo>
                  <a:pt x="32727" y="22238"/>
                  <a:pt x="31505" y="20005"/>
                  <a:pt x="30000" y="20005"/>
                </a:cubicBezTo>
                <a:moveTo>
                  <a:pt x="95455" y="89994"/>
                </a:moveTo>
                <a:lnTo>
                  <a:pt x="90000" y="89994"/>
                </a:lnTo>
                <a:cubicBezTo>
                  <a:pt x="88494" y="89994"/>
                  <a:pt x="87272" y="92238"/>
                  <a:pt x="87272" y="95000"/>
                </a:cubicBezTo>
                <a:cubicBezTo>
                  <a:pt x="87272" y="97761"/>
                  <a:pt x="88494" y="100000"/>
                  <a:pt x="90000" y="100000"/>
                </a:cubicBezTo>
                <a:lnTo>
                  <a:pt x="95455" y="100000"/>
                </a:lnTo>
                <a:cubicBezTo>
                  <a:pt x="96961" y="100000"/>
                  <a:pt x="98183" y="97761"/>
                  <a:pt x="98183" y="95000"/>
                </a:cubicBezTo>
                <a:cubicBezTo>
                  <a:pt x="98183" y="92238"/>
                  <a:pt x="96961" y="89994"/>
                  <a:pt x="95455" y="89994"/>
                </a:cubicBezTo>
                <a:moveTo>
                  <a:pt x="111816" y="20005"/>
                </a:moveTo>
                <a:cubicBezTo>
                  <a:pt x="110311" y="20005"/>
                  <a:pt x="109088" y="17766"/>
                  <a:pt x="109088" y="15005"/>
                </a:cubicBezTo>
                <a:cubicBezTo>
                  <a:pt x="109088" y="12238"/>
                  <a:pt x="110311" y="10000"/>
                  <a:pt x="111816" y="10000"/>
                </a:cubicBezTo>
                <a:cubicBezTo>
                  <a:pt x="113322" y="10000"/>
                  <a:pt x="114544" y="12238"/>
                  <a:pt x="114544" y="15005"/>
                </a:cubicBezTo>
                <a:cubicBezTo>
                  <a:pt x="114544" y="17766"/>
                  <a:pt x="113322" y="20005"/>
                  <a:pt x="111816" y="20005"/>
                </a:cubicBezTo>
                <a:moveTo>
                  <a:pt x="114544" y="90916"/>
                </a:moveTo>
                <a:cubicBezTo>
                  <a:pt x="113688" y="90355"/>
                  <a:pt x="112777" y="89994"/>
                  <a:pt x="111816" y="89994"/>
                </a:cubicBezTo>
                <a:cubicBezTo>
                  <a:pt x="107300" y="89994"/>
                  <a:pt x="103638" y="96716"/>
                  <a:pt x="103638" y="105000"/>
                </a:cubicBezTo>
                <a:cubicBezTo>
                  <a:pt x="103638" y="106761"/>
                  <a:pt x="103827" y="108427"/>
                  <a:pt x="104133" y="110000"/>
                </a:cubicBezTo>
                <a:lnTo>
                  <a:pt x="15861" y="110000"/>
                </a:lnTo>
                <a:cubicBezTo>
                  <a:pt x="16166" y="108427"/>
                  <a:pt x="16361" y="106761"/>
                  <a:pt x="16361" y="105000"/>
                </a:cubicBezTo>
                <a:cubicBezTo>
                  <a:pt x="16361" y="96716"/>
                  <a:pt x="12700" y="89994"/>
                  <a:pt x="8183" y="89994"/>
                </a:cubicBezTo>
                <a:cubicBezTo>
                  <a:pt x="7216" y="89994"/>
                  <a:pt x="6311" y="90355"/>
                  <a:pt x="5455" y="90916"/>
                </a:cubicBezTo>
                <a:lnTo>
                  <a:pt x="5455" y="29083"/>
                </a:lnTo>
                <a:cubicBezTo>
                  <a:pt x="6311" y="29644"/>
                  <a:pt x="7216" y="30005"/>
                  <a:pt x="8183" y="30005"/>
                </a:cubicBezTo>
                <a:cubicBezTo>
                  <a:pt x="12700" y="30005"/>
                  <a:pt x="16361" y="23288"/>
                  <a:pt x="16361" y="15005"/>
                </a:cubicBezTo>
                <a:cubicBezTo>
                  <a:pt x="16361" y="13238"/>
                  <a:pt x="16166" y="11572"/>
                  <a:pt x="15861" y="10000"/>
                </a:cubicBezTo>
                <a:lnTo>
                  <a:pt x="104133" y="10000"/>
                </a:lnTo>
                <a:cubicBezTo>
                  <a:pt x="103827" y="11572"/>
                  <a:pt x="103638" y="13238"/>
                  <a:pt x="103638" y="15005"/>
                </a:cubicBezTo>
                <a:cubicBezTo>
                  <a:pt x="103638" y="23288"/>
                  <a:pt x="107300" y="30005"/>
                  <a:pt x="111816" y="30005"/>
                </a:cubicBezTo>
                <a:cubicBezTo>
                  <a:pt x="112777" y="30005"/>
                  <a:pt x="113688" y="29644"/>
                  <a:pt x="114544" y="29083"/>
                </a:cubicBezTo>
                <a:cubicBezTo>
                  <a:pt x="114544" y="29083"/>
                  <a:pt x="114544" y="90916"/>
                  <a:pt x="114544" y="90916"/>
                </a:cubicBezTo>
                <a:close/>
                <a:moveTo>
                  <a:pt x="111816" y="110000"/>
                </a:moveTo>
                <a:cubicBezTo>
                  <a:pt x="110311" y="110000"/>
                  <a:pt x="109088" y="107761"/>
                  <a:pt x="109088" y="105000"/>
                </a:cubicBezTo>
                <a:cubicBezTo>
                  <a:pt x="109088" y="102233"/>
                  <a:pt x="110311" y="100000"/>
                  <a:pt x="111816" y="100000"/>
                </a:cubicBezTo>
                <a:cubicBezTo>
                  <a:pt x="113322" y="100000"/>
                  <a:pt x="114544" y="102233"/>
                  <a:pt x="114544" y="105000"/>
                </a:cubicBezTo>
                <a:cubicBezTo>
                  <a:pt x="114544" y="107761"/>
                  <a:pt x="113322" y="110000"/>
                  <a:pt x="111816" y="110000"/>
                </a:cubicBezTo>
                <a:moveTo>
                  <a:pt x="8183" y="110000"/>
                </a:moveTo>
                <a:cubicBezTo>
                  <a:pt x="6677" y="110000"/>
                  <a:pt x="5455" y="107761"/>
                  <a:pt x="5455" y="105000"/>
                </a:cubicBezTo>
                <a:cubicBezTo>
                  <a:pt x="5455" y="102233"/>
                  <a:pt x="6677" y="100000"/>
                  <a:pt x="8183" y="100000"/>
                </a:cubicBezTo>
                <a:cubicBezTo>
                  <a:pt x="9688" y="100000"/>
                  <a:pt x="10911" y="102233"/>
                  <a:pt x="10911" y="105000"/>
                </a:cubicBezTo>
                <a:cubicBezTo>
                  <a:pt x="10911" y="107761"/>
                  <a:pt x="9688" y="110000"/>
                  <a:pt x="8183" y="110000"/>
                </a:cubicBezTo>
                <a:moveTo>
                  <a:pt x="8183" y="10000"/>
                </a:moveTo>
                <a:cubicBezTo>
                  <a:pt x="9688" y="10000"/>
                  <a:pt x="10911" y="12238"/>
                  <a:pt x="10911" y="15005"/>
                </a:cubicBezTo>
                <a:cubicBezTo>
                  <a:pt x="10911" y="17766"/>
                  <a:pt x="9688" y="20005"/>
                  <a:pt x="8183" y="20005"/>
                </a:cubicBezTo>
                <a:cubicBezTo>
                  <a:pt x="6677" y="20005"/>
                  <a:pt x="5455" y="17766"/>
                  <a:pt x="5455" y="15005"/>
                </a:cubicBezTo>
                <a:cubicBezTo>
                  <a:pt x="5455" y="12238"/>
                  <a:pt x="6677" y="10000"/>
                  <a:pt x="8183" y="10000"/>
                </a:cubicBezTo>
                <a:moveTo>
                  <a:pt x="114544" y="0"/>
                </a:moveTo>
                <a:lnTo>
                  <a:pt x="5455" y="0"/>
                </a:lnTo>
                <a:cubicBezTo>
                  <a:pt x="2438" y="0"/>
                  <a:pt x="0" y="4477"/>
                  <a:pt x="0" y="10000"/>
                </a:cubicBezTo>
                <a:lnTo>
                  <a:pt x="0" y="110000"/>
                </a:lnTo>
                <a:cubicBezTo>
                  <a:pt x="0" y="115516"/>
                  <a:pt x="2438" y="120000"/>
                  <a:pt x="5455" y="120000"/>
                </a:cubicBezTo>
                <a:lnTo>
                  <a:pt x="114544" y="120000"/>
                </a:lnTo>
                <a:cubicBezTo>
                  <a:pt x="117555" y="120000"/>
                  <a:pt x="120000" y="115516"/>
                  <a:pt x="120000" y="110000"/>
                </a:cubicBezTo>
                <a:lnTo>
                  <a:pt x="120000" y="10000"/>
                </a:lnTo>
                <a:cubicBezTo>
                  <a:pt x="120000" y="4477"/>
                  <a:pt x="117555" y="0"/>
                  <a:pt x="114544"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71" name="Shape 4771"/>
          <p:cNvSpPr/>
          <p:nvPr/>
        </p:nvSpPr>
        <p:spPr>
          <a:xfrm>
            <a:off x="1947381" y="2842223"/>
            <a:ext cx="279328" cy="203147"/>
          </a:xfrm>
          <a:custGeom>
            <a:avLst/>
            <a:gdLst/>
            <a:ahLst/>
            <a:cxnLst/>
            <a:rect l="0" t="0" r="0" b="0"/>
            <a:pathLst>
              <a:path w="120000" h="120000" extrusionOk="0">
                <a:moveTo>
                  <a:pt x="30000" y="45000"/>
                </a:moveTo>
                <a:lnTo>
                  <a:pt x="24544" y="45000"/>
                </a:lnTo>
                <a:cubicBezTo>
                  <a:pt x="23038" y="45000"/>
                  <a:pt x="21816" y="46683"/>
                  <a:pt x="21816" y="48750"/>
                </a:cubicBezTo>
                <a:cubicBezTo>
                  <a:pt x="21816" y="50822"/>
                  <a:pt x="23038" y="52500"/>
                  <a:pt x="24544" y="52500"/>
                </a:cubicBezTo>
                <a:lnTo>
                  <a:pt x="30000" y="52500"/>
                </a:lnTo>
                <a:cubicBezTo>
                  <a:pt x="31505" y="52500"/>
                  <a:pt x="32727" y="50822"/>
                  <a:pt x="32727" y="48750"/>
                </a:cubicBezTo>
                <a:cubicBezTo>
                  <a:pt x="32727" y="46683"/>
                  <a:pt x="31505" y="45000"/>
                  <a:pt x="30000" y="45000"/>
                </a:cubicBezTo>
                <a:moveTo>
                  <a:pt x="65877" y="69605"/>
                </a:moveTo>
                <a:lnTo>
                  <a:pt x="64838" y="72911"/>
                </a:lnTo>
                <a:lnTo>
                  <a:pt x="55044" y="72911"/>
                </a:lnTo>
                <a:cubicBezTo>
                  <a:pt x="55011" y="73083"/>
                  <a:pt x="55000" y="73322"/>
                  <a:pt x="55000" y="73633"/>
                </a:cubicBezTo>
                <a:lnTo>
                  <a:pt x="55000" y="74822"/>
                </a:lnTo>
                <a:cubicBezTo>
                  <a:pt x="55000" y="75716"/>
                  <a:pt x="55011" y="76250"/>
                  <a:pt x="55044" y="76422"/>
                </a:cubicBezTo>
                <a:lnTo>
                  <a:pt x="64277" y="76422"/>
                </a:lnTo>
                <a:lnTo>
                  <a:pt x="63283" y="79666"/>
                </a:lnTo>
                <a:lnTo>
                  <a:pt x="55238" y="79666"/>
                </a:lnTo>
                <a:cubicBezTo>
                  <a:pt x="55561" y="82455"/>
                  <a:pt x="56244" y="84644"/>
                  <a:pt x="57283" y="86222"/>
                </a:cubicBezTo>
                <a:cubicBezTo>
                  <a:pt x="58483" y="88183"/>
                  <a:pt x="60105" y="89166"/>
                  <a:pt x="62161" y="89166"/>
                </a:cubicBezTo>
                <a:cubicBezTo>
                  <a:pt x="63494" y="89166"/>
                  <a:pt x="64600" y="88888"/>
                  <a:pt x="65483" y="88338"/>
                </a:cubicBezTo>
                <a:cubicBezTo>
                  <a:pt x="66277" y="87822"/>
                  <a:pt x="67183" y="86966"/>
                  <a:pt x="68200" y="85761"/>
                </a:cubicBezTo>
                <a:lnTo>
                  <a:pt x="68200" y="91488"/>
                </a:lnTo>
                <a:cubicBezTo>
                  <a:pt x="66388" y="93005"/>
                  <a:pt x="64372" y="93755"/>
                  <a:pt x="62161" y="93755"/>
                </a:cubicBezTo>
                <a:cubicBezTo>
                  <a:pt x="58588" y="93755"/>
                  <a:pt x="55800" y="92350"/>
                  <a:pt x="53800" y="89522"/>
                </a:cubicBezTo>
                <a:cubicBezTo>
                  <a:pt x="52066" y="87088"/>
                  <a:pt x="50983" y="83800"/>
                  <a:pt x="50561" y="79666"/>
                </a:cubicBezTo>
                <a:lnTo>
                  <a:pt x="47483" y="79666"/>
                </a:lnTo>
                <a:lnTo>
                  <a:pt x="48561" y="76422"/>
                </a:lnTo>
                <a:lnTo>
                  <a:pt x="50361" y="76422"/>
                </a:lnTo>
                <a:cubicBezTo>
                  <a:pt x="50333" y="76177"/>
                  <a:pt x="50311" y="75922"/>
                  <a:pt x="50300" y="75650"/>
                </a:cubicBezTo>
                <a:cubicBezTo>
                  <a:pt x="50283" y="75372"/>
                  <a:pt x="50277" y="75083"/>
                  <a:pt x="50277" y="74766"/>
                </a:cubicBezTo>
                <a:cubicBezTo>
                  <a:pt x="50277" y="74533"/>
                  <a:pt x="50283" y="74255"/>
                  <a:pt x="50300" y="73944"/>
                </a:cubicBezTo>
                <a:cubicBezTo>
                  <a:pt x="50311" y="73633"/>
                  <a:pt x="50333" y="73288"/>
                  <a:pt x="50361" y="72911"/>
                </a:cubicBezTo>
                <a:lnTo>
                  <a:pt x="47483" y="72911"/>
                </a:lnTo>
                <a:lnTo>
                  <a:pt x="48522" y="69605"/>
                </a:lnTo>
                <a:lnTo>
                  <a:pt x="50638" y="69605"/>
                </a:lnTo>
                <a:cubicBezTo>
                  <a:pt x="51305" y="65655"/>
                  <a:pt x="52516" y="62522"/>
                  <a:pt x="54277" y="60222"/>
                </a:cubicBezTo>
                <a:cubicBezTo>
                  <a:pt x="56333" y="57572"/>
                  <a:pt x="58961" y="56244"/>
                  <a:pt x="62161" y="56244"/>
                </a:cubicBezTo>
                <a:cubicBezTo>
                  <a:pt x="64483" y="56244"/>
                  <a:pt x="66855" y="57311"/>
                  <a:pt x="69277" y="59444"/>
                </a:cubicBezTo>
                <a:lnTo>
                  <a:pt x="67438" y="64138"/>
                </a:lnTo>
                <a:cubicBezTo>
                  <a:pt x="65733" y="61944"/>
                  <a:pt x="63866" y="60838"/>
                  <a:pt x="61838" y="60838"/>
                </a:cubicBezTo>
                <a:cubicBezTo>
                  <a:pt x="60050" y="60838"/>
                  <a:pt x="58561" y="61750"/>
                  <a:pt x="57361" y="63572"/>
                </a:cubicBezTo>
                <a:cubicBezTo>
                  <a:pt x="56350" y="65188"/>
                  <a:pt x="55666" y="67205"/>
                  <a:pt x="55322" y="69605"/>
                </a:cubicBezTo>
                <a:cubicBezTo>
                  <a:pt x="55322" y="69605"/>
                  <a:pt x="65877" y="69605"/>
                  <a:pt x="65877" y="69605"/>
                </a:cubicBezTo>
                <a:close/>
                <a:moveTo>
                  <a:pt x="60000" y="45000"/>
                </a:moveTo>
                <a:cubicBezTo>
                  <a:pt x="47950" y="45000"/>
                  <a:pt x="38183" y="58433"/>
                  <a:pt x="38183" y="75000"/>
                </a:cubicBezTo>
                <a:cubicBezTo>
                  <a:pt x="38183" y="91566"/>
                  <a:pt x="47950" y="105000"/>
                  <a:pt x="60000" y="105000"/>
                </a:cubicBezTo>
                <a:cubicBezTo>
                  <a:pt x="72050" y="105000"/>
                  <a:pt x="81816" y="91566"/>
                  <a:pt x="81816" y="75000"/>
                </a:cubicBezTo>
                <a:cubicBezTo>
                  <a:pt x="81816" y="58433"/>
                  <a:pt x="72050" y="45000"/>
                  <a:pt x="60000" y="45000"/>
                </a:cubicBezTo>
                <a:moveTo>
                  <a:pt x="111816" y="45000"/>
                </a:moveTo>
                <a:cubicBezTo>
                  <a:pt x="110311" y="45000"/>
                  <a:pt x="109088" y="43322"/>
                  <a:pt x="109088" y="41250"/>
                </a:cubicBezTo>
                <a:cubicBezTo>
                  <a:pt x="109088" y="39177"/>
                  <a:pt x="110311" y="37500"/>
                  <a:pt x="111816" y="37500"/>
                </a:cubicBezTo>
                <a:cubicBezTo>
                  <a:pt x="113322" y="37500"/>
                  <a:pt x="114544" y="39177"/>
                  <a:pt x="114544" y="41250"/>
                </a:cubicBezTo>
                <a:cubicBezTo>
                  <a:pt x="114544" y="43322"/>
                  <a:pt x="113322" y="45000"/>
                  <a:pt x="111816" y="45000"/>
                </a:cubicBezTo>
                <a:moveTo>
                  <a:pt x="114544" y="98188"/>
                </a:moveTo>
                <a:cubicBezTo>
                  <a:pt x="113688" y="97772"/>
                  <a:pt x="112777" y="97500"/>
                  <a:pt x="111816" y="97500"/>
                </a:cubicBezTo>
                <a:cubicBezTo>
                  <a:pt x="107300" y="97500"/>
                  <a:pt x="103638" y="102538"/>
                  <a:pt x="103638" y="108750"/>
                </a:cubicBezTo>
                <a:cubicBezTo>
                  <a:pt x="103638" y="110072"/>
                  <a:pt x="103833" y="111327"/>
                  <a:pt x="104138" y="112500"/>
                </a:cubicBezTo>
                <a:lnTo>
                  <a:pt x="15861" y="112500"/>
                </a:lnTo>
                <a:cubicBezTo>
                  <a:pt x="16166" y="111327"/>
                  <a:pt x="16361" y="110072"/>
                  <a:pt x="16361" y="108750"/>
                </a:cubicBezTo>
                <a:cubicBezTo>
                  <a:pt x="16361" y="102538"/>
                  <a:pt x="12700" y="97500"/>
                  <a:pt x="8183" y="97500"/>
                </a:cubicBezTo>
                <a:cubicBezTo>
                  <a:pt x="7216" y="97500"/>
                  <a:pt x="6311" y="97772"/>
                  <a:pt x="5455" y="98188"/>
                </a:cubicBezTo>
                <a:lnTo>
                  <a:pt x="5455" y="51811"/>
                </a:lnTo>
                <a:cubicBezTo>
                  <a:pt x="6311" y="52233"/>
                  <a:pt x="7216" y="52500"/>
                  <a:pt x="8183" y="52500"/>
                </a:cubicBezTo>
                <a:cubicBezTo>
                  <a:pt x="12700" y="52500"/>
                  <a:pt x="16361" y="47466"/>
                  <a:pt x="16361" y="41250"/>
                </a:cubicBezTo>
                <a:cubicBezTo>
                  <a:pt x="16361" y="39927"/>
                  <a:pt x="16166" y="38677"/>
                  <a:pt x="15861" y="37500"/>
                </a:cubicBezTo>
                <a:lnTo>
                  <a:pt x="104138" y="37500"/>
                </a:lnTo>
                <a:cubicBezTo>
                  <a:pt x="103833" y="38677"/>
                  <a:pt x="103638" y="39927"/>
                  <a:pt x="103638" y="41250"/>
                </a:cubicBezTo>
                <a:cubicBezTo>
                  <a:pt x="103638" y="47466"/>
                  <a:pt x="107300" y="52500"/>
                  <a:pt x="111816" y="52500"/>
                </a:cubicBezTo>
                <a:cubicBezTo>
                  <a:pt x="112777" y="52500"/>
                  <a:pt x="113688" y="52233"/>
                  <a:pt x="114544" y="51811"/>
                </a:cubicBezTo>
                <a:cubicBezTo>
                  <a:pt x="114544" y="51811"/>
                  <a:pt x="114544" y="98188"/>
                  <a:pt x="114544" y="98188"/>
                </a:cubicBezTo>
                <a:close/>
                <a:moveTo>
                  <a:pt x="111816" y="112500"/>
                </a:moveTo>
                <a:cubicBezTo>
                  <a:pt x="110311" y="112500"/>
                  <a:pt x="109088" y="110822"/>
                  <a:pt x="109088" y="108750"/>
                </a:cubicBezTo>
                <a:cubicBezTo>
                  <a:pt x="109088" y="106683"/>
                  <a:pt x="110311" y="105000"/>
                  <a:pt x="111816" y="105000"/>
                </a:cubicBezTo>
                <a:cubicBezTo>
                  <a:pt x="113322" y="105000"/>
                  <a:pt x="114544" y="106683"/>
                  <a:pt x="114544" y="108750"/>
                </a:cubicBezTo>
                <a:cubicBezTo>
                  <a:pt x="114544" y="110822"/>
                  <a:pt x="113322" y="112500"/>
                  <a:pt x="111816" y="112500"/>
                </a:cubicBezTo>
                <a:moveTo>
                  <a:pt x="8183" y="112500"/>
                </a:moveTo>
                <a:cubicBezTo>
                  <a:pt x="6677" y="112500"/>
                  <a:pt x="5455" y="110822"/>
                  <a:pt x="5455" y="108750"/>
                </a:cubicBezTo>
                <a:cubicBezTo>
                  <a:pt x="5455" y="106683"/>
                  <a:pt x="6677" y="105000"/>
                  <a:pt x="8183" y="105000"/>
                </a:cubicBezTo>
                <a:cubicBezTo>
                  <a:pt x="9688" y="105000"/>
                  <a:pt x="10911" y="106683"/>
                  <a:pt x="10911" y="108750"/>
                </a:cubicBezTo>
                <a:cubicBezTo>
                  <a:pt x="10911" y="110822"/>
                  <a:pt x="9688" y="112500"/>
                  <a:pt x="8183" y="112500"/>
                </a:cubicBezTo>
                <a:moveTo>
                  <a:pt x="8183" y="37500"/>
                </a:moveTo>
                <a:cubicBezTo>
                  <a:pt x="9688" y="37500"/>
                  <a:pt x="10911" y="39177"/>
                  <a:pt x="10911" y="41250"/>
                </a:cubicBezTo>
                <a:cubicBezTo>
                  <a:pt x="10911" y="43322"/>
                  <a:pt x="9688" y="45000"/>
                  <a:pt x="8183" y="45000"/>
                </a:cubicBezTo>
                <a:cubicBezTo>
                  <a:pt x="6677" y="45000"/>
                  <a:pt x="5455" y="43322"/>
                  <a:pt x="5455" y="41250"/>
                </a:cubicBezTo>
                <a:cubicBezTo>
                  <a:pt x="5455" y="39177"/>
                  <a:pt x="6677" y="37500"/>
                  <a:pt x="8183" y="37500"/>
                </a:cubicBezTo>
                <a:moveTo>
                  <a:pt x="114544" y="30000"/>
                </a:moveTo>
                <a:lnTo>
                  <a:pt x="5455" y="30000"/>
                </a:lnTo>
                <a:cubicBezTo>
                  <a:pt x="2444" y="30000"/>
                  <a:pt x="0" y="33361"/>
                  <a:pt x="0" y="37500"/>
                </a:cubicBezTo>
                <a:lnTo>
                  <a:pt x="0" y="112500"/>
                </a:lnTo>
                <a:cubicBezTo>
                  <a:pt x="0" y="116644"/>
                  <a:pt x="2444" y="120000"/>
                  <a:pt x="5455" y="120000"/>
                </a:cubicBezTo>
                <a:lnTo>
                  <a:pt x="114544" y="120000"/>
                </a:lnTo>
                <a:cubicBezTo>
                  <a:pt x="117555" y="120000"/>
                  <a:pt x="120000" y="116644"/>
                  <a:pt x="120000" y="112500"/>
                </a:cubicBezTo>
                <a:lnTo>
                  <a:pt x="120000" y="37500"/>
                </a:lnTo>
                <a:cubicBezTo>
                  <a:pt x="120000" y="33361"/>
                  <a:pt x="117555" y="30000"/>
                  <a:pt x="114544" y="30000"/>
                </a:cubicBezTo>
                <a:moveTo>
                  <a:pt x="95455" y="97500"/>
                </a:moveTo>
                <a:lnTo>
                  <a:pt x="90000" y="97500"/>
                </a:lnTo>
                <a:cubicBezTo>
                  <a:pt x="88494" y="97500"/>
                  <a:pt x="87272" y="99177"/>
                  <a:pt x="87272" y="101250"/>
                </a:cubicBezTo>
                <a:cubicBezTo>
                  <a:pt x="87272" y="103322"/>
                  <a:pt x="88494" y="105000"/>
                  <a:pt x="90000" y="105000"/>
                </a:cubicBezTo>
                <a:lnTo>
                  <a:pt x="95455" y="105000"/>
                </a:lnTo>
                <a:cubicBezTo>
                  <a:pt x="96961" y="105000"/>
                  <a:pt x="98183" y="103322"/>
                  <a:pt x="98183" y="101250"/>
                </a:cubicBezTo>
                <a:cubicBezTo>
                  <a:pt x="98183" y="99177"/>
                  <a:pt x="96961" y="97500"/>
                  <a:pt x="95455" y="97500"/>
                </a:cubicBezTo>
                <a:moveTo>
                  <a:pt x="24544" y="7500"/>
                </a:moveTo>
                <a:lnTo>
                  <a:pt x="95455" y="7500"/>
                </a:lnTo>
                <a:cubicBezTo>
                  <a:pt x="96961" y="7500"/>
                  <a:pt x="98183" y="5822"/>
                  <a:pt x="98183" y="3750"/>
                </a:cubicBezTo>
                <a:cubicBezTo>
                  <a:pt x="98183" y="1677"/>
                  <a:pt x="96961" y="0"/>
                  <a:pt x="95455" y="0"/>
                </a:cubicBezTo>
                <a:lnTo>
                  <a:pt x="24544" y="0"/>
                </a:lnTo>
                <a:cubicBezTo>
                  <a:pt x="23038" y="0"/>
                  <a:pt x="21816" y="1677"/>
                  <a:pt x="21816" y="3750"/>
                </a:cubicBezTo>
                <a:cubicBezTo>
                  <a:pt x="21816" y="5822"/>
                  <a:pt x="23038" y="7500"/>
                  <a:pt x="24544" y="7500"/>
                </a:cubicBezTo>
                <a:moveTo>
                  <a:pt x="13638" y="22500"/>
                </a:moveTo>
                <a:lnTo>
                  <a:pt x="106361" y="22500"/>
                </a:lnTo>
                <a:cubicBezTo>
                  <a:pt x="107866" y="22500"/>
                  <a:pt x="109088" y="20822"/>
                  <a:pt x="109088" y="18750"/>
                </a:cubicBezTo>
                <a:cubicBezTo>
                  <a:pt x="109088" y="16677"/>
                  <a:pt x="107866" y="15000"/>
                  <a:pt x="106361" y="15000"/>
                </a:cubicBezTo>
                <a:lnTo>
                  <a:pt x="13638" y="15000"/>
                </a:lnTo>
                <a:cubicBezTo>
                  <a:pt x="12133" y="15000"/>
                  <a:pt x="10911" y="16677"/>
                  <a:pt x="10911" y="18750"/>
                </a:cubicBezTo>
                <a:cubicBezTo>
                  <a:pt x="10911" y="20822"/>
                  <a:pt x="12133" y="22500"/>
                  <a:pt x="13638" y="225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72" name="Shape 4772"/>
          <p:cNvSpPr/>
          <p:nvPr/>
        </p:nvSpPr>
        <p:spPr>
          <a:xfrm>
            <a:off x="2480642" y="2854921"/>
            <a:ext cx="279328" cy="177754"/>
          </a:xfrm>
          <a:custGeom>
            <a:avLst/>
            <a:gdLst/>
            <a:ahLst/>
            <a:cxnLst/>
            <a:rect l="0" t="0" r="0" b="0"/>
            <a:pathLst>
              <a:path w="120000" h="120000" extrusionOk="0">
                <a:moveTo>
                  <a:pt x="53522" y="67927"/>
                </a:moveTo>
                <a:lnTo>
                  <a:pt x="52744" y="70950"/>
                </a:lnTo>
                <a:lnTo>
                  <a:pt x="45394" y="70950"/>
                </a:lnTo>
                <a:cubicBezTo>
                  <a:pt x="45372" y="71105"/>
                  <a:pt x="45361" y="71327"/>
                  <a:pt x="45361" y="71611"/>
                </a:cubicBezTo>
                <a:lnTo>
                  <a:pt x="45361" y="72694"/>
                </a:lnTo>
                <a:cubicBezTo>
                  <a:pt x="45361" y="73511"/>
                  <a:pt x="45372" y="74000"/>
                  <a:pt x="45394" y="74155"/>
                </a:cubicBezTo>
                <a:lnTo>
                  <a:pt x="52322" y="74155"/>
                </a:lnTo>
                <a:lnTo>
                  <a:pt x="51572" y="77127"/>
                </a:lnTo>
                <a:lnTo>
                  <a:pt x="45544" y="77127"/>
                </a:lnTo>
                <a:cubicBezTo>
                  <a:pt x="45783" y="79677"/>
                  <a:pt x="46294" y="81672"/>
                  <a:pt x="47072" y="83116"/>
                </a:cubicBezTo>
                <a:cubicBezTo>
                  <a:pt x="47972" y="84911"/>
                  <a:pt x="49194" y="85805"/>
                  <a:pt x="50733" y="85805"/>
                </a:cubicBezTo>
                <a:cubicBezTo>
                  <a:pt x="51733" y="85805"/>
                  <a:pt x="52561" y="85561"/>
                  <a:pt x="53222" y="85055"/>
                </a:cubicBezTo>
                <a:cubicBezTo>
                  <a:pt x="53822" y="84583"/>
                  <a:pt x="54500" y="83800"/>
                  <a:pt x="55261" y="82694"/>
                </a:cubicBezTo>
                <a:lnTo>
                  <a:pt x="55261" y="87933"/>
                </a:lnTo>
                <a:cubicBezTo>
                  <a:pt x="53900" y="89311"/>
                  <a:pt x="52388" y="90011"/>
                  <a:pt x="50733" y="90011"/>
                </a:cubicBezTo>
                <a:cubicBezTo>
                  <a:pt x="48050" y="90011"/>
                  <a:pt x="45961" y="88722"/>
                  <a:pt x="44461" y="86138"/>
                </a:cubicBezTo>
                <a:cubicBezTo>
                  <a:pt x="43161" y="83911"/>
                  <a:pt x="42350" y="80900"/>
                  <a:pt x="42033" y="77127"/>
                </a:cubicBezTo>
                <a:lnTo>
                  <a:pt x="39722" y="77127"/>
                </a:lnTo>
                <a:lnTo>
                  <a:pt x="40533" y="74155"/>
                </a:lnTo>
                <a:lnTo>
                  <a:pt x="41883" y="74155"/>
                </a:lnTo>
                <a:cubicBezTo>
                  <a:pt x="41866" y="73938"/>
                  <a:pt x="41844" y="73705"/>
                  <a:pt x="41833" y="73450"/>
                </a:cubicBezTo>
                <a:cubicBezTo>
                  <a:pt x="41827" y="73194"/>
                  <a:pt x="41822" y="72927"/>
                  <a:pt x="41822" y="72650"/>
                </a:cubicBezTo>
                <a:cubicBezTo>
                  <a:pt x="41822" y="72427"/>
                  <a:pt x="41827" y="72172"/>
                  <a:pt x="41833" y="71894"/>
                </a:cubicBezTo>
                <a:cubicBezTo>
                  <a:pt x="41844" y="71611"/>
                  <a:pt x="41866" y="71294"/>
                  <a:pt x="41883" y="70950"/>
                </a:cubicBezTo>
                <a:lnTo>
                  <a:pt x="39722" y="70950"/>
                </a:lnTo>
                <a:lnTo>
                  <a:pt x="40505" y="67927"/>
                </a:lnTo>
                <a:lnTo>
                  <a:pt x="42094" y="67927"/>
                </a:lnTo>
                <a:cubicBezTo>
                  <a:pt x="42594" y="64311"/>
                  <a:pt x="43505" y="61450"/>
                  <a:pt x="44822" y="59344"/>
                </a:cubicBezTo>
                <a:cubicBezTo>
                  <a:pt x="46361" y="56927"/>
                  <a:pt x="48333" y="55711"/>
                  <a:pt x="50733" y="55711"/>
                </a:cubicBezTo>
                <a:cubicBezTo>
                  <a:pt x="52472" y="55711"/>
                  <a:pt x="54255" y="56683"/>
                  <a:pt x="56072" y="58633"/>
                </a:cubicBezTo>
                <a:lnTo>
                  <a:pt x="54694" y="62927"/>
                </a:lnTo>
                <a:cubicBezTo>
                  <a:pt x="53411" y="60916"/>
                  <a:pt x="52011" y="59905"/>
                  <a:pt x="50494" y="59905"/>
                </a:cubicBezTo>
                <a:cubicBezTo>
                  <a:pt x="49150" y="59905"/>
                  <a:pt x="48033" y="60744"/>
                  <a:pt x="47133" y="62411"/>
                </a:cubicBezTo>
                <a:cubicBezTo>
                  <a:pt x="46372" y="63888"/>
                  <a:pt x="45861" y="65727"/>
                  <a:pt x="45605" y="67927"/>
                </a:cubicBezTo>
                <a:cubicBezTo>
                  <a:pt x="45605" y="67927"/>
                  <a:pt x="53522" y="67927"/>
                  <a:pt x="53522" y="67927"/>
                </a:cubicBezTo>
                <a:close/>
                <a:moveTo>
                  <a:pt x="49088" y="42855"/>
                </a:moveTo>
                <a:cubicBezTo>
                  <a:pt x="38544" y="42855"/>
                  <a:pt x="30000" y="56294"/>
                  <a:pt x="30000" y="72855"/>
                </a:cubicBezTo>
                <a:cubicBezTo>
                  <a:pt x="30000" y="89427"/>
                  <a:pt x="38544" y="102855"/>
                  <a:pt x="49088" y="102855"/>
                </a:cubicBezTo>
                <a:cubicBezTo>
                  <a:pt x="59633" y="102855"/>
                  <a:pt x="68183" y="89427"/>
                  <a:pt x="68183" y="72855"/>
                </a:cubicBezTo>
                <a:cubicBezTo>
                  <a:pt x="68183" y="56294"/>
                  <a:pt x="59633" y="42855"/>
                  <a:pt x="49088" y="42855"/>
                </a:cubicBezTo>
                <a:moveTo>
                  <a:pt x="24544" y="42855"/>
                </a:moveTo>
                <a:cubicBezTo>
                  <a:pt x="23038" y="42855"/>
                  <a:pt x="21816" y="44777"/>
                  <a:pt x="21816" y="47144"/>
                </a:cubicBezTo>
                <a:cubicBezTo>
                  <a:pt x="21816" y="49511"/>
                  <a:pt x="23038" y="51427"/>
                  <a:pt x="24544" y="51427"/>
                </a:cubicBezTo>
                <a:cubicBezTo>
                  <a:pt x="26050" y="51427"/>
                  <a:pt x="27272" y="49511"/>
                  <a:pt x="27272" y="47144"/>
                </a:cubicBezTo>
                <a:cubicBezTo>
                  <a:pt x="27272" y="44777"/>
                  <a:pt x="26050" y="42855"/>
                  <a:pt x="24544" y="42855"/>
                </a:cubicBezTo>
                <a:moveTo>
                  <a:pt x="90000" y="42855"/>
                </a:moveTo>
                <a:cubicBezTo>
                  <a:pt x="88494" y="42855"/>
                  <a:pt x="87272" y="40938"/>
                  <a:pt x="87272" y="38572"/>
                </a:cubicBezTo>
                <a:cubicBezTo>
                  <a:pt x="87272" y="36205"/>
                  <a:pt x="88494" y="34283"/>
                  <a:pt x="90000" y="34283"/>
                </a:cubicBezTo>
                <a:cubicBezTo>
                  <a:pt x="91505" y="34283"/>
                  <a:pt x="92727" y="36205"/>
                  <a:pt x="92727" y="38572"/>
                </a:cubicBezTo>
                <a:cubicBezTo>
                  <a:pt x="92727" y="40938"/>
                  <a:pt x="91505" y="42855"/>
                  <a:pt x="90000" y="42855"/>
                </a:cubicBezTo>
                <a:moveTo>
                  <a:pt x="92727" y="95072"/>
                </a:moveTo>
                <a:cubicBezTo>
                  <a:pt x="91872" y="94600"/>
                  <a:pt x="90961" y="94283"/>
                  <a:pt x="90000" y="94283"/>
                </a:cubicBezTo>
                <a:cubicBezTo>
                  <a:pt x="85477" y="94283"/>
                  <a:pt x="81816" y="100044"/>
                  <a:pt x="81816" y="107144"/>
                </a:cubicBezTo>
                <a:cubicBezTo>
                  <a:pt x="81816" y="108655"/>
                  <a:pt x="82016" y="110083"/>
                  <a:pt x="82322" y="111427"/>
                </a:cubicBezTo>
                <a:lnTo>
                  <a:pt x="15861" y="111427"/>
                </a:lnTo>
                <a:cubicBezTo>
                  <a:pt x="16166" y="110083"/>
                  <a:pt x="16361" y="108655"/>
                  <a:pt x="16361" y="107144"/>
                </a:cubicBezTo>
                <a:cubicBezTo>
                  <a:pt x="16361" y="100044"/>
                  <a:pt x="12700" y="94283"/>
                  <a:pt x="8183" y="94283"/>
                </a:cubicBezTo>
                <a:cubicBezTo>
                  <a:pt x="7216" y="94283"/>
                  <a:pt x="6311" y="94600"/>
                  <a:pt x="5455" y="95072"/>
                </a:cubicBezTo>
                <a:lnTo>
                  <a:pt x="5455" y="50644"/>
                </a:lnTo>
                <a:cubicBezTo>
                  <a:pt x="6311" y="51122"/>
                  <a:pt x="7216" y="51427"/>
                  <a:pt x="8183" y="51427"/>
                </a:cubicBezTo>
                <a:cubicBezTo>
                  <a:pt x="12700" y="51427"/>
                  <a:pt x="16361" y="45677"/>
                  <a:pt x="16361" y="38572"/>
                </a:cubicBezTo>
                <a:cubicBezTo>
                  <a:pt x="16361" y="37061"/>
                  <a:pt x="16166" y="35633"/>
                  <a:pt x="15861" y="34283"/>
                </a:cubicBezTo>
                <a:lnTo>
                  <a:pt x="82322" y="34283"/>
                </a:lnTo>
                <a:cubicBezTo>
                  <a:pt x="82016" y="35633"/>
                  <a:pt x="81816" y="37061"/>
                  <a:pt x="81816" y="38572"/>
                </a:cubicBezTo>
                <a:cubicBezTo>
                  <a:pt x="81816" y="45677"/>
                  <a:pt x="85477" y="51427"/>
                  <a:pt x="90000" y="51427"/>
                </a:cubicBezTo>
                <a:cubicBezTo>
                  <a:pt x="90961" y="51427"/>
                  <a:pt x="91872" y="51122"/>
                  <a:pt x="92727" y="50644"/>
                </a:cubicBezTo>
                <a:cubicBezTo>
                  <a:pt x="92727" y="50644"/>
                  <a:pt x="92727" y="95072"/>
                  <a:pt x="92727" y="95072"/>
                </a:cubicBezTo>
                <a:close/>
                <a:moveTo>
                  <a:pt x="90000" y="111427"/>
                </a:moveTo>
                <a:cubicBezTo>
                  <a:pt x="88494" y="111427"/>
                  <a:pt x="87272" y="109511"/>
                  <a:pt x="87272" y="107144"/>
                </a:cubicBezTo>
                <a:cubicBezTo>
                  <a:pt x="87272" y="104777"/>
                  <a:pt x="88494" y="102855"/>
                  <a:pt x="90000" y="102855"/>
                </a:cubicBezTo>
                <a:cubicBezTo>
                  <a:pt x="91505" y="102855"/>
                  <a:pt x="92727" y="104777"/>
                  <a:pt x="92727" y="107144"/>
                </a:cubicBezTo>
                <a:cubicBezTo>
                  <a:pt x="92727" y="109511"/>
                  <a:pt x="91505" y="111427"/>
                  <a:pt x="90000" y="111427"/>
                </a:cubicBezTo>
                <a:moveTo>
                  <a:pt x="8183" y="111427"/>
                </a:moveTo>
                <a:cubicBezTo>
                  <a:pt x="6677" y="111427"/>
                  <a:pt x="5455" y="109511"/>
                  <a:pt x="5455" y="107144"/>
                </a:cubicBezTo>
                <a:cubicBezTo>
                  <a:pt x="5455" y="104777"/>
                  <a:pt x="6677" y="102855"/>
                  <a:pt x="8183" y="102855"/>
                </a:cubicBezTo>
                <a:cubicBezTo>
                  <a:pt x="9688" y="102855"/>
                  <a:pt x="10911" y="104777"/>
                  <a:pt x="10911" y="107144"/>
                </a:cubicBezTo>
                <a:cubicBezTo>
                  <a:pt x="10911" y="109511"/>
                  <a:pt x="9688" y="111427"/>
                  <a:pt x="8183" y="111427"/>
                </a:cubicBezTo>
                <a:moveTo>
                  <a:pt x="8183" y="34283"/>
                </a:moveTo>
                <a:cubicBezTo>
                  <a:pt x="9688" y="34283"/>
                  <a:pt x="10911" y="36205"/>
                  <a:pt x="10911" y="38572"/>
                </a:cubicBezTo>
                <a:cubicBezTo>
                  <a:pt x="10911" y="40938"/>
                  <a:pt x="9688" y="42855"/>
                  <a:pt x="8183" y="42855"/>
                </a:cubicBezTo>
                <a:cubicBezTo>
                  <a:pt x="6677" y="42855"/>
                  <a:pt x="5455" y="40938"/>
                  <a:pt x="5455" y="38572"/>
                </a:cubicBezTo>
                <a:cubicBezTo>
                  <a:pt x="5455" y="36205"/>
                  <a:pt x="6677" y="34283"/>
                  <a:pt x="8183" y="34283"/>
                </a:cubicBezTo>
                <a:moveTo>
                  <a:pt x="92727" y="25716"/>
                </a:moveTo>
                <a:lnTo>
                  <a:pt x="5455" y="25716"/>
                </a:lnTo>
                <a:cubicBezTo>
                  <a:pt x="2444" y="25716"/>
                  <a:pt x="0" y="29550"/>
                  <a:pt x="0" y="34283"/>
                </a:cubicBezTo>
                <a:lnTo>
                  <a:pt x="0" y="111427"/>
                </a:lnTo>
                <a:cubicBezTo>
                  <a:pt x="0" y="116161"/>
                  <a:pt x="2444" y="120000"/>
                  <a:pt x="5455" y="120000"/>
                </a:cubicBezTo>
                <a:lnTo>
                  <a:pt x="92727" y="120000"/>
                </a:lnTo>
                <a:cubicBezTo>
                  <a:pt x="95738" y="120000"/>
                  <a:pt x="98183" y="116161"/>
                  <a:pt x="98183" y="111427"/>
                </a:cubicBezTo>
                <a:lnTo>
                  <a:pt x="98183" y="34283"/>
                </a:lnTo>
                <a:cubicBezTo>
                  <a:pt x="98183" y="29550"/>
                  <a:pt x="95738" y="25716"/>
                  <a:pt x="92727" y="25716"/>
                </a:cubicBezTo>
                <a:moveTo>
                  <a:pt x="114544" y="0"/>
                </a:moveTo>
                <a:lnTo>
                  <a:pt x="27272" y="0"/>
                </a:lnTo>
                <a:cubicBezTo>
                  <a:pt x="24261" y="0"/>
                  <a:pt x="21816" y="3838"/>
                  <a:pt x="21816" y="8572"/>
                </a:cubicBezTo>
                <a:lnTo>
                  <a:pt x="21816" y="12855"/>
                </a:lnTo>
                <a:cubicBezTo>
                  <a:pt x="21816" y="15227"/>
                  <a:pt x="23038" y="17144"/>
                  <a:pt x="24544" y="17144"/>
                </a:cubicBezTo>
                <a:cubicBezTo>
                  <a:pt x="26050" y="17144"/>
                  <a:pt x="27272" y="15227"/>
                  <a:pt x="27272" y="12855"/>
                </a:cubicBezTo>
                <a:lnTo>
                  <a:pt x="27272" y="8572"/>
                </a:lnTo>
                <a:lnTo>
                  <a:pt x="114544" y="8572"/>
                </a:lnTo>
                <a:lnTo>
                  <a:pt x="114544" y="85716"/>
                </a:lnTo>
                <a:lnTo>
                  <a:pt x="106361" y="85716"/>
                </a:lnTo>
                <a:cubicBezTo>
                  <a:pt x="104861" y="85716"/>
                  <a:pt x="103638" y="87638"/>
                  <a:pt x="103638" y="90000"/>
                </a:cubicBezTo>
                <a:cubicBezTo>
                  <a:pt x="103638" y="92366"/>
                  <a:pt x="104861" y="94283"/>
                  <a:pt x="106361" y="94283"/>
                </a:cubicBezTo>
                <a:lnTo>
                  <a:pt x="114544" y="94283"/>
                </a:lnTo>
                <a:cubicBezTo>
                  <a:pt x="117555" y="94283"/>
                  <a:pt x="120000" y="90450"/>
                  <a:pt x="120000" y="85716"/>
                </a:cubicBezTo>
                <a:lnTo>
                  <a:pt x="120000" y="8572"/>
                </a:lnTo>
                <a:cubicBezTo>
                  <a:pt x="120000" y="3838"/>
                  <a:pt x="117555" y="0"/>
                  <a:pt x="114544" y="0"/>
                </a:cubicBezTo>
                <a:moveTo>
                  <a:pt x="73638" y="94283"/>
                </a:moveTo>
                <a:cubicBezTo>
                  <a:pt x="72133" y="94283"/>
                  <a:pt x="70911" y="96205"/>
                  <a:pt x="70911" y="98572"/>
                </a:cubicBezTo>
                <a:cubicBezTo>
                  <a:pt x="70911" y="100938"/>
                  <a:pt x="72133" y="102855"/>
                  <a:pt x="73638" y="102855"/>
                </a:cubicBezTo>
                <a:cubicBezTo>
                  <a:pt x="75138" y="102855"/>
                  <a:pt x="76361" y="100938"/>
                  <a:pt x="76361" y="98572"/>
                </a:cubicBezTo>
                <a:cubicBezTo>
                  <a:pt x="76361" y="96205"/>
                  <a:pt x="75138" y="94283"/>
                  <a:pt x="73638" y="94283"/>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73" name="Shape 4773"/>
          <p:cNvSpPr/>
          <p:nvPr/>
        </p:nvSpPr>
        <p:spPr>
          <a:xfrm>
            <a:off x="3013903" y="2867617"/>
            <a:ext cx="279328" cy="152361"/>
          </a:xfrm>
          <a:custGeom>
            <a:avLst/>
            <a:gdLst/>
            <a:ahLst/>
            <a:cxnLst/>
            <a:rect l="0" t="0" r="0" b="0"/>
            <a:pathLst>
              <a:path w="120000" h="120000" extrusionOk="0">
                <a:moveTo>
                  <a:pt x="57738" y="61427"/>
                </a:moveTo>
                <a:lnTo>
                  <a:pt x="56188" y="72866"/>
                </a:lnTo>
                <a:cubicBezTo>
                  <a:pt x="58100" y="73738"/>
                  <a:pt x="63988" y="77233"/>
                  <a:pt x="64861" y="70777"/>
                </a:cubicBezTo>
                <a:cubicBezTo>
                  <a:pt x="65772" y="64044"/>
                  <a:pt x="59644" y="62305"/>
                  <a:pt x="57738" y="61427"/>
                </a:cubicBezTo>
                <a:moveTo>
                  <a:pt x="59844" y="45811"/>
                </a:moveTo>
                <a:lnTo>
                  <a:pt x="58444" y="56188"/>
                </a:lnTo>
                <a:cubicBezTo>
                  <a:pt x="60033" y="56922"/>
                  <a:pt x="64938" y="59900"/>
                  <a:pt x="65733" y="54033"/>
                </a:cubicBezTo>
                <a:cubicBezTo>
                  <a:pt x="66561" y="47905"/>
                  <a:pt x="61438" y="46544"/>
                  <a:pt x="59844" y="45811"/>
                </a:cubicBezTo>
                <a:moveTo>
                  <a:pt x="71294" y="54122"/>
                </a:moveTo>
                <a:cubicBezTo>
                  <a:pt x="70927" y="58733"/>
                  <a:pt x="69538" y="60966"/>
                  <a:pt x="67700" y="61755"/>
                </a:cubicBezTo>
                <a:cubicBezTo>
                  <a:pt x="70227" y="64177"/>
                  <a:pt x="71511" y="67911"/>
                  <a:pt x="70288" y="74366"/>
                </a:cubicBezTo>
                <a:cubicBezTo>
                  <a:pt x="68766" y="82377"/>
                  <a:pt x="65155" y="83055"/>
                  <a:pt x="60350" y="81377"/>
                </a:cubicBezTo>
                <a:lnTo>
                  <a:pt x="59183" y="90000"/>
                </a:lnTo>
                <a:lnTo>
                  <a:pt x="56366" y="88700"/>
                </a:lnTo>
                <a:lnTo>
                  <a:pt x="57516" y="80194"/>
                </a:lnTo>
                <a:cubicBezTo>
                  <a:pt x="56788" y="79866"/>
                  <a:pt x="56044" y="79505"/>
                  <a:pt x="55272" y="79122"/>
                </a:cubicBezTo>
                <a:lnTo>
                  <a:pt x="54116" y="87666"/>
                </a:lnTo>
                <a:lnTo>
                  <a:pt x="51305" y="86377"/>
                </a:lnTo>
                <a:lnTo>
                  <a:pt x="52466" y="77738"/>
                </a:lnTo>
                <a:cubicBezTo>
                  <a:pt x="51811" y="77422"/>
                  <a:pt x="51144" y="77094"/>
                  <a:pt x="50461" y="76777"/>
                </a:cubicBezTo>
                <a:lnTo>
                  <a:pt x="46794" y="75094"/>
                </a:lnTo>
                <a:lnTo>
                  <a:pt x="48194" y="69144"/>
                </a:lnTo>
                <a:cubicBezTo>
                  <a:pt x="48194" y="69144"/>
                  <a:pt x="50272" y="70161"/>
                  <a:pt x="50238" y="70083"/>
                </a:cubicBezTo>
                <a:cubicBezTo>
                  <a:pt x="51038" y="70450"/>
                  <a:pt x="51394" y="69494"/>
                  <a:pt x="51533" y="68850"/>
                </a:cubicBezTo>
                <a:lnTo>
                  <a:pt x="53372" y="55222"/>
                </a:lnTo>
                <a:cubicBezTo>
                  <a:pt x="53477" y="55272"/>
                  <a:pt x="53577" y="55316"/>
                  <a:pt x="53672" y="55361"/>
                </a:cubicBezTo>
                <a:cubicBezTo>
                  <a:pt x="53561" y="55277"/>
                  <a:pt x="53461" y="55222"/>
                  <a:pt x="53377" y="55183"/>
                </a:cubicBezTo>
                <a:lnTo>
                  <a:pt x="54694" y="45461"/>
                </a:lnTo>
                <a:cubicBezTo>
                  <a:pt x="54727" y="44355"/>
                  <a:pt x="54522" y="42961"/>
                  <a:pt x="53377" y="42438"/>
                </a:cubicBezTo>
                <a:cubicBezTo>
                  <a:pt x="53422" y="42383"/>
                  <a:pt x="51333" y="41494"/>
                  <a:pt x="51333" y="41494"/>
                </a:cubicBezTo>
                <a:lnTo>
                  <a:pt x="52083" y="35950"/>
                </a:lnTo>
                <a:lnTo>
                  <a:pt x="55966" y="37738"/>
                </a:lnTo>
                <a:lnTo>
                  <a:pt x="55966" y="37766"/>
                </a:lnTo>
                <a:cubicBezTo>
                  <a:pt x="56550" y="38027"/>
                  <a:pt x="57155" y="38288"/>
                  <a:pt x="57766" y="38538"/>
                </a:cubicBezTo>
                <a:lnTo>
                  <a:pt x="58922" y="30005"/>
                </a:lnTo>
                <a:lnTo>
                  <a:pt x="61738" y="31300"/>
                </a:lnTo>
                <a:lnTo>
                  <a:pt x="60605" y="39666"/>
                </a:lnTo>
                <a:cubicBezTo>
                  <a:pt x="61361" y="39983"/>
                  <a:pt x="62122" y="40305"/>
                  <a:pt x="62861" y="40650"/>
                </a:cubicBezTo>
                <a:lnTo>
                  <a:pt x="63983" y="32338"/>
                </a:lnTo>
                <a:lnTo>
                  <a:pt x="66805" y="33633"/>
                </a:lnTo>
                <a:lnTo>
                  <a:pt x="65650" y="42166"/>
                </a:lnTo>
                <a:cubicBezTo>
                  <a:pt x="69205" y="44433"/>
                  <a:pt x="71811" y="47816"/>
                  <a:pt x="71294" y="54122"/>
                </a:cubicBezTo>
                <a:moveTo>
                  <a:pt x="60000" y="20000"/>
                </a:moveTo>
                <a:cubicBezTo>
                  <a:pt x="47950" y="20000"/>
                  <a:pt x="38183" y="37911"/>
                  <a:pt x="38183" y="60000"/>
                </a:cubicBezTo>
                <a:cubicBezTo>
                  <a:pt x="38183" y="82094"/>
                  <a:pt x="47950" y="100000"/>
                  <a:pt x="60000" y="100000"/>
                </a:cubicBezTo>
                <a:cubicBezTo>
                  <a:pt x="72050" y="100000"/>
                  <a:pt x="81816" y="82094"/>
                  <a:pt x="81816" y="60000"/>
                </a:cubicBezTo>
                <a:cubicBezTo>
                  <a:pt x="81816" y="37911"/>
                  <a:pt x="72050" y="20000"/>
                  <a:pt x="60000" y="20000"/>
                </a:cubicBezTo>
                <a:moveTo>
                  <a:pt x="95455" y="90000"/>
                </a:moveTo>
                <a:lnTo>
                  <a:pt x="90000" y="90000"/>
                </a:lnTo>
                <a:cubicBezTo>
                  <a:pt x="88488" y="90000"/>
                  <a:pt x="87272" y="92238"/>
                  <a:pt x="87272" y="95000"/>
                </a:cubicBezTo>
                <a:cubicBezTo>
                  <a:pt x="87272" y="97766"/>
                  <a:pt x="88488" y="100000"/>
                  <a:pt x="90000" y="100000"/>
                </a:cubicBezTo>
                <a:lnTo>
                  <a:pt x="95455" y="100000"/>
                </a:lnTo>
                <a:cubicBezTo>
                  <a:pt x="96961" y="100000"/>
                  <a:pt x="98183" y="97766"/>
                  <a:pt x="98183" y="95000"/>
                </a:cubicBezTo>
                <a:cubicBezTo>
                  <a:pt x="98183" y="92238"/>
                  <a:pt x="96961" y="90000"/>
                  <a:pt x="95455" y="90000"/>
                </a:cubicBezTo>
                <a:moveTo>
                  <a:pt x="30000" y="20000"/>
                </a:moveTo>
                <a:lnTo>
                  <a:pt x="24544" y="20000"/>
                </a:lnTo>
                <a:cubicBezTo>
                  <a:pt x="23038" y="20000"/>
                  <a:pt x="21816" y="22238"/>
                  <a:pt x="21816" y="25000"/>
                </a:cubicBezTo>
                <a:cubicBezTo>
                  <a:pt x="21816" y="27766"/>
                  <a:pt x="23038" y="30000"/>
                  <a:pt x="24544" y="30000"/>
                </a:cubicBezTo>
                <a:lnTo>
                  <a:pt x="30000" y="30000"/>
                </a:lnTo>
                <a:cubicBezTo>
                  <a:pt x="31505" y="30000"/>
                  <a:pt x="32727" y="27766"/>
                  <a:pt x="32727" y="25000"/>
                </a:cubicBezTo>
                <a:cubicBezTo>
                  <a:pt x="32727" y="22238"/>
                  <a:pt x="31505" y="20000"/>
                  <a:pt x="30000" y="20000"/>
                </a:cubicBezTo>
                <a:moveTo>
                  <a:pt x="111816" y="20000"/>
                </a:moveTo>
                <a:cubicBezTo>
                  <a:pt x="110311" y="20000"/>
                  <a:pt x="109088" y="17766"/>
                  <a:pt x="109088" y="15000"/>
                </a:cubicBezTo>
                <a:cubicBezTo>
                  <a:pt x="109088" y="12238"/>
                  <a:pt x="110311" y="10000"/>
                  <a:pt x="111816" y="10000"/>
                </a:cubicBezTo>
                <a:cubicBezTo>
                  <a:pt x="113322" y="10000"/>
                  <a:pt x="114544" y="12238"/>
                  <a:pt x="114544" y="15000"/>
                </a:cubicBezTo>
                <a:cubicBezTo>
                  <a:pt x="114544" y="17766"/>
                  <a:pt x="113322" y="20000"/>
                  <a:pt x="111816" y="20000"/>
                </a:cubicBezTo>
                <a:moveTo>
                  <a:pt x="114544" y="90916"/>
                </a:moveTo>
                <a:cubicBezTo>
                  <a:pt x="113688" y="90361"/>
                  <a:pt x="112777" y="90000"/>
                  <a:pt x="111816" y="90000"/>
                </a:cubicBezTo>
                <a:cubicBezTo>
                  <a:pt x="107300" y="90000"/>
                  <a:pt x="103638" y="96722"/>
                  <a:pt x="103638" y="105000"/>
                </a:cubicBezTo>
                <a:cubicBezTo>
                  <a:pt x="103638" y="106761"/>
                  <a:pt x="103833" y="108433"/>
                  <a:pt x="104133" y="110000"/>
                </a:cubicBezTo>
                <a:lnTo>
                  <a:pt x="15861" y="110000"/>
                </a:lnTo>
                <a:cubicBezTo>
                  <a:pt x="16166" y="108433"/>
                  <a:pt x="16361" y="106761"/>
                  <a:pt x="16361" y="105000"/>
                </a:cubicBezTo>
                <a:cubicBezTo>
                  <a:pt x="16361" y="96722"/>
                  <a:pt x="12700" y="90000"/>
                  <a:pt x="8183" y="90000"/>
                </a:cubicBezTo>
                <a:cubicBezTo>
                  <a:pt x="7216" y="90000"/>
                  <a:pt x="6311" y="90361"/>
                  <a:pt x="5455" y="90916"/>
                </a:cubicBezTo>
                <a:lnTo>
                  <a:pt x="5455" y="29083"/>
                </a:lnTo>
                <a:cubicBezTo>
                  <a:pt x="6311" y="29644"/>
                  <a:pt x="7216" y="30000"/>
                  <a:pt x="8183" y="30000"/>
                </a:cubicBezTo>
                <a:cubicBezTo>
                  <a:pt x="12700" y="30000"/>
                  <a:pt x="16361" y="23288"/>
                  <a:pt x="16361" y="15000"/>
                </a:cubicBezTo>
                <a:cubicBezTo>
                  <a:pt x="16361" y="13238"/>
                  <a:pt x="16166" y="11572"/>
                  <a:pt x="15861" y="10000"/>
                </a:cubicBezTo>
                <a:lnTo>
                  <a:pt x="104133" y="10000"/>
                </a:lnTo>
                <a:cubicBezTo>
                  <a:pt x="103833" y="11572"/>
                  <a:pt x="103638" y="13238"/>
                  <a:pt x="103638" y="15000"/>
                </a:cubicBezTo>
                <a:cubicBezTo>
                  <a:pt x="103638" y="23288"/>
                  <a:pt x="107300" y="30000"/>
                  <a:pt x="111816" y="30000"/>
                </a:cubicBezTo>
                <a:cubicBezTo>
                  <a:pt x="112777" y="30000"/>
                  <a:pt x="113688" y="29644"/>
                  <a:pt x="114544" y="29083"/>
                </a:cubicBezTo>
                <a:cubicBezTo>
                  <a:pt x="114544" y="29083"/>
                  <a:pt x="114544" y="90916"/>
                  <a:pt x="114544" y="90916"/>
                </a:cubicBezTo>
                <a:close/>
                <a:moveTo>
                  <a:pt x="111816" y="110000"/>
                </a:moveTo>
                <a:cubicBezTo>
                  <a:pt x="110311" y="110000"/>
                  <a:pt x="109088" y="107766"/>
                  <a:pt x="109088" y="105000"/>
                </a:cubicBezTo>
                <a:cubicBezTo>
                  <a:pt x="109088" y="102238"/>
                  <a:pt x="110311" y="100000"/>
                  <a:pt x="111816" y="100000"/>
                </a:cubicBezTo>
                <a:cubicBezTo>
                  <a:pt x="113322" y="100000"/>
                  <a:pt x="114544" y="102238"/>
                  <a:pt x="114544" y="105000"/>
                </a:cubicBezTo>
                <a:cubicBezTo>
                  <a:pt x="114544" y="107766"/>
                  <a:pt x="113322" y="110000"/>
                  <a:pt x="111816" y="110000"/>
                </a:cubicBezTo>
                <a:moveTo>
                  <a:pt x="8183" y="110000"/>
                </a:moveTo>
                <a:cubicBezTo>
                  <a:pt x="6672" y="110000"/>
                  <a:pt x="5455" y="107766"/>
                  <a:pt x="5455" y="105000"/>
                </a:cubicBezTo>
                <a:cubicBezTo>
                  <a:pt x="5455" y="102238"/>
                  <a:pt x="6672" y="100000"/>
                  <a:pt x="8183" y="100000"/>
                </a:cubicBezTo>
                <a:cubicBezTo>
                  <a:pt x="9688" y="100000"/>
                  <a:pt x="10911" y="102238"/>
                  <a:pt x="10911" y="105000"/>
                </a:cubicBezTo>
                <a:cubicBezTo>
                  <a:pt x="10911" y="107766"/>
                  <a:pt x="9688" y="110000"/>
                  <a:pt x="8183" y="110000"/>
                </a:cubicBezTo>
                <a:moveTo>
                  <a:pt x="8183" y="10000"/>
                </a:moveTo>
                <a:cubicBezTo>
                  <a:pt x="9688" y="10000"/>
                  <a:pt x="10911" y="12238"/>
                  <a:pt x="10911" y="15000"/>
                </a:cubicBezTo>
                <a:cubicBezTo>
                  <a:pt x="10911" y="17766"/>
                  <a:pt x="9688" y="20000"/>
                  <a:pt x="8183" y="20000"/>
                </a:cubicBezTo>
                <a:cubicBezTo>
                  <a:pt x="6672" y="20000"/>
                  <a:pt x="5455" y="17766"/>
                  <a:pt x="5455" y="15000"/>
                </a:cubicBezTo>
                <a:cubicBezTo>
                  <a:pt x="5455" y="12238"/>
                  <a:pt x="6672" y="10000"/>
                  <a:pt x="8183" y="10000"/>
                </a:cubicBezTo>
                <a:moveTo>
                  <a:pt x="114544" y="0"/>
                </a:moveTo>
                <a:lnTo>
                  <a:pt x="5455" y="0"/>
                </a:lnTo>
                <a:cubicBezTo>
                  <a:pt x="2438" y="0"/>
                  <a:pt x="0" y="4477"/>
                  <a:pt x="0" y="10000"/>
                </a:cubicBezTo>
                <a:lnTo>
                  <a:pt x="0" y="110000"/>
                </a:lnTo>
                <a:cubicBezTo>
                  <a:pt x="0" y="115522"/>
                  <a:pt x="2438" y="120000"/>
                  <a:pt x="5455" y="120000"/>
                </a:cubicBezTo>
                <a:lnTo>
                  <a:pt x="114544" y="120000"/>
                </a:lnTo>
                <a:cubicBezTo>
                  <a:pt x="117555" y="120000"/>
                  <a:pt x="120000" y="115522"/>
                  <a:pt x="120000" y="110000"/>
                </a:cubicBezTo>
                <a:lnTo>
                  <a:pt x="120000" y="10000"/>
                </a:lnTo>
                <a:cubicBezTo>
                  <a:pt x="120000" y="4477"/>
                  <a:pt x="117555" y="0"/>
                  <a:pt x="114544"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74" name="Shape 4774"/>
          <p:cNvSpPr/>
          <p:nvPr/>
        </p:nvSpPr>
        <p:spPr>
          <a:xfrm>
            <a:off x="3547165" y="2842223"/>
            <a:ext cx="279328" cy="203147"/>
          </a:xfrm>
          <a:custGeom>
            <a:avLst/>
            <a:gdLst/>
            <a:ahLst/>
            <a:cxnLst/>
            <a:rect l="0" t="0" r="0" b="0"/>
            <a:pathLst>
              <a:path w="120000" h="120000" extrusionOk="0">
                <a:moveTo>
                  <a:pt x="57738" y="76066"/>
                </a:moveTo>
                <a:lnTo>
                  <a:pt x="56188" y="84650"/>
                </a:lnTo>
                <a:cubicBezTo>
                  <a:pt x="58100" y="85305"/>
                  <a:pt x="63988" y="87922"/>
                  <a:pt x="64861" y="83083"/>
                </a:cubicBezTo>
                <a:cubicBezTo>
                  <a:pt x="65772" y="78033"/>
                  <a:pt x="59650" y="76727"/>
                  <a:pt x="57738" y="76066"/>
                </a:cubicBezTo>
                <a:moveTo>
                  <a:pt x="71300" y="70588"/>
                </a:moveTo>
                <a:cubicBezTo>
                  <a:pt x="70927" y="74050"/>
                  <a:pt x="69538" y="75727"/>
                  <a:pt x="67700" y="76316"/>
                </a:cubicBezTo>
                <a:cubicBezTo>
                  <a:pt x="70227" y="78133"/>
                  <a:pt x="71516" y="80927"/>
                  <a:pt x="70288" y="85772"/>
                </a:cubicBezTo>
                <a:cubicBezTo>
                  <a:pt x="68766" y="91783"/>
                  <a:pt x="65155" y="92294"/>
                  <a:pt x="60350" y="91033"/>
                </a:cubicBezTo>
                <a:lnTo>
                  <a:pt x="59183" y="97500"/>
                </a:lnTo>
                <a:lnTo>
                  <a:pt x="56372" y="96527"/>
                </a:lnTo>
                <a:lnTo>
                  <a:pt x="57522" y="90150"/>
                </a:lnTo>
                <a:cubicBezTo>
                  <a:pt x="56788" y="89900"/>
                  <a:pt x="56044" y="89627"/>
                  <a:pt x="55277" y="89338"/>
                </a:cubicBezTo>
                <a:lnTo>
                  <a:pt x="54116" y="95750"/>
                </a:lnTo>
                <a:lnTo>
                  <a:pt x="51305" y="94783"/>
                </a:lnTo>
                <a:lnTo>
                  <a:pt x="52472" y="88300"/>
                </a:lnTo>
                <a:cubicBezTo>
                  <a:pt x="51811" y="88066"/>
                  <a:pt x="51144" y="87822"/>
                  <a:pt x="50461" y="87583"/>
                </a:cubicBezTo>
                <a:lnTo>
                  <a:pt x="46800" y="86322"/>
                </a:lnTo>
                <a:lnTo>
                  <a:pt x="48194" y="81861"/>
                </a:lnTo>
                <a:cubicBezTo>
                  <a:pt x="48194" y="81861"/>
                  <a:pt x="50272" y="82622"/>
                  <a:pt x="50244" y="82566"/>
                </a:cubicBezTo>
                <a:cubicBezTo>
                  <a:pt x="51038" y="82838"/>
                  <a:pt x="51394" y="82116"/>
                  <a:pt x="51533" y="81638"/>
                </a:cubicBezTo>
                <a:lnTo>
                  <a:pt x="53377" y="71416"/>
                </a:lnTo>
                <a:cubicBezTo>
                  <a:pt x="53477" y="71455"/>
                  <a:pt x="53583" y="71488"/>
                  <a:pt x="53672" y="71522"/>
                </a:cubicBezTo>
                <a:cubicBezTo>
                  <a:pt x="53561" y="71455"/>
                  <a:pt x="53461" y="71416"/>
                  <a:pt x="53383" y="71388"/>
                </a:cubicBezTo>
                <a:lnTo>
                  <a:pt x="54694" y="64094"/>
                </a:lnTo>
                <a:cubicBezTo>
                  <a:pt x="54733" y="63266"/>
                  <a:pt x="54522" y="62222"/>
                  <a:pt x="53383" y="61827"/>
                </a:cubicBezTo>
                <a:cubicBezTo>
                  <a:pt x="53427" y="61783"/>
                  <a:pt x="51338" y="61122"/>
                  <a:pt x="51338" y="61122"/>
                </a:cubicBezTo>
                <a:lnTo>
                  <a:pt x="52088" y="56961"/>
                </a:lnTo>
                <a:lnTo>
                  <a:pt x="55972" y="58300"/>
                </a:lnTo>
                <a:lnTo>
                  <a:pt x="55966" y="58322"/>
                </a:lnTo>
                <a:cubicBezTo>
                  <a:pt x="56555" y="58522"/>
                  <a:pt x="57155" y="58716"/>
                  <a:pt x="57766" y="58905"/>
                </a:cubicBezTo>
                <a:lnTo>
                  <a:pt x="58922" y="52505"/>
                </a:lnTo>
                <a:lnTo>
                  <a:pt x="61738" y="53477"/>
                </a:lnTo>
                <a:lnTo>
                  <a:pt x="60605" y="59750"/>
                </a:lnTo>
                <a:cubicBezTo>
                  <a:pt x="61361" y="59988"/>
                  <a:pt x="62122" y="60233"/>
                  <a:pt x="62866" y="60483"/>
                </a:cubicBezTo>
                <a:lnTo>
                  <a:pt x="63988" y="54250"/>
                </a:lnTo>
                <a:lnTo>
                  <a:pt x="66805" y="55222"/>
                </a:lnTo>
                <a:lnTo>
                  <a:pt x="65650" y="61627"/>
                </a:lnTo>
                <a:cubicBezTo>
                  <a:pt x="69205" y="63322"/>
                  <a:pt x="71811" y="65861"/>
                  <a:pt x="71300" y="70588"/>
                </a:cubicBezTo>
                <a:moveTo>
                  <a:pt x="60000" y="45000"/>
                </a:moveTo>
                <a:cubicBezTo>
                  <a:pt x="47950" y="45000"/>
                  <a:pt x="38183" y="58433"/>
                  <a:pt x="38183" y="75000"/>
                </a:cubicBezTo>
                <a:cubicBezTo>
                  <a:pt x="38183" y="91566"/>
                  <a:pt x="47950" y="105000"/>
                  <a:pt x="60000" y="105000"/>
                </a:cubicBezTo>
                <a:cubicBezTo>
                  <a:pt x="72050" y="105000"/>
                  <a:pt x="81816" y="91566"/>
                  <a:pt x="81816" y="75000"/>
                </a:cubicBezTo>
                <a:cubicBezTo>
                  <a:pt x="81816" y="58433"/>
                  <a:pt x="72050" y="45000"/>
                  <a:pt x="60000" y="45000"/>
                </a:cubicBezTo>
                <a:moveTo>
                  <a:pt x="30000" y="45000"/>
                </a:moveTo>
                <a:lnTo>
                  <a:pt x="24544" y="45000"/>
                </a:lnTo>
                <a:cubicBezTo>
                  <a:pt x="23038" y="45000"/>
                  <a:pt x="21816" y="46677"/>
                  <a:pt x="21816" y="48750"/>
                </a:cubicBezTo>
                <a:cubicBezTo>
                  <a:pt x="21816" y="50822"/>
                  <a:pt x="23038" y="52500"/>
                  <a:pt x="24544" y="52500"/>
                </a:cubicBezTo>
                <a:lnTo>
                  <a:pt x="30000" y="52500"/>
                </a:lnTo>
                <a:cubicBezTo>
                  <a:pt x="31505" y="52500"/>
                  <a:pt x="32727" y="50822"/>
                  <a:pt x="32727" y="48750"/>
                </a:cubicBezTo>
                <a:cubicBezTo>
                  <a:pt x="32727" y="46677"/>
                  <a:pt x="31505" y="45000"/>
                  <a:pt x="30000" y="45000"/>
                </a:cubicBezTo>
                <a:moveTo>
                  <a:pt x="95455" y="97500"/>
                </a:moveTo>
                <a:lnTo>
                  <a:pt x="90000" y="97500"/>
                </a:lnTo>
                <a:cubicBezTo>
                  <a:pt x="88494" y="97500"/>
                  <a:pt x="87272" y="99183"/>
                  <a:pt x="87272" y="101250"/>
                </a:cubicBezTo>
                <a:cubicBezTo>
                  <a:pt x="87272" y="103322"/>
                  <a:pt x="88494" y="105000"/>
                  <a:pt x="90000" y="105000"/>
                </a:cubicBezTo>
                <a:lnTo>
                  <a:pt x="95455" y="105000"/>
                </a:lnTo>
                <a:cubicBezTo>
                  <a:pt x="96961" y="105000"/>
                  <a:pt x="98183" y="103322"/>
                  <a:pt x="98183" y="101250"/>
                </a:cubicBezTo>
                <a:cubicBezTo>
                  <a:pt x="98183" y="99183"/>
                  <a:pt x="96961" y="97500"/>
                  <a:pt x="95455" y="97500"/>
                </a:cubicBezTo>
                <a:moveTo>
                  <a:pt x="111816" y="45000"/>
                </a:moveTo>
                <a:cubicBezTo>
                  <a:pt x="110311" y="45000"/>
                  <a:pt x="109088" y="43322"/>
                  <a:pt x="109088" y="41250"/>
                </a:cubicBezTo>
                <a:cubicBezTo>
                  <a:pt x="109088" y="39177"/>
                  <a:pt x="110311" y="37500"/>
                  <a:pt x="111816" y="37500"/>
                </a:cubicBezTo>
                <a:cubicBezTo>
                  <a:pt x="113327" y="37500"/>
                  <a:pt x="114544" y="39177"/>
                  <a:pt x="114544" y="41250"/>
                </a:cubicBezTo>
                <a:cubicBezTo>
                  <a:pt x="114544" y="43322"/>
                  <a:pt x="113327" y="45000"/>
                  <a:pt x="111816" y="45000"/>
                </a:cubicBezTo>
                <a:moveTo>
                  <a:pt x="114544" y="98188"/>
                </a:moveTo>
                <a:cubicBezTo>
                  <a:pt x="113688" y="97772"/>
                  <a:pt x="112777" y="97500"/>
                  <a:pt x="111816" y="97500"/>
                </a:cubicBezTo>
                <a:cubicBezTo>
                  <a:pt x="107300" y="97500"/>
                  <a:pt x="103638" y="102538"/>
                  <a:pt x="103638" y="108750"/>
                </a:cubicBezTo>
                <a:cubicBezTo>
                  <a:pt x="103638" y="110072"/>
                  <a:pt x="103833" y="111322"/>
                  <a:pt x="104138" y="112500"/>
                </a:cubicBezTo>
                <a:lnTo>
                  <a:pt x="15861" y="112500"/>
                </a:lnTo>
                <a:cubicBezTo>
                  <a:pt x="16166" y="111322"/>
                  <a:pt x="16361" y="110072"/>
                  <a:pt x="16361" y="108750"/>
                </a:cubicBezTo>
                <a:cubicBezTo>
                  <a:pt x="16361" y="102538"/>
                  <a:pt x="12700" y="97500"/>
                  <a:pt x="8183" y="97500"/>
                </a:cubicBezTo>
                <a:cubicBezTo>
                  <a:pt x="7222" y="97500"/>
                  <a:pt x="6311" y="97772"/>
                  <a:pt x="5455" y="98188"/>
                </a:cubicBezTo>
                <a:lnTo>
                  <a:pt x="5455" y="51811"/>
                </a:lnTo>
                <a:cubicBezTo>
                  <a:pt x="6311" y="52233"/>
                  <a:pt x="7222" y="52500"/>
                  <a:pt x="8183" y="52500"/>
                </a:cubicBezTo>
                <a:cubicBezTo>
                  <a:pt x="12700" y="52500"/>
                  <a:pt x="16361" y="47466"/>
                  <a:pt x="16361" y="41250"/>
                </a:cubicBezTo>
                <a:cubicBezTo>
                  <a:pt x="16361" y="39927"/>
                  <a:pt x="16166" y="38677"/>
                  <a:pt x="15861" y="37500"/>
                </a:cubicBezTo>
                <a:lnTo>
                  <a:pt x="104138" y="37500"/>
                </a:lnTo>
                <a:cubicBezTo>
                  <a:pt x="103833" y="38677"/>
                  <a:pt x="103638" y="39927"/>
                  <a:pt x="103638" y="41250"/>
                </a:cubicBezTo>
                <a:cubicBezTo>
                  <a:pt x="103638" y="47466"/>
                  <a:pt x="107300" y="52500"/>
                  <a:pt x="111816" y="52500"/>
                </a:cubicBezTo>
                <a:cubicBezTo>
                  <a:pt x="112777" y="52500"/>
                  <a:pt x="113688" y="52233"/>
                  <a:pt x="114544" y="51811"/>
                </a:cubicBezTo>
                <a:cubicBezTo>
                  <a:pt x="114544" y="51811"/>
                  <a:pt x="114544" y="98188"/>
                  <a:pt x="114544" y="98188"/>
                </a:cubicBezTo>
                <a:close/>
                <a:moveTo>
                  <a:pt x="111816" y="112500"/>
                </a:moveTo>
                <a:cubicBezTo>
                  <a:pt x="110311" y="112500"/>
                  <a:pt x="109088" y="110822"/>
                  <a:pt x="109088" y="108750"/>
                </a:cubicBezTo>
                <a:cubicBezTo>
                  <a:pt x="109088" y="106683"/>
                  <a:pt x="110311" y="105000"/>
                  <a:pt x="111816" y="105000"/>
                </a:cubicBezTo>
                <a:cubicBezTo>
                  <a:pt x="113327" y="105000"/>
                  <a:pt x="114544" y="106683"/>
                  <a:pt x="114544" y="108750"/>
                </a:cubicBezTo>
                <a:cubicBezTo>
                  <a:pt x="114544" y="110822"/>
                  <a:pt x="113327" y="112500"/>
                  <a:pt x="111816" y="112500"/>
                </a:cubicBezTo>
                <a:moveTo>
                  <a:pt x="8183" y="112500"/>
                </a:moveTo>
                <a:cubicBezTo>
                  <a:pt x="6672" y="112500"/>
                  <a:pt x="5455" y="110822"/>
                  <a:pt x="5455" y="108750"/>
                </a:cubicBezTo>
                <a:cubicBezTo>
                  <a:pt x="5455" y="106683"/>
                  <a:pt x="6672" y="105000"/>
                  <a:pt x="8183" y="105000"/>
                </a:cubicBezTo>
                <a:cubicBezTo>
                  <a:pt x="9688" y="105000"/>
                  <a:pt x="10911" y="106683"/>
                  <a:pt x="10911" y="108750"/>
                </a:cubicBezTo>
                <a:cubicBezTo>
                  <a:pt x="10911" y="110822"/>
                  <a:pt x="9688" y="112500"/>
                  <a:pt x="8183" y="112500"/>
                </a:cubicBezTo>
                <a:moveTo>
                  <a:pt x="8183" y="37500"/>
                </a:moveTo>
                <a:cubicBezTo>
                  <a:pt x="9688" y="37500"/>
                  <a:pt x="10911" y="39177"/>
                  <a:pt x="10911" y="41250"/>
                </a:cubicBezTo>
                <a:cubicBezTo>
                  <a:pt x="10911" y="43322"/>
                  <a:pt x="9688" y="45000"/>
                  <a:pt x="8183" y="45000"/>
                </a:cubicBezTo>
                <a:cubicBezTo>
                  <a:pt x="6672" y="45000"/>
                  <a:pt x="5455" y="43322"/>
                  <a:pt x="5455" y="41250"/>
                </a:cubicBezTo>
                <a:cubicBezTo>
                  <a:pt x="5455" y="39177"/>
                  <a:pt x="6672" y="37500"/>
                  <a:pt x="8183" y="37500"/>
                </a:cubicBezTo>
                <a:moveTo>
                  <a:pt x="114544" y="30000"/>
                </a:moveTo>
                <a:lnTo>
                  <a:pt x="5455" y="30000"/>
                </a:lnTo>
                <a:cubicBezTo>
                  <a:pt x="2444" y="30000"/>
                  <a:pt x="0" y="33355"/>
                  <a:pt x="0" y="37500"/>
                </a:cubicBezTo>
                <a:lnTo>
                  <a:pt x="0" y="112500"/>
                </a:lnTo>
                <a:cubicBezTo>
                  <a:pt x="0" y="116644"/>
                  <a:pt x="2444" y="120000"/>
                  <a:pt x="5455" y="120000"/>
                </a:cubicBezTo>
                <a:lnTo>
                  <a:pt x="114544" y="120000"/>
                </a:lnTo>
                <a:cubicBezTo>
                  <a:pt x="117555" y="120000"/>
                  <a:pt x="120000" y="116644"/>
                  <a:pt x="120000" y="112500"/>
                </a:cubicBezTo>
                <a:lnTo>
                  <a:pt x="120000" y="37500"/>
                </a:lnTo>
                <a:cubicBezTo>
                  <a:pt x="120000" y="33355"/>
                  <a:pt x="117555" y="30000"/>
                  <a:pt x="114544" y="30000"/>
                </a:cubicBezTo>
                <a:moveTo>
                  <a:pt x="59850" y="64355"/>
                </a:moveTo>
                <a:lnTo>
                  <a:pt x="58444" y="72138"/>
                </a:lnTo>
                <a:cubicBezTo>
                  <a:pt x="60038" y="72688"/>
                  <a:pt x="64938" y="74927"/>
                  <a:pt x="65733" y="70522"/>
                </a:cubicBezTo>
                <a:cubicBezTo>
                  <a:pt x="66561" y="65927"/>
                  <a:pt x="61438" y="64905"/>
                  <a:pt x="59850" y="64355"/>
                </a:cubicBezTo>
                <a:moveTo>
                  <a:pt x="13638" y="22500"/>
                </a:moveTo>
                <a:lnTo>
                  <a:pt x="106361" y="22500"/>
                </a:lnTo>
                <a:cubicBezTo>
                  <a:pt x="107872" y="22500"/>
                  <a:pt x="109088" y="20822"/>
                  <a:pt x="109088" y="18750"/>
                </a:cubicBezTo>
                <a:cubicBezTo>
                  <a:pt x="109088" y="16677"/>
                  <a:pt x="107872" y="15000"/>
                  <a:pt x="106361" y="15000"/>
                </a:cubicBezTo>
                <a:lnTo>
                  <a:pt x="13638" y="15000"/>
                </a:lnTo>
                <a:cubicBezTo>
                  <a:pt x="12127" y="15000"/>
                  <a:pt x="10911" y="16677"/>
                  <a:pt x="10911" y="18750"/>
                </a:cubicBezTo>
                <a:cubicBezTo>
                  <a:pt x="10911" y="20822"/>
                  <a:pt x="12127" y="22500"/>
                  <a:pt x="13638" y="22500"/>
                </a:cubicBezTo>
                <a:moveTo>
                  <a:pt x="24544" y="7500"/>
                </a:moveTo>
                <a:lnTo>
                  <a:pt x="95455" y="7500"/>
                </a:lnTo>
                <a:cubicBezTo>
                  <a:pt x="96961" y="7500"/>
                  <a:pt x="98183" y="5822"/>
                  <a:pt x="98183" y="3750"/>
                </a:cubicBezTo>
                <a:cubicBezTo>
                  <a:pt x="98183" y="1677"/>
                  <a:pt x="96961" y="0"/>
                  <a:pt x="95455" y="0"/>
                </a:cubicBezTo>
                <a:lnTo>
                  <a:pt x="24544" y="0"/>
                </a:lnTo>
                <a:cubicBezTo>
                  <a:pt x="23038" y="0"/>
                  <a:pt x="21816" y="1677"/>
                  <a:pt x="21816" y="3750"/>
                </a:cubicBezTo>
                <a:cubicBezTo>
                  <a:pt x="21816" y="5822"/>
                  <a:pt x="23038" y="7500"/>
                  <a:pt x="24544" y="75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75" name="Shape 4775"/>
          <p:cNvSpPr/>
          <p:nvPr/>
        </p:nvSpPr>
        <p:spPr>
          <a:xfrm>
            <a:off x="4080426" y="2854921"/>
            <a:ext cx="279328" cy="177754"/>
          </a:xfrm>
          <a:custGeom>
            <a:avLst/>
            <a:gdLst/>
            <a:ahLst/>
            <a:cxnLst/>
            <a:rect l="0" t="0" r="0" b="0"/>
            <a:pathLst>
              <a:path w="120000" h="120000" extrusionOk="0">
                <a:moveTo>
                  <a:pt x="58011" y="68655"/>
                </a:moveTo>
                <a:cubicBezTo>
                  <a:pt x="57722" y="71955"/>
                  <a:pt x="56644" y="73555"/>
                  <a:pt x="55211" y="74111"/>
                </a:cubicBezTo>
                <a:cubicBezTo>
                  <a:pt x="57177" y="75850"/>
                  <a:pt x="58177" y="78505"/>
                  <a:pt x="57222" y="83116"/>
                </a:cubicBezTo>
                <a:cubicBezTo>
                  <a:pt x="56044" y="88838"/>
                  <a:pt x="53233" y="89322"/>
                  <a:pt x="49500" y="88127"/>
                </a:cubicBezTo>
                <a:lnTo>
                  <a:pt x="48588" y="94283"/>
                </a:lnTo>
                <a:lnTo>
                  <a:pt x="46400" y="93361"/>
                </a:lnTo>
                <a:lnTo>
                  <a:pt x="47294" y="87283"/>
                </a:lnTo>
                <a:cubicBezTo>
                  <a:pt x="46727" y="87044"/>
                  <a:pt x="46144" y="86788"/>
                  <a:pt x="45550" y="86516"/>
                </a:cubicBezTo>
                <a:lnTo>
                  <a:pt x="44650" y="92622"/>
                </a:lnTo>
                <a:lnTo>
                  <a:pt x="42461" y="91694"/>
                </a:lnTo>
                <a:lnTo>
                  <a:pt x="43366" y="85527"/>
                </a:lnTo>
                <a:cubicBezTo>
                  <a:pt x="42855" y="85305"/>
                  <a:pt x="42338" y="85066"/>
                  <a:pt x="41805" y="84844"/>
                </a:cubicBezTo>
                <a:lnTo>
                  <a:pt x="38955" y="83638"/>
                </a:lnTo>
                <a:lnTo>
                  <a:pt x="40038" y="79388"/>
                </a:lnTo>
                <a:cubicBezTo>
                  <a:pt x="40038" y="79388"/>
                  <a:pt x="41655" y="80116"/>
                  <a:pt x="41638" y="80066"/>
                </a:cubicBezTo>
                <a:cubicBezTo>
                  <a:pt x="42255" y="80327"/>
                  <a:pt x="42533" y="79638"/>
                  <a:pt x="42638" y="79177"/>
                </a:cubicBezTo>
                <a:lnTo>
                  <a:pt x="44072" y="69450"/>
                </a:lnTo>
                <a:cubicBezTo>
                  <a:pt x="44155" y="69477"/>
                  <a:pt x="44227" y="69511"/>
                  <a:pt x="44300" y="69544"/>
                </a:cubicBezTo>
                <a:cubicBezTo>
                  <a:pt x="44216" y="69483"/>
                  <a:pt x="44138" y="69450"/>
                  <a:pt x="44077" y="69416"/>
                </a:cubicBezTo>
                <a:lnTo>
                  <a:pt x="45100" y="62472"/>
                </a:lnTo>
                <a:cubicBezTo>
                  <a:pt x="45122" y="61683"/>
                  <a:pt x="44961" y="60688"/>
                  <a:pt x="44077" y="60311"/>
                </a:cubicBezTo>
                <a:cubicBezTo>
                  <a:pt x="44111" y="60272"/>
                  <a:pt x="42483" y="59638"/>
                  <a:pt x="42483" y="59638"/>
                </a:cubicBezTo>
                <a:lnTo>
                  <a:pt x="43066" y="55677"/>
                </a:lnTo>
                <a:lnTo>
                  <a:pt x="46094" y="56955"/>
                </a:lnTo>
                <a:lnTo>
                  <a:pt x="46088" y="56972"/>
                </a:lnTo>
                <a:cubicBezTo>
                  <a:pt x="46544" y="57161"/>
                  <a:pt x="47011" y="57344"/>
                  <a:pt x="47488" y="57533"/>
                </a:cubicBezTo>
                <a:lnTo>
                  <a:pt x="48383" y="51433"/>
                </a:lnTo>
                <a:lnTo>
                  <a:pt x="50572" y="52355"/>
                </a:lnTo>
                <a:lnTo>
                  <a:pt x="49694" y="58333"/>
                </a:lnTo>
                <a:cubicBezTo>
                  <a:pt x="50283" y="58561"/>
                  <a:pt x="50877" y="58788"/>
                  <a:pt x="51450" y="59038"/>
                </a:cubicBezTo>
                <a:lnTo>
                  <a:pt x="52322" y="53094"/>
                </a:lnTo>
                <a:lnTo>
                  <a:pt x="54516" y="54022"/>
                </a:lnTo>
                <a:lnTo>
                  <a:pt x="53616" y="60122"/>
                </a:lnTo>
                <a:cubicBezTo>
                  <a:pt x="56383" y="61733"/>
                  <a:pt x="58405" y="64155"/>
                  <a:pt x="58011" y="68655"/>
                </a:cubicBezTo>
                <a:moveTo>
                  <a:pt x="49088" y="42855"/>
                </a:moveTo>
                <a:cubicBezTo>
                  <a:pt x="38544" y="42855"/>
                  <a:pt x="30000" y="56288"/>
                  <a:pt x="30000" y="72855"/>
                </a:cubicBezTo>
                <a:cubicBezTo>
                  <a:pt x="30000" y="89427"/>
                  <a:pt x="38544" y="102855"/>
                  <a:pt x="49088" y="102855"/>
                </a:cubicBezTo>
                <a:cubicBezTo>
                  <a:pt x="59633" y="102855"/>
                  <a:pt x="68183" y="89427"/>
                  <a:pt x="68183" y="72855"/>
                </a:cubicBezTo>
                <a:cubicBezTo>
                  <a:pt x="68183" y="56288"/>
                  <a:pt x="59633" y="42855"/>
                  <a:pt x="49088" y="42855"/>
                </a:cubicBezTo>
                <a:moveTo>
                  <a:pt x="73638" y="94283"/>
                </a:moveTo>
                <a:cubicBezTo>
                  <a:pt x="72127" y="94283"/>
                  <a:pt x="70911" y="96211"/>
                  <a:pt x="70911" y="98572"/>
                </a:cubicBezTo>
                <a:cubicBezTo>
                  <a:pt x="70911" y="100938"/>
                  <a:pt x="72127" y="102855"/>
                  <a:pt x="73638" y="102855"/>
                </a:cubicBezTo>
                <a:cubicBezTo>
                  <a:pt x="75144" y="102855"/>
                  <a:pt x="76361" y="100938"/>
                  <a:pt x="76361" y="98572"/>
                </a:cubicBezTo>
                <a:cubicBezTo>
                  <a:pt x="76361" y="96211"/>
                  <a:pt x="75144" y="94283"/>
                  <a:pt x="73638" y="94283"/>
                </a:cubicBezTo>
                <a:moveTo>
                  <a:pt x="49105" y="62722"/>
                </a:moveTo>
                <a:lnTo>
                  <a:pt x="48016" y="70133"/>
                </a:lnTo>
                <a:cubicBezTo>
                  <a:pt x="49250" y="70655"/>
                  <a:pt x="53066" y="72788"/>
                  <a:pt x="53683" y="68594"/>
                </a:cubicBezTo>
                <a:cubicBezTo>
                  <a:pt x="54322" y="64216"/>
                  <a:pt x="50344" y="63244"/>
                  <a:pt x="49105" y="62722"/>
                </a:cubicBezTo>
                <a:moveTo>
                  <a:pt x="114544" y="0"/>
                </a:moveTo>
                <a:lnTo>
                  <a:pt x="27272" y="0"/>
                </a:lnTo>
                <a:cubicBezTo>
                  <a:pt x="24261" y="0"/>
                  <a:pt x="21816" y="3838"/>
                  <a:pt x="21816" y="8572"/>
                </a:cubicBezTo>
                <a:lnTo>
                  <a:pt x="21816" y="12855"/>
                </a:lnTo>
                <a:cubicBezTo>
                  <a:pt x="21816" y="15227"/>
                  <a:pt x="23038" y="17144"/>
                  <a:pt x="24544" y="17144"/>
                </a:cubicBezTo>
                <a:cubicBezTo>
                  <a:pt x="26055" y="17144"/>
                  <a:pt x="27272" y="15227"/>
                  <a:pt x="27272" y="12855"/>
                </a:cubicBezTo>
                <a:lnTo>
                  <a:pt x="27272" y="8572"/>
                </a:lnTo>
                <a:lnTo>
                  <a:pt x="114544" y="8572"/>
                </a:lnTo>
                <a:lnTo>
                  <a:pt x="114544" y="85716"/>
                </a:lnTo>
                <a:lnTo>
                  <a:pt x="106361" y="85716"/>
                </a:lnTo>
                <a:cubicBezTo>
                  <a:pt x="104855" y="85716"/>
                  <a:pt x="103638" y="87633"/>
                  <a:pt x="103638" y="90000"/>
                </a:cubicBezTo>
                <a:cubicBezTo>
                  <a:pt x="103638" y="92366"/>
                  <a:pt x="104855" y="94283"/>
                  <a:pt x="106361" y="94283"/>
                </a:cubicBezTo>
                <a:lnTo>
                  <a:pt x="114544" y="94283"/>
                </a:lnTo>
                <a:cubicBezTo>
                  <a:pt x="117555" y="94283"/>
                  <a:pt x="120000" y="90450"/>
                  <a:pt x="120000" y="85716"/>
                </a:cubicBezTo>
                <a:lnTo>
                  <a:pt x="120000" y="8572"/>
                </a:lnTo>
                <a:cubicBezTo>
                  <a:pt x="120000" y="3838"/>
                  <a:pt x="117555" y="0"/>
                  <a:pt x="114544" y="0"/>
                </a:cubicBezTo>
                <a:moveTo>
                  <a:pt x="90000" y="42855"/>
                </a:moveTo>
                <a:cubicBezTo>
                  <a:pt x="88494" y="42855"/>
                  <a:pt x="87272" y="40938"/>
                  <a:pt x="87272" y="38572"/>
                </a:cubicBezTo>
                <a:cubicBezTo>
                  <a:pt x="87272" y="36205"/>
                  <a:pt x="88494" y="34283"/>
                  <a:pt x="90000" y="34283"/>
                </a:cubicBezTo>
                <a:cubicBezTo>
                  <a:pt x="91505" y="34283"/>
                  <a:pt x="92727" y="36205"/>
                  <a:pt x="92727" y="38572"/>
                </a:cubicBezTo>
                <a:cubicBezTo>
                  <a:pt x="92727" y="40938"/>
                  <a:pt x="91505" y="42855"/>
                  <a:pt x="90000" y="42855"/>
                </a:cubicBezTo>
                <a:moveTo>
                  <a:pt x="92727" y="95072"/>
                </a:moveTo>
                <a:cubicBezTo>
                  <a:pt x="91872" y="94600"/>
                  <a:pt x="90961" y="94283"/>
                  <a:pt x="90000" y="94283"/>
                </a:cubicBezTo>
                <a:cubicBezTo>
                  <a:pt x="85483" y="94283"/>
                  <a:pt x="81816" y="100044"/>
                  <a:pt x="81816" y="107144"/>
                </a:cubicBezTo>
                <a:cubicBezTo>
                  <a:pt x="81816" y="108655"/>
                  <a:pt x="82016" y="110083"/>
                  <a:pt x="82316" y="111427"/>
                </a:cubicBezTo>
                <a:lnTo>
                  <a:pt x="15861" y="111427"/>
                </a:lnTo>
                <a:cubicBezTo>
                  <a:pt x="16166" y="110083"/>
                  <a:pt x="16361" y="108655"/>
                  <a:pt x="16361" y="107144"/>
                </a:cubicBezTo>
                <a:cubicBezTo>
                  <a:pt x="16361" y="100044"/>
                  <a:pt x="12700" y="94283"/>
                  <a:pt x="8183" y="94283"/>
                </a:cubicBezTo>
                <a:cubicBezTo>
                  <a:pt x="7222" y="94283"/>
                  <a:pt x="6311" y="94600"/>
                  <a:pt x="5455" y="95072"/>
                </a:cubicBezTo>
                <a:lnTo>
                  <a:pt x="5455" y="50644"/>
                </a:lnTo>
                <a:cubicBezTo>
                  <a:pt x="6311" y="51122"/>
                  <a:pt x="7222" y="51427"/>
                  <a:pt x="8183" y="51427"/>
                </a:cubicBezTo>
                <a:cubicBezTo>
                  <a:pt x="12700" y="51427"/>
                  <a:pt x="16361" y="45677"/>
                  <a:pt x="16361" y="38572"/>
                </a:cubicBezTo>
                <a:cubicBezTo>
                  <a:pt x="16361" y="37061"/>
                  <a:pt x="16166" y="35633"/>
                  <a:pt x="15861" y="34283"/>
                </a:cubicBezTo>
                <a:lnTo>
                  <a:pt x="82316" y="34283"/>
                </a:lnTo>
                <a:cubicBezTo>
                  <a:pt x="82016" y="35633"/>
                  <a:pt x="81816" y="37061"/>
                  <a:pt x="81816" y="38572"/>
                </a:cubicBezTo>
                <a:cubicBezTo>
                  <a:pt x="81816" y="45677"/>
                  <a:pt x="85483" y="51427"/>
                  <a:pt x="90000" y="51427"/>
                </a:cubicBezTo>
                <a:cubicBezTo>
                  <a:pt x="90961" y="51427"/>
                  <a:pt x="91872" y="51122"/>
                  <a:pt x="92727" y="50644"/>
                </a:cubicBezTo>
                <a:cubicBezTo>
                  <a:pt x="92727" y="50644"/>
                  <a:pt x="92727" y="95072"/>
                  <a:pt x="92727" y="95072"/>
                </a:cubicBezTo>
                <a:close/>
                <a:moveTo>
                  <a:pt x="90000" y="111427"/>
                </a:moveTo>
                <a:cubicBezTo>
                  <a:pt x="88494" y="111427"/>
                  <a:pt x="87272" y="109511"/>
                  <a:pt x="87272" y="107144"/>
                </a:cubicBezTo>
                <a:cubicBezTo>
                  <a:pt x="87272" y="104777"/>
                  <a:pt x="88494" y="102855"/>
                  <a:pt x="90000" y="102855"/>
                </a:cubicBezTo>
                <a:cubicBezTo>
                  <a:pt x="91505" y="102855"/>
                  <a:pt x="92727" y="104777"/>
                  <a:pt x="92727" y="107144"/>
                </a:cubicBezTo>
                <a:cubicBezTo>
                  <a:pt x="92727" y="109511"/>
                  <a:pt x="91505" y="111427"/>
                  <a:pt x="90000" y="111427"/>
                </a:cubicBezTo>
                <a:moveTo>
                  <a:pt x="8183" y="111427"/>
                </a:moveTo>
                <a:cubicBezTo>
                  <a:pt x="6672" y="111427"/>
                  <a:pt x="5455" y="109511"/>
                  <a:pt x="5455" y="107144"/>
                </a:cubicBezTo>
                <a:cubicBezTo>
                  <a:pt x="5455" y="104777"/>
                  <a:pt x="6672" y="102855"/>
                  <a:pt x="8183" y="102855"/>
                </a:cubicBezTo>
                <a:cubicBezTo>
                  <a:pt x="9688" y="102855"/>
                  <a:pt x="10911" y="104777"/>
                  <a:pt x="10911" y="107144"/>
                </a:cubicBezTo>
                <a:cubicBezTo>
                  <a:pt x="10911" y="109511"/>
                  <a:pt x="9688" y="111427"/>
                  <a:pt x="8183" y="111427"/>
                </a:cubicBezTo>
                <a:moveTo>
                  <a:pt x="8183" y="34283"/>
                </a:moveTo>
                <a:cubicBezTo>
                  <a:pt x="9688" y="34283"/>
                  <a:pt x="10911" y="36205"/>
                  <a:pt x="10911" y="38572"/>
                </a:cubicBezTo>
                <a:cubicBezTo>
                  <a:pt x="10911" y="40938"/>
                  <a:pt x="9688" y="42855"/>
                  <a:pt x="8183" y="42855"/>
                </a:cubicBezTo>
                <a:cubicBezTo>
                  <a:pt x="6672" y="42855"/>
                  <a:pt x="5455" y="40938"/>
                  <a:pt x="5455" y="38572"/>
                </a:cubicBezTo>
                <a:cubicBezTo>
                  <a:pt x="5455" y="36205"/>
                  <a:pt x="6672" y="34283"/>
                  <a:pt x="8183" y="34283"/>
                </a:cubicBezTo>
                <a:moveTo>
                  <a:pt x="92727" y="25716"/>
                </a:moveTo>
                <a:lnTo>
                  <a:pt x="5455" y="25716"/>
                </a:lnTo>
                <a:cubicBezTo>
                  <a:pt x="2444" y="25716"/>
                  <a:pt x="0" y="29550"/>
                  <a:pt x="0" y="34283"/>
                </a:cubicBezTo>
                <a:lnTo>
                  <a:pt x="0" y="111427"/>
                </a:lnTo>
                <a:cubicBezTo>
                  <a:pt x="0" y="116161"/>
                  <a:pt x="2444" y="120000"/>
                  <a:pt x="5455" y="120000"/>
                </a:cubicBezTo>
                <a:lnTo>
                  <a:pt x="92727" y="120000"/>
                </a:lnTo>
                <a:cubicBezTo>
                  <a:pt x="95738" y="120000"/>
                  <a:pt x="98183" y="116161"/>
                  <a:pt x="98183" y="111427"/>
                </a:cubicBezTo>
                <a:lnTo>
                  <a:pt x="98183" y="34283"/>
                </a:lnTo>
                <a:cubicBezTo>
                  <a:pt x="98183" y="29550"/>
                  <a:pt x="95738" y="25716"/>
                  <a:pt x="92727" y="25716"/>
                </a:cubicBezTo>
                <a:moveTo>
                  <a:pt x="47461" y="73872"/>
                </a:moveTo>
                <a:lnTo>
                  <a:pt x="46261" y="82050"/>
                </a:lnTo>
                <a:cubicBezTo>
                  <a:pt x="47750" y="82677"/>
                  <a:pt x="52327" y="85166"/>
                  <a:pt x="53005" y="80555"/>
                </a:cubicBezTo>
                <a:cubicBezTo>
                  <a:pt x="53716" y="75744"/>
                  <a:pt x="48950" y="74500"/>
                  <a:pt x="47461" y="73872"/>
                </a:cubicBezTo>
                <a:moveTo>
                  <a:pt x="24544" y="42855"/>
                </a:moveTo>
                <a:cubicBezTo>
                  <a:pt x="23038" y="42855"/>
                  <a:pt x="21816" y="44777"/>
                  <a:pt x="21816" y="47144"/>
                </a:cubicBezTo>
                <a:cubicBezTo>
                  <a:pt x="21816" y="49511"/>
                  <a:pt x="23038" y="51427"/>
                  <a:pt x="24544" y="51427"/>
                </a:cubicBezTo>
                <a:cubicBezTo>
                  <a:pt x="26055" y="51427"/>
                  <a:pt x="27272" y="49511"/>
                  <a:pt x="27272" y="47144"/>
                </a:cubicBezTo>
                <a:cubicBezTo>
                  <a:pt x="27272" y="44777"/>
                  <a:pt x="26055" y="42855"/>
                  <a:pt x="24544" y="42855"/>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76" name="Shape 4776"/>
          <p:cNvSpPr/>
          <p:nvPr/>
        </p:nvSpPr>
        <p:spPr>
          <a:xfrm>
            <a:off x="4613686" y="2842223"/>
            <a:ext cx="279328" cy="203147"/>
          </a:xfrm>
          <a:custGeom>
            <a:avLst/>
            <a:gdLst/>
            <a:ahLst/>
            <a:cxnLst/>
            <a:rect l="0" t="0" r="0" b="0"/>
            <a:pathLst>
              <a:path w="120000" h="120000" extrusionOk="0">
                <a:moveTo>
                  <a:pt x="94861" y="67500"/>
                </a:moveTo>
                <a:lnTo>
                  <a:pt x="96077" y="52500"/>
                </a:lnTo>
                <a:lnTo>
                  <a:pt x="110238" y="52500"/>
                </a:lnTo>
                <a:lnTo>
                  <a:pt x="107811" y="67500"/>
                </a:lnTo>
                <a:cubicBezTo>
                  <a:pt x="107811" y="67500"/>
                  <a:pt x="94861" y="67500"/>
                  <a:pt x="94861" y="67500"/>
                </a:cubicBezTo>
                <a:close/>
                <a:moveTo>
                  <a:pt x="104177" y="90000"/>
                </a:moveTo>
                <a:lnTo>
                  <a:pt x="93044" y="90000"/>
                </a:lnTo>
                <a:lnTo>
                  <a:pt x="94261" y="75000"/>
                </a:lnTo>
                <a:lnTo>
                  <a:pt x="106600" y="75000"/>
                </a:lnTo>
                <a:cubicBezTo>
                  <a:pt x="106600" y="75000"/>
                  <a:pt x="104177" y="90000"/>
                  <a:pt x="104177" y="90000"/>
                </a:cubicBezTo>
                <a:close/>
                <a:moveTo>
                  <a:pt x="98183" y="112500"/>
                </a:moveTo>
                <a:cubicBezTo>
                  <a:pt x="95172" y="112500"/>
                  <a:pt x="92727" y="109138"/>
                  <a:pt x="92727" y="105000"/>
                </a:cubicBezTo>
                <a:cubicBezTo>
                  <a:pt x="92727" y="100861"/>
                  <a:pt x="95172" y="97500"/>
                  <a:pt x="98183" y="97500"/>
                </a:cubicBezTo>
                <a:cubicBezTo>
                  <a:pt x="101194" y="97500"/>
                  <a:pt x="103638" y="100861"/>
                  <a:pt x="103638" y="105000"/>
                </a:cubicBezTo>
                <a:cubicBezTo>
                  <a:pt x="103638" y="109138"/>
                  <a:pt x="101194" y="112500"/>
                  <a:pt x="98183" y="112500"/>
                </a:cubicBezTo>
                <a:moveTo>
                  <a:pt x="91194" y="45000"/>
                </a:moveTo>
                <a:lnTo>
                  <a:pt x="76361" y="45000"/>
                </a:lnTo>
                <a:lnTo>
                  <a:pt x="76361" y="30000"/>
                </a:lnTo>
                <a:lnTo>
                  <a:pt x="92405" y="30000"/>
                </a:lnTo>
                <a:cubicBezTo>
                  <a:pt x="92405" y="30000"/>
                  <a:pt x="91194" y="45000"/>
                  <a:pt x="91194" y="45000"/>
                </a:cubicBezTo>
                <a:close/>
                <a:moveTo>
                  <a:pt x="89377" y="67500"/>
                </a:moveTo>
                <a:lnTo>
                  <a:pt x="76361" y="67500"/>
                </a:lnTo>
                <a:lnTo>
                  <a:pt x="76361" y="52500"/>
                </a:lnTo>
                <a:lnTo>
                  <a:pt x="90588" y="52500"/>
                </a:lnTo>
                <a:cubicBezTo>
                  <a:pt x="90588" y="52500"/>
                  <a:pt x="89377" y="67500"/>
                  <a:pt x="89377" y="67500"/>
                </a:cubicBezTo>
                <a:close/>
                <a:moveTo>
                  <a:pt x="87561" y="90000"/>
                </a:moveTo>
                <a:lnTo>
                  <a:pt x="76361" y="90000"/>
                </a:lnTo>
                <a:lnTo>
                  <a:pt x="76361" y="75000"/>
                </a:lnTo>
                <a:lnTo>
                  <a:pt x="88772" y="75000"/>
                </a:lnTo>
                <a:cubicBezTo>
                  <a:pt x="88772" y="75000"/>
                  <a:pt x="87561" y="90000"/>
                  <a:pt x="87561" y="90000"/>
                </a:cubicBezTo>
                <a:close/>
                <a:moveTo>
                  <a:pt x="70911" y="45000"/>
                </a:moveTo>
                <a:lnTo>
                  <a:pt x="56077" y="45000"/>
                </a:lnTo>
                <a:lnTo>
                  <a:pt x="54866" y="30000"/>
                </a:lnTo>
                <a:lnTo>
                  <a:pt x="70911" y="30000"/>
                </a:lnTo>
                <a:cubicBezTo>
                  <a:pt x="70911" y="30000"/>
                  <a:pt x="70911" y="45000"/>
                  <a:pt x="70911" y="45000"/>
                </a:cubicBezTo>
                <a:close/>
                <a:moveTo>
                  <a:pt x="70911" y="67500"/>
                </a:moveTo>
                <a:lnTo>
                  <a:pt x="57894" y="67500"/>
                </a:lnTo>
                <a:lnTo>
                  <a:pt x="56683" y="52500"/>
                </a:lnTo>
                <a:lnTo>
                  <a:pt x="70911" y="52500"/>
                </a:lnTo>
                <a:cubicBezTo>
                  <a:pt x="70911" y="52500"/>
                  <a:pt x="70911" y="67500"/>
                  <a:pt x="70911" y="67500"/>
                </a:cubicBezTo>
                <a:close/>
                <a:moveTo>
                  <a:pt x="70911" y="90000"/>
                </a:moveTo>
                <a:lnTo>
                  <a:pt x="59711" y="90000"/>
                </a:lnTo>
                <a:lnTo>
                  <a:pt x="58505" y="75000"/>
                </a:lnTo>
                <a:lnTo>
                  <a:pt x="70911" y="75000"/>
                </a:lnTo>
                <a:cubicBezTo>
                  <a:pt x="70911" y="75000"/>
                  <a:pt x="70911" y="90000"/>
                  <a:pt x="70911" y="90000"/>
                </a:cubicBezTo>
                <a:close/>
                <a:moveTo>
                  <a:pt x="49088" y="112500"/>
                </a:moveTo>
                <a:cubicBezTo>
                  <a:pt x="46077" y="112500"/>
                  <a:pt x="43638" y="109138"/>
                  <a:pt x="43638" y="105000"/>
                </a:cubicBezTo>
                <a:cubicBezTo>
                  <a:pt x="43638" y="100861"/>
                  <a:pt x="46077" y="97500"/>
                  <a:pt x="49088" y="97500"/>
                </a:cubicBezTo>
                <a:cubicBezTo>
                  <a:pt x="52105" y="97500"/>
                  <a:pt x="54544" y="100861"/>
                  <a:pt x="54544" y="105000"/>
                </a:cubicBezTo>
                <a:cubicBezTo>
                  <a:pt x="54544" y="109138"/>
                  <a:pt x="52105" y="112500"/>
                  <a:pt x="49088" y="112500"/>
                </a:cubicBezTo>
                <a:moveTo>
                  <a:pt x="40072" y="75000"/>
                </a:moveTo>
                <a:lnTo>
                  <a:pt x="53016" y="75000"/>
                </a:lnTo>
                <a:lnTo>
                  <a:pt x="54227" y="90000"/>
                </a:lnTo>
                <a:lnTo>
                  <a:pt x="43000" y="90000"/>
                </a:lnTo>
                <a:cubicBezTo>
                  <a:pt x="43000" y="90000"/>
                  <a:pt x="40072" y="75000"/>
                  <a:pt x="40072" y="75000"/>
                </a:cubicBezTo>
                <a:close/>
                <a:moveTo>
                  <a:pt x="38611" y="67500"/>
                </a:moveTo>
                <a:lnTo>
                  <a:pt x="35683" y="52500"/>
                </a:lnTo>
                <a:lnTo>
                  <a:pt x="51194" y="52500"/>
                </a:lnTo>
                <a:lnTo>
                  <a:pt x="52411" y="67500"/>
                </a:lnTo>
                <a:cubicBezTo>
                  <a:pt x="52411" y="67500"/>
                  <a:pt x="38611" y="67500"/>
                  <a:pt x="38611" y="67500"/>
                </a:cubicBezTo>
                <a:close/>
                <a:moveTo>
                  <a:pt x="31294" y="30000"/>
                </a:moveTo>
                <a:lnTo>
                  <a:pt x="49377" y="30000"/>
                </a:lnTo>
                <a:lnTo>
                  <a:pt x="50588" y="45000"/>
                </a:lnTo>
                <a:lnTo>
                  <a:pt x="34222" y="45000"/>
                </a:lnTo>
                <a:cubicBezTo>
                  <a:pt x="34222" y="45000"/>
                  <a:pt x="31294" y="30000"/>
                  <a:pt x="31294" y="30000"/>
                </a:cubicBezTo>
                <a:close/>
                <a:moveTo>
                  <a:pt x="97894" y="30000"/>
                </a:moveTo>
                <a:lnTo>
                  <a:pt x="113872" y="30000"/>
                </a:lnTo>
                <a:lnTo>
                  <a:pt x="111450" y="45000"/>
                </a:lnTo>
                <a:lnTo>
                  <a:pt x="96683" y="45000"/>
                </a:lnTo>
                <a:cubicBezTo>
                  <a:pt x="96683" y="45000"/>
                  <a:pt x="97894" y="30000"/>
                  <a:pt x="97894" y="30000"/>
                </a:cubicBezTo>
                <a:close/>
                <a:moveTo>
                  <a:pt x="108994" y="94655"/>
                </a:moveTo>
                <a:lnTo>
                  <a:pt x="109011" y="94655"/>
                </a:lnTo>
                <a:lnTo>
                  <a:pt x="119922" y="27161"/>
                </a:lnTo>
                <a:lnTo>
                  <a:pt x="119872" y="27144"/>
                </a:lnTo>
                <a:cubicBezTo>
                  <a:pt x="119922" y="26850"/>
                  <a:pt x="120000" y="26566"/>
                  <a:pt x="120000" y="26250"/>
                </a:cubicBezTo>
                <a:cubicBezTo>
                  <a:pt x="120000" y="24177"/>
                  <a:pt x="118777" y="22500"/>
                  <a:pt x="117272" y="22500"/>
                </a:cubicBezTo>
                <a:lnTo>
                  <a:pt x="29833" y="22500"/>
                </a:lnTo>
                <a:lnTo>
                  <a:pt x="25966" y="2672"/>
                </a:lnTo>
                <a:lnTo>
                  <a:pt x="25927" y="2688"/>
                </a:lnTo>
                <a:cubicBezTo>
                  <a:pt x="25583" y="1150"/>
                  <a:pt x="24583" y="0"/>
                  <a:pt x="23350" y="0"/>
                </a:cubicBezTo>
                <a:lnTo>
                  <a:pt x="2727" y="0"/>
                </a:lnTo>
                <a:cubicBezTo>
                  <a:pt x="1222" y="0"/>
                  <a:pt x="0" y="1677"/>
                  <a:pt x="0" y="3750"/>
                </a:cubicBezTo>
                <a:cubicBezTo>
                  <a:pt x="0" y="5822"/>
                  <a:pt x="1222" y="7500"/>
                  <a:pt x="2727" y="7500"/>
                </a:cubicBezTo>
                <a:lnTo>
                  <a:pt x="21261" y="7500"/>
                </a:lnTo>
                <a:lnTo>
                  <a:pt x="38294" y="94827"/>
                </a:lnTo>
                <a:lnTo>
                  <a:pt x="38300" y="94827"/>
                </a:lnTo>
                <a:cubicBezTo>
                  <a:pt x="38533" y="95883"/>
                  <a:pt x="39094" y="96744"/>
                  <a:pt x="39822" y="97183"/>
                </a:cubicBezTo>
                <a:cubicBezTo>
                  <a:pt x="38800" y="99461"/>
                  <a:pt x="38183" y="102127"/>
                  <a:pt x="38183" y="105000"/>
                </a:cubicBezTo>
                <a:cubicBezTo>
                  <a:pt x="38183" y="113283"/>
                  <a:pt x="43066" y="120000"/>
                  <a:pt x="49088" y="120000"/>
                </a:cubicBezTo>
                <a:cubicBezTo>
                  <a:pt x="55116" y="120000"/>
                  <a:pt x="60000" y="113283"/>
                  <a:pt x="60000" y="105000"/>
                </a:cubicBezTo>
                <a:cubicBezTo>
                  <a:pt x="60000" y="102255"/>
                  <a:pt x="59422" y="99716"/>
                  <a:pt x="58488" y="97500"/>
                </a:cubicBezTo>
                <a:lnTo>
                  <a:pt x="88783" y="97500"/>
                </a:lnTo>
                <a:cubicBezTo>
                  <a:pt x="87850" y="99716"/>
                  <a:pt x="87272" y="102255"/>
                  <a:pt x="87272" y="105000"/>
                </a:cubicBezTo>
                <a:cubicBezTo>
                  <a:pt x="87272" y="113283"/>
                  <a:pt x="92155" y="120000"/>
                  <a:pt x="98183" y="120000"/>
                </a:cubicBezTo>
                <a:cubicBezTo>
                  <a:pt x="104205" y="120000"/>
                  <a:pt x="109088" y="113283"/>
                  <a:pt x="109088" y="105000"/>
                </a:cubicBezTo>
                <a:cubicBezTo>
                  <a:pt x="109088" y="102127"/>
                  <a:pt x="108472" y="99461"/>
                  <a:pt x="107450" y="97183"/>
                </a:cubicBezTo>
                <a:cubicBezTo>
                  <a:pt x="108216" y="96722"/>
                  <a:pt x="108783" y="95788"/>
                  <a:pt x="108994" y="94655"/>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77" name="Shape 4777"/>
          <p:cNvSpPr/>
          <p:nvPr/>
        </p:nvSpPr>
        <p:spPr>
          <a:xfrm>
            <a:off x="5146947" y="2804134"/>
            <a:ext cx="279328" cy="279328"/>
          </a:xfrm>
          <a:custGeom>
            <a:avLst/>
            <a:gdLst/>
            <a:ahLst/>
            <a:cxnLst/>
            <a:rect l="0" t="0" r="0" b="0"/>
            <a:pathLst>
              <a:path w="120000" h="120000" extrusionOk="0">
                <a:moveTo>
                  <a:pt x="94861" y="81816"/>
                </a:moveTo>
                <a:lnTo>
                  <a:pt x="96077" y="70911"/>
                </a:lnTo>
                <a:lnTo>
                  <a:pt x="110238" y="70911"/>
                </a:lnTo>
                <a:lnTo>
                  <a:pt x="107811" y="81816"/>
                </a:lnTo>
                <a:cubicBezTo>
                  <a:pt x="107811" y="81816"/>
                  <a:pt x="94861" y="81816"/>
                  <a:pt x="94861" y="81816"/>
                </a:cubicBezTo>
                <a:close/>
                <a:moveTo>
                  <a:pt x="104177" y="98183"/>
                </a:moveTo>
                <a:lnTo>
                  <a:pt x="93044" y="98183"/>
                </a:lnTo>
                <a:lnTo>
                  <a:pt x="94261" y="87272"/>
                </a:lnTo>
                <a:lnTo>
                  <a:pt x="106600" y="87272"/>
                </a:lnTo>
                <a:cubicBezTo>
                  <a:pt x="106600" y="87272"/>
                  <a:pt x="104177" y="98183"/>
                  <a:pt x="104177" y="98183"/>
                </a:cubicBezTo>
                <a:close/>
                <a:moveTo>
                  <a:pt x="98183" y="114544"/>
                </a:moveTo>
                <a:cubicBezTo>
                  <a:pt x="95172" y="114544"/>
                  <a:pt x="92727" y="112105"/>
                  <a:pt x="92727" y="109088"/>
                </a:cubicBezTo>
                <a:cubicBezTo>
                  <a:pt x="92727" y="106083"/>
                  <a:pt x="95172" y="103638"/>
                  <a:pt x="98183" y="103638"/>
                </a:cubicBezTo>
                <a:cubicBezTo>
                  <a:pt x="101194" y="103638"/>
                  <a:pt x="103638" y="106083"/>
                  <a:pt x="103638" y="109088"/>
                </a:cubicBezTo>
                <a:cubicBezTo>
                  <a:pt x="103638" y="112105"/>
                  <a:pt x="101194" y="114544"/>
                  <a:pt x="98183" y="114544"/>
                </a:cubicBezTo>
                <a:moveTo>
                  <a:pt x="91194" y="65455"/>
                </a:moveTo>
                <a:lnTo>
                  <a:pt x="76361" y="65455"/>
                </a:lnTo>
                <a:lnTo>
                  <a:pt x="76361" y="54544"/>
                </a:lnTo>
                <a:lnTo>
                  <a:pt x="92405" y="54544"/>
                </a:lnTo>
                <a:cubicBezTo>
                  <a:pt x="92405" y="54544"/>
                  <a:pt x="91194" y="65455"/>
                  <a:pt x="91194" y="65455"/>
                </a:cubicBezTo>
                <a:close/>
                <a:moveTo>
                  <a:pt x="89377" y="81816"/>
                </a:moveTo>
                <a:lnTo>
                  <a:pt x="76361" y="81816"/>
                </a:lnTo>
                <a:lnTo>
                  <a:pt x="76361" y="70911"/>
                </a:lnTo>
                <a:lnTo>
                  <a:pt x="90588" y="70911"/>
                </a:lnTo>
                <a:cubicBezTo>
                  <a:pt x="90588" y="70911"/>
                  <a:pt x="89377" y="81816"/>
                  <a:pt x="89377" y="81816"/>
                </a:cubicBezTo>
                <a:close/>
                <a:moveTo>
                  <a:pt x="87561" y="98183"/>
                </a:moveTo>
                <a:lnTo>
                  <a:pt x="76361" y="98183"/>
                </a:lnTo>
                <a:lnTo>
                  <a:pt x="76361" y="87272"/>
                </a:lnTo>
                <a:lnTo>
                  <a:pt x="88772" y="87272"/>
                </a:lnTo>
                <a:cubicBezTo>
                  <a:pt x="88772" y="87272"/>
                  <a:pt x="87561" y="98183"/>
                  <a:pt x="87561" y="98183"/>
                </a:cubicBezTo>
                <a:close/>
                <a:moveTo>
                  <a:pt x="70911" y="65455"/>
                </a:moveTo>
                <a:lnTo>
                  <a:pt x="56077" y="65455"/>
                </a:lnTo>
                <a:lnTo>
                  <a:pt x="54866" y="54544"/>
                </a:lnTo>
                <a:lnTo>
                  <a:pt x="70911" y="54544"/>
                </a:lnTo>
                <a:cubicBezTo>
                  <a:pt x="70911" y="54544"/>
                  <a:pt x="70911" y="65455"/>
                  <a:pt x="70911" y="65455"/>
                </a:cubicBezTo>
                <a:close/>
                <a:moveTo>
                  <a:pt x="70911" y="81816"/>
                </a:moveTo>
                <a:lnTo>
                  <a:pt x="57894" y="81816"/>
                </a:lnTo>
                <a:lnTo>
                  <a:pt x="56683" y="70911"/>
                </a:lnTo>
                <a:lnTo>
                  <a:pt x="70911" y="70911"/>
                </a:lnTo>
                <a:cubicBezTo>
                  <a:pt x="70911" y="70911"/>
                  <a:pt x="70911" y="81816"/>
                  <a:pt x="70911" y="81816"/>
                </a:cubicBezTo>
                <a:close/>
                <a:moveTo>
                  <a:pt x="70911" y="98183"/>
                </a:moveTo>
                <a:lnTo>
                  <a:pt x="59711" y="98183"/>
                </a:lnTo>
                <a:lnTo>
                  <a:pt x="58505" y="87272"/>
                </a:lnTo>
                <a:lnTo>
                  <a:pt x="70911" y="87272"/>
                </a:lnTo>
                <a:cubicBezTo>
                  <a:pt x="70911" y="87272"/>
                  <a:pt x="70911" y="98183"/>
                  <a:pt x="70911" y="98183"/>
                </a:cubicBezTo>
                <a:close/>
                <a:moveTo>
                  <a:pt x="49088" y="114544"/>
                </a:moveTo>
                <a:cubicBezTo>
                  <a:pt x="46077" y="114544"/>
                  <a:pt x="43638" y="112105"/>
                  <a:pt x="43638" y="109088"/>
                </a:cubicBezTo>
                <a:cubicBezTo>
                  <a:pt x="43638" y="106083"/>
                  <a:pt x="46077" y="103638"/>
                  <a:pt x="49088" y="103638"/>
                </a:cubicBezTo>
                <a:cubicBezTo>
                  <a:pt x="52105" y="103638"/>
                  <a:pt x="54544" y="106083"/>
                  <a:pt x="54544" y="109088"/>
                </a:cubicBezTo>
                <a:cubicBezTo>
                  <a:pt x="54544" y="112105"/>
                  <a:pt x="52105" y="114544"/>
                  <a:pt x="49088" y="114544"/>
                </a:cubicBezTo>
                <a:moveTo>
                  <a:pt x="40072" y="87272"/>
                </a:moveTo>
                <a:lnTo>
                  <a:pt x="53016" y="87272"/>
                </a:lnTo>
                <a:lnTo>
                  <a:pt x="54227" y="98183"/>
                </a:lnTo>
                <a:lnTo>
                  <a:pt x="43000" y="98183"/>
                </a:lnTo>
                <a:cubicBezTo>
                  <a:pt x="43000" y="98183"/>
                  <a:pt x="40072" y="87272"/>
                  <a:pt x="40072" y="87272"/>
                </a:cubicBezTo>
                <a:close/>
                <a:moveTo>
                  <a:pt x="38611" y="81816"/>
                </a:moveTo>
                <a:lnTo>
                  <a:pt x="35683" y="70911"/>
                </a:lnTo>
                <a:lnTo>
                  <a:pt x="51194" y="70911"/>
                </a:lnTo>
                <a:lnTo>
                  <a:pt x="52411" y="81816"/>
                </a:lnTo>
                <a:cubicBezTo>
                  <a:pt x="52411" y="81816"/>
                  <a:pt x="38611" y="81816"/>
                  <a:pt x="38611" y="81816"/>
                </a:cubicBezTo>
                <a:close/>
                <a:moveTo>
                  <a:pt x="31294" y="54544"/>
                </a:moveTo>
                <a:lnTo>
                  <a:pt x="49377" y="54544"/>
                </a:lnTo>
                <a:lnTo>
                  <a:pt x="50588" y="65455"/>
                </a:lnTo>
                <a:lnTo>
                  <a:pt x="34222" y="65455"/>
                </a:lnTo>
                <a:cubicBezTo>
                  <a:pt x="34222" y="65455"/>
                  <a:pt x="31294" y="54544"/>
                  <a:pt x="31294" y="54544"/>
                </a:cubicBezTo>
                <a:close/>
                <a:moveTo>
                  <a:pt x="97894" y="54544"/>
                </a:moveTo>
                <a:lnTo>
                  <a:pt x="113872" y="54544"/>
                </a:lnTo>
                <a:lnTo>
                  <a:pt x="111450" y="65455"/>
                </a:lnTo>
                <a:lnTo>
                  <a:pt x="96683" y="65455"/>
                </a:lnTo>
                <a:cubicBezTo>
                  <a:pt x="96683" y="65455"/>
                  <a:pt x="97894" y="54544"/>
                  <a:pt x="97894" y="54544"/>
                </a:cubicBezTo>
                <a:close/>
                <a:moveTo>
                  <a:pt x="108994" y="101566"/>
                </a:moveTo>
                <a:lnTo>
                  <a:pt x="109011" y="101572"/>
                </a:lnTo>
                <a:lnTo>
                  <a:pt x="119922" y="52483"/>
                </a:lnTo>
                <a:lnTo>
                  <a:pt x="119872" y="52466"/>
                </a:lnTo>
                <a:cubicBezTo>
                  <a:pt x="119922" y="52255"/>
                  <a:pt x="120000" y="52050"/>
                  <a:pt x="120000" y="51816"/>
                </a:cubicBezTo>
                <a:cubicBezTo>
                  <a:pt x="120000" y="50311"/>
                  <a:pt x="118777" y="49088"/>
                  <a:pt x="117272" y="49088"/>
                </a:cubicBezTo>
                <a:lnTo>
                  <a:pt x="29833" y="49088"/>
                </a:lnTo>
                <a:lnTo>
                  <a:pt x="25966" y="34672"/>
                </a:lnTo>
                <a:lnTo>
                  <a:pt x="25927" y="34683"/>
                </a:lnTo>
                <a:cubicBezTo>
                  <a:pt x="25588" y="33561"/>
                  <a:pt x="24583" y="32727"/>
                  <a:pt x="23350" y="32727"/>
                </a:cubicBezTo>
                <a:lnTo>
                  <a:pt x="2727" y="32727"/>
                </a:lnTo>
                <a:cubicBezTo>
                  <a:pt x="1222" y="32727"/>
                  <a:pt x="0" y="33944"/>
                  <a:pt x="0" y="35455"/>
                </a:cubicBezTo>
                <a:cubicBezTo>
                  <a:pt x="0" y="36961"/>
                  <a:pt x="1222" y="38183"/>
                  <a:pt x="2727" y="38183"/>
                </a:cubicBezTo>
                <a:lnTo>
                  <a:pt x="21261" y="38183"/>
                </a:lnTo>
                <a:lnTo>
                  <a:pt x="38294" y="101694"/>
                </a:lnTo>
                <a:lnTo>
                  <a:pt x="38300" y="101694"/>
                </a:lnTo>
                <a:cubicBezTo>
                  <a:pt x="38533" y="102461"/>
                  <a:pt x="39094" y="103083"/>
                  <a:pt x="39822" y="103405"/>
                </a:cubicBezTo>
                <a:cubicBezTo>
                  <a:pt x="38800" y="105066"/>
                  <a:pt x="38183" y="107000"/>
                  <a:pt x="38183" y="109088"/>
                </a:cubicBezTo>
                <a:cubicBezTo>
                  <a:pt x="38183" y="115116"/>
                  <a:pt x="43066" y="120000"/>
                  <a:pt x="49088" y="120000"/>
                </a:cubicBezTo>
                <a:cubicBezTo>
                  <a:pt x="55116" y="120000"/>
                  <a:pt x="60000" y="115116"/>
                  <a:pt x="60000" y="109088"/>
                </a:cubicBezTo>
                <a:cubicBezTo>
                  <a:pt x="60000" y="107094"/>
                  <a:pt x="59422" y="105250"/>
                  <a:pt x="58488" y="103638"/>
                </a:cubicBezTo>
                <a:lnTo>
                  <a:pt x="88783" y="103638"/>
                </a:lnTo>
                <a:cubicBezTo>
                  <a:pt x="87850" y="105250"/>
                  <a:pt x="87272" y="107094"/>
                  <a:pt x="87272" y="109088"/>
                </a:cubicBezTo>
                <a:cubicBezTo>
                  <a:pt x="87272" y="115116"/>
                  <a:pt x="92155" y="120000"/>
                  <a:pt x="98183" y="120000"/>
                </a:cubicBezTo>
                <a:cubicBezTo>
                  <a:pt x="104205" y="120000"/>
                  <a:pt x="109088" y="115116"/>
                  <a:pt x="109088" y="109088"/>
                </a:cubicBezTo>
                <a:cubicBezTo>
                  <a:pt x="109088" y="107000"/>
                  <a:pt x="108472" y="105066"/>
                  <a:pt x="107450" y="103405"/>
                </a:cubicBezTo>
                <a:cubicBezTo>
                  <a:pt x="108216" y="103066"/>
                  <a:pt x="108783" y="102388"/>
                  <a:pt x="108994" y="101566"/>
                </a:cubicBezTo>
                <a:moveTo>
                  <a:pt x="71705" y="42838"/>
                </a:moveTo>
                <a:cubicBezTo>
                  <a:pt x="72200" y="43333"/>
                  <a:pt x="72883" y="43638"/>
                  <a:pt x="73638" y="43638"/>
                </a:cubicBezTo>
                <a:cubicBezTo>
                  <a:pt x="74388" y="43638"/>
                  <a:pt x="75072" y="43333"/>
                  <a:pt x="75566" y="42838"/>
                </a:cubicBezTo>
                <a:lnTo>
                  <a:pt x="86472" y="31927"/>
                </a:lnTo>
                <a:cubicBezTo>
                  <a:pt x="86966" y="31433"/>
                  <a:pt x="87272" y="30755"/>
                  <a:pt x="87272" y="30000"/>
                </a:cubicBezTo>
                <a:cubicBezTo>
                  <a:pt x="87272" y="28494"/>
                  <a:pt x="86055" y="27277"/>
                  <a:pt x="84544" y="27277"/>
                </a:cubicBezTo>
                <a:cubicBezTo>
                  <a:pt x="83794" y="27277"/>
                  <a:pt x="83111" y="27577"/>
                  <a:pt x="82616" y="28072"/>
                </a:cubicBezTo>
                <a:lnTo>
                  <a:pt x="76361" y="34327"/>
                </a:lnTo>
                <a:lnTo>
                  <a:pt x="76361" y="2727"/>
                </a:lnTo>
                <a:lnTo>
                  <a:pt x="76361" y="2727"/>
                </a:lnTo>
                <a:cubicBezTo>
                  <a:pt x="76361" y="1222"/>
                  <a:pt x="75144" y="0"/>
                  <a:pt x="73638" y="0"/>
                </a:cubicBezTo>
                <a:cubicBezTo>
                  <a:pt x="72127" y="0"/>
                  <a:pt x="70911" y="1222"/>
                  <a:pt x="70911" y="2727"/>
                </a:cubicBezTo>
                <a:lnTo>
                  <a:pt x="70911" y="34327"/>
                </a:lnTo>
                <a:lnTo>
                  <a:pt x="64655" y="28072"/>
                </a:lnTo>
                <a:cubicBezTo>
                  <a:pt x="64161" y="27577"/>
                  <a:pt x="63483" y="27277"/>
                  <a:pt x="62727" y="27277"/>
                </a:cubicBezTo>
                <a:cubicBezTo>
                  <a:pt x="61222" y="27277"/>
                  <a:pt x="60000" y="28494"/>
                  <a:pt x="60000" y="30000"/>
                </a:cubicBezTo>
                <a:cubicBezTo>
                  <a:pt x="60000" y="30755"/>
                  <a:pt x="60305" y="31433"/>
                  <a:pt x="60800" y="31927"/>
                </a:cubicBezTo>
                <a:cubicBezTo>
                  <a:pt x="60800" y="31927"/>
                  <a:pt x="71705" y="42838"/>
                  <a:pt x="71705" y="42838"/>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78" name="Shape 4778"/>
          <p:cNvSpPr/>
          <p:nvPr/>
        </p:nvSpPr>
        <p:spPr>
          <a:xfrm>
            <a:off x="5680208" y="2804134"/>
            <a:ext cx="279328" cy="279328"/>
          </a:xfrm>
          <a:custGeom>
            <a:avLst/>
            <a:gdLst/>
            <a:ahLst/>
            <a:cxnLst/>
            <a:rect l="0" t="0" r="0" b="0"/>
            <a:pathLst>
              <a:path w="120000" h="120000" extrusionOk="0">
                <a:moveTo>
                  <a:pt x="94866" y="81816"/>
                </a:moveTo>
                <a:lnTo>
                  <a:pt x="96077" y="70911"/>
                </a:lnTo>
                <a:lnTo>
                  <a:pt x="110238" y="70911"/>
                </a:lnTo>
                <a:lnTo>
                  <a:pt x="107811" y="81816"/>
                </a:lnTo>
                <a:cubicBezTo>
                  <a:pt x="107811" y="81816"/>
                  <a:pt x="94866" y="81816"/>
                  <a:pt x="94866" y="81816"/>
                </a:cubicBezTo>
                <a:close/>
                <a:moveTo>
                  <a:pt x="104177" y="98183"/>
                </a:moveTo>
                <a:lnTo>
                  <a:pt x="93044" y="98183"/>
                </a:lnTo>
                <a:lnTo>
                  <a:pt x="94261" y="87272"/>
                </a:lnTo>
                <a:lnTo>
                  <a:pt x="106600" y="87272"/>
                </a:lnTo>
                <a:cubicBezTo>
                  <a:pt x="106600" y="87272"/>
                  <a:pt x="104177" y="98183"/>
                  <a:pt x="104177" y="98183"/>
                </a:cubicBezTo>
                <a:close/>
                <a:moveTo>
                  <a:pt x="98183" y="114544"/>
                </a:moveTo>
                <a:cubicBezTo>
                  <a:pt x="95172" y="114544"/>
                  <a:pt x="92727" y="112105"/>
                  <a:pt x="92727" y="109088"/>
                </a:cubicBezTo>
                <a:cubicBezTo>
                  <a:pt x="92727" y="106083"/>
                  <a:pt x="95172" y="103638"/>
                  <a:pt x="98183" y="103638"/>
                </a:cubicBezTo>
                <a:cubicBezTo>
                  <a:pt x="101194" y="103638"/>
                  <a:pt x="103638" y="106083"/>
                  <a:pt x="103638" y="109088"/>
                </a:cubicBezTo>
                <a:cubicBezTo>
                  <a:pt x="103638" y="112105"/>
                  <a:pt x="101194" y="114544"/>
                  <a:pt x="98183" y="114544"/>
                </a:cubicBezTo>
                <a:moveTo>
                  <a:pt x="91194" y="65455"/>
                </a:moveTo>
                <a:lnTo>
                  <a:pt x="76361" y="65455"/>
                </a:lnTo>
                <a:lnTo>
                  <a:pt x="76361" y="54544"/>
                </a:lnTo>
                <a:lnTo>
                  <a:pt x="92405" y="54544"/>
                </a:lnTo>
                <a:cubicBezTo>
                  <a:pt x="92405" y="54544"/>
                  <a:pt x="91194" y="65455"/>
                  <a:pt x="91194" y="65455"/>
                </a:cubicBezTo>
                <a:close/>
                <a:moveTo>
                  <a:pt x="89377" y="81816"/>
                </a:moveTo>
                <a:lnTo>
                  <a:pt x="76361" y="81816"/>
                </a:lnTo>
                <a:lnTo>
                  <a:pt x="76361" y="70911"/>
                </a:lnTo>
                <a:lnTo>
                  <a:pt x="90588" y="70911"/>
                </a:lnTo>
                <a:cubicBezTo>
                  <a:pt x="90588" y="70911"/>
                  <a:pt x="89377" y="81816"/>
                  <a:pt x="89377" y="81816"/>
                </a:cubicBezTo>
                <a:close/>
                <a:moveTo>
                  <a:pt x="87561" y="98183"/>
                </a:moveTo>
                <a:lnTo>
                  <a:pt x="76361" y="98183"/>
                </a:lnTo>
                <a:lnTo>
                  <a:pt x="76361" y="87272"/>
                </a:lnTo>
                <a:lnTo>
                  <a:pt x="88772" y="87272"/>
                </a:lnTo>
                <a:cubicBezTo>
                  <a:pt x="88772" y="87272"/>
                  <a:pt x="87561" y="98183"/>
                  <a:pt x="87561" y="98183"/>
                </a:cubicBezTo>
                <a:close/>
                <a:moveTo>
                  <a:pt x="70911" y="65455"/>
                </a:moveTo>
                <a:lnTo>
                  <a:pt x="56077" y="65455"/>
                </a:lnTo>
                <a:lnTo>
                  <a:pt x="54866" y="54544"/>
                </a:lnTo>
                <a:lnTo>
                  <a:pt x="70911" y="54544"/>
                </a:lnTo>
                <a:cubicBezTo>
                  <a:pt x="70911" y="54544"/>
                  <a:pt x="70911" y="65455"/>
                  <a:pt x="70911" y="65455"/>
                </a:cubicBezTo>
                <a:close/>
                <a:moveTo>
                  <a:pt x="70911" y="81816"/>
                </a:moveTo>
                <a:lnTo>
                  <a:pt x="57894" y="81816"/>
                </a:lnTo>
                <a:lnTo>
                  <a:pt x="56683" y="70911"/>
                </a:lnTo>
                <a:lnTo>
                  <a:pt x="70911" y="70911"/>
                </a:lnTo>
                <a:cubicBezTo>
                  <a:pt x="70911" y="70911"/>
                  <a:pt x="70911" y="81816"/>
                  <a:pt x="70911" y="81816"/>
                </a:cubicBezTo>
                <a:close/>
                <a:moveTo>
                  <a:pt x="70911" y="98183"/>
                </a:moveTo>
                <a:lnTo>
                  <a:pt x="59711" y="98183"/>
                </a:lnTo>
                <a:lnTo>
                  <a:pt x="58505" y="87272"/>
                </a:lnTo>
                <a:lnTo>
                  <a:pt x="70911" y="87272"/>
                </a:lnTo>
                <a:cubicBezTo>
                  <a:pt x="70911" y="87272"/>
                  <a:pt x="70911" y="98183"/>
                  <a:pt x="70911" y="98183"/>
                </a:cubicBezTo>
                <a:close/>
                <a:moveTo>
                  <a:pt x="49088" y="114544"/>
                </a:moveTo>
                <a:cubicBezTo>
                  <a:pt x="46077" y="114544"/>
                  <a:pt x="43638" y="112105"/>
                  <a:pt x="43638" y="109088"/>
                </a:cubicBezTo>
                <a:cubicBezTo>
                  <a:pt x="43638" y="106083"/>
                  <a:pt x="46077" y="103638"/>
                  <a:pt x="49088" y="103638"/>
                </a:cubicBezTo>
                <a:cubicBezTo>
                  <a:pt x="52105" y="103638"/>
                  <a:pt x="54544" y="106083"/>
                  <a:pt x="54544" y="109088"/>
                </a:cubicBezTo>
                <a:cubicBezTo>
                  <a:pt x="54544" y="112105"/>
                  <a:pt x="52105" y="114544"/>
                  <a:pt x="49088" y="114544"/>
                </a:cubicBezTo>
                <a:moveTo>
                  <a:pt x="40072" y="87272"/>
                </a:moveTo>
                <a:lnTo>
                  <a:pt x="53016" y="87272"/>
                </a:lnTo>
                <a:lnTo>
                  <a:pt x="54227" y="98183"/>
                </a:lnTo>
                <a:lnTo>
                  <a:pt x="43000" y="98183"/>
                </a:lnTo>
                <a:cubicBezTo>
                  <a:pt x="43000" y="98183"/>
                  <a:pt x="40072" y="87272"/>
                  <a:pt x="40072" y="87272"/>
                </a:cubicBezTo>
                <a:close/>
                <a:moveTo>
                  <a:pt x="38611" y="81816"/>
                </a:moveTo>
                <a:lnTo>
                  <a:pt x="35683" y="70911"/>
                </a:lnTo>
                <a:lnTo>
                  <a:pt x="51194" y="70911"/>
                </a:lnTo>
                <a:lnTo>
                  <a:pt x="52411" y="81816"/>
                </a:lnTo>
                <a:cubicBezTo>
                  <a:pt x="52411" y="81816"/>
                  <a:pt x="38611" y="81816"/>
                  <a:pt x="38611" y="81816"/>
                </a:cubicBezTo>
                <a:close/>
                <a:moveTo>
                  <a:pt x="31294" y="54544"/>
                </a:moveTo>
                <a:lnTo>
                  <a:pt x="49377" y="54544"/>
                </a:lnTo>
                <a:lnTo>
                  <a:pt x="50588" y="65455"/>
                </a:lnTo>
                <a:lnTo>
                  <a:pt x="34222" y="65455"/>
                </a:lnTo>
                <a:cubicBezTo>
                  <a:pt x="34222" y="65455"/>
                  <a:pt x="31294" y="54544"/>
                  <a:pt x="31294" y="54544"/>
                </a:cubicBezTo>
                <a:close/>
                <a:moveTo>
                  <a:pt x="97894" y="54544"/>
                </a:moveTo>
                <a:lnTo>
                  <a:pt x="113872" y="54544"/>
                </a:lnTo>
                <a:lnTo>
                  <a:pt x="111450" y="65455"/>
                </a:lnTo>
                <a:lnTo>
                  <a:pt x="96683" y="65455"/>
                </a:lnTo>
                <a:cubicBezTo>
                  <a:pt x="96683" y="65455"/>
                  <a:pt x="97894" y="54544"/>
                  <a:pt x="97894" y="54544"/>
                </a:cubicBezTo>
                <a:close/>
                <a:moveTo>
                  <a:pt x="108994" y="101566"/>
                </a:moveTo>
                <a:lnTo>
                  <a:pt x="109011" y="101572"/>
                </a:lnTo>
                <a:lnTo>
                  <a:pt x="119916" y="52483"/>
                </a:lnTo>
                <a:lnTo>
                  <a:pt x="119872" y="52466"/>
                </a:lnTo>
                <a:cubicBezTo>
                  <a:pt x="119927" y="52255"/>
                  <a:pt x="120000" y="52050"/>
                  <a:pt x="120000" y="51816"/>
                </a:cubicBezTo>
                <a:cubicBezTo>
                  <a:pt x="120000" y="50311"/>
                  <a:pt x="118777" y="49088"/>
                  <a:pt x="117272" y="49088"/>
                </a:cubicBezTo>
                <a:lnTo>
                  <a:pt x="29833" y="49088"/>
                </a:lnTo>
                <a:lnTo>
                  <a:pt x="25966" y="34672"/>
                </a:lnTo>
                <a:lnTo>
                  <a:pt x="25927" y="34683"/>
                </a:lnTo>
                <a:cubicBezTo>
                  <a:pt x="25583" y="33561"/>
                  <a:pt x="24583" y="32727"/>
                  <a:pt x="23350" y="32727"/>
                </a:cubicBezTo>
                <a:lnTo>
                  <a:pt x="2727" y="32727"/>
                </a:lnTo>
                <a:cubicBezTo>
                  <a:pt x="1222" y="32727"/>
                  <a:pt x="0" y="33944"/>
                  <a:pt x="0" y="35455"/>
                </a:cubicBezTo>
                <a:cubicBezTo>
                  <a:pt x="0" y="36961"/>
                  <a:pt x="1222" y="38183"/>
                  <a:pt x="2727" y="38183"/>
                </a:cubicBezTo>
                <a:lnTo>
                  <a:pt x="21261" y="38183"/>
                </a:lnTo>
                <a:lnTo>
                  <a:pt x="38294" y="101694"/>
                </a:lnTo>
                <a:lnTo>
                  <a:pt x="38300" y="101694"/>
                </a:lnTo>
                <a:cubicBezTo>
                  <a:pt x="38533" y="102461"/>
                  <a:pt x="39094" y="103083"/>
                  <a:pt x="39822" y="103405"/>
                </a:cubicBezTo>
                <a:cubicBezTo>
                  <a:pt x="38800" y="105066"/>
                  <a:pt x="38183" y="107000"/>
                  <a:pt x="38183" y="109088"/>
                </a:cubicBezTo>
                <a:cubicBezTo>
                  <a:pt x="38183" y="115116"/>
                  <a:pt x="43066" y="120000"/>
                  <a:pt x="49088" y="120000"/>
                </a:cubicBezTo>
                <a:cubicBezTo>
                  <a:pt x="55116" y="120000"/>
                  <a:pt x="60000" y="115116"/>
                  <a:pt x="60000" y="109088"/>
                </a:cubicBezTo>
                <a:cubicBezTo>
                  <a:pt x="60000" y="107094"/>
                  <a:pt x="59422" y="105250"/>
                  <a:pt x="58488" y="103638"/>
                </a:cubicBezTo>
                <a:lnTo>
                  <a:pt x="88783" y="103638"/>
                </a:lnTo>
                <a:cubicBezTo>
                  <a:pt x="87850" y="105250"/>
                  <a:pt x="87272" y="107094"/>
                  <a:pt x="87272" y="109088"/>
                </a:cubicBezTo>
                <a:cubicBezTo>
                  <a:pt x="87272" y="115116"/>
                  <a:pt x="92155" y="120000"/>
                  <a:pt x="98183" y="120000"/>
                </a:cubicBezTo>
                <a:cubicBezTo>
                  <a:pt x="104205" y="120000"/>
                  <a:pt x="109088" y="115116"/>
                  <a:pt x="109088" y="109088"/>
                </a:cubicBezTo>
                <a:cubicBezTo>
                  <a:pt x="109088" y="107000"/>
                  <a:pt x="108472" y="105066"/>
                  <a:pt x="107455" y="103405"/>
                </a:cubicBezTo>
                <a:cubicBezTo>
                  <a:pt x="108216" y="103066"/>
                  <a:pt x="108783" y="102388"/>
                  <a:pt x="108994" y="101566"/>
                </a:cubicBezTo>
                <a:moveTo>
                  <a:pt x="62727" y="16361"/>
                </a:moveTo>
                <a:cubicBezTo>
                  <a:pt x="63483" y="16361"/>
                  <a:pt x="64161" y="16061"/>
                  <a:pt x="64655" y="15566"/>
                </a:cubicBezTo>
                <a:lnTo>
                  <a:pt x="70911" y="9311"/>
                </a:lnTo>
                <a:lnTo>
                  <a:pt x="70911" y="40911"/>
                </a:lnTo>
                <a:cubicBezTo>
                  <a:pt x="70911" y="42411"/>
                  <a:pt x="72127" y="43638"/>
                  <a:pt x="73638" y="43638"/>
                </a:cubicBezTo>
                <a:cubicBezTo>
                  <a:pt x="75144" y="43638"/>
                  <a:pt x="76361" y="42411"/>
                  <a:pt x="76361" y="40911"/>
                </a:cubicBezTo>
                <a:lnTo>
                  <a:pt x="76361" y="9311"/>
                </a:lnTo>
                <a:lnTo>
                  <a:pt x="82616" y="15566"/>
                </a:lnTo>
                <a:cubicBezTo>
                  <a:pt x="83105" y="16061"/>
                  <a:pt x="83788" y="16361"/>
                  <a:pt x="84544" y="16361"/>
                </a:cubicBezTo>
                <a:cubicBezTo>
                  <a:pt x="86055" y="16361"/>
                  <a:pt x="87272" y="15144"/>
                  <a:pt x="87272" y="13638"/>
                </a:cubicBezTo>
                <a:cubicBezTo>
                  <a:pt x="87272" y="12883"/>
                  <a:pt x="86966" y="12200"/>
                  <a:pt x="86472" y="11705"/>
                </a:cubicBezTo>
                <a:lnTo>
                  <a:pt x="75566" y="800"/>
                </a:lnTo>
                <a:cubicBezTo>
                  <a:pt x="75072" y="305"/>
                  <a:pt x="74388" y="0"/>
                  <a:pt x="73638" y="0"/>
                </a:cubicBezTo>
                <a:cubicBezTo>
                  <a:pt x="72877" y="0"/>
                  <a:pt x="72200" y="305"/>
                  <a:pt x="71705" y="800"/>
                </a:cubicBezTo>
                <a:lnTo>
                  <a:pt x="60800" y="11705"/>
                </a:lnTo>
                <a:cubicBezTo>
                  <a:pt x="60305" y="12200"/>
                  <a:pt x="60000" y="12883"/>
                  <a:pt x="60000" y="13638"/>
                </a:cubicBezTo>
                <a:cubicBezTo>
                  <a:pt x="60000" y="15144"/>
                  <a:pt x="61222" y="16361"/>
                  <a:pt x="62727" y="16361"/>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79" name="Shape 4779"/>
          <p:cNvSpPr/>
          <p:nvPr/>
        </p:nvSpPr>
        <p:spPr>
          <a:xfrm>
            <a:off x="6229118" y="2283569"/>
            <a:ext cx="279328" cy="253934"/>
          </a:xfrm>
          <a:custGeom>
            <a:avLst/>
            <a:gdLst/>
            <a:ahLst/>
            <a:cxnLst/>
            <a:rect l="0" t="0" r="0" b="0"/>
            <a:pathLst>
              <a:path w="120000" h="120000" extrusionOk="0">
                <a:moveTo>
                  <a:pt x="94866" y="78000"/>
                </a:moveTo>
                <a:lnTo>
                  <a:pt x="96077" y="66000"/>
                </a:lnTo>
                <a:lnTo>
                  <a:pt x="110238" y="66000"/>
                </a:lnTo>
                <a:lnTo>
                  <a:pt x="107816" y="78000"/>
                </a:lnTo>
                <a:cubicBezTo>
                  <a:pt x="107816" y="78000"/>
                  <a:pt x="94866" y="78000"/>
                  <a:pt x="94866" y="78000"/>
                </a:cubicBezTo>
                <a:close/>
                <a:moveTo>
                  <a:pt x="104177" y="96000"/>
                </a:moveTo>
                <a:lnTo>
                  <a:pt x="93044" y="96000"/>
                </a:lnTo>
                <a:lnTo>
                  <a:pt x="94261" y="84000"/>
                </a:lnTo>
                <a:lnTo>
                  <a:pt x="106600" y="84000"/>
                </a:lnTo>
                <a:cubicBezTo>
                  <a:pt x="106600" y="84000"/>
                  <a:pt x="104177" y="96000"/>
                  <a:pt x="104177" y="96000"/>
                </a:cubicBezTo>
                <a:close/>
                <a:moveTo>
                  <a:pt x="98183" y="114000"/>
                </a:moveTo>
                <a:cubicBezTo>
                  <a:pt x="95172" y="114000"/>
                  <a:pt x="92727" y="111311"/>
                  <a:pt x="92727" y="108000"/>
                </a:cubicBezTo>
                <a:cubicBezTo>
                  <a:pt x="92727" y="104688"/>
                  <a:pt x="95172" y="102000"/>
                  <a:pt x="98183" y="102000"/>
                </a:cubicBezTo>
                <a:cubicBezTo>
                  <a:pt x="101194" y="102000"/>
                  <a:pt x="103638" y="104688"/>
                  <a:pt x="103638" y="108000"/>
                </a:cubicBezTo>
                <a:cubicBezTo>
                  <a:pt x="103638" y="111311"/>
                  <a:pt x="101194" y="114000"/>
                  <a:pt x="98183" y="114000"/>
                </a:cubicBezTo>
                <a:moveTo>
                  <a:pt x="91194" y="60000"/>
                </a:moveTo>
                <a:lnTo>
                  <a:pt x="76361" y="60000"/>
                </a:lnTo>
                <a:lnTo>
                  <a:pt x="76361" y="48000"/>
                </a:lnTo>
                <a:lnTo>
                  <a:pt x="92411" y="48000"/>
                </a:lnTo>
                <a:cubicBezTo>
                  <a:pt x="92411" y="48000"/>
                  <a:pt x="91194" y="60000"/>
                  <a:pt x="91194" y="60000"/>
                </a:cubicBezTo>
                <a:close/>
                <a:moveTo>
                  <a:pt x="89377" y="78000"/>
                </a:moveTo>
                <a:lnTo>
                  <a:pt x="76361" y="78000"/>
                </a:lnTo>
                <a:lnTo>
                  <a:pt x="76361" y="66000"/>
                </a:lnTo>
                <a:lnTo>
                  <a:pt x="90594" y="66000"/>
                </a:lnTo>
                <a:cubicBezTo>
                  <a:pt x="90594" y="66000"/>
                  <a:pt x="89377" y="78000"/>
                  <a:pt x="89377" y="78000"/>
                </a:cubicBezTo>
                <a:close/>
                <a:moveTo>
                  <a:pt x="87561" y="96000"/>
                </a:moveTo>
                <a:lnTo>
                  <a:pt x="76361" y="96000"/>
                </a:lnTo>
                <a:lnTo>
                  <a:pt x="76361" y="84000"/>
                </a:lnTo>
                <a:lnTo>
                  <a:pt x="88772" y="84000"/>
                </a:lnTo>
                <a:cubicBezTo>
                  <a:pt x="88772" y="84000"/>
                  <a:pt x="87561" y="96000"/>
                  <a:pt x="87561" y="96000"/>
                </a:cubicBezTo>
                <a:close/>
                <a:moveTo>
                  <a:pt x="70911" y="60000"/>
                </a:moveTo>
                <a:lnTo>
                  <a:pt x="56077" y="60000"/>
                </a:lnTo>
                <a:lnTo>
                  <a:pt x="54866" y="48000"/>
                </a:lnTo>
                <a:lnTo>
                  <a:pt x="70911" y="48000"/>
                </a:lnTo>
                <a:cubicBezTo>
                  <a:pt x="70911" y="48000"/>
                  <a:pt x="70911" y="60000"/>
                  <a:pt x="70911" y="60000"/>
                </a:cubicBezTo>
                <a:close/>
                <a:moveTo>
                  <a:pt x="70911" y="78000"/>
                </a:moveTo>
                <a:lnTo>
                  <a:pt x="57900" y="78000"/>
                </a:lnTo>
                <a:lnTo>
                  <a:pt x="56683" y="66000"/>
                </a:lnTo>
                <a:lnTo>
                  <a:pt x="70911" y="66000"/>
                </a:lnTo>
                <a:cubicBezTo>
                  <a:pt x="70911" y="66000"/>
                  <a:pt x="70911" y="78000"/>
                  <a:pt x="70911" y="78000"/>
                </a:cubicBezTo>
                <a:close/>
                <a:moveTo>
                  <a:pt x="70911" y="96000"/>
                </a:moveTo>
                <a:lnTo>
                  <a:pt x="59711" y="96000"/>
                </a:lnTo>
                <a:lnTo>
                  <a:pt x="58505" y="84000"/>
                </a:lnTo>
                <a:lnTo>
                  <a:pt x="70911" y="84000"/>
                </a:lnTo>
                <a:cubicBezTo>
                  <a:pt x="70911" y="84000"/>
                  <a:pt x="70911" y="96000"/>
                  <a:pt x="70911" y="96000"/>
                </a:cubicBezTo>
                <a:close/>
                <a:moveTo>
                  <a:pt x="49088" y="114000"/>
                </a:moveTo>
                <a:cubicBezTo>
                  <a:pt x="46077" y="114000"/>
                  <a:pt x="43638" y="111311"/>
                  <a:pt x="43638" y="108000"/>
                </a:cubicBezTo>
                <a:cubicBezTo>
                  <a:pt x="43638" y="104688"/>
                  <a:pt x="46077" y="102000"/>
                  <a:pt x="49088" y="102000"/>
                </a:cubicBezTo>
                <a:cubicBezTo>
                  <a:pt x="52105" y="102000"/>
                  <a:pt x="54544" y="104688"/>
                  <a:pt x="54544" y="108000"/>
                </a:cubicBezTo>
                <a:cubicBezTo>
                  <a:pt x="54544" y="111311"/>
                  <a:pt x="52105" y="114000"/>
                  <a:pt x="49088" y="114000"/>
                </a:cubicBezTo>
                <a:moveTo>
                  <a:pt x="40077" y="84000"/>
                </a:moveTo>
                <a:lnTo>
                  <a:pt x="53016" y="84000"/>
                </a:lnTo>
                <a:lnTo>
                  <a:pt x="54227" y="96000"/>
                </a:lnTo>
                <a:lnTo>
                  <a:pt x="43000" y="96000"/>
                </a:lnTo>
                <a:cubicBezTo>
                  <a:pt x="43000" y="96000"/>
                  <a:pt x="40077" y="84000"/>
                  <a:pt x="40077" y="84000"/>
                </a:cubicBezTo>
                <a:close/>
                <a:moveTo>
                  <a:pt x="38611" y="78000"/>
                </a:moveTo>
                <a:lnTo>
                  <a:pt x="35688" y="66000"/>
                </a:lnTo>
                <a:lnTo>
                  <a:pt x="51194" y="66000"/>
                </a:lnTo>
                <a:lnTo>
                  <a:pt x="52411" y="78000"/>
                </a:lnTo>
                <a:cubicBezTo>
                  <a:pt x="52411" y="78000"/>
                  <a:pt x="38611" y="78000"/>
                  <a:pt x="38611" y="78000"/>
                </a:cubicBezTo>
                <a:close/>
                <a:moveTo>
                  <a:pt x="31294" y="48000"/>
                </a:moveTo>
                <a:lnTo>
                  <a:pt x="49377" y="48000"/>
                </a:lnTo>
                <a:lnTo>
                  <a:pt x="50594" y="60000"/>
                </a:lnTo>
                <a:lnTo>
                  <a:pt x="34222" y="60000"/>
                </a:lnTo>
                <a:cubicBezTo>
                  <a:pt x="34222" y="60000"/>
                  <a:pt x="31294" y="48000"/>
                  <a:pt x="31294" y="48000"/>
                </a:cubicBezTo>
                <a:close/>
                <a:moveTo>
                  <a:pt x="97894" y="48000"/>
                </a:moveTo>
                <a:lnTo>
                  <a:pt x="113877" y="48000"/>
                </a:lnTo>
                <a:lnTo>
                  <a:pt x="111450" y="60000"/>
                </a:lnTo>
                <a:lnTo>
                  <a:pt x="96683" y="60000"/>
                </a:lnTo>
                <a:cubicBezTo>
                  <a:pt x="96683" y="60000"/>
                  <a:pt x="97894" y="48000"/>
                  <a:pt x="97894" y="48000"/>
                </a:cubicBezTo>
                <a:close/>
                <a:moveTo>
                  <a:pt x="108994" y="99722"/>
                </a:moveTo>
                <a:lnTo>
                  <a:pt x="109011" y="99727"/>
                </a:lnTo>
                <a:lnTo>
                  <a:pt x="119922" y="45727"/>
                </a:lnTo>
                <a:lnTo>
                  <a:pt x="119872" y="45716"/>
                </a:lnTo>
                <a:cubicBezTo>
                  <a:pt x="119922" y="45477"/>
                  <a:pt x="120000" y="45250"/>
                  <a:pt x="120000" y="45000"/>
                </a:cubicBezTo>
                <a:cubicBezTo>
                  <a:pt x="120000" y="43344"/>
                  <a:pt x="118777" y="42000"/>
                  <a:pt x="117272" y="42000"/>
                </a:cubicBezTo>
                <a:lnTo>
                  <a:pt x="29833" y="42000"/>
                </a:lnTo>
                <a:lnTo>
                  <a:pt x="25966" y="26138"/>
                </a:lnTo>
                <a:lnTo>
                  <a:pt x="25927" y="26150"/>
                </a:lnTo>
                <a:cubicBezTo>
                  <a:pt x="25588" y="24916"/>
                  <a:pt x="24588" y="24000"/>
                  <a:pt x="23355" y="24000"/>
                </a:cubicBezTo>
                <a:lnTo>
                  <a:pt x="2727" y="24000"/>
                </a:lnTo>
                <a:cubicBezTo>
                  <a:pt x="1222" y="24000"/>
                  <a:pt x="0" y="25344"/>
                  <a:pt x="0" y="27000"/>
                </a:cubicBezTo>
                <a:cubicBezTo>
                  <a:pt x="0" y="28661"/>
                  <a:pt x="1222" y="30000"/>
                  <a:pt x="2727" y="30000"/>
                </a:cubicBezTo>
                <a:lnTo>
                  <a:pt x="21261" y="30000"/>
                </a:lnTo>
                <a:lnTo>
                  <a:pt x="38294" y="99861"/>
                </a:lnTo>
                <a:lnTo>
                  <a:pt x="38305" y="99861"/>
                </a:lnTo>
                <a:cubicBezTo>
                  <a:pt x="38533" y="100705"/>
                  <a:pt x="39094" y="101394"/>
                  <a:pt x="39822" y="101744"/>
                </a:cubicBezTo>
                <a:cubicBezTo>
                  <a:pt x="38800" y="103572"/>
                  <a:pt x="38183" y="105700"/>
                  <a:pt x="38183" y="108000"/>
                </a:cubicBezTo>
                <a:cubicBezTo>
                  <a:pt x="38183" y="114627"/>
                  <a:pt x="43066" y="120000"/>
                  <a:pt x="49088" y="120000"/>
                </a:cubicBezTo>
                <a:cubicBezTo>
                  <a:pt x="55116" y="120000"/>
                  <a:pt x="60000" y="114627"/>
                  <a:pt x="60000" y="108000"/>
                </a:cubicBezTo>
                <a:cubicBezTo>
                  <a:pt x="60000" y="105805"/>
                  <a:pt x="59422" y="103772"/>
                  <a:pt x="58488" y="102000"/>
                </a:cubicBezTo>
                <a:lnTo>
                  <a:pt x="88788" y="102000"/>
                </a:lnTo>
                <a:cubicBezTo>
                  <a:pt x="87850" y="103772"/>
                  <a:pt x="87272" y="105805"/>
                  <a:pt x="87272" y="108000"/>
                </a:cubicBezTo>
                <a:cubicBezTo>
                  <a:pt x="87272" y="114627"/>
                  <a:pt x="92155" y="120000"/>
                  <a:pt x="98183" y="120000"/>
                </a:cubicBezTo>
                <a:cubicBezTo>
                  <a:pt x="104205" y="120000"/>
                  <a:pt x="109088" y="114627"/>
                  <a:pt x="109088" y="108000"/>
                </a:cubicBezTo>
                <a:cubicBezTo>
                  <a:pt x="109088" y="105700"/>
                  <a:pt x="108477" y="103572"/>
                  <a:pt x="107455" y="101744"/>
                </a:cubicBezTo>
                <a:cubicBezTo>
                  <a:pt x="108216" y="101377"/>
                  <a:pt x="108783" y="100627"/>
                  <a:pt x="108994" y="99722"/>
                </a:cubicBezTo>
                <a:moveTo>
                  <a:pt x="51816" y="18000"/>
                </a:moveTo>
                <a:lnTo>
                  <a:pt x="83416" y="18000"/>
                </a:lnTo>
                <a:lnTo>
                  <a:pt x="77161" y="24877"/>
                </a:lnTo>
                <a:cubicBezTo>
                  <a:pt x="76672" y="25427"/>
                  <a:pt x="76361" y="26172"/>
                  <a:pt x="76361" y="27000"/>
                </a:cubicBezTo>
                <a:cubicBezTo>
                  <a:pt x="76361" y="28661"/>
                  <a:pt x="77588" y="30000"/>
                  <a:pt x="79088" y="30000"/>
                </a:cubicBezTo>
                <a:cubicBezTo>
                  <a:pt x="79850" y="30000"/>
                  <a:pt x="80527" y="29666"/>
                  <a:pt x="81016" y="29122"/>
                </a:cubicBezTo>
                <a:lnTo>
                  <a:pt x="91927" y="17122"/>
                </a:lnTo>
                <a:cubicBezTo>
                  <a:pt x="92422" y="16577"/>
                  <a:pt x="92727" y="15827"/>
                  <a:pt x="92727" y="15000"/>
                </a:cubicBezTo>
                <a:cubicBezTo>
                  <a:pt x="92727" y="14177"/>
                  <a:pt x="92422" y="13427"/>
                  <a:pt x="91927" y="12877"/>
                </a:cubicBezTo>
                <a:lnTo>
                  <a:pt x="81016" y="877"/>
                </a:lnTo>
                <a:cubicBezTo>
                  <a:pt x="80527" y="338"/>
                  <a:pt x="79850" y="0"/>
                  <a:pt x="79088" y="0"/>
                </a:cubicBezTo>
                <a:cubicBezTo>
                  <a:pt x="77588" y="0"/>
                  <a:pt x="76361" y="1344"/>
                  <a:pt x="76361" y="3000"/>
                </a:cubicBezTo>
                <a:cubicBezTo>
                  <a:pt x="76361" y="3827"/>
                  <a:pt x="76672" y="4577"/>
                  <a:pt x="77161" y="5122"/>
                </a:cubicBezTo>
                <a:lnTo>
                  <a:pt x="83416" y="12000"/>
                </a:lnTo>
                <a:lnTo>
                  <a:pt x="51816" y="12000"/>
                </a:lnTo>
                <a:cubicBezTo>
                  <a:pt x="50311" y="12000"/>
                  <a:pt x="49088" y="13344"/>
                  <a:pt x="49088" y="15000"/>
                </a:cubicBezTo>
                <a:cubicBezTo>
                  <a:pt x="49088" y="16661"/>
                  <a:pt x="50311" y="18000"/>
                  <a:pt x="51816" y="180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80" name="Shape 4780"/>
          <p:cNvSpPr/>
          <p:nvPr/>
        </p:nvSpPr>
        <p:spPr>
          <a:xfrm>
            <a:off x="6762379" y="2283569"/>
            <a:ext cx="279328" cy="253934"/>
          </a:xfrm>
          <a:custGeom>
            <a:avLst/>
            <a:gdLst/>
            <a:ahLst/>
            <a:cxnLst/>
            <a:rect l="0" t="0" r="0" b="0"/>
            <a:pathLst>
              <a:path w="120000" h="120000" extrusionOk="0">
                <a:moveTo>
                  <a:pt x="94866" y="78000"/>
                </a:moveTo>
                <a:lnTo>
                  <a:pt x="96077" y="66000"/>
                </a:lnTo>
                <a:lnTo>
                  <a:pt x="110238" y="66000"/>
                </a:lnTo>
                <a:lnTo>
                  <a:pt x="107816" y="78000"/>
                </a:lnTo>
                <a:cubicBezTo>
                  <a:pt x="107816" y="78000"/>
                  <a:pt x="94866" y="78000"/>
                  <a:pt x="94866" y="78000"/>
                </a:cubicBezTo>
                <a:close/>
                <a:moveTo>
                  <a:pt x="104177" y="96000"/>
                </a:moveTo>
                <a:lnTo>
                  <a:pt x="93044" y="96000"/>
                </a:lnTo>
                <a:lnTo>
                  <a:pt x="94261" y="84000"/>
                </a:lnTo>
                <a:lnTo>
                  <a:pt x="106600" y="84000"/>
                </a:lnTo>
                <a:cubicBezTo>
                  <a:pt x="106600" y="84000"/>
                  <a:pt x="104177" y="96000"/>
                  <a:pt x="104177" y="96000"/>
                </a:cubicBezTo>
                <a:close/>
                <a:moveTo>
                  <a:pt x="98183" y="114000"/>
                </a:moveTo>
                <a:cubicBezTo>
                  <a:pt x="95172" y="114000"/>
                  <a:pt x="92727" y="111311"/>
                  <a:pt x="92727" y="108000"/>
                </a:cubicBezTo>
                <a:cubicBezTo>
                  <a:pt x="92727" y="104688"/>
                  <a:pt x="95172" y="102000"/>
                  <a:pt x="98183" y="102000"/>
                </a:cubicBezTo>
                <a:cubicBezTo>
                  <a:pt x="101194" y="102000"/>
                  <a:pt x="103638" y="104688"/>
                  <a:pt x="103638" y="108000"/>
                </a:cubicBezTo>
                <a:cubicBezTo>
                  <a:pt x="103638" y="111311"/>
                  <a:pt x="101194" y="114000"/>
                  <a:pt x="98183" y="114000"/>
                </a:cubicBezTo>
                <a:moveTo>
                  <a:pt x="91194" y="60000"/>
                </a:moveTo>
                <a:lnTo>
                  <a:pt x="76361" y="60000"/>
                </a:lnTo>
                <a:lnTo>
                  <a:pt x="76361" y="48000"/>
                </a:lnTo>
                <a:lnTo>
                  <a:pt x="92411" y="48000"/>
                </a:lnTo>
                <a:cubicBezTo>
                  <a:pt x="92411" y="48000"/>
                  <a:pt x="91194" y="60000"/>
                  <a:pt x="91194" y="60000"/>
                </a:cubicBezTo>
                <a:close/>
                <a:moveTo>
                  <a:pt x="89377" y="78000"/>
                </a:moveTo>
                <a:lnTo>
                  <a:pt x="76361" y="78000"/>
                </a:lnTo>
                <a:lnTo>
                  <a:pt x="76361" y="66000"/>
                </a:lnTo>
                <a:lnTo>
                  <a:pt x="90594" y="66000"/>
                </a:lnTo>
                <a:cubicBezTo>
                  <a:pt x="90594" y="66000"/>
                  <a:pt x="89377" y="78000"/>
                  <a:pt x="89377" y="78000"/>
                </a:cubicBezTo>
                <a:close/>
                <a:moveTo>
                  <a:pt x="87561" y="96000"/>
                </a:moveTo>
                <a:lnTo>
                  <a:pt x="76361" y="96000"/>
                </a:lnTo>
                <a:lnTo>
                  <a:pt x="76361" y="84000"/>
                </a:lnTo>
                <a:lnTo>
                  <a:pt x="88772" y="84000"/>
                </a:lnTo>
                <a:cubicBezTo>
                  <a:pt x="88772" y="84000"/>
                  <a:pt x="87561" y="96000"/>
                  <a:pt x="87561" y="96000"/>
                </a:cubicBezTo>
                <a:close/>
                <a:moveTo>
                  <a:pt x="70911" y="60000"/>
                </a:moveTo>
                <a:lnTo>
                  <a:pt x="56077" y="60000"/>
                </a:lnTo>
                <a:lnTo>
                  <a:pt x="54866" y="48000"/>
                </a:lnTo>
                <a:lnTo>
                  <a:pt x="70911" y="48000"/>
                </a:lnTo>
                <a:cubicBezTo>
                  <a:pt x="70911" y="48000"/>
                  <a:pt x="70911" y="60000"/>
                  <a:pt x="70911" y="60000"/>
                </a:cubicBezTo>
                <a:close/>
                <a:moveTo>
                  <a:pt x="70911" y="78000"/>
                </a:moveTo>
                <a:lnTo>
                  <a:pt x="57900" y="78000"/>
                </a:lnTo>
                <a:lnTo>
                  <a:pt x="56683" y="66000"/>
                </a:lnTo>
                <a:lnTo>
                  <a:pt x="70911" y="66000"/>
                </a:lnTo>
                <a:cubicBezTo>
                  <a:pt x="70911" y="66000"/>
                  <a:pt x="70911" y="78000"/>
                  <a:pt x="70911" y="78000"/>
                </a:cubicBezTo>
                <a:close/>
                <a:moveTo>
                  <a:pt x="70911" y="96000"/>
                </a:moveTo>
                <a:lnTo>
                  <a:pt x="59711" y="96000"/>
                </a:lnTo>
                <a:lnTo>
                  <a:pt x="58505" y="84000"/>
                </a:lnTo>
                <a:lnTo>
                  <a:pt x="70911" y="84000"/>
                </a:lnTo>
                <a:cubicBezTo>
                  <a:pt x="70911" y="84000"/>
                  <a:pt x="70911" y="96000"/>
                  <a:pt x="70911" y="96000"/>
                </a:cubicBezTo>
                <a:close/>
                <a:moveTo>
                  <a:pt x="49088" y="114000"/>
                </a:moveTo>
                <a:cubicBezTo>
                  <a:pt x="46077" y="114000"/>
                  <a:pt x="43638" y="111311"/>
                  <a:pt x="43638" y="108000"/>
                </a:cubicBezTo>
                <a:cubicBezTo>
                  <a:pt x="43638" y="104688"/>
                  <a:pt x="46077" y="102000"/>
                  <a:pt x="49088" y="102000"/>
                </a:cubicBezTo>
                <a:cubicBezTo>
                  <a:pt x="52105" y="102000"/>
                  <a:pt x="54544" y="104688"/>
                  <a:pt x="54544" y="108000"/>
                </a:cubicBezTo>
                <a:cubicBezTo>
                  <a:pt x="54544" y="111311"/>
                  <a:pt x="52105" y="114000"/>
                  <a:pt x="49088" y="114000"/>
                </a:cubicBezTo>
                <a:moveTo>
                  <a:pt x="40077" y="84000"/>
                </a:moveTo>
                <a:lnTo>
                  <a:pt x="53016" y="84000"/>
                </a:lnTo>
                <a:lnTo>
                  <a:pt x="54227" y="96000"/>
                </a:lnTo>
                <a:lnTo>
                  <a:pt x="43000" y="96000"/>
                </a:lnTo>
                <a:cubicBezTo>
                  <a:pt x="43000" y="96000"/>
                  <a:pt x="40077" y="84000"/>
                  <a:pt x="40077" y="84000"/>
                </a:cubicBezTo>
                <a:close/>
                <a:moveTo>
                  <a:pt x="38611" y="78000"/>
                </a:moveTo>
                <a:lnTo>
                  <a:pt x="35688" y="66000"/>
                </a:lnTo>
                <a:lnTo>
                  <a:pt x="51194" y="66000"/>
                </a:lnTo>
                <a:lnTo>
                  <a:pt x="52411" y="78000"/>
                </a:lnTo>
                <a:cubicBezTo>
                  <a:pt x="52411" y="78000"/>
                  <a:pt x="38611" y="78000"/>
                  <a:pt x="38611" y="78000"/>
                </a:cubicBezTo>
                <a:close/>
                <a:moveTo>
                  <a:pt x="31294" y="48000"/>
                </a:moveTo>
                <a:lnTo>
                  <a:pt x="49377" y="48000"/>
                </a:lnTo>
                <a:lnTo>
                  <a:pt x="50594" y="60000"/>
                </a:lnTo>
                <a:lnTo>
                  <a:pt x="34222" y="60000"/>
                </a:lnTo>
                <a:cubicBezTo>
                  <a:pt x="34222" y="60000"/>
                  <a:pt x="31294" y="48000"/>
                  <a:pt x="31294" y="48000"/>
                </a:cubicBezTo>
                <a:close/>
                <a:moveTo>
                  <a:pt x="97894" y="48000"/>
                </a:moveTo>
                <a:lnTo>
                  <a:pt x="113877" y="48000"/>
                </a:lnTo>
                <a:lnTo>
                  <a:pt x="111450" y="60000"/>
                </a:lnTo>
                <a:lnTo>
                  <a:pt x="96683" y="60000"/>
                </a:lnTo>
                <a:cubicBezTo>
                  <a:pt x="96683" y="60000"/>
                  <a:pt x="97894" y="48000"/>
                  <a:pt x="97894" y="48000"/>
                </a:cubicBezTo>
                <a:close/>
                <a:moveTo>
                  <a:pt x="108994" y="99722"/>
                </a:moveTo>
                <a:lnTo>
                  <a:pt x="109011" y="99727"/>
                </a:lnTo>
                <a:lnTo>
                  <a:pt x="119922" y="45727"/>
                </a:lnTo>
                <a:lnTo>
                  <a:pt x="119872" y="45716"/>
                </a:lnTo>
                <a:cubicBezTo>
                  <a:pt x="119922" y="45477"/>
                  <a:pt x="120000" y="45250"/>
                  <a:pt x="120000" y="45000"/>
                </a:cubicBezTo>
                <a:cubicBezTo>
                  <a:pt x="120000" y="43344"/>
                  <a:pt x="118777" y="42000"/>
                  <a:pt x="117272" y="42000"/>
                </a:cubicBezTo>
                <a:lnTo>
                  <a:pt x="29833" y="42000"/>
                </a:lnTo>
                <a:lnTo>
                  <a:pt x="25966" y="26138"/>
                </a:lnTo>
                <a:lnTo>
                  <a:pt x="25927" y="26150"/>
                </a:lnTo>
                <a:cubicBezTo>
                  <a:pt x="25588" y="24916"/>
                  <a:pt x="24588" y="24000"/>
                  <a:pt x="23355" y="24000"/>
                </a:cubicBezTo>
                <a:lnTo>
                  <a:pt x="2727" y="24000"/>
                </a:lnTo>
                <a:cubicBezTo>
                  <a:pt x="1222" y="24000"/>
                  <a:pt x="0" y="25344"/>
                  <a:pt x="0" y="27000"/>
                </a:cubicBezTo>
                <a:cubicBezTo>
                  <a:pt x="0" y="28661"/>
                  <a:pt x="1222" y="30000"/>
                  <a:pt x="2727" y="30000"/>
                </a:cubicBezTo>
                <a:lnTo>
                  <a:pt x="21261" y="30000"/>
                </a:lnTo>
                <a:lnTo>
                  <a:pt x="38294" y="99861"/>
                </a:lnTo>
                <a:lnTo>
                  <a:pt x="38300" y="99861"/>
                </a:lnTo>
                <a:cubicBezTo>
                  <a:pt x="38533" y="100705"/>
                  <a:pt x="39094" y="101394"/>
                  <a:pt x="39822" y="101744"/>
                </a:cubicBezTo>
                <a:cubicBezTo>
                  <a:pt x="38800" y="103572"/>
                  <a:pt x="38183" y="105700"/>
                  <a:pt x="38183" y="108000"/>
                </a:cubicBezTo>
                <a:cubicBezTo>
                  <a:pt x="38183" y="114627"/>
                  <a:pt x="43066" y="120000"/>
                  <a:pt x="49088" y="120000"/>
                </a:cubicBezTo>
                <a:cubicBezTo>
                  <a:pt x="55116" y="120000"/>
                  <a:pt x="60000" y="114627"/>
                  <a:pt x="60000" y="108000"/>
                </a:cubicBezTo>
                <a:cubicBezTo>
                  <a:pt x="60000" y="105805"/>
                  <a:pt x="59422" y="103772"/>
                  <a:pt x="58488" y="102000"/>
                </a:cubicBezTo>
                <a:lnTo>
                  <a:pt x="88788" y="102000"/>
                </a:lnTo>
                <a:cubicBezTo>
                  <a:pt x="87850" y="103772"/>
                  <a:pt x="87272" y="105805"/>
                  <a:pt x="87272" y="108000"/>
                </a:cubicBezTo>
                <a:cubicBezTo>
                  <a:pt x="87272" y="114627"/>
                  <a:pt x="92155" y="120000"/>
                  <a:pt x="98183" y="120000"/>
                </a:cubicBezTo>
                <a:cubicBezTo>
                  <a:pt x="104205" y="120000"/>
                  <a:pt x="109088" y="114627"/>
                  <a:pt x="109088" y="108000"/>
                </a:cubicBezTo>
                <a:cubicBezTo>
                  <a:pt x="109088" y="105700"/>
                  <a:pt x="108477" y="103572"/>
                  <a:pt x="107455" y="101744"/>
                </a:cubicBezTo>
                <a:cubicBezTo>
                  <a:pt x="108216" y="101377"/>
                  <a:pt x="108783" y="100627"/>
                  <a:pt x="108994" y="99722"/>
                </a:cubicBezTo>
                <a:moveTo>
                  <a:pt x="60800" y="29122"/>
                </a:moveTo>
                <a:cubicBezTo>
                  <a:pt x="61294" y="29666"/>
                  <a:pt x="61972" y="30000"/>
                  <a:pt x="62727" y="30000"/>
                </a:cubicBezTo>
                <a:cubicBezTo>
                  <a:pt x="64233" y="30000"/>
                  <a:pt x="65455" y="28661"/>
                  <a:pt x="65455" y="27000"/>
                </a:cubicBezTo>
                <a:cubicBezTo>
                  <a:pt x="65455" y="26172"/>
                  <a:pt x="65150" y="25427"/>
                  <a:pt x="64655" y="24877"/>
                </a:cubicBezTo>
                <a:lnTo>
                  <a:pt x="58400" y="18000"/>
                </a:lnTo>
                <a:lnTo>
                  <a:pt x="90000" y="18000"/>
                </a:lnTo>
                <a:cubicBezTo>
                  <a:pt x="91505" y="18000"/>
                  <a:pt x="92727" y="16661"/>
                  <a:pt x="92727" y="15000"/>
                </a:cubicBezTo>
                <a:cubicBezTo>
                  <a:pt x="92727" y="13344"/>
                  <a:pt x="91505" y="12000"/>
                  <a:pt x="90000" y="12000"/>
                </a:cubicBezTo>
                <a:lnTo>
                  <a:pt x="58400" y="12000"/>
                </a:lnTo>
                <a:lnTo>
                  <a:pt x="64655" y="5122"/>
                </a:lnTo>
                <a:cubicBezTo>
                  <a:pt x="65150" y="4577"/>
                  <a:pt x="65455" y="3827"/>
                  <a:pt x="65455" y="3000"/>
                </a:cubicBezTo>
                <a:cubicBezTo>
                  <a:pt x="65455" y="1344"/>
                  <a:pt x="64233" y="0"/>
                  <a:pt x="62727" y="0"/>
                </a:cubicBezTo>
                <a:cubicBezTo>
                  <a:pt x="61972" y="0"/>
                  <a:pt x="61294" y="338"/>
                  <a:pt x="60800" y="877"/>
                </a:cubicBezTo>
                <a:lnTo>
                  <a:pt x="49888" y="12877"/>
                </a:lnTo>
                <a:cubicBezTo>
                  <a:pt x="49394" y="13427"/>
                  <a:pt x="49088" y="14177"/>
                  <a:pt x="49088" y="15000"/>
                </a:cubicBezTo>
                <a:cubicBezTo>
                  <a:pt x="49088" y="15827"/>
                  <a:pt x="49394" y="16577"/>
                  <a:pt x="49888" y="17122"/>
                </a:cubicBezTo>
                <a:cubicBezTo>
                  <a:pt x="49888" y="17122"/>
                  <a:pt x="60800" y="29122"/>
                  <a:pt x="60800" y="29122"/>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81" name="Shape 4781"/>
          <p:cNvSpPr/>
          <p:nvPr/>
        </p:nvSpPr>
        <p:spPr>
          <a:xfrm>
            <a:off x="7295640" y="2283569"/>
            <a:ext cx="279328" cy="253934"/>
          </a:xfrm>
          <a:custGeom>
            <a:avLst/>
            <a:gdLst/>
            <a:ahLst/>
            <a:cxnLst/>
            <a:rect l="0" t="0" r="0" b="0"/>
            <a:pathLst>
              <a:path w="120000" h="120000" extrusionOk="0">
                <a:moveTo>
                  <a:pt x="94866" y="78000"/>
                </a:moveTo>
                <a:lnTo>
                  <a:pt x="96077" y="66000"/>
                </a:lnTo>
                <a:lnTo>
                  <a:pt x="110238" y="66000"/>
                </a:lnTo>
                <a:lnTo>
                  <a:pt x="107816" y="78000"/>
                </a:lnTo>
                <a:cubicBezTo>
                  <a:pt x="107816" y="78000"/>
                  <a:pt x="94866" y="78000"/>
                  <a:pt x="94866" y="78000"/>
                </a:cubicBezTo>
                <a:close/>
                <a:moveTo>
                  <a:pt x="104177" y="96000"/>
                </a:moveTo>
                <a:lnTo>
                  <a:pt x="93044" y="96000"/>
                </a:lnTo>
                <a:lnTo>
                  <a:pt x="94261" y="84000"/>
                </a:lnTo>
                <a:lnTo>
                  <a:pt x="106600" y="84000"/>
                </a:lnTo>
                <a:cubicBezTo>
                  <a:pt x="106600" y="84000"/>
                  <a:pt x="104177" y="96000"/>
                  <a:pt x="104177" y="96000"/>
                </a:cubicBezTo>
                <a:close/>
                <a:moveTo>
                  <a:pt x="98183" y="114000"/>
                </a:moveTo>
                <a:cubicBezTo>
                  <a:pt x="95172" y="114000"/>
                  <a:pt x="92727" y="111311"/>
                  <a:pt x="92727" y="108000"/>
                </a:cubicBezTo>
                <a:cubicBezTo>
                  <a:pt x="92727" y="104688"/>
                  <a:pt x="95172" y="102000"/>
                  <a:pt x="98183" y="102000"/>
                </a:cubicBezTo>
                <a:cubicBezTo>
                  <a:pt x="101194" y="102000"/>
                  <a:pt x="103638" y="104688"/>
                  <a:pt x="103638" y="108000"/>
                </a:cubicBezTo>
                <a:cubicBezTo>
                  <a:pt x="103638" y="111311"/>
                  <a:pt x="101194" y="114000"/>
                  <a:pt x="98183" y="114000"/>
                </a:cubicBezTo>
                <a:moveTo>
                  <a:pt x="91194" y="60000"/>
                </a:moveTo>
                <a:lnTo>
                  <a:pt x="76361" y="60000"/>
                </a:lnTo>
                <a:lnTo>
                  <a:pt x="76361" y="48000"/>
                </a:lnTo>
                <a:lnTo>
                  <a:pt x="92411" y="48000"/>
                </a:lnTo>
                <a:cubicBezTo>
                  <a:pt x="92411" y="48000"/>
                  <a:pt x="91194" y="60000"/>
                  <a:pt x="91194" y="60000"/>
                </a:cubicBezTo>
                <a:close/>
                <a:moveTo>
                  <a:pt x="89377" y="78000"/>
                </a:moveTo>
                <a:lnTo>
                  <a:pt x="76361" y="78000"/>
                </a:lnTo>
                <a:lnTo>
                  <a:pt x="76361" y="66000"/>
                </a:lnTo>
                <a:lnTo>
                  <a:pt x="90594" y="66000"/>
                </a:lnTo>
                <a:cubicBezTo>
                  <a:pt x="90594" y="66000"/>
                  <a:pt x="89377" y="78000"/>
                  <a:pt x="89377" y="78000"/>
                </a:cubicBezTo>
                <a:close/>
                <a:moveTo>
                  <a:pt x="87561" y="96000"/>
                </a:moveTo>
                <a:lnTo>
                  <a:pt x="76361" y="96000"/>
                </a:lnTo>
                <a:lnTo>
                  <a:pt x="76361" y="84000"/>
                </a:lnTo>
                <a:lnTo>
                  <a:pt x="88772" y="84000"/>
                </a:lnTo>
                <a:cubicBezTo>
                  <a:pt x="88772" y="84000"/>
                  <a:pt x="87561" y="96000"/>
                  <a:pt x="87561" y="96000"/>
                </a:cubicBezTo>
                <a:close/>
                <a:moveTo>
                  <a:pt x="70911" y="60000"/>
                </a:moveTo>
                <a:lnTo>
                  <a:pt x="56077" y="60000"/>
                </a:lnTo>
                <a:lnTo>
                  <a:pt x="54866" y="48000"/>
                </a:lnTo>
                <a:lnTo>
                  <a:pt x="70911" y="48000"/>
                </a:lnTo>
                <a:cubicBezTo>
                  <a:pt x="70911" y="48000"/>
                  <a:pt x="70911" y="60000"/>
                  <a:pt x="70911" y="60000"/>
                </a:cubicBezTo>
                <a:close/>
                <a:moveTo>
                  <a:pt x="70911" y="78000"/>
                </a:moveTo>
                <a:lnTo>
                  <a:pt x="57900" y="78000"/>
                </a:lnTo>
                <a:lnTo>
                  <a:pt x="56683" y="66000"/>
                </a:lnTo>
                <a:lnTo>
                  <a:pt x="70911" y="66000"/>
                </a:lnTo>
                <a:cubicBezTo>
                  <a:pt x="70911" y="66000"/>
                  <a:pt x="70911" y="78000"/>
                  <a:pt x="70911" y="78000"/>
                </a:cubicBezTo>
                <a:close/>
                <a:moveTo>
                  <a:pt x="70911" y="96000"/>
                </a:moveTo>
                <a:lnTo>
                  <a:pt x="59711" y="96000"/>
                </a:lnTo>
                <a:lnTo>
                  <a:pt x="58505" y="84000"/>
                </a:lnTo>
                <a:lnTo>
                  <a:pt x="70911" y="84000"/>
                </a:lnTo>
                <a:cubicBezTo>
                  <a:pt x="70911" y="84000"/>
                  <a:pt x="70911" y="96000"/>
                  <a:pt x="70911" y="96000"/>
                </a:cubicBezTo>
                <a:close/>
                <a:moveTo>
                  <a:pt x="49088" y="114000"/>
                </a:moveTo>
                <a:cubicBezTo>
                  <a:pt x="46077" y="114000"/>
                  <a:pt x="43638" y="111311"/>
                  <a:pt x="43638" y="108000"/>
                </a:cubicBezTo>
                <a:cubicBezTo>
                  <a:pt x="43638" y="104688"/>
                  <a:pt x="46077" y="102000"/>
                  <a:pt x="49088" y="102000"/>
                </a:cubicBezTo>
                <a:cubicBezTo>
                  <a:pt x="52105" y="102000"/>
                  <a:pt x="54544" y="104688"/>
                  <a:pt x="54544" y="108000"/>
                </a:cubicBezTo>
                <a:cubicBezTo>
                  <a:pt x="54544" y="111311"/>
                  <a:pt x="52105" y="114000"/>
                  <a:pt x="49088" y="114000"/>
                </a:cubicBezTo>
                <a:moveTo>
                  <a:pt x="40077" y="84000"/>
                </a:moveTo>
                <a:lnTo>
                  <a:pt x="53016" y="84000"/>
                </a:lnTo>
                <a:lnTo>
                  <a:pt x="54227" y="96000"/>
                </a:lnTo>
                <a:lnTo>
                  <a:pt x="43000" y="96000"/>
                </a:lnTo>
                <a:cubicBezTo>
                  <a:pt x="43000" y="96000"/>
                  <a:pt x="40077" y="84000"/>
                  <a:pt x="40077" y="84000"/>
                </a:cubicBezTo>
                <a:close/>
                <a:moveTo>
                  <a:pt x="38611" y="78000"/>
                </a:moveTo>
                <a:lnTo>
                  <a:pt x="35688" y="66000"/>
                </a:lnTo>
                <a:lnTo>
                  <a:pt x="51194" y="66000"/>
                </a:lnTo>
                <a:lnTo>
                  <a:pt x="52411" y="78000"/>
                </a:lnTo>
                <a:cubicBezTo>
                  <a:pt x="52411" y="78000"/>
                  <a:pt x="38611" y="78000"/>
                  <a:pt x="38611" y="78000"/>
                </a:cubicBezTo>
                <a:close/>
                <a:moveTo>
                  <a:pt x="31294" y="48000"/>
                </a:moveTo>
                <a:lnTo>
                  <a:pt x="49377" y="48000"/>
                </a:lnTo>
                <a:lnTo>
                  <a:pt x="50594" y="60000"/>
                </a:lnTo>
                <a:lnTo>
                  <a:pt x="34222" y="60000"/>
                </a:lnTo>
                <a:cubicBezTo>
                  <a:pt x="34222" y="60000"/>
                  <a:pt x="31294" y="48000"/>
                  <a:pt x="31294" y="48000"/>
                </a:cubicBezTo>
                <a:close/>
                <a:moveTo>
                  <a:pt x="97894" y="48000"/>
                </a:moveTo>
                <a:lnTo>
                  <a:pt x="113877" y="48000"/>
                </a:lnTo>
                <a:lnTo>
                  <a:pt x="111450" y="60000"/>
                </a:lnTo>
                <a:lnTo>
                  <a:pt x="96683" y="60000"/>
                </a:lnTo>
                <a:cubicBezTo>
                  <a:pt x="96683" y="60000"/>
                  <a:pt x="97894" y="48000"/>
                  <a:pt x="97894" y="48000"/>
                </a:cubicBezTo>
                <a:close/>
                <a:moveTo>
                  <a:pt x="108994" y="99722"/>
                </a:moveTo>
                <a:lnTo>
                  <a:pt x="109011" y="99727"/>
                </a:lnTo>
                <a:lnTo>
                  <a:pt x="119922" y="45727"/>
                </a:lnTo>
                <a:lnTo>
                  <a:pt x="119872" y="45716"/>
                </a:lnTo>
                <a:cubicBezTo>
                  <a:pt x="119922" y="45477"/>
                  <a:pt x="120000" y="45250"/>
                  <a:pt x="120000" y="45000"/>
                </a:cubicBezTo>
                <a:cubicBezTo>
                  <a:pt x="120000" y="43344"/>
                  <a:pt x="118777" y="42000"/>
                  <a:pt x="117272" y="42000"/>
                </a:cubicBezTo>
                <a:lnTo>
                  <a:pt x="29833" y="42000"/>
                </a:lnTo>
                <a:lnTo>
                  <a:pt x="25966" y="26138"/>
                </a:lnTo>
                <a:lnTo>
                  <a:pt x="25927" y="26150"/>
                </a:lnTo>
                <a:cubicBezTo>
                  <a:pt x="25588" y="24916"/>
                  <a:pt x="24588" y="24000"/>
                  <a:pt x="23355" y="24000"/>
                </a:cubicBezTo>
                <a:lnTo>
                  <a:pt x="2727" y="24000"/>
                </a:lnTo>
                <a:cubicBezTo>
                  <a:pt x="1222" y="24000"/>
                  <a:pt x="0" y="25344"/>
                  <a:pt x="0" y="27000"/>
                </a:cubicBezTo>
                <a:cubicBezTo>
                  <a:pt x="0" y="28661"/>
                  <a:pt x="1222" y="30000"/>
                  <a:pt x="2727" y="30000"/>
                </a:cubicBezTo>
                <a:lnTo>
                  <a:pt x="21261" y="30000"/>
                </a:lnTo>
                <a:lnTo>
                  <a:pt x="38294" y="99861"/>
                </a:lnTo>
                <a:lnTo>
                  <a:pt x="38300" y="99861"/>
                </a:lnTo>
                <a:cubicBezTo>
                  <a:pt x="38533" y="100705"/>
                  <a:pt x="39094" y="101394"/>
                  <a:pt x="39822" y="101744"/>
                </a:cubicBezTo>
                <a:cubicBezTo>
                  <a:pt x="38800" y="103572"/>
                  <a:pt x="38183" y="105700"/>
                  <a:pt x="38183" y="108000"/>
                </a:cubicBezTo>
                <a:cubicBezTo>
                  <a:pt x="38183" y="114627"/>
                  <a:pt x="43066" y="120000"/>
                  <a:pt x="49088" y="120000"/>
                </a:cubicBezTo>
                <a:cubicBezTo>
                  <a:pt x="55116" y="120000"/>
                  <a:pt x="60000" y="114627"/>
                  <a:pt x="60000" y="108000"/>
                </a:cubicBezTo>
                <a:cubicBezTo>
                  <a:pt x="60000" y="105805"/>
                  <a:pt x="59422" y="103772"/>
                  <a:pt x="58488" y="102000"/>
                </a:cubicBezTo>
                <a:lnTo>
                  <a:pt x="88788" y="102000"/>
                </a:lnTo>
                <a:cubicBezTo>
                  <a:pt x="87850" y="103772"/>
                  <a:pt x="87272" y="105805"/>
                  <a:pt x="87272" y="108000"/>
                </a:cubicBezTo>
                <a:cubicBezTo>
                  <a:pt x="87272" y="114627"/>
                  <a:pt x="92155" y="120000"/>
                  <a:pt x="98183" y="120000"/>
                </a:cubicBezTo>
                <a:cubicBezTo>
                  <a:pt x="104205" y="120000"/>
                  <a:pt x="109088" y="114627"/>
                  <a:pt x="109088" y="108000"/>
                </a:cubicBezTo>
                <a:cubicBezTo>
                  <a:pt x="109088" y="105700"/>
                  <a:pt x="108472" y="103572"/>
                  <a:pt x="107450" y="101744"/>
                </a:cubicBezTo>
                <a:cubicBezTo>
                  <a:pt x="108216" y="101377"/>
                  <a:pt x="108783" y="100627"/>
                  <a:pt x="108994" y="99722"/>
                </a:cubicBezTo>
                <a:moveTo>
                  <a:pt x="60000" y="21000"/>
                </a:moveTo>
                <a:lnTo>
                  <a:pt x="70911" y="21000"/>
                </a:lnTo>
                <a:lnTo>
                  <a:pt x="70911" y="33000"/>
                </a:lnTo>
                <a:cubicBezTo>
                  <a:pt x="70911" y="34661"/>
                  <a:pt x="72133" y="36000"/>
                  <a:pt x="73638" y="36000"/>
                </a:cubicBezTo>
                <a:cubicBezTo>
                  <a:pt x="75144" y="36000"/>
                  <a:pt x="76361" y="34661"/>
                  <a:pt x="76361" y="33000"/>
                </a:cubicBezTo>
                <a:lnTo>
                  <a:pt x="76361" y="21000"/>
                </a:lnTo>
                <a:lnTo>
                  <a:pt x="87272" y="21000"/>
                </a:lnTo>
                <a:cubicBezTo>
                  <a:pt x="88777" y="21000"/>
                  <a:pt x="90000" y="19661"/>
                  <a:pt x="90000" y="18000"/>
                </a:cubicBezTo>
                <a:cubicBezTo>
                  <a:pt x="90000" y="16344"/>
                  <a:pt x="88777" y="15000"/>
                  <a:pt x="87272" y="15000"/>
                </a:cubicBezTo>
                <a:lnTo>
                  <a:pt x="76361" y="15000"/>
                </a:lnTo>
                <a:lnTo>
                  <a:pt x="76361" y="3000"/>
                </a:lnTo>
                <a:cubicBezTo>
                  <a:pt x="76361" y="1344"/>
                  <a:pt x="75144" y="0"/>
                  <a:pt x="73638" y="0"/>
                </a:cubicBezTo>
                <a:cubicBezTo>
                  <a:pt x="72133" y="0"/>
                  <a:pt x="70911" y="1344"/>
                  <a:pt x="70911" y="3000"/>
                </a:cubicBezTo>
                <a:lnTo>
                  <a:pt x="70911" y="15000"/>
                </a:lnTo>
                <a:lnTo>
                  <a:pt x="60000" y="15000"/>
                </a:lnTo>
                <a:cubicBezTo>
                  <a:pt x="58494" y="15000"/>
                  <a:pt x="57272" y="16344"/>
                  <a:pt x="57272" y="18000"/>
                </a:cubicBezTo>
                <a:cubicBezTo>
                  <a:pt x="57272" y="19661"/>
                  <a:pt x="58494" y="21000"/>
                  <a:pt x="60000" y="210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82" name="Shape 4782"/>
          <p:cNvSpPr/>
          <p:nvPr/>
        </p:nvSpPr>
        <p:spPr>
          <a:xfrm>
            <a:off x="7828901" y="2302614"/>
            <a:ext cx="279328" cy="222192"/>
          </a:xfrm>
          <a:custGeom>
            <a:avLst/>
            <a:gdLst/>
            <a:ahLst/>
            <a:cxnLst/>
            <a:rect l="0" t="0" r="0" b="0"/>
            <a:pathLst>
              <a:path w="120000" h="120000" extrusionOk="0">
                <a:moveTo>
                  <a:pt x="94866" y="72000"/>
                </a:moveTo>
                <a:lnTo>
                  <a:pt x="96077" y="58283"/>
                </a:lnTo>
                <a:lnTo>
                  <a:pt x="110238" y="58283"/>
                </a:lnTo>
                <a:lnTo>
                  <a:pt x="107816" y="72000"/>
                </a:lnTo>
                <a:cubicBezTo>
                  <a:pt x="107816" y="72000"/>
                  <a:pt x="94866" y="72000"/>
                  <a:pt x="94866" y="72000"/>
                </a:cubicBezTo>
                <a:close/>
                <a:moveTo>
                  <a:pt x="104177" y="92572"/>
                </a:moveTo>
                <a:lnTo>
                  <a:pt x="93044" y="92572"/>
                </a:lnTo>
                <a:lnTo>
                  <a:pt x="94261" y="78855"/>
                </a:lnTo>
                <a:lnTo>
                  <a:pt x="106600" y="78855"/>
                </a:lnTo>
                <a:cubicBezTo>
                  <a:pt x="106600" y="78855"/>
                  <a:pt x="104177" y="92572"/>
                  <a:pt x="104177" y="92572"/>
                </a:cubicBezTo>
                <a:close/>
                <a:moveTo>
                  <a:pt x="98183" y="113144"/>
                </a:moveTo>
                <a:cubicBezTo>
                  <a:pt x="95172" y="113144"/>
                  <a:pt x="92727" y="110072"/>
                  <a:pt x="92727" y="106283"/>
                </a:cubicBezTo>
                <a:cubicBezTo>
                  <a:pt x="92727" y="102500"/>
                  <a:pt x="95172" y="99427"/>
                  <a:pt x="98183" y="99427"/>
                </a:cubicBezTo>
                <a:cubicBezTo>
                  <a:pt x="101194" y="99427"/>
                  <a:pt x="103638" y="102500"/>
                  <a:pt x="103638" y="106283"/>
                </a:cubicBezTo>
                <a:cubicBezTo>
                  <a:pt x="103638" y="110072"/>
                  <a:pt x="101194" y="113144"/>
                  <a:pt x="98183" y="113144"/>
                </a:cubicBezTo>
                <a:moveTo>
                  <a:pt x="91194" y="51427"/>
                </a:moveTo>
                <a:lnTo>
                  <a:pt x="76361" y="51427"/>
                </a:lnTo>
                <a:lnTo>
                  <a:pt x="76361" y="37716"/>
                </a:lnTo>
                <a:lnTo>
                  <a:pt x="92411" y="37716"/>
                </a:lnTo>
                <a:cubicBezTo>
                  <a:pt x="92411" y="37716"/>
                  <a:pt x="91194" y="51427"/>
                  <a:pt x="91194" y="51427"/>
                </a:cubicBezTo>
                <a:close/>
                <a:moveTo>
                  <a:pt x="89377" y="72000"/>
                </a:moveTo>
                <a:lnTo>
                  <a:pt x="76361" y="72000"/>
                </a:lnTo>
                <a:lnTo>
                  <a:pt x="76361" y="58283"/>
                </a:lnTo>
                <a:lnTo>
                  <a:pt x="90594" y="58283"/>
                </a:lnTo>
                <a:cubicBezTo>
                  <a:pt x="90594" y="58283"/>
                  <a:pt x="89377" y="72000"/>
                  <a:pt x="89377" y="72000"/>
                </a:cubicBezTo>
                <a:close/>
                <a:moveTo>
                  <a:pt x="87561" y="92572"/>
                </a:moveTo>
                <a:lnTo>
                  <a:pt x="76361" y="92572"/>
                </a:lnTo>
                <a:lnTo>
                  <a:pt x="76361" y="78855"/>
                </a:lnTo>
                <a:lnTo>
                  <a:pt x="88772" y="78855"/>
                </a:lnTo>
                <a:cubicBezTo>
                  <a:pt x="88772" y="78855"/>
                  <a:pt x="87561" y="92572"/>
                  <a:pt x="87561" y="92572"/>
                </a:cubicBezTo>
                <a:close/>
                <a:moveTo>
                  <a:pt x="70911" y="51427"/>
                </a:moveTo>
                <a:lnTo>
                  <a:pt x="56077" y="51427"/>
                </a:lnTo>
                <a:lnTo>
                  <a:pt x="54866" y="37716"/>
                </a:lnTo>
                <a:lnTo>
                  <a:pt x="70911" y="37716"/>
                </a:lnTo>
                <a:cubicBezTo>
                  <a:pt x="70911" y="37716"/>
                  <a:pt x="70911" y="51427"/>
                  <a:pt x="70911" y="51427"/>
                </a:cubicBezTo>
                <a:close/>
                <a:moveTo>
                  <a:pt x="70911" y="72000"/>
                </a:moveTo>
                <a:lnTo>
                  <a:pt x="57900" y="72000"/>
                </a:lnTo>
                <a:lnTo>
                  <a:pt x="56683" y="58283"/>
                </a:lnTo>
                <a:lnTo>
                  <a:pt x="70911" y="58283"/>
                </a:lnTo>
                <a:cubicBezTo>
                  <a:pt x="70911" y="58283"/>
                  <a:pt x="70911" y="72000"/>
                  <a:pt x="70911" y="72000"/>
                </a:cubicBezTo>
                <a:close/>
                <a:moveTo>
                  <a:pt x="70911" y="92572"/>
                </a:moveTo>
                <a:lnTo>
                  <a:pt x="59711" y="92572"/>
                </a:lnTo>
                <a:lnTo>
                  <a:pt x="58505" y="78855"/>
                </a:lnTo>
                <a:lnTo>
                  <a:pt x="70911" y="78855"/>
                </a:lnTo>
                <a:cubicBezTo>
                  <a:pt x="70911" y="78855"/>
                  <a:pt x="70911" y="92572"/>
                  <a:pt x="70911" y="92572"/>
                </a:cubicBezTo>
                <a:close/>
                <a:moveTo>
                  <a:pt x="49088" y="113144"/>
                </a:moveTo>
                <a:cubicBezTo>
                  <a:pt x="46077" y="113144"/>
                  <a:pt x="43638" y="110072"/>
                  <a:pt x="43638" y="106283"/>
                </a:cubicBezTo>
                <a:cubicBezTo>
                  <a:pt x="43638" y="102500"/>
                  <a:pt x="46077" y="99427"/>
                  <a:pt x="49088" y="99427"/>
                </a:cubicBezTo>
                <a:cubicBezTo>
                  <a:pt x="52105" y="99427"/>
                  <a:pt x="54544" y="102500"/>
                  <a:pt x="54544" y="106283"/>
                </a:cubicBezTo>
                <a:cubicBezTo>
                  <a:pt x="54544" y="110072"/>
                  <a:pt x="52105" y="113144"/>
                  <a:pt x="49088" y="113144"/>
                </a:cubicBezTo>
                <a:moveTo>
                  <a:pt x="40077" y="78855"/>
                </a:moveTo>
                <a:lnTo>
                  <a:pt x="53016" y="78855"/>
                </a:lnTo>
                <a:lnTo>
                  <a:pt x="54227" y="92572"/>
                </a:lnTo>
                <a:lnTo>
                  <a:pt x="43000" y="92572"/>
                </a:lnTo>
                <a:cubicBezTo>
                  <a:pt x="43000" y="92572"/>
                  <a:pt x="40077" y="78855"/>
                  <a:pt x="40077" y="78855"/>
                </a:cubicBezTo>
                <a:close/>
                <a:moveTo>
                  <a:pt x="38611" y="72000"/>
                </a:moveTo>
                <a:lnTo>
                  <a:pt x="35688" y="58283"/>
                </a:lnTo>
                <a:lnTo>
                  <a:pt x="51194" y="58283"/>
                </a:lnTo>
                <a:lnTo>
                  <a:pt x="52411" y="72000"/>
                </a:lnTo>
                <a:cubicBezTo>
                  <a:pt x="52411" y="72000"/>
                  <a:pt x="38611" y="72000"/>
                  <a:pt x="38611" y="72000"/>
                </a:cubicBezTo>
                <a:close/>
                <a:moveTo>
                  <a:pt x="31294" y="37716"/>
                </a:moveTo>
                <a:lnTo>
                  <a:pt x="49377" y="37716"/>
                </a:lnTo>
                <a:lnTo>
                  <a:pt x="50594" y="51427"/>
                </a:lnTo>
                <a:lnTo>
                  <a:pt x="34222" y="51427"/>
                </a:lnTo>
                <a:cubicBezTo>
                  <a:pt x="34222" y="51427"/>
                  <a:pt x="31294" y="37716"/>
                  <a:pt x="31294" y="37716"/>
                </a:cubicBezTo>
                <a:close/>
                <a:moveTo>
                  <a:pt x="97894" y="37716"/>
                </a:moveTo>
                <a:lnTo>
                  <a:pt x="113877" y="37716"/>
                </a:lnTo>
                <a:lnTo>
                  <a:pt x="111450" y="51427"/>
                </a:lnTo>
                <a:lnTo>
                  <a:pt x="96683" y="51427"/>
                </a:lnTo>
                <a:cubicBezTo>
                  <a:pt x="96683" y="51427"/>
                  <a:pt x="97894" y="37716"/>
                  <a:pt x="97894" y="37716"/>
                </a:cubicBezTo>
                <a:close/>
                <a:moveTo>
                  <a:pt x="108994" y="96827"/>
                </a:moveTo>
                <a:lnTo>
                  <a:pt x="109011" y="96827"/>
                </a:lnTo>
                <a:lnTo>
                  <a:pt x="119916" y="35116"/>
                </a:lnTo>
                <a:lnTo>
                  <a:pt x="119872" y="35100"/>
                </a:lnTo>
                <a:cubicBezTo>
                  <a:pt x="119922" y="34833"/>
                  <a:pt x="120000" y="34577"/>
                  <a:pt x="120000" y="34283"/>
                </a:cubicBezTo>
                <a:cubicBezTo>
                  <a:pt x="120000" y="32388"/>
                  <a:pt x="118777" y="30855"/>
                  <a:pt x="117272" y="30855"/>
                </a:cubicBezTo>
                <a:lnTo>
                  <a:pt x="29833" y="30855"/>
                </a:lnTo>
                <a:lnTo>
                  <a:pt x="25966" y="12727"/>
                </a:lnTo>
                <a:lnTo>
                  <a:pt x="25927" y="12744"/>
                </a:lnTo>
                <a:cubicBezTo>
                  <a:pt x="25588" y="11333"/>
                  <a:pt x="24588" y="10283"/>
                  <a:pt x="23355" y="10283"/>
                </a:cubicBezTo>
                <a:lnTo>
                  <a:pt x="2727" y="10283"/>
                </a:lnTo>
                <a:cubicBezTo>
                  <a:pt x="1222" y="10283"/>
                  <a:pt x="0" y="11816"/>
                  <a:pt x="0" y="13716"/>
                </a:cubicBezTo>
                <a:cubicBezTo>
                  <a:pt x="0" y="15611"/>
                  <a:pt x="1222" y="17144"/>
                  <a:pt x="2727" y="17144"/>
                </a:cubicBezTo>
                <a:lnTo>
                  <a:pt x="21261" y="17144"/>
                </a:lnTo>
                <a:lnTo>
                  <a:pt x="38294" y="96983"/>
                </a:lnTo>
                <a:lnTo>
                  <a:pt x="38300" y="96983"/>
                </a:lnTo>
                <a:cubicBezTo>
                  <a:pt x="38533" y="97950"/>
                  <a:pt x="39094" y="98733"/>
                  <a:pt x="39822" y="99138"/>
                </a:cubicBezTo>
                <a:cubicBezTo>
                  <a:pt x="38800" y="101222"/>
                  <a:pt x="38183" y="103655"/>
                  <a:pt x="38183" y="106283"/>
                </a:cubicBezTo>
                <a:cubicBezTo>
                  <a:pt x="38183" y="113861"/>
                  <a:pt x="43066" y="120000"/>
                  <a:pt x="49088" y="120000"/>
                </a:cubicBezTo>
                <a:cubicBezTo>
                  <a:pt x="55116" y="120000"/>
                  <a:pt x="60000" y="113861"/>
                  <a:pt x="60000" y="106283"/>
                </a:cubicBezTo>
                <a:cubicBezTo>
                  <a:pt x="60000" y="103777"/>
                  <a:pt x="59422" y="101455"/>
                  <a:pt x="58488" y="99427"/>
                </a:cubicBezTo>
                <a:lnTo>
                  <a:pt x="88788" y="99427"/>
                </a:lnTo>
                <a:cubicBezTo>
                  <a:pt x="87850" y="101455"/>
                  <a:pt x="87272" y="103777"/>
                  <a:pt x="87272" y="106283"/>
                </a:cubicBezTo>
                <a:cubicBezTo>
                  <a:pt x="87272" y="113861"/>
                  <a:pt x="92155" y="120000"/>
                  <a:pt x="98183" y="120000"/>
                </a:cubicBezTo>
                <a:cubicBezTo>
                  <a:pt x="104205" y="120000"/>
                  <a:pt x="109088" y="113861"/>
                  <a:pt x="109088" y="106283"/>
                </a:cubicBezTo>
                <a:cubicBezTo>
                  <a:pt x="109088" y="103655"/>
                  <a:pt x="108472" y="101222"/>
                  <a:pt x="107450" y="99138"/>
                </a:cubicBezTo>
                <a:cubicBezTo>
                  <a:pt x="108216" y="98716"/>
                  <a:pt x="108783" y="97861"/>
                  <a:pt x="108994" y="96827"/>
                </a:cubicBezTo>
                <a:moveTo>
                  <a:pt x="60000" y="6855"/>
                </a:moveTo>
                <a:lnTo>
                  <a:pt x="87272" y="6855"/>
                </a:lnTo>
                <a:cubicBezTo>
                  <a:pt x="88777" y="6855"/>
                  <a:pt x="90000" y="5327"/>
                  <a:pt x="90000" y="3427"/>
                </a:cubicBezTo>
                <a:cubicBezTo>
                  <a:pt x="90000" y="1533"/>
                  <a:pt x="88777" y="0"/>
                  <a:pt x="87272" y="0"/>
                </a:cubicBezTo>
                <a:lnTo>
                  <a:pt x="60000" y="0"/>
                </a:lnTo>
                <a:cubicBezTo>
                  <a:pt x="58494" y="0"/>
                  <a:pt x="57272" y="1533"/>
                  <a:pt x="57272" y="3427"/>
                </a:cubicBezTo>
                <a:cubicBezTo>
                  <a:pt x="57272" y="5327"/>
                  <a:pt x="58494" y="6855"/>
                  <a:pt x="60000" y="6855"/>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83" name="Shape 4783"/>
          <p:cNvSpPr/>
          <p:nvPr/>
        </p:nvSpPr>
        <p:spPr>
          <a:xfrm>
            <a:off x="8387555" y="2270873"/>
            <a:ext cx="228541" cy="279328"/>
          </a:xfrm>
          <a:custGeom>
            <a:avLst/>
            <a:gdLst/>
            <a:ahLst/>
            <a:cxnLst/>
            <a:rect l="0" t="0" r="0" b="0"/>
            <a:pathLst>
              <a:path w="120000" h="120000" extrusionOk="0">
                <a:moveTo>
                  <a:pt x="80000" y="60000"/>
                </a:moveTo>
                <a:lnTo>
                  <a:pt x="73333" y="60000"/>
                </a:lnTo>
                <a:lnTo>
                  <a:pt x="73333" y="65455"/>
                </a:lnTo>
                <a:lnTo>
                  <a:pt x="80000" y="65455"/>
                </a:lnTo>
                <a:cubicBezTo>
                  <a:pt x="80000" y="65455"/>
                  <a:pt x="80000" y="60000"/>
                  <a:pt x="80000" y="60000"/>
                </a:cubicBezTo>
                <a:close/>
                <a:moveTo>
                  <a:pt x="86666" y="65455"/>
                </a:moveTo>
                <a:lnTo>
                  <a:pt x="93333" y="65455"/>
                </a:lnTo>
                <a:lnTo>
                  <a:pt x="93333" y="60000"/>
                </a:lnTo>
                <a:lnTo>
                  <a:pt x="86666" y="60000"/>
                </a:lnTo>
                <a:cubicBezTo>
                  <a:pt x="86666" y="60000"/>
                  <a:pt x="86666" y="65455"/>
                  <a:pt x="86666" y="65455"/>
                </a:cubicBezTo>
                <a:close/>
                <a:moveTo>
                  <a:pt x="86666" y="87272"/>
                </a:moveTo>
                <a:lnTo>
                  <a:pt x="106666" y="87272"/>
                </a:lnTo>
                <a:lnTo>
                  <a:pt x="106666" y="81816"/>
                </a:lnTo>
                <a:lnTo>
                  <a:pt x="86666" y="81816"/>
                </a:lnTo>
                <a:cubicBezTo>
                  <a:pt x="86666" y="81816"/>
                  <a:pt x="86666" y="87272"/>
                  <a:pt x="86666" y="87272"/>
                </a:cubicBezTo>
                <a:close/>
                <a:moveTo>
                  <a:pt x="80000" y="49088"/>
                </a:moveTo>
                <a:lnTo>
                  <a:pt x="73333" y="49088"/>
                </a:lnTo>
                <a:lnTo>
                  <a:pt x="73333" y="54544"/>
                </a:lnTo>
                <a:lnTo>
                  <a:pt x="80000" y="54544"/>
                </a:lnTo>
                <a:cubicBezTo>
                  <a:pt x="80000" y="54544"/>
                  <a:pt x="80000" y="49088"/>
                  <a:pt x="80000" y="49088"/>
                </a:cubicBezTo>
                <a:close/>
                <a:moveTo>
                  <a:pt x="93333" y="49088"/>
                </a:moveTo>
                <a:lnTo>
                  <a:pt x="86666" y="49088"/>
                </a:lnTo>
                <a:lnTo>
                  <a:pt x="86666" y="54544"/>
                </a:lnTo>
                <a:lnTo>
                  <a:pt x="93333" y="54544"/>
                </a:lnTo>
                <a:cubicBezTo>
                  <a:pt x="93333" y="54544"/>
                  <a:pt x="93333" y="49088"/>
                  <a:pt x="93333" y="49088"/>
                </a:cubicBezTo>
                <a:close/>
                <a:moveTo>
                  <a:pt x="106666" y="38183"/>
                </a:moveTo>
                <a:lnTo>
                  <a:pt x="73333" y="38183"/>
                </a:lnTo>
                <a:lnTo>
                  <a:pt x="73333" y="43638"/>
                </a:lnTo>
                <a:lnTo>
                  <a:pt x="106666" y="43638"/>
                </a:lnTo>
                <a:cubicBezTo>
                  <a:pt x="106666" y="43638"/>
                  <a:pt x="106666" y="38183"/>
                  <a:pt x="106666" y="38183"/>
                </a:cubicBezTo>
                <a:close/>
                <a:moveTo>
                  <a:pt x="100000" y="54544"/>
                </a:moveTo>
                <a:lnTo>
                  <a:pt x="106666" y="54544"/>
                </a:lnTo>
                <a:lnTo>
                  <a:pt x="106666" y="49088"/>
                </a:lnTo>
                <a:lnTo>
                  <a:pt x="100000" y="49088"/>
                </a:lnTo>
                <a:cubicBezTo>
                  <a:pt x="100000" y="49088"/>
                  <a:pt x="100000" y="54544"/>
                  <a:pt x="100000" y="54544"/>
                </a:cubicBezTo>
                <a:close/>
                <a:moveTo>
                  <a:pt x="100000" y="65455"/>
                </a:moveTo>
                <a:lnTo>
                  <a:pt x="106666" y="65455"/>
                </a:lnTo>
                <a:lnTo>
                  <a:pt x="106666" y="60000"/>
                </a:lnTo>
                <a:lnTo>
                  <a:pt x="100000" y="60000"/>
                </a:lnTo>
                <a:cubicBezTo>
                  <a:pt x="100000" y="60000"/>
                  <a:pt x="100000" y="65455"/>
                  <a:pt x="100000" y="65455"/>
                </a:cubicBezTo>
                <a:close/>
                <a:moveTo>
                  <a:pt x="86666" y="76361"/>
                </a:moveTo>
                <a:lnTo>
                  <a:pt x="93333" y="76361"/>
                </a:lnTo>
                <a:lnTo>
                  <a:pt x="93333" y="70911"/>
                </a:lnTo>
                <a:lnTo>
                  <a:pt x="86666" y="70911"/>
                </a:lnTo>
                <a:cubicBezTo>
                  <a:pt x="86666" y="70911"/>
                  <a:pt x="86666" y="76361"/>
                  <a:pt x="86666" y="76361"/>
                </a:cubicBezTo>
                <a:close/>
                <a:moveTo>
                  <a:pt x="100000" y="76361"/>
                </a:moveTo>
                <a:lnTo>
                  <a:pt x="106666" y="76361"/>
                </a:lnTo>
                <a:lnTo>
                  <a:pt x="106666" y="70911"/>
                </a:lnTo>
                <a:lnTo>
                  <a:pt x="100000" y="70911"/>
                </a:lnTo>
                <a:cubicBezTo>
                  <a:pt x="100000" y="70911"/>
                  <a:pt x="100000" y="76361"/>
                  <a:pt x="100000" y="76361"/>
                </a:cubicBezTo>
                <a:close/>
                <a:moveTo>
                  <a:pt x="113333" y="92727"/>
                </a:moveTo>
                <a:lnTo>
                  <a:pt x="6666" y="92727"/>
                </a:lnTo>
                <a:lnTo>
                  <a:pt x="6666" y="32727"/>
                </a:lnTo>
                <a:lnTo>
                  <a:pt x="113333" y="32727"/>
                </a:lnTo>
                <a:cubicBezTo>
                  <a:pt x="113333" y="32727"/>
                  <a:pt x="113333" y="92727"/>
                  <a:pt x="113333" y="92727"/>
                </a:cubicBezTo>
                <a:close/>
                <a:moveTo>
                  <a:pt x="113333" y="114544"/>
                </a:moveTo>
                <a:lnTo>
                  <a:pt x="6666" y="114544"/>
                </a:lnTo>
                <a:lnTo>
                  <a:pt x="6666" y="98183"/>
                </a:lnTo>
                <a:lnTo>
                  <a:pt x="113333" y="98183"/>
                </a:lnTo>
                <a:cubicBezTo>
                  <a:pt x="113333" y="98183"/>
                  <a:pt x="113333" y="114544"/>
                  <a:pt x="113333" y="114544"/>
                </a:cubicBezTo>
                <a:close/>
                <a:moveTo>
                  <a:pt x="83333" y="27272"/>
                </a:moveTo>
                <a:lnTo>
                  <a:pt x="76666" y="27272"/>
                </a:lnTo>
                <a:lnTo>
                  <a:pt x="76666" y="16361"/>
                </a:lnTo>
                <a:lnTo>
                  <a:pt x="83333" y="16361"/>
                </a:lnTo>
                <a:cubicBezTo>
                  <a:pt x="83333" y="16361"/>
                  <a:pt x="83333" y="27272"/>
                  <a:pt x="83333" y="27272"/>
                </a:cubicBezTo>
                <a:close/>
                <a:moveTo>
                  <a:pt x="73333" y="5455"/>
                </a:moveTo>
                <a:lnTo>
                  <a:pt x="100000" y="5455"/>
                </a:lnTo>
                <a:lnTo>
                  <a:pt x="100000" y="10911"/>
                </a:lnTo>
                <a:lnTo>
                  <a:pt x="73333" y="10911"/>
                </a:lnTo>
                <a:cubicBezTo>
                  <a:pt x="73333" y="10911"/>
                  <a:pt x="73333" y="5455"/>
                  <a:pt x="73333" y="5455"/>
                </a:cubicBezTo>
                <a:close/>
                <a:moveTo>
                  <a:pt x="66666" y="10911"/>
                </a:moveTo>
                <a:lnTo>
                  <a:pt x="60000" y="10911"/>
                </a:lnTo>
                <a:lnTo>
                  <a:pt x="60000" y="5455"/>
                </a:lnTo>
                <a:lnTo>
                  <a:pt x="66666" y="5455"/>
                </a:lnTo>
                <a:cubicBezTo>
                  <a:pt x="66666" y="5455"/>
                  <a:pt x="66666" y="10911"/>
                  <a:pt x="66666" y="10911"/>
                </a:cubicBezTo>
                <a:close/>
                <a:moveTo>
                  <a:pt x="113333" y="27272"/>
                </a:moveTo>
                <a:lnTo>
                  <a:pt x="90000" y="27272"/>
                </a:lnTo>
                <a:lnTo>
                  <a:pt x="90000" y="16361"/>
                </a:lnTo>
                <a:lnTo>
                  <a:pt x="100000" y="16361"/>
                </a:lnTo>
                <a:cubicBezTo>
                  <a:pt x="103677" y="16361"/>
                  <a:pt x="106666" y="13922"/>
                  <a:pt x="106666" y="10911"/>
                </a:cubicBezTo>
                <a:lnTo>
                  <a:pt x="106666" y="5455"/>
                </a:lnTo>
                <a:cubicBezTo>
                  <a:pt x="106666" y="2444"/>
                  <a:pt x="103677" y="0"/>
                  <a:pt x="100000" y="0"/>
                </a:cubicBezTo>
                <a:lnTo>
                  <a:pt x="60000" y="0"/>
                </a:lnTo>
                <a:cubicBezTo>
                  <a:pt x="56322" y="0"/>
                  <a:pt x="53333" y="2444"/>
                  <a:pt x="53333" y="5455"/>
                </a:cubicBezTo>
                <a:lnTo>
                  <a:pt x="53333" y="10911"/>
                </a:lnTo>
                <a:cubicBezTo>
                  <a:pt x="53333" y="13922"/>
                  <a:pt x="56322" y="16361"/>
                  <a:pt x="60000" y="16361"/>
                </a:cubicBezTo>
                <a:lnTo>
                  <a:pt x="70000" y="16361"/>
                </a:lnTo>
                <a:lnTo>
                  <a:pt x="70000" y="27272"/>
                </a:lnTo>
                <a:lnTo>
                  <a:pt x="6666" y="27272"/>
                </a:lnTo>
                <a:cubicBezTo>
                  <a:pt x="2988" y="27272"/>
                  <a:pt x="0" y="29716"/>
                  <a:pt x="0" y="32727"/>
                </a:cubicBezTo>
                <a:lnTo>
                  <a:pt x="0" y="114544"/>
                </a:lnTo>
                <a:cubicBezTo>
                  <a:pt x="0" y="117555"/>
                  <a:pt x="2988" y="120000"/>
                  <a:pt x="6666" y="120000"/>
                </a:cubicBezTo>
                <a:lnTo>
                  <a:pt x="113333" y="120000"/>
                </a:lnTo>
                <a:cubicBezTo>
                  <a:pt x="117011" y="120000"/>
                  <a:pt x="120000" y="117555"/>
                  <a:pt x="120000" y="114544"/>
                </a:cubicBezTo>
                <a:lnTo>
                  <a:pt x="120000" y="32727"/>
                </a:lnTo>
                <a:cubicBezTo>
                  <a:pt x="120000" y="29716"/>
                  <a:pt x="117011" y="27272"/>
                  <a:pt x="113333" y="27272"/>
                </a:cubicBezTo>
                <a:moveTo>
                  <a:pt x="20000" y="81816"/>
                </a:moveTo>
                <a:lnTo>
                  <a:pt x="13333" y="81816"/>
                </a:lnTo>
                <a:lnTo>
                  <a:pt x="13333" y="87272"/>
                </a:lnTo>
                <a:lnTo>
                  <a:pt x="20000" y="87272"/>
                </a:lnTo>
                <a:cubicBezTo>
                  <a:pt x="20000" y="87272"/>
                  <a:pt x="20000" y="81816"/>
                  <a:pt x="20000" y="81816"/>
                </a:cubicBezTo>
                <a:close/>
                <a:moveTo>
                  <a:pt x="26666" y="87272"/>
                </a:moveTo>
                <a:lnTo>
                  <a:pt x="33333" y="87272"/>
                </a:lnTo>
                <a:lnTo>
                  <a:pt x="33333" y="81816"/>
                </a:lnTo>
                <a:lnTo>
                  <a:pt x="26666" y="81816"/>
                </a:lnTo>
                <a:cubicBezTo>
                  <a:pt x="26666" y="81816"/>
                  <a:pt x="26666" y="87272"/>
                  <a:pt x="26666" y="87272"/>
                </a:cubicBezTo>
                <a:close/>
                <a:moveTo>
                  <a:pt x="50000" y="109088"/>
                </a:moveTo>
                <a:lnTo>
                  <a:pt x="70000" y="109088"/>
                </a:lnTo>
                <a:cubicBezTo>
                  <a:pt x="71838" y="109088"/>
                  <a:pt x="73333" y="107872"/>
                  <a:pt x="73333" y="106361"/>
                </a:cubicBezTo>
                <a:cubicBezTo>
                  <a:pt x="73333" y="104861"/>
                  <a:pt x="71838" y="103638"/>
                  <a:pt x="70000" y="103638"/>
                </a:cubicBezTo>
                <a:lnTo>
                  <a:pt x="50000" y="103638"/>
                </a:lnTo>
                <a:cubicBezTo>
                  <a:pt x="48161" y="103638"/>
                  <a:pt x="46666" y="104861"/>
                  <a:pt x="46666" y="106361"/>
                </a:cubicBezTo>
                <a:cubicBezTo>
                  <a:pt x="46666" y="107872"/>
                  <a:pt x="48161" y="109088"/>
                  <a:pt x="50000" y="109088"/>
                </a:cubicBezTo>
                <a:moveTo>
                  <a:pt x="40000" y="87272"/>
                </a:moveTo>
                <a:lnTo>
                  <a:pt x="46666" y="87272"/>
                </a:lnTo>
                <a:lnTo>
                  <a:pt x="46666" y="81816"/>
                </a:lnTo>
                <a:lnTo>
                  <a:pt x="40000" y="81816"/>
                </a:lnTo>
                <a:cubicBezTo>
                  <a:pt x="40000" y="81816"/>
                  <a:pt x="40000" y="87272"/>
                  <a:pt x="40000" y="87272"/>
                </a:cubicBezTo>
                <a:close/>
                <a:moveTo>
                  <a:pt x="80000" y="70911"/>
                </a:moveTo>
                <a:lnTo>
                  <a:pt x="73333" y="70911"/>
                </a:lnTo>
                <a:lnTo>
                  <a:pt x="73333" y="76361"/>
                </a:lnTo>
                <a:lnTo>
                  <a:pt x="80000" y="76361"/>
                </a:lnTo>
                <a:cubicBezTo>
                  <a:pt x="80000" y="76361"/>
                  <a:pt x="80000" y="70911"/>
                  <a:pt x="80000" y="70911"/>
                </a:cubicBezTo>
                <a:close/>
                <a:moveTo>
                  <a:pt x="60000" y="70911"/>
                </a:moveTo>
                <a:lnTo>
                  <a:pt x="20000" y="70911"/>
                </a:lnTo>
                <a:lnTo>
                  <a:pt x="20000" y="43638"/>
                </a:lnTo>
                <a:lnTo>
                  <a:pt x="60000" y="43638"/>
                </a:lnTo>
                <a:cubicBezTo>
                  <a:pt x="60000" y="43638"/>
                  <a:pt x="60000" y="70911"/>
                  <a:pt x="60000" y="70911"/>
                </a:cubicBezTo>
                <a:close/>
                <a:moveTo>
                  <a:pt x="66666" y="38183"/>
                </a:moveTo>
                <a:lnTo>
                  <a:pt x="13333" y="38183"/>
                </a:lnTo>
                <a:lnTo>
                  <a:pt x="13333" y="76361"/>
                </a:lnTo>
                <a:lnTo>
                  <a:pt x="66666" y="76361"/>
                </a:lnTo>
                <a:cubicBezTo>
                  <a:pt x="66666" y="76361"/>
                  <a:pt x="66666" y="38183"/>
                  <a:pt x="66666" y="38183"/>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84" name="Shape 4784"/>
          <p:cNvSpPr/>
          <p:nvPr/>
        </p:nvSpPr>
        <p:spPr>
          <a:xfrm>
            <a:off x="8908119" y="2270873"/>
            <a:ext cx="253934" cy="279328"/>
          </a:xfrm>
          <a:custGeom>
            <a:avLst/>
            <a:gdLst/>
            <a:ahLst/>
            <a:cxnLst/>
            <a:rect l="0" t="0" r="0" b="0"/>
            <a:pathLst>
              <a:path w="120000" h="120000" extrusionOk="0">
                <a:moveTo>
                  <a:pt x="6427" y="114544"/>
                </a:moveTo>
                <a:lnTo>
                  <a:pt x="7222" y="109088"/>
                </a:lnTo>
                <a:lnTo>
                  <a:pt x="112777" y="109088"/>
                </a:lnTo>
                <a:lnTo>
                  <a:pt x="113572" y="114544"/>
                </a:lnTo>
                <a:cubicBezTo>
                  <a:pt x="113572" y="114544"/>
                  <a:pt x="6427" y="114544"/>
                  <a:pt x="6427" y="114544"/>
                </a:cubicBezTo>
                <a:close/>
                <a:moveTo>
                  <a:pt x="17622" y="38183"/>
                </a:moveTo>
                <a:lnTo>
                  <a:pt x="36000" y="38183"/>
                </a:lnTo>
                <a:lnTo>
                  <a:pt x="36000" y="49850"/>
                </a:lnTo>
                <a:cubicBezTo>
                  <a:pt x="34211" y="50794"/>
                  <a:pt x="33000" y="52533"/>
                  <a:pt x="33000" y="54544"/>
                </a:cubicBezTo>
                <a:cubicBezTo>
                  <a:pt x="33000" y="57555"/>
                  <a:pt x="35688" y="60000"/>
                  <a:pt x="39000" y="60000"/>
                </a:cubicBezTo>
                <a:cubicBezTo>
                  <a:pt x="42311" y="60000"/>
                  <a:pt x="45000" y="57555"/>
                  <a:pt x="45000" y="54544"/>
                </a:cubicBezTo>
                <a:cubicBezTo>
                  <a:pt x="45000" y="52533"/>
                  <a:pt x="43788" y="50794"/>
                  <a:pt x="42000" y="49850"/>
                </a:cubicBezTo>
                <a:lnTo>
                  <a:pt x="42000" y="38183"/>
                </a:lnTo>
                <a:lnTo>
                  <a:pt x="78000" y="38183"/>
                </a:lnTo>
                <a:lnTo>
                  <a:pt x="78000" y="49850"/>
                </a:lnTo>
                <a:cubicBezTo>
                  <a:pt x="76211" y="50794"/>
                  <a:pt x="75000" y="52533"/>
                  <a:pt x="75000" y="54544"/>
                </a:cubicBezTo>
                <a:cubicBezTo>
                  <a:pt x="75000" y="57555"/>
                  <a:pt x="77688" y="60000"/>
                  <a:pt x="81000" y="60000"/>
                </a:cubicBezTo>
                <a:cubicBezTo>
                  <a:pt x="84311" y="60000"/>
                  <a:pt x="87000" y="57555"/>
                  <a:pt x="87000" y="54544"/>
                </a:cubicBezTo>
                <a:cubicBezTo>
                  <a:pt x="87000" y="52533"/>
                  <a:pt x="85788" y="50794"/>
                  <a:pt x="84000" y="49850"/>
                </a:cubicBezTo>
                <a:lnTo>
                  <a:pt x="84000" y="38183"/>
                </a:lnTo>
                <a:lnTo>
                  <a:pt x="102377" y="38183"/>
                </a:lnTo>
                <a:lnTo>
                  <a:pt x="111972" y="103638"/>
                </a:lnTo>
                <a:lnTo>
                  <a:pt x="8027" y="103638"/>
                </a:lnTo>
                <a:cubicBezTo>
                  <a:pt x="8027" y="103638"/>
                  <a:pt x="17622" y="38183"/>
                  <a:pt x="17622" y="38183"/>
                </a:cubicBezTo>
                <a:close/>
                <a:moveTo>
                  <a:pt x="42000" y="21816"/>
                </a:moveTo>
                <a:cubicBezTo>
                  <a:pt x="42000" y="12783"/>
                  <a:pt x="50061" y="5455"/>
                  <a:pt x="60000" y="5455"/>
                </a:cubicBezTo>
                <a:cubicBezTo>
                  <a:pt x="69944" y="5455"/>
                  <a:pt x="78000" y="12783"/>
                  <a:pt x="78000" y="21816"/>
                </a:cubicBezTo>
                <a:lnTo>
                  <a:pt x="78000" y="32727"/>
                </a:lnTo>
                <a:lnTo>
                  <a:pt x="42000" y="32727"/>
                </a:lnTo>
                <a:cubicBezTo>
                  <a:pt x="42000" y="32727"/>
                  <a:pt x="42000" y="21816"/>
                  <a:pt x="42000" y="21816"/>
                </a:cubicBezTo>
                <a:close/>
                <a:moveTo>
                  <a:pt x="119922" y="116916"/>
                </a:moveTo>
                <a:lnTo>
                  <a:pt x="119972" y="116911"/>
                </a:lnTo>
                <a:lnTo>
                  <a:pt x="107972" y="35094"/>
                </a:lnTo>
                <a:lnTo>
                  <a:pt x="107922" y="35100"/>
                </a:lnTo>
                <a:cubicBezTo>
                  <a:pt x="107722" y="33772"/>
                  <a:pt x="106516" y="32727"/>
                  <a:pt x="105000" y="32727"/>
                </a:cubicBezTo>
                <a:lnTo>
                  <a:pt x="84000" y="32727"/>
                </a:lnTo>
                <a:lnTo>
                  <a:pt x="84000" y="21816"/>
                </a:lnTo>
                <a:cubicBezTo>
                  <a:pt x="84000" y="9766"/>
                  <a:pt x="73255" y="0"/>
                  <a:pt x="60000" y="0"/>
                </a:cubicBezTo>
                <a:cubicBezTo>
                  <a:pt x="46744" y="0"/>
                  <a:pt x="36000" y="9766"/>
                  <a:pt x="36000" y="21816"/>
                </a:cubicBezTo>
                <a:lnTo>
                  <a:pt x="36000" y="32727"/>
                </a:lnTo>
                <a:lnTo>
                  <a:pt x="15000" y="32727"/>
                </a:lnTo>
                <a:cubicBezTo>
                  <a:pt x="13483" y="32727"/>
                  <a:pt x="12277" y="33772"/>
                  <a:pt x="12077" y="35100"/>
                </a:cubicBezTo>
                <a:lnTo>
                  <a:pt x="12027" y="35094"/>
                </a:lnTo>
                <a:lnTo>
                  <a:pt x="27" y="116911"/>
                </a:lnTo>
                <a:lnTo>
                  <a:pt x="77" y="116916"/>
                </a:lnTo>
                <a:cubicBezTo>
                  <a:pt x="61" y="117038"/>
                  <a:pt x="0" y="117150"/>
                  <a:pt x="0" y="117272"/>
                </a:cubicBezTo>
                <a:cubicBezTo>
                  <a:pt x="0" y="118783"/>
                  <a:pt x="1344" y="120000"/>
                  <a:pt x="3000" y="120000"/>
                </a:cubicBezTo>
                <a:lnTo>
                  <a:pt x="117000" y="120000"/>
                </a:lnTo>
                <a:cubicBezTo>
                  <a:pt x="118655" y="120000"/>
                  <a:pt x="120000" y="118783"/>
                  <a:pt x="120000" y="117272"/>
                </a:cubicBezTo>
                <a:cubicBezTo>
                  <a:pt x="120000" y="117150"/>
                  <a:pt x="119938" y="117038"/>
                  <a:pt x="119922" y="116916"/>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85" name="Shape 4785"/>
          <p:cNvSpPr/>
          <p:nvPr/>
        </p:nvSpPr>
        <p:spPr>
          <a:xfrm>
            <a:off x="9422336" y="2270873"/>
            <a:ext cx="279328" cy="279328"/>
          </a:xfrm>
          <a:custGeom>
            <a:avLst/>
            <a:gdLst/>
            <a:ahLst/>
            <a:cxnLst/>
            <a:rect l="0" t="0" r="0" b="0"/>
            <a:pathLst>
              <a:path w="120000" h="120000" extrusionOk="0">
                <a:moveTo>
                  <a:pt x="119927" y="100555"/>
                </a:moveTo>
                <a:lnTo>
                  <a:pt x="119977" y="100550"/>
                </a:lnTo>
                <a:lnTo>
                  <a:pt x="114522" y="29638"/>
                </a:lnTo>
                <a:lnTo>
                  <a:pt x="114472" y="29650"/>
                </a:lnTo>
                <a:cubicBezTo>
                  <a:pt x="114294" y="28316"/>
                  <a:pt x="113200" y="27272"/>
                  <a:pt x="111816" y="27272"/>
                </a:cubicBezTo>
                <a:lnTo>
                  <a:pt x="92727" y="27272"/>
                </a:lnTo>
                <a:lnTo>
                  <a:pt x="92727" y="21816"/>
                </a:lnTo>
                <a:cubicBezTo>
                  <a:pt x="92727" y="9766"/>
                  <a:pt x="82955" y="0"/>
                  <a:pt x="70911" y="0"/>
                </a:cubicBezTo>
                <a:cubicBezTo>
                  <a:pt x="62777" y="0"/>
                  <a:pt x="55694" y="4461"/>
                  <a:pt x="51944" y="11061"/>
                </a:cubicBezTo>
                <a:cubicBezTo>
                  <a:pt x="53916" y="11261"/>
                  <a:pt x="55822" y="11694"/>
                  <a:pt x="57650" y="12300"/>
                </a:cubicBezTo>
                <a:cubicBezTo>
                  <a:pt x="60616" y="8166"/>
                  <a:pt x="65433" y="5455"/>
                  <a:pt x="70911" y="5455"/>
                </a:cubicBezTo>
                <a:cubicBezTo>
                  <a:pt x="79944" y="5455"/>
                  <a:pt x="87272" y="12783"/>
                  <a:pt x="87272" y="21816"/>
                </a:cubicBezTo>
                <a:lnTo>
                  <a:pt x="87272" y="27272"/>
                </a:lnTo>
                <a:lnTo>
                  <a:pt x="74094" y="27272"/>
                </a:lnTo>
                <a:cubicBezTo>
                  <a:pt x="74855" y="29005"/>
                  <a:pt x="75450" y="30827"/>
                  <a:pt x="75838" y="32727"/>
                </a:cubicBezTo>
                <a:lnTo>
                  <a:pt x="87272" y="32727"/>
                </a:lnTo>
                <a:lnTo>
                  <a:pt x="87272" y="38183"/>
                </a:lnTo>
                <a:lnTo>
                  <a:pt x="90022" y="38183"/>
                </a:lnTo>
                <a:cubicBezTo>
                  <a:pt x="90972" y="38183"/>
                  <a:pt x="91872" y="38361"/>
                  <a:pt x="92727" y="38672"/>
                </a:cubicBezTo>
                <a:lnTo>
                  <a:pt x="92727" y="32727"/>
                </a:lnTo>
                <a:lnTo>
                  <a:pt x="109300" y="32727"/>
                </a:lnTo>
                <a:lnTo>
                  <a:pt x="113494" y="87272"/>
                </a:lnTo>
                <a:lnTo>
                  <a:pt x="101372" y="87272"/>
                </a:lnTo>
                <a:lnTo>
                  <a:pt x="101794" y="92727"/>
                </a:lnTo>
                <a:lnTo>
                  <a:pt x="113911" y="92727"/>
                </a:lnTo>
                <a:lnTo>
                  <a:pt x="114333" y="98183"/>
                </a:lnTo>
                <a:lnTo>
                  <a:pt x="102211" y="98183"/>
                </a:lnTo>
                <a:lnTo>
                  <a:pt x="102633" y="103638"/>
                </a:lnTo>
                <a:lnTo>
                  <a:pt x="117272" y="103638"/>
                </a:lnTo>
                <a:cubicBezTo>
                  <a:pt x="118777" y="103638"/>
                  <a:pt x="120000" y="102416"/>
                  <a:pt x="120000" y="100911"/>
                </a:cubicBezTo>
                <a:cubicBezTo>
                  <a:pt x="120000" y="100783"/>
                  <a:pt x="119944" y="100677"/>
                  <a:pt x="119927" y="100555"/>
                </a:cubicBezTo>
                <a:moveTo>
                  <a:pt x="5666" y="114544"/>
                </a:moveTo>
                <a:lnTo>
                  <a:pt x="6088" y="109088"/>
                </a:lnTo>
                <a:lnTo>
                  <a:pt x="92094" y="109088"/>
                </a:lnTo>
                <a:lnTo>
                  <a:pt x="92516" y="114544"/>
                </a:lnTo>
                <a:cubicBezTo>
                  <a:pt x="92516" y="114544"/>
                  <a:pt x="5666" y="114544"/>
                  <a:pt x="5666" y="114544"/>
                </a:cubicBezTo>
                <a:close/>
                <a:moveTo>
                  <a:pt x="10700" y="49088"/>
                </a:moveTo>
                <a:lnTo>
                  <a:pt x="27272" y="49088"/>
                </a:lnTo>
                <a:lnTo>
                  <a:pt x="27272" y="60755"/>
                </a:lnTo>
                <a:cubicBezTo>
                  <a:pt x="25650" y="61700"/>
                  <a:pt x="24544" y="63444"/>
                  <a:pt x="24544" y="65455"/>
                </a:cubicBezTo>
                <a:cubicBezTo>
                  <a:pt x="24544" y="68466"/>
                  <a:pt x="26988" y="70911"/>
                  <a:pt x="30000" y="70911"/>
                </a:cubicBezTo>
                <a:cubicBezTo>
                  <a:pt x="33011" y="70911"/>
                  <a:pt x="35455" y="68466"/>
                  <a:pt x="35455" y="65455"/>
                </a:cubicBezTo>
                <a:cubicBezTo>
                  <a:pt x="35455" y="63444"/>
                  <a:pt x="34350" y="61700"/>
                  <a:pt x="32727" y="60755"/>
                </a:cubicBezTo>
                <a:lnTo>
                  <a:pt x="32727" y="49088"/>
                </a:lnTo>
                <a:lnTo>
                  <a:pt x="65455" y="49088"/>
                </a:lnTo>
                <a:lnTo>
                  <a:pt x="65455" y="60755"/>
                </a:lnTo>
                <a:cubicBezTo>
                  <a:pt x="63827" y="61700"/>
                  <a:pt x="62727" y="63444"/>
                  <a:pt x="62727" y="65455"/>
                </a:cubicBezTo>
                <a:cubicBezTo>
                  <a:pt x="62727" y="68466"/>
                  <a:pt x="65172" y="70911"/>
                  <a:pt x="68183" y="70911"/>
                </a:cubicBezTo>
                <a:cubicBezTo>
                  <a:pt x="71194" y="70911"/>
                  <a:pt x="73638" y="68466"/>
                  <a:pt x="73638" y="65455"/>
                </a:cubicBezTo>
                <a:cubicBezTo>
                  <a:pt x="73638" y="63444"/>
                  <a:pt x="72533" y="61700"/>
                  <a:pt x="70911" y="60755"/>
                </a:cubicBezTo>
                <a:lnTo>
                  <a:pt x="70911" y="49088"/>
                </a:lnTo>
                <a:lnTo>
                  <a:pt x="87477" y="49088"/>
                </a:lnTo>
                <a:lnTo>
                  <a:pt x="91677" y="103638"/>
                </a:lnTo>
                <a:lnTo>
                  <a:pt x="6511" y="103638"/>
                </a:lnTo>
                <a:cubicBezTo>
                  <a:pt x="6511" y="103638"/>
                  <a:pt x="10700" y="49088"/>
                  <a:pt x="10700" y="49088"/>
                </a:cubicBezTo>
                <a:close/>
                <a:moveTo>
                  <a:pt x="32727" y="38183"/>
                </a:moveTo>
                <a:cubicBezTo>
                  <a:pt x="32727" y="29144"/>
                  <a:pt x="40055" y="21816"/>
                  <a:pt x="49088" y="21816"/>
                </a:cubicBezTo>
                <a:cubicBezTo>
                  <a:pt x="58127" y="21816"/>
                  <a:pt x="65455" y="29144"/>
                  <a:pt x="65455" y="38183"/>
                </a:cubicBezTo>
                <a:lnTo>
                  <a:pt x="65455" y="43638"/>
                </a:lnTo>
                <a:lnTo>
                  <a:pt x="32727" y="43638"/>
                </a:lnTo>
                <a:cubicBezTo>
                  <a:pt x="32727" y="43638"/>
                  <a:pt x="32727" y="38183"/>
                  <a:pt x="32727" y="38183"/>
                </a:cubicBezTo>
                <a:close/>
                <a:moveTo>
                  <a:pt x="98155" y="116911"/>
                </a:moveTo>
                <a:lnTo>
                  <a:pt x="92705" y="46005"/>
                </a:lnTo>
                <a:lnTo>
                  <a:pt x="92655" y="46011"/>
                </a:lnTo>
                <a:cubicBezTo>
                  <a:pt x="92477" y="44683"/>
                  <a:pt x="91377" y="43638"/>
                  <a:pt x="90000" y="43638"/>
                </a:cubicBezTo>
                <a:lnTo>
                  <a:pt x="70911" y="43638"/>
                </a:lnTo>
                <a:lnTo>
                  <a:pt x="70911" y="38183"/>
                </a:lnTo>
                <a:cubicBezTo>
                  <a:pt x="70911" y="26133"/>
                  <a:pt x="61138" y="16361"/>
                  <a:pt x="49088" y="16361"/>
                </a:cubicBezTo>
                <a:cubicBezTo>
                  <a:pt x="37044" y="16361"/>
                  <a:pt x="27272" y="26133"/>
                  <a:pt x="27272" y="38183"/>
                </a:cubicBezTo>
                <a:lnTo>
                  <a:pt x="27272" y="43638"/>
                </a:lnTo>
                <a:lnTo>
                  <a:pt x="8183" y="43638"/>
                </a:lnTo>
                <a:cubicBezTo>
                  <a:pt x="6800" y="43638"/>
                  <a:pt x="5705" y="44683"/>
                  <a:pt x="5527" y="46011"/>
                </a:cubicBezTo>
                <a:lnTo>
                  <a:pt x="5477" y="46005"/>
                </a:lnTo>
                <a:lnTo>
                  <a:pt x="22" y="116911"/>
                </a:lnTo>
                <a:lnTo>
                  <a:pt x="72" y="116916"/>
                </a:lnTo>
                <a:cubicBezTo>
                  <a:pt x="55" y="117038"/>
                  <a:pt x="0" y="117150"/>
                  <a:pt x="0" y="117272"/>
                </a:cubicBezTo>
                <a:cubicBezTo>
                  <a:pt x="0" y="118783"/>
                  <a:pt x="1222" y="120000"/>
                  <a:pt x="2727" y="120000"/>
                </a:cubicBezTo>
                <a:lnTo>
                  <a:pt x="95455" y="120000"/>
                </a:lnTo>
                <a:cubicBezTo>
                  <a:pt x="96961" y="120000"/>
                  <a:pt x="98183" y="118783"/>
                  <a:pt x="98183" y="117272"/>
                </a:cubicBezTo>
                <a:cubicBezTo>
                  <a:pt x="98183" y="117150"/>
                  <a:pt x="98127" y="117038"/>
                  <a:pt x="98111" y="116916"/>
                </a:cubicBezTo>
                <a:cubicBezTo>
                  <a:pt x="98111" y="116916"/>
                  <a:pt x="98155" y="116911"/>
                  <a:pt x="98155" y="116911"/>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86" name="Shape 4786"/>
          <p:cNvSpPr/>
          <p:nvPr/>
        </p:nvSpPr>
        <p:spPr>
          <a:xfrm>
            <a:off x="9961946" y="2296266"/>
            <a:ext cx="279328" cy="228541"/>
          </a:xfrm>
          <a:custGeom>
            <a:avLst/>
            <a:gdLst/>
            <a:ahLst/>
            <a:cxnLst/>
            <a:rect l="0" t="0" r="0" b="0"/>
            <a:pathLst>
              <a:path w="120000" h="120000" extrusionOk="0">
                <a:moveTo>
                  <a:pt x="114544" y="53333"/>
                </a:moveTo>
                <a:lnTo>
                  <a:pt x="5455" y="53333"/>
                </a:lnTo>
                <a:lnTo>
                  <a:pt x="5455" y="46666"/>
                </a:lnTo>
                <a:lnTo>
                  <a:pt x="114544" y="46666"/>
                </a:lnTo>
                <a:cubicBezTo>
                  <a:pt x="114544" y="46666"/>
                  <a:pt x="114544" y="53333"/>
                  <a:pt x="114544" y="53333"/>
                </a:cubicBezTo>
                <a:close/>
                <a:moveTo>
                  <a:pt x="105588" y="73333"/>
                </a:moveTo>
                <a:lnTo>
                  <a:pt x="87416" y="73333"/>
                </a:lnTo>
                <a:lnTo>
                  <a:pt x="89138" y="60000"/>
                </a:lnTo>
                <a:lnTo>
                  <a:pt x="107883" y="60000"/>
                </a:lnTo>
                <a:cubicBezTo>
                  <a:pt x="107883" y="60000"/>
                  <a:pt x="105588" y="73333"/>
                  <a:pt x="105588" y="73333"/>
                </a:cubicBezTo>
                <a:close/>
                <a:moveTo>
                  <a:pt x="102144" y="93333"/>
                </a:moveTo>
                <a:lnTo>
                  <a:pt x="84833" y="93333"/>
                </a:lnTo>
                <a:lnTo>
                  <a:pt x="86555" y="80000"/>
                </a:lnTo>
                <a:lnTo>
                  <a:pt x="104438" y="80000"/>
                </a:lnTo>
                <a:cubicBezTo>
                  <a:pt x="104438" y="80000"/>
                  <a:pt x="102144" y="93333"/>
                  <a:pt x="102144" y="93333"/>
                </a:cubicBezTo>
                <a:close/>
                <a:moveTo>
                  <a:pt x="98700" y="113333"/>
                </a:moveTo>
                <a:lnTo>
                  <a:pt x="82250" y="113333"/>
                </a:lnTo>
                <a:lnTo>
                  <a:pt x="83972" y="100000"/>
                </a:lnTo>
                <a:lnTo>
                  <a:pt x="100994" y="100000"/>
                </a:lnTo>
                <a:cubicBezTo>
                  <a:pt x="100994" y="100000"/>
                  <a:pt x="98700" y="113333"/>
                  <a:pt x="98700" y="113333"/>
                </a:cubicBezTo>
                <a:close/>
                <a:moveTo>
                  <a:pt x="62727" y="73333"/>
                </a:moveTo>
                <a:lnTo>
                  <a:pt x="62727" y="60000"/>
                </a:lnTo>
                <a:lnTo>
                  <a:pt x="83683" y="60000"/>
                </a:lnTo>
                <a:lnTo>
                  <a:pt x="81961" y="73333"/>
                </a:lnTo>
                <a:cubicBezTo>
                  <a:pt x="81961" y="73333"/>
                  <a:pt x="62727" y="73333"/>
                  <a:pt x="62727" y="73333"/>
                </a:cubicBezTo>
                <a:close/>
                <a:moveTo>
                  <a:pt x="79383" y="93333"/>
                </a:moveTo>
                <a:lnTo>
                  <a:pt x="62727" y="93333"/>
                </a:lnTo>
                <a:lnTo>
                  <a:pt x="62727" y="80000"/>
                </a:lnTo>
                <a:lnTo>
                  <a:pt x="81100" y="80000"/>
                </a:lnTo>
                <a:cubicBezTo>
                  <a:pt x="81100" y="80000"/>
                  <a:pt x="79383" y="93333"/>
                  <a:pt x="79383" y="93333"/>
                </a:cubicBezTo>
                <a:close/>
                <a:moveTo>
                  <a:pt x="76794" y="113333"/>
                </a:moveTo>
                <a:lnTo>
                  <a:pt x="62727" y="113333"/>
                </a:lnTo>
                <a:lnTo>
                  <a:pt x="62727" y="100000"/>
                </a:lnTo>
                <a:lnTo>
                  <a:pt x="78516" y="100000"/>
                </a:lnTo>
                <a:cubicBezTo>
                  <a:pt x="78516" y="100000"/>
                  <a:pt x="76794" y="113333"/>
                  <a:pt x="76794" y="113333"/>
                </a:cubicBezTo>
                <a:close/>
                <a:moveTo>
                  <a:pt x="57272" y="73333"/>
                </a:moveTo>
                <a:lnTo>
                  <a:pt x="38038" y="73333"/>
                </a:lnTo>
                <a:lnTo>
                  <a:pt x="36316" y="60000"/>
                </a:lnTo>
                <a:lnTo>
                  <a:pt x="57272" y="60000"/>
                </a:lnTo>
                <a:cubicBezTo>
                  <a:pt x="57272" y="60000"/>
                  <a:pt x="57272" y="73333"/>
                  <a:pt x="57272" y="73333"/>
                </a:cubicBezTo>
                <a:close/>
                <a:moveTo>
                  <a:pt x="57272" y="93333"/>
                </a:moveTo>
                <a:lnTo>
                  <a:pt x="40616" y="93333"/>
                </a:lnTo>
                <a:lnTo>
                  <a:pt x="38900" y="80000"/>
                </a:lnTo>
                <a:lnTo>
                  <a:pt x="57272" y="80000"/>
                </a:lnTo>
                <a:cubicBezTo>
                  <a:pt x="57272" y="80000"/>
                  <a:pt x="57272" y="93333"/>
                  <a:pt x="57272" y="93333"/>
                </a:cubicBezTo>
                <a:close/>
                <a:moveTo>
                  <a:pt x="57272" y="113333"/>
                </a:moveTo>
                <a:lnTo>
                  <a:pt x="43205" y="113333"/>
                </a:lnTo>
                <a:lnTo>
                  <a:pt x="41483" y="100000"/>
                </a:lnTo>
                <a:lnTo>
                  <a:pt x="57272" y="100000"/>
                </a:lnTo>
                <a:cubicBezTo>
                  <a:pt x="57272" y="100000"/>
                  <a:pt x="57272" y="113333"/>
                  <a:pt x="57272" y="113333"/>
                </a:cubicBezTo>
                <a:close/>
                <a:moveTo>
                  <a:pt x="21300" y="113333"/>
                </a:moveTo>
                <a:lnTo>
                  <a:pt x="19005" y="100000"/>
                </a:lnTo>
                <a:lnTo>
                  <a:pt x="36027" y="100000"/>
                </a:lnTo>
                <a:lnTo>
                  <a:pt x="37750" y="113333"/>
                </a:lnTo>
                <a:cubicBezTo>
                  <a:pt x="37750" y="113333"/>
                  <a:pt x="21300" y="113333"/>
                  <a:pt x="21300" y="113333"/>
                </a:cubicBezTo>
                <a:close/>
                <a:moveTo>
                  <a:pt x="15561" y="80000"/>
                </a:moveTo>
                <a:lnTo>
                  <a:pt x="33444" y="80000"/>
                </a:lnTo>
                <a:lnTo>
                  <a:pt x="35166" y="93333"/>
                </a:lnTo>
                <a:lnTo>
                  <a:pt x="17855" y="93333"/>
                </a:lnTo>
                <a:cubicBezTo>
                  <a:pt x="17855" y="93333"/>
                  <a:pt x="15561" y="80000"/>
                  <a:pt x="15561" y="80000"/>
                </a:cubicBezTo>
                <a:close/>
                <a:moveTo>
                  <a:pt x="12116" y="60000"/>
                </a:moveTo>
                <a:lnTo>
                  <a:pt x="30861" y="60000"/>
                </a:lnTo>
                <a:lnTo>
                  <a:pt x="32583" y="73333"/>
                </a:lnTo>
                <a:lnTo>
                  <a:pt x="14411" y="73333"/>
                </a:lnTo>
                <a:cubicBezTo>
                  <a:pt x="14411" y="73333"/>
                  <a:pt x="12116" y="60000"/>
                  <a:pt x="12116" y="60000"/>
                </a:cubicBezTo>
                <a:close/>
                <a:moveTo>
                  <a:pt x="60000" y="7333"/>
                </a:moveTo>
                <a:lnTo>
                  <a:pt x="97866" y="40000"/>
                </a:lnTo>
                <a:lnTo>
                  <a:pt x="22133" y="40000"/>
                </a:lnTo>
                <a:cubicBezTo>
                  <a:pt x="22133" y="40000"/>
                  <a:pt x="60000" y="7333"/>
                  <a:pt x="60000" y="7333"/>
                </a:cubicBezTo>
                <a:close/>
                <a:moveTo>
                  <a:pt x="114544" y="40000"/>
                </a:moveTo>
                <a:lnTo>
                  <a:pt x="107133" y="40000"/>
                </a:lnTo>
                <a:lnTo>
                  <a:pt x="61983" y="1044"/>
                </a:lnTo>
                <a:lnTo>
                  <a:pt x="61972" y="1055"/>
                </a:lnTo>
                <a:cubicBezTo>
                  <a:pt x="61477" y="411"/>
                  <a:pt x="60783" y="0"/>
                  <a:pt x="60000" y="0"/>
                </a:cubicBezTo>
                <a:cubicBezTo>
                  <a:pt x="59216" y="0"/>
                  <a:pt x="58522" y="411"/>
                  <a:pt x="58027" y="1055"/>
                </a:cubicBezTo>
                <a:lnTo>
                  <a:pt x="58016" y="1044"/>
                </a:lnTo>
                <a:lnTo>
                  <a:pt x="12866" y="40000"/>
                </a:lnTo>
                <a:lnTo>
                  <a:pt x="5455" y="40000"/>
                </a:lnTo>
                <a:cubicBezTo>
                  <a:pt x="2438" y="40000"/>
                  <a:pt x="0" y="42988"/>
                  <a:pt x="0" y="46666"/>
                </a:cubicBezTo>
                <a:lnTo>
                  <a:pt x="0" y="53333"/>
                </a:lnTo>
                <a:cubicBezTo>
                  <a:pt x="0" y="57011"/>
                  <a:pt x="2438" y="60000"/>
                  <a:pt x="5455" y="60000"/>
                </a:cubicBezTo>
                <a:lnTo>
                  <a:pt x="6544" y="60000"/>
                </a:lnTo>
                <a:lnTo>
                  <a:pt x="16444" y="117472"/>
                </a:lnTo>
                <a:lnTo>
                  <a:pt x="16494" y="117461"/>
                </a:lnTo>
                <a:cubicBezTo>
                  <a:pt x="16794" y="118905"/>
                  <a:pt x="17816" y="120000"/>
                  <a:pt x="19088" y="120000"/>
                </a:cubicBezTo>
                <a:lnTo>
                  <a:pt x="100911" y="120000"/>
                </a:lnTo>
                <a:cubicBezTo>
                  <a:pt x="102183" y="120000"/>
                  <a:pt x="103205" y="118905"/>
                  <a:pt x="103505" y="117461"/>
                </a:cubicBezTo>
                <a:lnTo>
                  <a:pt x="103555" y="117472"/>
                </a:lnTo>
                <a:lnTo>
                  <a:pt x="113455" y="60000"/>
                </a:lnTo>
                <a:lnTo>
                  <a:pt x="114544" y="60000"/>
                </a:lnTo>
                <a:cubicBezTo>
                  <a:pt x="117555" y="60000"/>
                  <a:pt x="120000" y="57011"/>
                  <a:pt x="120000" y="53333"/>
                </a:cubicBezTo>
                <a:lnTo>
                  <a:pt x="120000" y="46666"/>
                </a:lnTo>
                <a:cubicBezTo>
                  <a:pt x="120000" y="42988"/>
                  <a:pt x="117555" y="40000"/>
                  <a:pt x="114544" y="400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87" name="Shape 4787"/>
          <p:cNvSpPr/>
          <p:nvPr/>
        </p:nvSpPr>
        <p:spPr>
          <a:xfrm>
            <a:off x="10495207" y="2283569"/>
            <a:ext cx="279328" cy="253934"/>
          </a:xfrm>
          <a:custGeom>
            <a:avLst/>
            <a:gdLst/>
            <a:ahLst/>
            <a:cxnLst/>
            <a:rect l="0" t="0" r="0" b="0"/>
            <a:pathLst>
              <a:path w="120000" h="120000" extrusionOk="0">
                <a:moveTo>
                  <a:pt x="114544" y="60000"/>
                </a:moveTo>
                <a:lnTo>
                  <a:pt x="5455" y="60000"/>
                </a:lnTo>
                <a:lnTo>
                  <a:pt x="5455" y="54000"/>
                </a:lnTo>
                <a:lnTo>
                  <a:pt x="114544" y="54000"/>
                </a:lnTo>
                <a:cubicBezTo>
                  <a:pt x="114544" y="54000"/>
                  <a:pt x="114544" y="60000"/>
                  <a:pt x="114544" y="60000"/>
                </a:cubicBezTo>
                <a:close/>
                <a:moveTo>
                  <a:pt x="105588" y="78000"/>
                </a:moveTo>
                <a:lnTo>
                  <a:pt x="87416" y="78000"/>
                </a:lnTo>
                <a:lnTo>
                  <a:pt x="89138" y="66000"/>
                </a:lnTo>
                <a:lnTo>
                  <a:pt x="107883" y="66000"/>
                </a:lnTo>
                <a:cubicBezTo>
                  <a:pt x="107883" y="66000"/>
                  <a:pt x="105588" y="78000"/>
                  <a:pt x="105588" y="78000"/>
                </a:cubicBezTo>
                <a:close/>
                <a:moveTo>
                  <a:pt x="102144" y="96000"/>
                </a:moveTo>
                <a:lnTo>
                  <a:pt x="84833" y="96000"/>
                </a:lnTo>
                <a:lnTo>
                  <a:pt x="86555" y="84000"/>
                </a:lnTo>
                <a:lnTo>
                  <a:pt x="104438" y="84000"/>
                </a:lnTo>
                <a:cubicBezTo>
                  <a:pt x="104438" y="84000"/>
                  <a:pt x="102144" y="96000"/>
                  <a:pt x="102144" y="96000"/>
                </a:cubicBezTo>
                <a:close/>
                <a:moveTo>
                  <a:pt x="98700" y="114000"/>
                </a:moveTo>
                <a:lnTo>
                  <a:pt x="82250" y="114000"/>
                </a:lnTo>
                <a:lnTo>
                  <a:pt x="83972" y="102000"/>
                </a:lnTo>
                <a:lnTo>
                  <a:pt x="100994" y="102000"/>
                </a:lnTo>
                <a:cubicBezTo>
                  <a:pt x="100994" y="102000"/>
                  <a:pt x="98700" y="114000"/>
                  <a:pt x="98700" y="114000"/>
                </a:cubicBezTo>
                <a:close/>
                <a:moveTo>
                  <a:pt x="62727" y="78000"/>
                </a:moveTo>
                <a:lnTo>
                  <a:pt x="62727" y="66000"/>
                </a:lnTo>
                <a:lnTo>
                  <a:pt x="83683" y="66000"/>
                </a:lnTo>
                <a:lnTo>
                  <a:pt x="81961" y="78000"/>
                </a:lnTo>
                <a:cubicBezTo>
                  <a:pt x="81961" y="78000"/>
                  <a:pt x="62727" y="78000"/>
                  <a:pt x="62727" y="78000"/>
                </a:cubicBezTo>
                <a:close/>
                <a:moveTo>
                  <a:pt x="79377" y="96000"/>
                </a:moveTo>
                <a:lnTo>
                  <a:pt x="62727" y="96000"/>
                </a:lnTo>
                <a:lnTo>
                  <a:pt x="62727" y="84000"/>
                </a:lnTo>
                <a:lnTo>
                  <a:pt x="81100" y="84000"/>
                </a:lnTo>
                <a:cubicBezTo>
                  <a:pt x="81100" y="84000"/>
                  <a:pt x="79377" y="96000"/>
                  <a:pt x="79377" y="96000"/>
                </a:cubicBezTo>
                <a:close/>
                <a:moveTo>
                  <a:pt x="76794" y="114000"/>
                </a:moveTo>
                <a:lnTo>
                  <a:pt x="62727" y="114000"/>
                </a:lnTo>
                <a:lnTo>
                  <a:pt x="62727" y="102000"/>
                </a:lnTo>
                <a:lnTo>
                  <a:pt x="78516" y="102000"/>
                </a:lnTo>
                <a:cubicBezTo>
                  <a:pt x="78516" y="102000"/>
                  <a:pt x="76794" y="114000"/>
                  <a:pt x="76794" y="114000"/>
                </a:cubicBezTo>
                <a:close/>
                <a:moveTo>
                  <a:pt x="57272" y="78000"/>
                </a:moveTo>
                <a:lnTo>
                  <a:pt x="38038" y="78000"/>
                </a:lnTo>
                <a:lnTo>
                  <a:pt x="36316" y="66000"/>
                </a:lnTo>
                <a:lnTo>
                  <a:pt x="57272" y="66000"/>
                </a:lnTo>
                <a:cubicBezTo>
                  <a:pt x="57272" y="66000"/>
                  <a:pt x="57272" y="78000"/>
                  <a:pt x="57272" y="78000"/>
                </a:cubicBezTo>
                <a:close/>
                <a:moveTo>
                  <a:pt x="57272" y="96000"/>
                </a:moveTo>
                <a:lnTo>
                  <a:pt x="40622" y="96000"/>
                </a:lnTo>
                <a:lnTo>
                  <a:pt x="38900" y="84000"/>
                </a:lnTo>
                <a:lnTo>
                  <a:pt x="57272" y="84000"/>
                </a:lnTo>
                <a:cubicBezTo>
                  <a:pt x="57272" y="84000"/>
                  <a:pt x="57272" y="96000"/>
                  <a:pt x="57272" y="96000"/>
                </a:cubicBezTo>
                <a:close/>
                <a:moveTo>
                  <a:pt x="57272" y="114000"/>
                </a:moveTo>
                <a:lnTo>
                  <a:pt x="43205" y="114000"/>
                </a:lnTo>
                <a:lnTo>
                  <a:pt x="41483" y="102000"/>
                </a:lnTo>
                <a:lnTo>
                  <a:pt x="57272" y="102000"/>
                </a:lnTo>
                <a:cubicBezTo>
                  <a:pt x="57272" y="102000"/>
                  <a:pt x="57272" y="114000"/>
                  <a:pt x="57272" y="114000"/>
                </a:cubicBezTo>
                <a:close/>
                <a:moveTo>
                  <a:pt x="21300" y="114000"/>
                </a:moveTo>
                <a:lnTo>
                  <a:pt x="19005" y="102000"/>
                </a:lnTo>
                <a:lnTo>
                  <a:pt x="36027" y="102000"/>
                </a:lnTo>
                <a:lnTo>
                  <a:pt x="37750" y="114000"/>
                </a:lnTo>
                <a:cubicBezTo>
                  <a:pt x="37750" y="114000"/>
                  <a:pt x="21300" y="114000"/>
                  <a:pt x="21300" y="114000"/>
                </a:cubicBezTo>
                <a:close/>
                <a:moveTo>
                  <a:pt x="15561" y="84000"/>
                </a:moveTo>
                <a:lnTo>
                  <a:pt x="33444" y="84000"/>
                </a:lnTo>
                <a:lnTo>
                  <a:pt x="35166" y="96000"/>
                </a:lnTo>
                <a:lnTo>
                  <a:pt x="17855" y="96000"/>
                </a:lnTo>
                <a:cubicBezTo>
                  <a:pt x="17855" y="96000"/>
                  <a:pt x="15561" y="84000"/>
                  <a:pt x="15561" y="84000"/>
                </a:cubicBezTo>
                <a:close/>
                <a:moveTo>
                  <a:pt x="12116" y="66000"/>
                </a:moveTo>
                <a:lnTo>
                  <a:pt x="30861" y="66000"/>
                </a:lnTo>
                <a:lnTo>
                  <a:pt x="32583" y="78000"/>
                </a:lnTo>
                <a:lnTo>
                  <a:pt x="14411" y="78000"/>
                </a:lnTo>
                <a:cubicBezTo>
                  <a:pt x="14411" y="78000"/>
                  <a:pt x="12116" y="66000"/>
                  <a:pt x="12116" y="66000"/>
                </a:cubicBezTo>
                <a:close/>
                <a:moveTo>
                  <a:pt x="114544" y="48000"/>
                </a:moveTo>
                <a:lnTo>
                  <a:pt x="5455" y="48000"/>
                </a:lnTo>
                <a:cubicBezTo>
                  <a:pt x="2444" y="48000"/>
                  <a:pt x="0" y="50688"/>
                  <a:pt x="0" y="54000"/>
                </a:cubicBezTo>
                <a:lnTo>
                  <a:pt x="0" y="60000"/>
                </a:lnTo>
                <a:cubicBezTo>
                  <a:pt x="0" y="63316"/>
                  <a:pt x="2444" y="66000"/>
                  <a:pt x="5455" y="66000"/>
                </a:cubicBezTo>
                <a:lnTo>
                  <a:pt x="6544" y="66000"/>
                </a:lnTo>
                <a:lnTo>
                  <a:pt x="16444" y="117727"/>
                </a:lnTo>
                <a:lnTo>
                  <a:pt x="16494" y="117716"/>
                </a:lnTo>
                <a:cubicBezTo>
                  <a:pt x="16794" y="119016"/>
                  <a:pt x="17816" y="120000"/>
                  <a:pt x="19088" y="120000"/>
                </a:cubicBezTo>
                <a:lnTo>
                  <a:pt x="100911" y="120000"/>
                </a:lnTo>
                <a:cubicBezTo>
                  <a:pt x="102183" y="120000"/>
                  <a:pt x="103205" y="119016"/>
                  <a:pt x="103505" y="117716"/>
                </a:cubicBezTo>
                <a:lnTo>
                  <a:pt x="103555" y="117727"/>
                </a:lnTo>
                <a:lnTo>
                  <a:pt x="113455" y="66000"/>
                </a:lnTo>
                <a:lnTo>
                  <a:pt x="114544" y="66000"/>
                </a:lnTo>
                <a:cubicBezTo>
                  <a:pt x="117555" y="66000"/>
                  <a:pt x="120000" y="63316"/>
                  <a:pt x="120000" y="60000"/>
                </a:cubicBezTo>
                <a:lnTo>
                  <a:pt x="120000" y="54000"/>
                </a:lnTo>
                <a:cubicBezTo>
                  <a:pt x="120000" y="50688"/>
                  <a:pt x="117555" y="48000"/>
                  <a:pt x="114544" y="48000"/>
                </a:cubicBezTo>
                <a:moveTo>
                  <a:pt x="58072" y="41122"/>
                </a:moveTo>
                <a:cubicBezTo>
                  <a:pt x="58566" y="41666"/>
                  <a:pt x="59250" y="42000"/>
                  <a:pt x="60000" y="42000"/>
                </a:cubicBezTo>
                <a:cubicBezTo>
                  <a:pt x="60755" y="42000"/>
                  <a:pt x="61433" y="41666"/>
                  <a:pt x="61927" y="41122"/>
                </a:cubicBezTo>
                <a:lnTo>
                  <a:pt x="72838" y="29122"/>
                </a:lnTo>
                <a:cubicBezTo>
                  <a:pt x="73333" y="28577"/>
                  <a:pt x="73638" y="27827"/>
                  <a:pt x="73638" y="27000"/>
                </a:cubicBezTo>
                <a:cubicBezTo>
                  <a:pt x="73638" y="25344"/>
                  <a:pt x="72416" y="24000"/>
                  <a:pt x="70911" y="24000"/>
                </a:cubicBezTo>
                <a:cubicBezTo>
                  <a:pt x="70155" y="24000"/>
                  <a:pt x="69477" y="24338"/>
                  <a:pt x="68983" y="24877"/>
                </a:cubicBezTo>
                <a:lnTo>
                  <a:pt x="62727" y="31755"/>
                </a:lnTo>
                <a:lnTo>
                  <a:pt x="62727" y="3000"/>
                </a:lnTo>
                <a:cubicBezTo>
                  <a:pt x="62727" y="1344"/>
                  <a:pt x="61505" y="0"/>
                  <a:pt x="60000" y="0"/>
                </a:cubicBezTo>
                <a:cubicBezTo>
                  <a:pt x="58494" y="0"/>
                  <a:pt x="57272" y="1344"/>
                  <a:pt x="57272" y="3000"/>
                </a:cubicBezTo>
                <a:lnTo>
                  <a:pt x="57272" y="31755"/>
                </a:lnTo>
                <a:lnTo>
                  <a:pt x="51016" y="24877"/>
                </a:lnTo>
                <a:cubicBezTo>
                  <a:pt x="50527" y="24338"/>
                  <a:pt x="49844" y="24000"/>
                  <a:pt x="49088" y="24000"/>
                </a:cubicBezTo>
                <a:cubicBezTo>
                  <a:pt x="47583" y="24000"/>
                  <a:pt x="46361" y="25344"/>
                  <a:pt x="46361" y="27000"/>
                </a:cubicBezTo>
                <a:cubicBezTo>
                  <a:pt x="46361" y="27827"/>
                  <a:pt x="46666" y="28577"/>
                  <a:pt x="47161" y="29122"/>
                </a:cubicBezTo>
                <a:cubicBezTo>
                  <a:pt x="47161" y="29122"/>
                  <a:pt x="58072" y="41122"/>
                  <a:pt x="58072" y="41122"/>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88" name="Shape 4788"/>
          <p:cNvSpPr/>
          <p:nvPr/>
        </p:nvSpPr>
        <p:spPr>
          <a:xfrm>
            <a:off x="11028468" y="2283569"/>
            <a:ext cx="279328" cy="253934"/>
          </a:xfrm>
          <a:custGeom>
            <a:avLst/>
            <a:gdLst/>
            <a:ahLst/>
            <a:cxnLst/>
            <a:rect l="0" t="0" r="0" b="0"/>
            <a:pathLst>
              <a:path w="120000" h="120000" extrusionOk="0">
                <a:moveTo>
                  <a:pt x="114544" y="60000"/>
                </a:moveTo>
                <a:lnTo>
                  <a:pt x="5455" y="60000"/>
                </a:lnTo>
                <a:lnTo>
                  <a:pt x="5455" y="54000"/>
                </a:lnTo>
                <a:lnTo>
                  <a:pt x="114544" y="54000"/>
                </a:lnTo>
                <a:cubicBezTo>
                  <a:pt x="114544" y="54000"/>
                  <a:pt x="114544" y="60000"/>
                  <a:pt x="114544" y="60000"/>
                </a:cubicBezTo>
                <a:close/>
                <a:moveTo>
                  <a:pt x="105588" y="78000"/>
                </a:moveTo>
                <a:lnTo>
                  <a:pt x="87416" y="78000"/>
                </a:lnTo>
                <a:lnTo>
                  <a:pt x="89138" y="66000"/>
                </a:lnTo>
                <a:lnTo>
                  <a:pt x="107883" y="66000"/>
                </a:lnTo>
                <a:cubicBezTo>
                  <a:pt x="107883" y="66000"/>
                  <a:pt x="105588" y="78000"/>
                  <a:pt x="105588" y="78000"/>
                </a:cubicBezTo>
                <a:close/>
                <a:moveTo>
                  <a:pt x="102144" y="96000"/>
                </a:moveTo>
                <a:lnTo>
                  <a:pt x="84833" y="96000"/>
                </a:lnTo>
                <a:lnTo>
                  <a:pt x="86555" y="84000"/>
                </a:lnTo>
                <a:lnTo>
                  <a:pt x="104438" y="84000"/>
                </a:lnTo>
                <a:cubicBezTo>
                  <a:pt x="104438" y="84000"/>
                  <a:pt x="102144" y="96000"/>
                  <a:pt x="102144" y="96000"/>
                </a:cubicBezTo>
                <a:close/>
                <a:moveTo>
                  <a:pt x="98700" y="114000"/>
                </a:moveTo>
                <a:lnTo>
                  <a:pt x="82250" y="114000"/>
                </a:lnTo>
                <a:lnTo>
                  <a:pt x="83972" y="102000"/>
                </a:lnTo>
                <a:lnTo>
                  <a:pt x="100994" y="102000"/>
                </a:lnTo>
                <a:cubicBezTo>
                  <a:pt x="100994" y="102000"/>
                  <a:pt x="98700" y="114000"/>
                  <a:pt x="98700" y="114000"/>
                </a:cubicBezTo>
                <a:close/>
                <a:moveTo>
                  <a:pt x="62727" y="78000"/>
                </a:moveTo>
                <a:lnTo>
                  <a:pt x="62727" y="66000"/>
                </a:lnTo>
                <a:lnTo>
                  <a:pt x="83683" y="66000"/>
                </a:lnTo>
                <a:lnTo>
                  <a:pt x="81961" y="78000"/>
                </a:lnTo>
                <a:cubicBezTo>
                  <a:pt x="81961" y="78000"/>
                  <a:pt x="62727" y="78000"/>
                  <a:pt x="62727" y="78000"/>
                </a:cubicBezTo>
                <a:close/>
                <a:moveTo>
                  <a:pt x="79377" y="96000"/>
                </a:moveTo>
                <a:lnTo>
                  <a:pt x="62727" y="96000"/>
                </a:lnTo>
                <a:lnTo>
                  <a:pt x="62727" y="84000"/>
                </a:lnTo>
                <a:lnTo>
                  <a:pt x="81100" y="84000"/>
                </a:lnTo>
                <a:cubicBezTo>
                  <a:pt x="81100" y="84000"/>
                  <a:pt x="79377" y="96000"/>
                  <a:pt x="79377" y="96000"/>
                </a:cubicBezTo>
                <a:close/>
                <a:moveTo>
                  <a:pt x="76794" y="114000"/>
                </a:moveTo>
                <a:lnTo>
                  <a:pt x="62727" y="114000"/>
                </a:lnTo>
                <a:lnTo>
                  <a:pt x="62727" y="102000"/>
                </a:lnTo>
                <a:lnTo>
                  <a:pt x="78516" y="102000"/>
                </a:lnTo>
                <a:cubicBezTo>
                  <a:pt x="78516" y="102000"/>
                  <a:pt x="76794" y="114000"/>
                  <a:pt x="76794" y="114000"/>
                </a:cubicBezTo>
                <a:close/>
                <a:moveTo>
                  <a:pt x="57272" y="78000"/>
                </a:moveTo>
                <a:lnTo>
                  <a:pt x="38038" y="78000"/>
                </a:lnTo>
                <a:lnTo>
                  <a:pt x="36316" y="66000"/>
                </a:lnTo>
                <a:lnTo>
                  <a:pt x="57272" y="66000"/>
                </a:lnTo>
                <a:cubicBezTo>
                  <a:pt x="57272" y="66000"/>
                  <a:pt x="57272" y="78000"/>
                  <a:pt x="57272" y="78000"/>
                </a:cubicBezTo>
                <a:close/>
                <a:moveTo>
                  <a:pt x="57272" y="96000"/>
                </a:moveTo>
                <a:lnTo>
                  <a:pt x="40622" y="96000"/>
                </a:lnTo>
                <a:lnTo>
                  <a:pt x="38900" y="84000"/>
                </a:lnTo>
                <a:lnTo>
                  <a:pt x="57272" y="84000"/>
                </a:lnTo>
                <a:cubicBezTo>
                  <a:pt x="57272" y="84000"/>
                  <a:pt x="57272" y="96000"/>
                  <a:pt x="57272" y="96000"/>
                </a:cubicBezTo>
                <a:close/>
                <a:moveTo>
                  <a:pt x="57272" y="114000"/>
                </a:moveTo>
                <a:lnTo>
                  <a:pt x="43205" y="114000"/>
                </a:lnTo>
                <a:lnTo>
                  <a:pt x="41483" y="102000"/>
                </a:lnTo>
                <a:lnTo>
                  <a:pt x="57272" y="102000"/>
                </a:lnTo>
                <a:cubicBezTo>
                  <a:pt x="57272" y="102000"/>
                  <a:pt x="57272" y="114000"/>
                  <a:pt x="57272" y="114000"/>
                </a:cubicBezTo>
                <a:close/>
                <a:moveTo>
                  <a:pt x="21300" y="114000"/>
                </a:moveTo>
                <a:lnTo>
                  <a:pt x="19005" y="102000"/>
                </a:lnTo>
                <a:lnTo>
                  <a:pt x="36027" y="102000"/>
                </a:lnTo>
                <a:lnTo>
                  <a:pt x="37750" y="114000"/>
                </a:lnTo>
                <a:cubicBezTo>
                  <a:pt x="37750" y="114000"/>
                  <a:pt x="21300" y="114000"/>
                  <a:pt x="21300" y="114000"/>
                </a:cubicBezTo>
                <a:close/>
                <a:moveTo>
                  <a:pt x="15561" y="84000"/>
                </a:moveTo>
                <a:lnTo>
                  <a:pt x="33444" y="84000"/>
                </a:lnTo>
                <a:lnTo>
                  <a:pt x="35166" y="96000"/>
                </a:lnTo>
                <a:lnTo>
                  <a:pt x="17855" y="96000"/>
                </a:lnTo>
                <a:cubicBezTo>
                  <a:pt x="17855" y="96000"/>
                  <a:pt x="15561" y="84000"/>
                  <a:pt x="15561" y="84000"/>
                </a:cubicBezTo>
                <a:close/>
                <a:moveTo>
                  <a:pt x="12116" y="66000"/>
                </a:moveTo>
                <a:lnTo>
                  <a:pt x="30861" y="66000"/>
                </a:lnTo>
                <a:lnTo>
                  <a:pt x="32583" y="78000"/>
                </a:lnTo>
                <a:lnTo>
                  <a:pt x="14411" y="78000"/>
                </a:lnTo>
                <a:cubicBezTo>
                  <a:pt x="14411" y="78000"/>
                  <a:pt x="12116" y="66000"/>
                  <a:pt x="12116" y="66000"/>
                </a:cubicBezTo>
                <a:close/>
                <a:moveTo>
                  <a:pt x="114544" y="48000"/>
                </a:moveTo>
                <a:lnTo>
                  <a:pt x="5455" y="48000"/>
                </a:lnTo>
                <a:cubicBezTo>
                  <a:pt x="2444" y="48000"/>
                  <a:pt x="0" y="50688"/>
                  <a:pt x="0" y="54000"/>
                </a:cubicBezTo>
                <a:lnTo>
                  <a:pt x="0" y="60000"/>
                </a:lnTo>
                <a:cubicBezTo>
                  <a:pt x="0" y="63316"/>
                  <a:pt x="2444" y="66000"/>
                  <a:pt x="5455" y="66000"/>
                </a:cubicBezTo>
                <a:lnTo>
                  <a:pt x="6544" y="66000"/>
                </a:lnTo>
                <a:lnTo>
                  <a:pt x="16444" y="117727"/>
                </a:lnTo>
                <a:lnTo>
                  <a:pt x="16494" y="117716"/>
                </a:lnTo>
                <a:cubicBezTo>
                  <a:pt x="16794" y="119016"/>
                  <a:pt x="17816" y="120000"/>
                  <a:pt x="19088" y="120000"/>
                </a:cubicBezTo>
                <a:lnTo>
                  <a:pt x="100911" y="120000"/>
                </a:lnTo>
                <a:cubicBezTo>
                  <a:pt x="102183" y="120000"/>
                  <a:pt x="103205" y="119016"/>
                  <a:pt x="103505" y="117716"/>
                </a:cubicBezTo>
                <a:lnTo>
                  <a:pt x="103555" y="117727"/>
                </a:lnTo>
                <a:lnTo>
                  <a:pt x="113455" y="66000"/>
                </a:lnTo>
                <a:lnTo>
                  <a:pt x="114544" y="66000"/>
                </a:lnTo>
                <a:cubicBezTo>
                  <a:pt x="117555" y="66000"/>
                  <a:pt x="120000" y="63316"/>
                  <a:pt x="120000" y="60000"/>
                </a:cubicBezTo>
                <a:lnTo>
                  <a:pt x="120000" y="54000"/>
                </a:lnTo>
                <a:cubicBezTo>
                  <a:pt x="120000" y="50688"/>
                  <a:pt x="117555" y="48000"/>
                  <a:pt x="114544" y="48000"/>
                </a:cubicBezTo>
                <a:moveTo>
                  <a:pt x="49088" y="18000"/>
                </a:moveTo>
                <a:cubicBezTo>
                  <a:pt x="49844" y="18000"/>
                  <a:pt x="50527" y="17661"/>
                  <a:pt x="51016" y="17122"/>
                </a:cubicBezTo>
                <a:lnTo>
                  <a:pt x="57272" y="10244"/>
                </a:lnTo>
                <a:lnTo>
                  <a:pt x="57272" y="39000"/>
                </a:lnTo>
                <a:cubicBezTo>
                  <a:pt x="57272" y="40655"/>
                  <a:pt x="58494" y="42000"/>
                  <a:pt x="60000" y="42000"/>
                </a:cubicBezTo>
                <a:cubicBezTo>
                  <a:pt x="61505" y="42000"/>
                  <a:pt x="62727" y="40655"/>
                  <a:pt x="62727" y="39000"/>
                </a:cubicBezTo>
                <a:lnTo>
                  <a:pt x="62727" y="10244"/>
                </a:lnTo>
                <a:lnTo>
                  <a:pt x="68983" y="17122"/>
                </a:lnTo>
                <a:cubicBezTo>
                  <a:pt x="69472" y="17661"/>
                  <a:pt x="70155" y="18000"/>
                  <a:pt x="70911" y="18000"/>
                </a:cubicBezTo>
                <a:cubicBezTo>
                  <a:pt x="72416" y="18000"/>
                  <a:pt x="73638" y="16655"/>
                  <a:pt x="73638" y="15000"/>
                </a:cubicBezTo>
                <a:cubicBezTo>
                  <a:pt x="73638" y="14172"/>
                  <a:pt x="73327" y="13422"/>
                  <a:pt x="72838" y="12877"/>
                </a:cubicBezTo>
                <a:lnTo>
                  <a:pt x="61927" y="877"/>
                </a:lnTo>
                <a:cubicBezTo>
                  <a:pt x="61433" y="338"/>
                  <a:pt x="60755" y="0"/>
                  <a:pt x="60000" y="0"/>
                </a:cubicBezTo>
                <a:cubicBezTo>
                  <a:pt x="59244" y="0"/>
                  <a:pt x="58566" y="333"/>
                  <a:pt x="58072" y="877"/>
                </a:cubicBezTo>
                <a:lnTo>
                  <a:pt x="47161" y="12877"/>
                </a:lnTo>
                <a:cubicBezTo>
                  <a:pt x="46666" y="13422"/>
                  <a:pt x="46361" y="14172"/>
                  <a:pt x="46361" y="15000"/>
                </a:cubicBezTo>
                <a:cubicBezTo>
                  <a:pt x="46361" y="16655"/>
                  <a:pt x="47583" y="18000"/>
                  <a:pt x="49088" y="180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89" name="Shape 4789"/>
          <p:cNvSpPr/>
          <p:nvPr/>
        </p:nvSpPr>
        <p:spPr>
          <a:xfrm>
            <a:off x="6229118" y="2816830"/>
            <a:ext cx="279328" cy="253934"/>
          </a:xfrm>
          <a:custGeom>
            <a:avLst/>
            <a:gdLst/>
            <a:ahLst/>
            <a:cxnLst/>
            <a:rect l="0" t="0" r="0" b="0"/>
            <a:pathLst>
              <a:path w="120000" h="120000" extrusionOk="0">
                <a:moveTo>
                  <a:pt x="114544" y="60000"/>
                </a:moveTo>
                <a:lnTo>
                  <a:pt x="5455" y="60000"/>
                </a:lnTo>
                <a:lnTo>
                  <a:pt x="5455" y="54000"/>
                </a:lnTo>
                <a:lnTo>
                  <a:pt x="114544" y="54000"/>
                </a:lnTo>
                <a:cubicBezTo>
                  <a:pt x="114544" y="54000"/>
                  <a:pt x="114544" y="60000"/>
                  <a:pt x="114544" y="60000"/>
                </a:cubicBezTo>
                <a:close/>
                <a:moveTo>
                  <a:pt x="105588" y="78000"/>
                </a:moveTo>
                <a:lnTo>
                  <a:pt x="87416" y="78000"/>
                </a:lnTo>
                <a:lnTo>
                  <a:pt x="89138" y="66000"/>
                </a:lnTo>
                <a:lnTo>
                  <a:pt x="107883" y="66000"/>
                </a:lnTo>
                <a:cubicBezTo>
                  <a:pt x="107883" y="66000"/>
                  <a:pt x="105588" y="78000"/>
                  <a:pt x="105588" y="78000"/>
                </a:cubicBezTo>
                <a:close/>
                <a:moveTo>
                  <a:pt x="102144" y="96000"/>
                </a:moveTo>
                <a:lnTo>
                  <a:pt x="84833" y="96000"/>
                </a:lnTo>
                <a:lnTo>
                  <a:pt x="86555" y="84000"/>
                </a:lnTo>
                <a:lnTo>
                  <a:pt x="104438" y="84000"/>
                </a:lnTo>
                <a:cubicBezTo>
                  <a:pt x="104438" y="84000"/>
                  <a:pt x="102144" y="96000"/>
                  <a:pt x="102144" y="96000"/>
                </a:cubicBezTo>
                <a:close/>
                <a:moveTo>
                  <a:pt x="98700" y="114000"/>
                </a:moveTo>
                <a:lnTo>
                  <a:pt x="82250" y="114000"/>
                </a:lnTo>
                <a:lnTo>
                  <a:pt x="83972" y="102000"/>
                </a:lnTo>
                <a:lnTo>
                  <a:pt x="100994" y="102000"/>
                </a:lnTo>
                <a:cubicBezTo>
                  <a:pt x="100994" y="102000"/>
                  <a:pt x="98700" y="114000"/>
                  <a:pt x="98700" y="114000"/>
                </a:cubicBezTo>
                <a:close/>
                <a:moveTo>
                  <a:pt x="62727" y="78000"/>
                </a:moveTo>
                <a:lnTo>
                  <a:pt x="62727" y="66000"/>
                </a:lnTo>
                <a:lnTo>
                  <a:pt x="83683" y="66000"/>
                </a:lnTo>
                <a:lnTo>
                  <a:pt x="81961" y="78000"/>
                </a:lnTo>
                <a:cubicBezTo>
                  <a:pt x="81961" y="78000"/>
                  <a:pt x="62727" y="78000"/>
                  <a:pt x="62727" y="78000"/>
                </a:cubicBezTo>
                <a:close/>
                <a:moveTo>
                  <a:pt x="79377" y="96000"/>
                </a:moveTo>
                <a:lnTo>
                  <a:pt x="62727" y="96000"/>
                </a:lnTo>
                <a:lnTo>
                  <a:pt x="62727" y="84000"/>
                </a:lnTo>
                <a:lnTo>
                  <a:pt x="81100" y="84000"/>
                </a:lnTo>
                <a:cubicBezTo>
                  <a:pt x="81100" y="84000"/>
                  <a:pt x="79377" y="96000"/>
                  <a:pt x="79377" y="96000"/>
                </a:cubicBezTo>
                <a:close/>
                <a:moveTo>
                  <a:pt x="76794" y="114000"/>
                </a:moveTo>
                <a:lnTo>
                  <a:pt x="62727" y="114000"/>
                </a:lnTo>
                <a:lnTo>
                  <a:pt x="62727" y="102000"/>
                </a:lnTo>
                <a:lnTo>
                  <a:pt x="78516" y="102000"/>
                </a:lnTo>
                <a:cubicBezTo>
                  <a:pt x="78516" y="102000"/>
                  <a:pt x="76794" y="114000"/>
                  <a:pt x="76794" y="114000"/>
                </a:cubicBezTo>
                <a:close/>
                <a:moveTo>
                  <a:pt x="57272" y="78000"/>
                </a:moveTo>
                <a:lnTo>
                  <a:pt x="38038" y="78000"/>
                </a:lnTo>
                <a:lnTo>
                  <a:pt x="36316" y="66000"/>
                </a:lnTo>
                <a:lnTo>
                  <a:pt x="57272" y="66000"/>
                </a:lnTo>
                <a:cubicBezTo>
                  <a:pt x="57272" y="66000"/>
                  <a:pt x="57272" y="78000"/>
                  <a:pt x="57272" y="78000"/>
                </a:cubicBezTo>
                <a:close/>
                <a:moveTo>
                  <a:pt x="57272" y="96000"/>
                </a:moveTo>
                <a:lnTo>
                  <a:pt x="40622" y="96000"/>
                </a:lnTo>
                <a:lnTo>
                  <a:pt x="38900" y="84000"/>
                </a:lnTo>
                <a:lnTo>
                  <a:pt x="57272" y="84000"/>
                </a:lnTo>
                <a:cubicBezTo>
                  <a:pt x="57272" y="84000"/>
                  <a:pt x="57272" y="96000"/>
                  <a:pt x="57272" y="96000"/>
                </a:cubicBezTo>
                <a:close/>
                <a:moveTo>
                  <a:pt x="57272" y="114000"/>
                </a:moveTo>
                <a:lnTo>
                  <a:pt x="43205" y="114000"/>
                </a:lnTo>
                <a:lnTo>
                  <a:pt x="41483" y="102000"/>
                </a:lnTo>
                <a:lnTo>
                  <a:pt x="57272" y="102000"/>
                </a:lnTo>
                <a:cubicBezTo>
                  <a:pt x="57272" y="102000"/>
                  <a:pt x="57272" y="114000"/>
                  <a:pt x="57272" y="114000"/>
                </a:cubicBezTo>
                <a:close/>
                <a:moveTo>
                  <a:pt x="21300" y="114000"/>
                </a:moveTo>
                <a:lnTo>
                  <a:pt x="19005" y="102000"/>
                </a:lnTo>
                <a:lnTo>
                  <a:pt x="36027" y="102000"/>
                </a:lnTo>
                <a:lnTo>
                  <a:pt x="37750" y="114000"/>
                </a:lnTo>
                <a:cubicBezTo>
                  <a:pt x="37750" y="114000"/>
                  <a:pt x="21300" y="114000"/>
                  <a:pt x="21300" y="114000"/>
                </a:cubicBezTo>
                <a:close/>
                <a:moveTo>
                  <a:pt x="15561" y="84000"/>
                </a:moveTo>
                <a:lnTo>
                  <a:pt x="33444" y="84000"/>
                </a:lnTo>
                <a:lnTo>
                  <a:pt x="35166" y="96000"/>
                </a:lnTo>
                <a:lnTo>
                  <a:pt x="17855" y="96000"/>
                </a:lnTo>
                <a:cubicBezTo>
                  <a:pt x="17855" y="96000"/>
                  <a:pt x="15561" y="84000"/>
                  <a:pt x="15561" y="84000"/>
                </a:cubicBezTo>
                <a:close/>
                <a:moveTo>
                  <a:pt x="12116" y="66000"/>
                </a:moveTo>
                <a:lnTo>
                  <a:pt x="30861" y="66000"/>
                </a:lnTo>
                <a:lnTo>
                  <a:pt x="32583" y="78000"/>
                </a:lnTo>
                <a:lnTo>
                  <a:pt x="14411" y="78000"/>
                </a:lnTo>
                <a:cubicBezTo>
                  <a:pt x="14411" y="78000"/>
                  <a:pt x="12116" y="66000"/>
                  <a:pt x="12116" y="66000"/>
                </a:cubicBezTo>
                <a:close/>
                <a:moveTo>
                  <a:pt x="114544" y="48000"/>
                </a:moveTo>
                <a:lnTo>
                  <a:pt x="5455" y="48000"/>
                </a:lnTo>
                <a:cubicBezTo>
                  <a:pt x="2444" y="48000"/>
                  <a:pt x="0" y="50688"/>
                  <a:pt x="0" y="54000"/>
                </a:cubicBezTo>
                <a:lnTo>
                  <a:pt x="0" y="60000"/>
                </a:lnTo>
                <a:cubicBezTo>
                  <a:pt x="0" y="63311"/>
                  <a:pt x="2444" y="66000"/>
                  <a:pt x="5455" y="66000"/>
                </a:cubicBezTo>
                <a:lnTo>
                  <a:pt x="6544" y="66000"/>
                </a:lnTo>
                <a:lnTo>
                  <a:pt x="16444" y="117727"/>
                </a:lnTo>
                <a:lnTo>
                  <a:pt x="16494" y="117716"/>
                </a:lnTo>
                <a:cubicBezTo>
                  <a:pt x="16794" y="119016"/>
                  <a:pt x="17816" y="120000"/>
                  <a:pt x="19088" y="120000"/>
                </a:cubicBezTo>
                <a:lnTo>
                  <a:pt x="100911" y="120000"/>
                </a:lnTo>
                <a:cubicBezTo>
                  <a:pt x="102183" y="120000"/>
                  <a:pt x="103205" y="119016"/>
                  <a:pt x="103505" y="117716"/>
                </a:cubicBezTo>
                <a:lnTo>
                  <a:pt x="103555" y="117727"/>
                </a:lnTo>
                <a:lnTo>
                  <a:pt x="113455" y="66000"/>
                </a:lnTo>
                <a:lnTo>
                  <a:pt x="114544" y="66000"/>
                </a:lnTo>
                <a:cubicBezTo>
                  <a:pt x="117555" y="66000"/>
                  <a:pt x="120000" y="63311"/>
                  <a:pt x="120000" y="60000"/>
                </a:cubicBezTo>
                <a:lnTo>
                  <a:pt x="120000" y="54000"/>
                </a:lnTo>
                <a:cubicBezTo>
                  <a:pt x="120000" y="50688"/>
                  <a:pt x="117555" y="48000"/>
                  <a:pt x="114544" y="48000"/>
                </a:cubicBezTo>
                <a:moveTo>
                  <a:pt x="41705" y="17122"/>
                </a:moveTo>
                <a:lnTo>
                  <a:pt x="41705" y="17122"/>
                </a:lnTo>
                <a:lnTo>
                  <a:pt x="52616" y="29122"/>
                </a:lnTo>
                <a:cubicBezTo>
                  <a:pt x="53111" y="29666"/>
                  <a:pt x="53794" y="30000"/>
                  <a:pt x="54544" y="30000"/>
                </a:cubicBezTo>
                <a:cubicBezTo>
                  <a:pt x="56050" y="30000"/>
                  <a:pt x="57272" y="28655"/>
                  <a:pt x="57272" y="27000"/>
                </a:cubicBezTo>
                <a:cubicBezTo>
                  <a:pt x="57272" y="26177"/>
                  <a:pt x="56966" y="25427"/>
                  <a:pt x="56472" y="24877"/>
                </a:cubicBezTo>
                <a:lnTo>
                  <a:pt x="50222" y="18000"/>
                </a:lnTo>
                <a:lnTo>
                  <a:pt x="76361" y="18000"/>
                </a:lnTo>
                <a:lnTo>
                  <a:pt x="76361" y="18000"/>
                </a:lnTo>
                <a:cubicBezTo>
                  <a:pt x="77866" y="18000"/>
                  <a:pt x="79088" y="16655"/>
                  <a:pt x="79088" y="15000"/>
                </a:cubicBezTo>
                <a:cubicBezTo>
                  <a:pt x="79088" y="13344"/>
                  <a:pt x="77866" y="12000"/>
                  <a:pt x="76361" y="12000"/>
                </a:cubicBezTo>
                <a:lnTo>
                  <a:pt x="50222" y="12000"/>
                </a:lnTo>
                <a:lnTo>
                  <a:pt x="56472" y="5122"/>
                </a:lnTo>
                <a:cubicBezTo>
                  <a:pt x="56966" y="4577"/>
                  <a:pt x="57272" y="3827"/>
                  <a:pt x="57272" y="3000"/>
                </a:cubicBezTo>
                <a:cubicBezTo>
                  <a:pt x="57272" y="1344"/>
                  <a:pt x="56050" y="0"/>
                  <a:pt x="54544" y="0"/>
                </a:cubicBezTo>
                <a:cubicBezTo>
                  <a:pt x="53794" y="0"/>
                  <a:pt x="53111" y="338"/>
                  <a:pt x="52616" y="877"/>
                </a:cubicBezTo>
                <a:lnTo>
                  <a:pt x="41705" y="12877"/>
                </a:lnTo>
                <a:lnTo>
                  <a:pt x="41705" y="12877"/>
                </a:lnTo>
                <a:cubicBezTo>
                  <a:pt x="41216" y="13427"/>
                  <a:pt x="40911" y="14177"/>
                  <a:pt x="40911" y="15000"/>
                </a:cubicBezTo>
                <a:cubicBezTo>
                  <a:pt x="40911" y="15827"/>
                  <a:pt x="41216" y="16577"/>
                  <a:pt x="41705" y="17122"/>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90" name="Shape 4790"/>
          <p:cNvSpPr/>
          <p:nvPr/>
        </p:nvSpPr>
        <p:spPr>
          <a:xfrm>
            <a:off x="6762379" y="2816830"/>
            <a:ext cx="279328" cy="253934"/>
          </a:xfrm>
          <a:custGeom>
            <a:avLst/>
            <a:gdLst/>
            <a:ahLst/>
            <a:cxnLst/>
            <a:rect l="0" t="0" r="0" b="0"/>
            <a:pathLst>
              <a:path w="120000" h="120000" extrusionOk="0">
                <a:moveTo>
                  <a:pt x="114544" y="60000"/>
                </a:moveTo>
                <a:lnTo>
                  <a:pt x="5455" y="60000"/>
                </a:lnTo>
                <a:lnTo>
                  <a:pt x="5455" y="54000"/>
                </a:lnTo>
                <a:lnTo>
                  <a:pt x="114544" y="54000"/>
                </a:lnTo>
                <a:cubicBezTo>
                  <a:pt x="114544" y="54000"/>
                  <a:pt x="114544" y="60000"/>
                  <a:pt x="114544" y="60000"/>
                </a:cubicBezTo>
                <a:close/>
                <a:moveTo>
                  <a:pt x="105588" y="78000"/>
                </a:moveTo>
                <a:lnTo>
                  <a:pt x="87416" y="78000"/>
                </a:lnTo>
                <a:lnTo>
                  <a:pt x="89138" y="66000"/>
                </a:lnTo>
                <a:lnTo>
                  <a:pt x="107883" y="66000"/>
                </a:lnTo>
                <a:cubicBezTo>
                  <a:pt x="107883" y="66000"/>
                  <a:pt x="105588" y="78000"/>
                  <a:pt x="105588" y="78000"/>
                </a:cubicBezTo>
                <a:close/>
                <a:moveTo>
                  <a:pt x="102144" y="96000"/>
                </a:moveTo>
                <a:lnTo>
                  <a:pt x="84833" y="96000"/>
                </a:lnTo>
                <a:lnTo>
                  <a:pt x="86555" y="84000"/>
                </a:lnTo>
                <a:lnTo>
                  <a:pt x="104438" y="84000"/>
                </a:lnTo>
                <a:cubicBezTo>
                  <a:pt x="104438" y="84000"/>
                  <a:pt x="102144" y="96000"/>
                  <a:pt x="102144" y="96000"/>
                </a:cubicBezTo>
                <a:close/>
                <a:moveTo>
                  <a:pt x="98700" y="114000"/>
                </a:moveTo>
                <a:lnTo>
                  <a:pt x="82250" y="114000"/>
                </a:lnTo>
                <a:lnTo>
                  <a:pt x="83972" y="102000"/>
                </a:lnTo>
                <a:lnTo>
                  <a:pt x="100994" y="102000"/>
                </a:lnTo>
                <a:cubicBezTo>
                  <a:pt x="100994" y="102000"/>
                  <a:pt x="98700" y="114000"/>
                  <a:pt x="98700" y="114000"/>
                </a:cubicBezTo>
                <a:close/>
                <a:moveTo>
                  <a:pt x="62727" y="78000"/>
                </a:moveTo>
                <a:lnTo>
                  <a:pt x="62727" y="66000"/>
                </a:lnTo>
                <a:lnTo>
                  <a:pt x="83683" y="66000"/>
                </a:lnTo>
                <a:lnTo>
                  <a:pt x="81961" y="78000"/>
                </a:lnTo>
                <a:cubicBezTo>
                  <a:pt x="81961" y="78000"/>
                  <a:pt x="62727" y="78000"/>
                  <a:pt x="62727" y="78000"/>
                </a:cubicBezTo>
                <a:close/>
                <a:moveTo>
                  <a:pt x="79377" y="96000"/>
                </a:moveTo>
                <a:lnTo>
                  <a:pt x="62727" y="96000"/>
                </a:lnTo>
                <a:lnTo>
                  <a:pt x="62727" y="84000"/>
                </a:lnTo>
                <a:lnTo>
                  <a:pt x="81100" y="84000"/>
                </a:lnTo>
                <a:cubicBezTo>
                  <a:pt x="81100" y="84000"/>
                  <a:pt x="79377" y="96000"/>
                  <a:pt x="79377" y="96000"/>
                </a:cubicBezTo>
                <a:close/>
                <a:moveTo>
                  <a:pt x="76794" y="114000"/>
                </a:moveTo>
                <a:lnTo>
                  <a:pt x="62727" y="114000"/>
                </a:lnTo>
                <a:lnTo>
                  <a:pt x="62727" y="102000"/>
                </a:lnTo>
                <a:lnTo>
                  <a:pt x="78516" y="102000"/>
                </a:lnTo>
                <a:cubicBezTo>
                  <a:pt x="78516" y="102000"/>
                  <a:pt x="76794" y="114000"/>
                  <a:pt x="76794" y="114000"/>
                </a:cubicBezTo>
                <a:close/>
                <a:moveTo>
                  <a:pt x="57272" y="78000"/>
                </a:moveTo>
                <a:lnTo>
                  <a:pt x="38038" y="78000"/>
                </a:lnTo>
                <a:lnTo>
                  <a:pt x="36316" y="66000"/>
                </a:lnTo>
                <a:lnTo>
                  <a:pt x="57272" y="66000"/>
                </a:lnTo>
                <a:cubicBezTo>
                  <a:pt x="57272" y="66000"/>
                  <a:pt x="57272" y="78000"/>
                  <a:pt x="57272" y="78000"/>
                </a:cubicBezTo>
                <a:close/>
                <a:moveTo>
                  <a:pt x="57272" y="96000"/>
                </a:moveTo>
                <a:lnTo>
                  <a:pt x="40622" y="96000"/>
                </a:lnTo>
                <a:lnTo>
                  <a:pt x="38900" y="84000"/>
                </a:lnTo>
                <a:lnTo>
                  <a:pt x="57272" y="84000"/>
                </a:lnTo>
                <a:cubicBezTo>
                  <a:pt x="57272" y="84000"/>
                  <a:pt x="57272" y="96000"/>
                  <a:pt x="57272" y="96000"/>
                </a:cubicBezTo>
                <a:close/>
                <a:moveTo>
                  <a:pt x="57272" y="114000"/>
                </a:moveTo>
                <a:lnTo>
                  <a:pt x="43205" y="114000"/>
                </a:lnTo>
                <a:lnTo>
                  <a:pt x="41483" y="102000"/>
                </a:lnTo>
                <a:lnTo>
                  <a:pt x="57272" y="102000"/>
                </a:lnTo>
                <a:cubicBezTo>
                  <a:pt x="57272" y="102000"/>
                  <a:pt x="57272" y="114000"/>
                  <a:pt x="57272" y="114000"/>
                </a:cubicBezTo>
                <a:close/>
                <a:moveTo>
                  <a:pt x="21300" y="114000"/>
                </a:moveTo>
                <a:lnTo>
                  <a:pt x="19005" y="102000"/>
                </a:lnTo>
                <a:lnTo>
                  <a:pt x="36027" y="102000"/>
                </a:lnTo>
                <a:lnTo>
                  <a:pt x="37750" y="114000"/>
                </a:lnTo>
                <a:cubicBezTo>
                  <a:pt x="37750" y="114000"/>
                  <a:pt x="21300" y="114000"/>
                  <a:pt x="21300" y="114000"/>
                </a:cubicBezTo>
                <a:close/>
                <a:moveTo>
                  <a:pt x="15561" y="84000"/>
                </a:moveTo>
                <a:lnTo>
                  <a:pt x="33444" y="84000"/>
                </a:lnTo>
                <a:lnTo>
                  <a:pt x="35166" y="96000"/>
                </a:lnTo>
                <a:lnTo>
                  <a:pt x="17855" y="96000"/>
                </a:lnTo>
                <a:cubicBezTo>
                  <a:pt x="17855" y="96000"/>
                  <a:pt x="15561" y="84000"/>
                  <a:pt x="15561" y="84000"/>
                </a:cubicBezTo>
                <a:close/>
                <a:moveTo>
                  <a:pt x="12116" y="66000"/>
                </a:moveTo>
                <a:lnTo>
                  <a:pt x="30861" y="66000"/>
                </a:lnTo>
                <a:lnTo>
                  <a:pt x="32583" y="78000"/>
                </a:lnTo>
                <a:lnTo>
                  <a:pt x="14411" y="78000"/>
                </a:lnTo>
                <a:cubicBezTo>
                  <a:pt x="14411" y="78000"/>
                  <a:pt x="12116" y="66000"/>
                  <a:pt x="12116" y="66000"/>
                </a:cubicBezTo>
                <a:close/>
                <a:moveTo>
                  <a:pt x="114544" y="48000"/>
                </a:moveTo>
                <a:lnTo>
                  <a:pt x="5455" y="48000"/>
                </a:lnTo>
                <a:cubicBezTo>
                  <a:pt x="2444" y="48000"/>
                  <a:pt x="0" y="50688"/>
                  <a:pt x="0" y="54000"/>
                </a:cubicBezTo>
                <a:lnTo>
                  <a:pt x="0" y="60000"/>
                </a:lnTo>
                <a:cubicBezTo>
                  <a:pt x="0" y="63311"/>
                  <a:pt x="2444" y="66000"/>
                  <a:pt x="5455" y="66000"/>
                </a:cubicBezTo>
                <a:lnTo>
                  <a:pt x="6544" y="66000"/>
                </a:lnTo>
                <a:lnTo>
                  <a:pt x="16444" y="117727"/>
                </a:lnTo>
                <a:lnTo>
                  <a:pt x="16494" y="117716"/>
                </a:lnTo>
                <a:cubicBezTo>
                  <a:pt x="16794" y="119016"/>
                  <a:pt x="17816" y="120000"/>
                  <a:pt x="19088" y="120000"/>
                </a:cubicBezTo>
                <a:lnTo>
                  <a:pt x="100911" y="120000"/>
                </a:lnTo>
                <a:cubicBezTo>
                  <a:pt x="102183" y="120000"/>
                  <a:pt x="103205" y="119016"/>
                  <a:pt x="103505" y="117716"/>
                </a:cubicBezTo>
                <a:lnTo>
                  <a:pt x="103555" y="117727"/>
                </a:lnTo>
                <a:lnTo>
                  <a:pt x="113455" y="66000"/>
                </a:lnTo>
                <a:lnTo>
                  <a:pt x="114544" y="66000"/>
                </a:lnTo>
                <a:cubicBezTo>
                  <a:pt x="117555" y="66000"/>
                  <a:pt x="120000" y="63311"/>
                  <a:pt x="120000" y="60000"/>
                </a:cubicBezTo>
                <a:lnTo>
                  <a:pt x="120000" y="54000"/>
                </a:lnTo>
                <a:cubicBezTo>
                  <a:pt x="120000" y="50688"/>
                  <a:pt x="117555" y="48000"/>
                  <a:pt x="114544" y="48000"/>
                </a:cubicBezTo>
                <a:moveTo>
                  <a:pt x="43638" y="18000"/>
                </a:moveTo>
                <a:lnTo>
                  <a:pt x="43638" y="18000"/>
                </a:lnTo>
                <a:lnTo>
                  <a:pt x="69777" y="18000"/>
                </a:lnTo>
                <a:lnTo>
                  <a:pt x="63527" y="24877"/>
                </a:lnTo>
                <a:cubicBezTo>
                  <a:pt x="63033" y="25427"/>
                  <a:pt x="62727" y="26177"/>
                  <a:pt x="62727" y="27000"/>
                </a:cubicBezTo>
                <a:cubicBezTo>
                  <a:pt x="62727" y="28655"/>
                  <a:pt x="63950" y="30000"/>
                  <a:pt x="65455" y="30000"/>
                </a:cubicBezTo>
                <a:cubicBezTo>
                  <a:pt x="66205" y="30000"/>
                  <a:pt x="66888" y="29666"/>
                  <a:pt x="67383" y="29122"/>
                </a:cubicBezTo>
                <a:lnTo>
                  <a:pt x="78294" y="17122"/>
                </a:lnTo>
                <a:cubicBezTo>
                  <a:pt x="78783" y="16577"/>
                  <a:pt x="79088" y="15827"/>
                  <a:pt x="79088" y="15000"/>
                </a:cubicBezTo>
                <a:cubicBezTo>
                  <a:pt x="79088" y="14177"/>
                  <a:pt x="78783" y="13427"/>
                  <a:pt x="78294" y="12877"/>
                </a:cubicBezTo>
                <a:lnTo>
                  <a:pt x="67383" y="877"/>
                </a:lnTo>
                <a:cubicBezTo>
                  <a:pt x="66888" y="338"/>
                  <a:pt x="66205" y="0"/>
                  <a:pt x="65455" y="0"/>
                </a:cubicBezTo>
                <a:cubicBezTo>
                  <a:pt x="63950" y="0"/>
                  <a:pt x="62727" y="1344"/>
                  <a:pt x="62727" y="3000"/>
                </a:cubicBezTo>
                <a:cubicBezTo>
                  <a:pt x="62727" y="3827"/>
                  <a:pt x="63033" y="4577"/>
                  <a:pt x="63527" y="5122"/>
                </a:cubicBezTo>
                <a:lnTo>
                  <a:pt x="69777" y="12000"/>
                </a:lnTo>
                <a:lnTo>
                  <a:pt x="43638" y="12000"/>
                </a:lnTo>
                <a:cubicBezTo>
                  <a:pt x="42133" y="12000"/>
                  <a:pt x="40911" y="13344"/>
                  <a:pt x="40911" y="15000"/>
                </a:cubicBezTo>
                <a:cubicBezTo>
                  <a:pt x="40911" y="16655"/>
                  <a:pt x="42133" y="18000"/>
                  <a:pt x="43638" y="180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91" name="Shape 4791"/>
          <p:cNvSpPr/>
          <p:nvPr/>
        </p:nvSpPr>
        <p:spPr>
          <a:xfrm>
            <a:off x="7295640" y="2816830"/>
            <a:ext cx="279328" cy="253934"/>
          </a:xfrm>
          <a:custGeom>
            <a:avLst/>
            <a:gdLst/>
            <a:ahLst/>
            <a:cxnLst/>
            <a:rect l="0" t="0" r="0" b="0"/>
            <a:pathLst>
              <a:path w="120000" h="120000" extrusionOk="0">
                <a:moveTo>
                  <a:pt x="114544" y="60000"/>
                </a:moveTo>
                <a:lnTo>
                  <a:pt x="5455" y="60000"/>
                </a:lnTo>
                <a:lnTo>
                  <a:pt x="5455" y="54000"/>
                </a:lnTo>
                <a:lnTo>
                  <a:pt x="114544" y="54000"/>
                </a:lnTo>
                <a:cubicBezTo>
                  <a:pt x="114544" y="54000"/>
                  <a:pt x="114544" y="60000"/>
                  <a:pt x="114544" y="60000"/>
                </a:cubicBezTo>
                <a:close/>
                <a:moveTo>
                  <a:pt x="105588" y="78000"/>
                </a:moveTo>
                <a:lnTo>
                  <a:pt x="87416" y="78000"/>
                </a:lnTo>
                <a:lnTo>
                  <a:pt x="89138" y="66000"/>
                </a:lnTo>
                <a:lnTo>
                  <a:pt x="107883" y="66000"/>
                </a:lnTo>
                <a:cubicBezTo>
                  <a:pt x="107883" y="66000"/>
                  <a:pt x="105588" y="78000"/>
                  <a:pt x="105588" y="78000"/>
                </a:cubicBezTo>
                <a:close/>
                <a:moveTo>
                  <a:pt x="102144" y="96000"/>
                </a:moveTo>
                <a:lnTo>
                  <a:pt x="84833" y="96000"/>
                </a:lnTo>
                <a:lnTo>
                  <a:pt x="86555" y="84000"/>
                </a:lnTo>
                <a:lnTo>
                  <a:pt x="104438" y="84000"/>
                </a:lnTo>
                <a:cubicBezTo>
                  <a:pt x="104438" y="84000"/>
                  <a:pt x="102144" y="96000"/>
                  <a:pt x="102144" y="96000"/>
                </a:cubicBezTo>
                <a:close/>
                <a:moveTo>
                  <a:pt x="98700" y="114000"/>
                </a:moveTo>
                <a:lnTo>
                  <a:pt x="82250" y="114000"/>
                </a:lnTo>
                <a:lnTo>
                  <a:pt x="83972" y="102000"/>
                </a:lnTo>
                <a:lnTo>
                  <a:pt x="100994" y="102000"/>
                </a:lnTo>
                <a:cubicBezTo>
                  <a:pt x="100994" y="102000"/>
                  <a:pt x="98700" y="114000"/>
                  <a:pt x="98700" y="114000"/>
                </a:cubicBezTo>
                <a:close/>
                <a:moveTo>
                  <a:pt x="62727" y="78000"/>
                </a:moveTo>
                <a:lnTo>
                  <a:pt x="62727" y="66000"/>
                </a:lnTo>
                <a:lnTo>
                  <a:pt x="83683" y="66000"/>
                </a:lnTo>
                <a:lnTo>
                  <a:pt x="81961" y="78000"/>
                </a:lnTo>
                <a:cubicBezTo>
                  <a:pt x="81961" y="78000"/>
                  <a:pt x="62727" y="78000"/>
                  <a:pt x="62727" y="78000"/>
                </a:cubicBezTo>
                <a:close/>
                <a:moveTo>
                  <a:pt x="79377" y="96000"/>
                </a:moveTo>
                <a:lnTo>
                  <a:pt x="62727" y="96000"/>
                </a:lnTo>
                <a:lnTo>
                  <a:pt x="62727" y="84000"/>
                </a:lnTo>
                <a:lnTo>
                  <a:pt x="81100" y="84000"/>
                </a:lnTo>
                <a:cubicBezTo>
                  <a:pt x="81100" y="84000"/>
                  <a:pt x="79377" y="96000"/>
                  <a:pt x="79377" y="96000"/>
                </a:cubicBezTo>
                <a:close/>
                <a:moveTo>
                  <a:pt x="76794" y="114000"/>
                </a:moveTo>
                <a:lnTo>
                  <a:pt x="62727" y="114000"/>
                </a:lnTo>
                <a:lnTo>
                  <a:pt x="62727" y="102000"/>
                </a:lnTo>
                <a:lnTo>
                  <a:pt x="78516" y="102000"/>
                </a:lnTo>
                <a:cubicBezTo>
                  <a:pt x="78516" y="102000"/>
                  <a:pt x="76794" y="114000"/>
                  <a:pt x="76794" y="114000"/>
                </a:cubicBezTo>
                <a:close/>
                <a:moveTo>
                  <a:pt x="57272" y="78000"/>
                </a:moveTo>
                <a:lnTo>
                  <a:pt x="38038" y="78000"/>
                </a:lnTo>
                <a:lnTo>
                  <a:pt x="36316" y="66000"/>
                </a:lnTo>
                <a:lnTo>
                  <a:pt x="57272" y="66000"/>
                </a:lnTo>
                <a:cubicBezTo>
                  <a:pt x="57272" y="66000"/>
                  <a:pt x="57272" y="78000"/>
                  <a:pt x="57272" y="78000"/>
                </a:cubicBezTo>
                <a:close/>
                <a:moveTo>
                  <a:pt x="57272" y="96000"/>
                </a:moveTo>
                <a:lnTo>
                  <a:pt x="40622" y="96000"/>
                </a:lnTo>
                <a:lnTo>
                  <a:pt x="38900" y="84000"/>
                </a:lnTo>
                <a:lnTo>
                  <a:pt x="57272" y="84000"/>
                </a:lnTo>
                <a:cubicBezTo>
                  <a:pt x="57272" y="84000"/>
                  <a:pt x="57272" y="96000"/>
                  <a:pt x="57272" y="96000"/>
                </a:cubicBezTo>
                <a:close/>
                <a:moveTo>
                  <a:pt x="57272" y="114000"/>
                </a:moveTo>
                <a:lnTo>
                  <a:pt x="43205" y="114000"/>
                </a:lnTo>
                <a:lnTo>
                  <a:pt x="41483" y="102000"/>
                </a:lnTo>
                <a:lnTo>
                  <a:pt x="57272" y="102000"/>
                </a:lnTo>
                <a:cubicBezTo>
                  <a:pt x="57272" y="102000"/>
                  <a:pt x="57272" y="114000"/>
                  <a:pt x="57272" y="114000"/>
                </a:cubicBezTo>
                <a:close/>
                <a:moveTo>
                  <a:pt x="21300" y="114000"/>
                </a:moveTo>
                <a:lnTo>
                  <a:pt x="19005" y="102000"/>
                </a:lnTo>
                <a:lnTo>
                  <a:pt x="36027" y="102000"/>
                </a:lnTo>
                <a:lnTo>
                  <a:pt x="37750" y="114000"/>
                </a:lnTo>
                <a:cubicBezTo>
                  <a:pt x="37750" y="114000"/>
                  <a:pt x="21300" y="114000"/>
                  <a:pt x="21300" y="114000"/>
                </a:cubicBezTo>
                <a:close/>
                <a:moveTo>
                  <a:pt x="15561" y="84000"/>
                </a:moveTo>
                <a:lnTo>
                  <a:pt x="33444" y="84000"/>
                </a:lnTo>
                <a:lnTo>
                  <a:pt x="35166" y="96000"/>
                </a:lnTo>
                <a:lnTo>
                  <a:pt x="17855" y="96000"/>
                </a:lnTo>
                <a:cubicBezTo>
                  <a:pt x="17855" y="96000"/>
                  <a:pt x="15561" y="84000"/>
                  <a:pt x="15561" y="84000"/>
                </a:cubicBezTo>
                <a:close/>
                <a:moveTo>
                  <a:pt x="12116" y="66000"/>
                </a:moveTo>
                <a:lnTo>
                  <a:pt x="30861" y="66000"/>
                </a:lnTo>
                <a:lnTo>
                  <a:pt x="32583" y="78000"/>
                </a:lnTo>
                <a:lnTo>
                  <a:pt x="14411" y="78000"/>
                </a:lnTo>
                <a:cubicBezTo>
                  <a:pt x="14411" y="78000"/>
                  <a:pt x="12116" y="66000"/>
                  <a:pt x="12116" y="66000"/>
                </a:cubicBezTo>
                <a:close/>
                <a:moveTo>
                  <a:pt x="114544" y="48000"/>
                </a:moveTo>
                <a:lnTo>
                  <a:pt x="5455" y="48000"/>
                </a:lnTo>
                <a:cubicBezTo>
                  <a:pt x="2444" y="48000"/>
                  <a:pt x="0" y="50688"/>
                  <a:pt x="0" y="54000"/>
                </a:cubicBezTo>
                <a:lnTo>
                  <a:pt x="0" y="60000"/>
                </a:lnTo>
                <a:cubicBezTo>
                  <a:pt x="0" y="63311"/>
                  <a:pt x="2444" y="66000"/>
                  <a:pt x="5455" y="66000"/>
                </a:cubicBezTo>
                <a:lnTo>
                  <a:pt x="6544" y="66000"/>
                </a:lnTo>
                <a:lnTo>
                  <a:pt x="16444" y="117727"/>
                </a:lnTo>
                <a:lnTo>
                  <a:pt x="16494" y="117716"/>
                </a:lnTo>
                <a:cubicBezTo>
                  <a:pt x="16794" y="119016"/>
                  <a:pt x="17816" y="120000"/>
                  <a:pt x="19088" y="120000"/>
                </a:cubicBezTo>
                <a:lnTo>
                  <a:pt x="100911" y="120000"/>
                </a:lnTo>
                <a:cubicBezTo>
                  <a:pt x="102183" y="120000"/>
                  <a:pt x="103205" y="119016"/>
                  <a:pt x="103505" y="117716"/>
                </a:cubicBezTo>
                <a:lnTo>
                  <a:pt x="103555" y="117727"/>
                </a:lnTo>
                <a:lnTo>
                  <a:pt x="113455" y="66000"/>
                </a:lnTo>
                <a:lnTo>
                  <a:pt x="114544" y="66000"/>
                </a:lnTo>
                <a:cubicBezTo>
                  <a:pt x="117555" y="66000"/>
                  <a:pt x="120000" y="63311"/>
                  <a:pt x="120000" y="60000"/>
                </a:cubicBezTo>
                <a:lnTo>
                  <a:pt x="120000" y="54000"/>
                </a:lnTo>
                <a:cubicBezTo>
                  <a:pt x="120000" y="50688"/>
                  <a:pt x="117555" y="48000"/>
                  <a:pt x="114544" y="48000"/>
                </a:cubicBezTo>
                <a:moveTo>
                  <a:pt x="46361" y="21000"/>
                </a:moveTo>
                <a:lnTo>
                  <a:pt x="57272" y="21000"/>
                </a:lnTo>
                <a:lnTo>
                  <a:pt x="57272" y="33000"/>
                </a:lnTo>
                <a:cubicBezTo>
                  <a:pt x="57272" y="34655"/>
                  <a:pt x="58494" y="36000"/>
                  <a:pt x="60000" y="36000"/>
                </a:cubicBezTo>
                <a:cubicBezTo>
                  <a:pt x="61505" y="36000"/>
                  <a:pt x="62727" y="34655"/>
                  <a:pt x="62727" y="33000"/>
                </a:cubicBezTo>
                <a:lnTo>
                  <a:pt x="62727" y="21000"/>
                </a:lnTo>
                <a:lnTo>
                  <a:pt x="73638" y="21000"/>
                </a:lnTo>
                <a:cubicBezTo>
                  <a:pt x="75138" y="21000"/>
                  <a:pt x="76361" y="19655"/>
                  <a:pt x="76361" y="18000"/>
                </a:cubicBezTo>
                <a:cubicBezTo>
                  <a:pt x="76361" y="16344"/>
                  <a:pt x="75138" y="15000"/>
                  <a:pt x="73638" y="15000"/>
                </a:cubicBezTo>
                <a:lnTo>
                  <a:pt x="62727" y="15000"/>
                </a:lnTo>
                <a:lnTo>
                  <a:pt x="62727" y="3000"/>
                </a:lnTo>
                <a:cubicBezTo>
                  <a:pt x="62727" y="1344"/>
                  <a:pt x="61505" y="0"/>
                  <a:pt x="60000" y="0"/>
                </a:cubicBezTo>
                <a:cubicBezTo>
                  <a:pt x="58494" y="0"/>
                  <a:pt x="57272" y="1344"/>
                  <a:pt x="57272" y="3000"/>
                </a:cubicBezTo>
                <a:lnTo>
                  <a:pt x="57272" y="15000"/>
                </a:lnTo>
                <a:lnTo>
                  <a:pt x="46361" y="15000"/>
                </a:lnTo>
                <a:cubicBezTo>
                  <a:pt x="44861" y="15000"/>
                  <a:pt x="43638" y="16344"/>
                  <a:pt x="43638" y="18000"/>
                </a:cubicBezTo>
                <a:cubicBezTo>
                  <a:pt x="43638" y="19655"/>
                  <a:pt x="44861" y="21000"/>
                  <a:pt x="46361" y="210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92" name="Shape 4792"/>
          <p:cNvSpPr/>
          <p:nvPr/>
        </p:nvSpPr>
        <p:spPr>
          <a:xfrm>
            <a:off x="7828901" y="2835875"/>
            <a:ext cx="279328" cy="222192"/>
          </a:xfrm>
          <a:custGeom>
            <a:avLst/>
            <a:gdLst/>
            <a:ahLst/>
            <a:cxnLst/>
            <a:rect l="0" t="0" r="0" b="0"/>
            <a:pathLst>
              <a:path w="120000" h="120000" extrusionOk="0">
                <a:moveTo>
                  <a:pt x="114544" y="51427"/>
                </a:moveTo>
                <a:lnTo>
                  <a:pt x="5455" y="51427"/>
                </a:lnTo>
                <a:lnTo>
                  <a:pt x="5455" y="44572"/>
                </a:lnTo>
                <a:lnTo>
                  <a:pt x="114544" y="44572"/>
                </a:lnTo>
                <a:cubicBezTo>
                  <a:pt x="114544" y="44572"/>
                  <a:pt x="114544" y="51427"/>
                  <a:pt x="114544" y="51427"/>
                </a:cubicBezTo>
                <a:close/>
                <a:moveTo>
                  <a:pt x="105588" y="72000"/>
                </a:moveTo>
                <a:lnTo>
                  <a:pt x="87416" y="72000"/>
                </a:lnTo>
                <a:lnTo>
                  <a:pt x="89138" y="58283"/>
                </a:lnTo>
                <a:lnTo>
                  <a:pt x="107883" y="58283"/>
                </a:lnTo>
                <a:cubicBezTo>
                  <a:pt x="107883" y="58283"/>
                  <a:pt x="105588" y="72000"/>
                  <a:pt x="105588" y="72000"/>
                </a:cubicBezTo>
                <a:close/>
                <a:moveTo>
                  <a:pt x="102144" y="92572"/>
                </a:moveTo>
                <a:lnTo>
                  <a:pt x="84833" y="92572"/>
                </a:lnTo>
                <a:lnTo>
                  <a:pt x="86555" y="78855"/>
                </a:lnTo>
                <a:lnTo>
                  <a:pt x="104438" y="78855"/>
                </a:lnTo>
                <a:cubicBezTo>
                  <a:pt x="104438" y="78855"/>
                  <a:pt x="102144" y="92572"/>
                  <a:pt x="102144" y="92572"/>
                </a:cubicBezTo>
                <a:close/>
                <a:moveTo>
                  <a:pt x="98694" y="113144"/>
                </a:moveTo>
                <a:lnTo>
                  <a:pt x="82250" y="113144"/>
                </a:lnTo>
                <a:lnTo>
                  <a:pt x="83972" y="99427"/>
                </a:lnTo>
                <a:lnTo>
                  <a:pt x="100994" y="99427"/>
                </a:lnTo>
                <a:cubicBezTo>
                  <a:pt x="100994" y="99427"/>
                  <a:pt x="98694" y="113144"/>
                  <a:pt x="98694" y="113144"/>
                </a:cubicBezTo>
                <a:close/>
                <a:moveTo>
                  <a:pt x="62727" y="72000"/>
                </a:moveTo>
                <a:lnTo>
                  <a:pt x="62727" y="58283"/>
                </a:lnTo>
                <a:lnTo>
                  <a:pt x="83683" y="58283"/>
                </a:lnTo>
                <a:lnTo>
                  <a:pt x="81961" y="72000"/>
                </a:lnTo>
                <a:cubicBezTo>
                  <a:pt x="81961" y="72000"/>
                  <a:pt x="62727" y="72000"/>
                  <a:pt x="62727" y="72000"/>
                </a:cubicBezTo>
                <a:close/>
                <a:moveTo>
                  <a:pt x="79377" y="92572"/>
                </a:moveTo>
                <a:lnTo>
                  <a:pt x="62727" y="92572"/>
                </a:lnTo>
                <a:lnTo>
                  <a:pt x="62727" y="78855"/>
                </a:lnTo>
                <a:lnTo>
                  <a:pt x="81100" y="78855"/>
                </a:lnTo>
                <a:cubicBezTo>
                  <a:pt x="81100" y="78855"/>
                  <a:pt x="79377" y="92572"/>
                  <a:pt x="79377" y="92572"/>
                </a:cubicBezTo>
                <a:close/>
                <a:moveTo>
                  <a:pt x="76794" y="113144"/>
                </a:moveTo>
                <a:lnTo>
                  <a:pt x="62727" y="113144"/>
                </a:lnTo>
                <a:lnTo>
                  <a:pt x="62727" y="99427"/>
                </a:lnTo>
                <a:lnTo>
                  <a:pt x="78516" y="99427"/>
                </a:lnTo>
                <a:cubicBezTo>
                  <a:pt x="78516" y="99427"/>
                  <a:pt x="76794" y="113144"/>
                  <a:pt x="76794" y="113144"/>
                </a:cubicBezTo>
                <a:close/>
                <a:moveTo>
                  <a:pt x="57272" y="72000"/>
                </a:moveTo>
                <a:lnTo>
                  <a:pt x="38038" y="72000"/>
                </a:lnTo>
                <a:lnTo>
                  <a:pt x="36316" y="58283"/>
                </a:lnTo>
                <a:lnTo>
                  <a:pt x="57272" y="58283"/>
                </a:lnTo>
                <a:cubicBezTo>
                  <a:pt x="57272" y="58283"/>
                  <a:pt x="57272" y="72000"/>
                  <a:pt x="57272" y="72000"/>
                </a:cubicBezTo>
                <a:close/>
                <a:moveTo>
                  <a:pt x="57272" y="92572"/>
                </a:moveTo>
                <a:lnTo>
                  <a:pt x="40622" y="92572"/>
                </a:lnTo>
                <a:lnTo>
                  <a:pt x="38900" y="78855"/>
                </a:lnTo>
                <a:lnTo>
                  <a:pt x="57272" y="78855"/>
                </a:lnTo>
                <a:cubicBezTo>
                  <a:pt x="57272" y="78855"/>
                  <a:pt x="57272" y="92572"/>
                  <a:pt x="57272" y="92572"/>
                </a:cubicBezTo>
                <a:close/>
                <a:moveTo>
                  <a:pt x="57272" y="113144"/>
                </a:moveTo>
                <a:lnTo>
                  <a:pt x="43205" y="113144"/>
                </a:lnTo>
                <a:lnTo>
                  <a:pt x="41483" y="99427"/>
                </a:lnTo>
                <a:lnTo>
                  <a:pt x="57272" y="99427"/>
                </a:lnTo>
                <a:cubicBezTo>
                  <a:pt x="57272" y="99427"/>
                  <a:pt x="57272" y="113144"/>
                  <a:pt x="57272" y="113144"/>
                </a:cubicBezTo>
                <a:close/>
                <a:moveTo>
                  <a:pt x="21300" y="113144"/>
                </a:moveTo>
                <a:lnTo>
                  <a:pt x="19005" y="99427"/>
                </a:lnTo>
                <a:lnTo>
                  <a:pt x="36027" y="99427"/>
                </a:lnTo>
                <a:lnTo>
                  <a:pt x="37750" y="113144"/>
                </a:lnTo>
                <a:cubicBezTo>
                  <a:pt x="37750" y="113144"/>
                  <a:pt x="21300" y="113144"/>
                  <a:pt x="21300" y="113144"/>
                </a:cubicBezTo>
                <a:close/>
                <a:moveTo>
                  <a:pt x="15561" y="78855"/>
                </a:moveTo>
                <a:lnTo>
                  <a:pt x="33444" y="78855"/>
                </a:lnTo>
                <a:lnTo>
                  <a:pt x="35166" y="92572"/>
                </a:lnTo>
                <a:lnTo>
                  <a:pt x="17855" y="92572"/>
                </a:lnTo>
                <a:cubicBezTo>
                  <a:pt x="17855" y="92572"/>
                  <a:pt x="15561" y="78855"/>
                  <a:pt x="15561" y="78855"/>
                </a:cubicBezTo>
                <a:close/>
                <a:moveTo>
                  <a:pt x="12116" y="58283"/>
                </a:moveTo>
                <a:lnTo>
                  <a:pt x="30861" y="58283"/>
                </a:lnTo>
                <a:lnTo>
                  <a:pt x="32583" y="72000"/>
                </a:lnTo>
                <a:lnTo>
                  <a:pt x="14411" y="72000"/>
                </a:lnTo>
                <a:cubicBezTo>
                  <a:pt x="14411" y="72000"/>
                  <a:pt x="12116" y="58283"/>
                  <a:pt x="12116" y="58283"/>
                </a:cubicBezTo>
                <a:close/>
                <a:moveTo>
                  <a:pt x="114544" y="37716"/>
                </a:moveTo>
                <a:lnTo>
                  <a:pt x="5455" y="37716"/>
                </a:lnTo>
                <a:cubicBezTo>
                  <a:pt x="2444" y="37716"/>
                  <a:pt x="0" y="40788"/>
                  <a:pt x="0" y="44572"/>
                </a:cubicBezTo>
                <a:lnTo>
                  <a:pt x="0" y="51427"/>
                </a:lnTo>
                <a:cubicBezTo>
                  <a:pt x="0" y="55216"/>
                  <a:pt x="2444" y="58283"/>
                  <a:pt x="5455" y="58283"/>
                </a:cubicBezTo>
                <a:lnTo>
                  <a:pt x="6544" y="58283"/>
                </a:lnTo>
                <a:lnTo>
                  <a:pt x="16444" y="117405"/>
                </a:lnTo>
                <a:lnTo>
                  <a:pt x="16494" y="117388"/>
                </a:lnTo>
                <a:cubicBezTo>
                  <a:pt x="16794" y="118877"/>
                  <a:pt x="17816" y="120000"/>
                  <a:pt x="19088" y="120000"/>
                </a:cubicBezTo>
                <a:lnTo>
                  <a:pt x="100911" y="120000"/>
                </a:lnTo>
                <a:cubicBezTo>
                  <a:pt x="102183" y="120000"/>
                  <a:pt x="103205" y="118877"/>
                  <a:pt x="103505" y="117388"/>
                </a:cubicBezTo>
                <a:lnTo>
                  <a:pt x="103555" y="117405"/>
                </a:lnTo>
                <a:lnTo>
                  <a:pt x="113455" y="58283"/>
                </a:lnTo>
                <a:lnTo>
                  <a:pt x="114544" y="58283"/>
                </a:lnTo>
                <a:cubicBezTo>
                  <a:pt x="117555" y="58283"/>
                  <a:pt x="120000" y="55216"/>
                  <a:pt x="120000" y="51427"/>
                </a:cubicBezTo>
                <a:lnTo>
                  <a:pt x="120000" y="44572"/>
                </a:lnTo>
                <a:cubicBezTo>
                  <a:pt x="120000" y="40788"/>
                  <a:pt x="117555" y="37716"/>
                  <a:pt x="114544" y="37716"/>
                </a:cubicBezTo>
                <a:moveTo>
                  <a:pt x="46361" y="6855"/>
                </a:moveTo>
                <a:lnTo>
                  <a:pt x="73638" y="6855"/>
                </a:lnTo>
                <a:cubicBezTo>
                  <a:pt x="75138" y="6855"/>
                  <a:pt x="76361" y="5322"/>
                  <a:pt x="76361" y="3427"/>
                </a:cubicBezTo>
                <a:cubicBezTo>
                  <a:pt x="76361" y="1533"/>
                  <a:pt x="75138" y="0"/>
                  <a:pt x="73638" y="0"/>
                </a:cubicBezTo>
                <a:lnTo>
                  <a:pt x="46361" y="0"/>
                </a:lnTo>
                <a:cubicBezTo>
                  <a:pt x="44861" y="0"/>
                  <a:pt x="43638" y="1533"/>
                  <a:pt x="43638" y="3427"/>
                </a:cubicBezTo>
                <a:cubicBezTo>
                  <a:pt x="43638" y="5322"/>
                  <a:pt x="44861" y="6855"/>
                  <a:pt x="46361" y="6855"/>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93" name="Shape 4793"/>
          <p:cNvSpPr/>
          <p:nvPr/>
        </p:nvSpPr>
        <p:spPr>
          <a:xfrm>
            <a:off x="8362162" y="2804134"/>
            <a:ext cx="279328" cy="279282"/>
          </a:xfrm>
          <a:custGeom>
            <a:avLst/>
            <a:gdLst/>
            <a:ahLst/>
            <a:cxnLst/>
            <a:rect l="0" t="0" r="0" b="0"/>
            <a:pathLst>
              <a:path w="120000" h="120000" extrusionOk="0">
                <a:moveTo>
                  <a:pt x="57272" y="54535"/>
                </a:moveTo>
                <a:lnTo>
                  <a:pt x="51816" y="54535"/>
                </a:lnTo>
                <a:cubicBezTo>
                  <a:pt x="50311" y="54535"/>
                  <a:pt x="49088" y="55752"/>
                  <a:pt x="49088" y="57262"/>
                </a:cubicBezTo>
                <a:cubicBezTo>
                  <a:pt x="49088" y="58771"/>
                  <a:pt x="50311" y="59988"/>
                  <a:pt x="51816" y="59988"/>
                </a:cubicBezTo>
                <a:lnTo>
                  <a:pt x="57272" y="59988"/>
                </a:lnTo>
                <a:cubicBezTo>
                  <a:pt x="58777" y="59988"/>
                  <a:pt x="60000" y="58771"/>
                  <a:pt x="60000" y="57262"/>
                </a:cubicBezTo>
                <a:cubicBezTo>
                  <a:pt x="60000" y="55752"/>
                  <a:pt x="58777" y="54535"/>
                  <a:pt x="57272" y="54535"/>
                </a:cubicBezTo>
                <a:moveTo>
                  <a:pt x="73638" y="103633"/>
                </a:moveTo>
                <a:lnTo>
                  <a:pt x="68183" y="103633"/>
                </a:lnTo>
                <a:cubicBezTo>
                  <a:pt x="66677" y="103633"/>
                  <a:pt x="65455" y="104856"/>
                  <a:pt x="65455" y="106360"/>
                </a:cubicBezTo>
                <a:cubicBezTo>
                  <a:pt x="65455" y="107869"/>
                  <a:pt x="66677" y="109087"/>
                  <a:pt x="68183" y="109087"/>
                </a:cubicBezTo>
                <a:lnTo>
                  <a:pt x="73638" y="109087"/>
                </a:lnTo>
                <a:cubicBezTo>
                  <a:pt x="75138" y="109087"/>
                  <a:pt x="76361" y="107869"/>
                  <a:pt x="76361" y="106360"/>
                </a:cubicBezTo>
                <a:cubicBezTo>
                  <a:pt x="76361" y="104856"/>
                  <a:pt x="75138" y="103633"/>
                  <a:pt x="73638" y="103633"/>
                </a:cubicBezTo>
                <a:moveTo>
                  <a:pt x="57272" y="103633"/>
                </a:moveTo>
                <a:lnTo>
                  <a:pt x="51816" y="103633"/>
                </a:lnTo>
                <a:cubicBezTo>
                  <a:pt x="50311" y="103633"/>
                  <a:pt x="49088" y="104856"/>
                  <a:pt x="49088" y="106360"/>
                </a:cubicBezTo>
                <a:cubicBezTo>
                  <a:pt x="49088" y="107869"/>
                  <a:pt x="50311" y="109087"/>
                  <a:pt x="51816" y="109087"/>
                </a:cubicBezTo>
                <a:lnTo>
                  <a:pt x="57272" y="109087"/>
                </a:lnTo>
                <a:cubicBezTo>
                  <a:pt x="58777" y="109087"/>
                  <a:pt x="60000" y="107869"/>
                  <a:pt x="60000" y="106360"/>
                </a:cubicBezTo>
                <a:cubicBezTo>
                  <a:pt x="60000" y="104856"/>
                  <a:pt x="58777" y="103633"/>
                  <a:pt x="57272" y="103633"/>
                </a:cubicBezTo>
                <a:moveTo>
                  <a:pt x="114544" y="87267"/>
                </a:moveTo>
                <a:cubicBezTo>
                  <a:pt x="114544" y="90280"/>
                  <a:pt x="112100" y="92721"/>
                  <a:pt x="109088" y="92721"/>
                </a:cubicBezTo>
                <a:lnTo>
                  <a:pt x="92727" y="92721"/>
                </a:lnTo>
                <a:cubicBezTo>
                  <a:pt x="89716" y="92721"/>
                  <a:pt x="87272" y="90280"/>
                  <a:pt x="87272" y="87267"/>
                </a:cubicBezTo>
                <a:lnTo>
                  <a:pt x="87272" y="76354"/>
                </a:lnTo>
                <a:cubicBezTo>
                  <a:pt x="87272" y="73347"/>
                  <a:pt x="89716" y="70901"/>
                  <a:pt x="92727" y="70901"/>
                </a:cubicBezTo>
                <a:lnTo>
                  <a:pt x="109088" y="70901"/>
                </a:lnTo>
                <a:cubicBezTo>
                  <a:pt x="112100" y="70901"/>
                  <a:pt x="114544" y="73347"/>
                  <a:pt x="114544" y="76354"/>
                </a:cubicBezTo>
                <a:cubicBezTo>
                  <a:pt x="114544" y="76354"/>
                  <a:pt x="114544" y="87267"/>
                  <a:pt x="114544" y="87267"/>
                </a:cubicBezTo>
                <a:close/>
                <a:moveTo>
                  <a:pt x="103638" y="109087"/>
                </a:moveTo>
                <a:cubicBezTo>
                  <a:pt x="103638" y="112100"/>
                  <a:pt x="101194" y="114546"/>
                  <a:pt x="98183" y="114546"/>
                </a:cubicBezTo>
                <a:lnTo>
                  <a:pt x="10911" y="114546"/>
                </a:lnTo>
                <a:cubicBezTo>
                  <a:pt x="7900" y="114546"/>
                  <a:pt x="5455" y="112100"/>
                  <a:pt x="5455" y="109087"/>
                </a:cubicBezTo>
                <a:lnTo>
                  <a:pt x="5455" y="54535"/>
                </a:lnTo>
                <a:cubicBezTo>
                  <a:pt x="5455" y="51522"/>
                  <a:pt x="7900" y="49076"/>
                  <a:pt x="10911" y="49076"/>
                </a:cubicBezTo>
                <a:lnTo>
                  <a:pt x="98183" y="49076"/>
                </a:lnTo>
                <a:cubicBezTo>
                  <a:pt x="101194" y="49076"/>
                  <a:pt x="103638" y="51522"/>
                  <a:pt x="103638" y="54535"/>
                </a:cubicBezTo>
                <a:lnTo>
                  <a:pt x="103638" y="65442"/>
                </a:lnTo>
                <a:lnTo>
                  <a:pt x="92727" y="65442"/>
                </a:lnTo>
                <a:cubicBezTo>
                  <a:pt x="86700" y="65442"/>
                  <a:pt x="81816" y="70329"/>
                  <a:pt x="81816" y="76354"/>
                </a:cubicBezTo>
                <a:lnTo>
                  <a:pt x="81816" y="87267"/>
                </a:lnTo>
                <a:cubicBezTo>
                  <a:pt x="81816" y="93293"/>
                  <a:pt x="86700" y="98180"/>
                  <a:pt x="92727" y="98180"/>
                </a:cubicBezTo>
                <a:lnTo>
                  <a:pt x="103638" y="98180"/>
                </a:lnTo>
                <a:cubicBezTo>
                  <a:pt x="103638" y="98180"/>
                  <a:pt x="103638" y="109087"/>
                  <a:pt x="103638" y="109087"/>
                </a:cubicBezTo>
                <a:close/>
                <a:moveTo>
                  <a:pt x="5455" y="43622"/>
                </a:moveTo>
                <a:cubicBezTo>
                  <a:pt x="5455" y="40609"/>
                  <a:pt x="7900" y="38169"/>
                  <a:pt x="10911" y="38169"/>
                </a:cubicBezTo>
                <a:lnTo>
                  <a:pt x="14194" y="38169"/>
                </a:lnTo>
                <a:lnTo>
                  <a:pt x="15650" y="43622"/>
                </a:lnTo>
                <a:lnTo>
                  <a:pt x="10911" y="43622"/>
                </a:lnTo>
                <a:cubicBezTo>
                  <a:pt x="8911" y="43622"/>
                  <a:pt x="7061" y="44200"/>
                  <a:pt x="5455" y="45137"/>
                </a:cubicBezTo>
                <a:cubicBezTo>
                  <a:pt x="5455" y="45137"/>
                  <a:pt x="5455" y="43622"/>
                  <a:pt x="5455" y="43622"/>
                </a:cubicBezTo>
                <a:close/>
                <a:moveTo>
                  <a:pt x="20672" y="20198"/>
                </a:moveTo>
                <a:lnTo>
                  <a:pt x="75716" y="5638"/>
                </a:lnTo>
                <a:cubicBezTo>
                  <a:pt x="78622" y="4858"/>
                  <a:pt x="81611" y="6586"/>
                  <a:pt x="82394" y="9498"/>
                </a:cubicBezTo>
                <a:lnTo>
                  <a:pt x="83805" y="14761"/>
                </a:lnTo>
                <a:lnTo>
                  <a:pt x="18227" y="32154"/>
                </a:lnTo>
                <a:lnTo>
                  <a:pt x="16811" y="26880"/>
                </a:lnTo>
                <a:cubicBezTo>
                  <a:pt x="16033" y="23968"/>
                  <a:pt x="17761" y="20978"/>
                  <a:pt x="20672" y="20198"/>
                </a:cubicBezTo>
                <a:moveTo>
                  <a:pt x="88038" y="30566"/>
                </a:moveTo>
                <a:lnTo>
                  <a:pt x="91533" y="43622"/>
                </a:lnTo>
                <a:lnTo>
                  <a:pt x="38827" y="43622"/>
                </a:lnTo>
                <a:cubicBezTo>
                  <a:pt x="38827" y="43622"/>
                  <a:pt x="88038" y="30566"/>
                  <a:pt x="88038" y="30566"/>
                </a:cubicBezTo>
                <a:close/>
                <a:moveTo>
                  <a:pt x="98183" y="38169"/>
                </a:moveTo>
                <a:cubicBezTo>
                  <a:pt x="101194" y="38169"/>
                  <a:pt x="103638" y="40609"/>
                  <a:pt x="103638" y="43622"/>
                </a:cubicBezTo>
                <a:lnTo>
                  <a:pt x="103638" y="45137"/>
                </a:lnTo>
                <a:cubicBezTo>
                  <a:pt x="102027" y="44200"/>
                  <a:pt x="100177" y="43622"/>
                  <a:pt x="98183" y="43622"/>
                </a:cubicBezTo>
                <a:lnTo>
                  <a:pt x="97183" y="43622"/>
                </a:lnTo>
                <a:lnTo>
                  <a:pt x="95722" y="38169"/>
                </a:lnTo>
                <a:cubicBezTo>
                  <a:pt x="95722" y="38169"/>
                  <a:pt x="98183" y="38169"/>
                  <a:pt x="98183" y="38169"/>
                </a:cubicBezTo>
                <a:close/>
                <a:moveTo>
                  <a:pt x="109088" y="65442"/>
                </a:moveTo>
                <a:lnTo>
                  <a:pt x="109088" y="43622"/>
                </a:lnTo>
                <a:cubicBezTo>
                  <a:pt x="109088" y="37596"/>
                  <a:pt x="104205" y="32709"/>
                  <a:pt x="98183" y="32709"/>
                </a:cubicBezTo>
                <a:lnTo>
                  <a:pt x="94261" y="32709"/>
                </a:lnTo>
                <a:lnTo>
                  <a:pt x="87661" y="8084"/>
                </a:lnTo>
                <a:cubicBezTo>
                  <a:pt x="86100" y="2266"/>
                  <a:pt x="80122" y="-1189"/>
                  <a:pt x="74300" y="370"/>
                </a:cubicBezTo>
                <a:lnTo>
                  <a:pt x="19261" y="14924"/>
                </a:lnTo>
                <a:cubicBezTo>
                  <a:pt x="13438" y="16489"/>
                  <a:pt x="9988" y="22470"/>
                  <a:pt x="11544" y="28288"/>
                </a:cubicBezTo>
                <a:lnTo>
                  <a:pt x="12727" y="32709"/>
                </a:lnTo>
                <a:lnTo>
                  <a:pt x="10911" y="32709"/>
                </a:lnTo>
                <a:cubicBezTo>
                  <a:pt x="4883" y="32709"/>
                  <a:pt x="0" y="37596"/>
                  <a:pt x="0" y="43622"/>
                </a:cubicBezTo>
                <a:lnTo>
                  <a:pt x="0" y="109087"/>
                </a:lnTo>
                <a:cubicBezTo>
                  <a:pt x="0" y="115113"/>
                  <a:pt x="4883" y="119999"/>
                  <a:pt x="10911" y="119999"/>
                </a:cubicBezTo>
                <a:lnTo>
                  <a:pt x="98183" y="119999"/>
                </a:lnTo>
                <a:cubicBezTo>
                  <a:pt x="104205" y="119999"/>
                  <a:pt x="109088" y="115113"/>
                  <a:pt x="109088" y="109087"/>
                </a:cubicBezTo>
                <a:lnTo>
                  <a:pt x="109088" y="98180"/>
                </a:lnTo>
                <a:cubicBezTo>
                  <a:pt x="115116" y="98180"/>
                  <a:pt x="120000" y="93293"/>
                  <a:pt x="120000" y="87267"/>
                </a:cubicBezTo>
                <a:lnTo>
                  <a:pt x="120000" y="76354"/>
                </a:lnTo>
                <a:cubicBezTo>
                  <a:pt x="120000" y="70329"/>
                  <a:pt x="115116" y="65442"/>
                  <a:pt x="109088" y="65442"/>
                </a:cubicBezTo>
                <a:moveTo>
                  <a:pt x="73638" y="54535"/>
                </a:moveTo>
                <a:lnTo>
                  <a:pt x="68183" y="54535"/>
                </a:lnTo>
                <a:cubicBezTo>
                  <a:pt x="66677" y="54535"/>
                  <a:pt x="65455" y="55752"/>
                  <a:pt x="65455" y="57262"/>
                </a:cubicBezTo>
                <a:cubicBezTo>
                  <a:pt x="65455" y="58771"/>
                  <a:pt x="66677" y="59988"/>
                  <a:pt x="68183" y="59988"/>
                </a:cubicBezTo>
                <a:lnTo>
                  <a:pt x="73638" y="59988"/>
                </a:lnTo>
                <a:cubicBezTo>
                  <a:pt x="75138" y="59988"/>
                  <a:pt x="76361" y="58771"/>
                  <a:pt x="76361" y="57262"/>
                </a:cubicBezTo>
                <a:cubicBezTo>
                  <a:pt x="76361" y="55752"/>
                  <a:pt x="75138" y="54535"/>
                  <a:pt x="73638" y="54535"/>
                </a:cubicBezTo>
                <a:moveTo>
                  <a:pt x="40911" y="54535"/>
                </a:moveTo>
                <a:lnTo>
                  <a:pt x="35455" y="54535"/>
                </a:lnTo>
                <a:cubicBezTo>
                  <a:pt x="33950" y="54535"/>
                  <a:pt x="32727" y="55752"/>
                  <a:pt x="32727" y="57262"/>
                </a:cubicBezTo>
                <a:cubicBezTo>
                  <a:pt x="32727" y="58771"/>
                  <a:pt x="33950" y="59988"/>
                  <a:pt x="35455" y="59988"/>
                </a:cubicBezTo>
                <a:lnTo>
                  <a:pt x="40911" y="59988"/>
                </a:lnTo>
                <a:cubicBezTo>
                  <a:pt x="42411" y="59988"/>
                  <a:pt x="43638" y="58771"/>
                  <a:pt x="43638" y="57262"/>
                </a:cubicBezTo>
                <a:cubicBezTo>
                  <a:pt x="43638" y="55752"/>
                  <a:pt x="42411" y="54535"/>
                  <a:pt x="40911" y="54535"/>
                </a:cubicBezTo>
                <a:moveTo>
                  <a:pt x="95455" y="79081"/>
                </a:moveTo>
                <a:cubicBezTo>
                  <a:pt x="93950" y="79081"/>
                  <a:pt x="92727" y="80304"/>
                  <a:pt x="92727" y="81808"/>
                </a:cubicBezTo>
                <a:cubicBezTo>
                  <a:pt x="92727" y="83317"/>
                  <a:pt x="93950" y="84540"/>
                  <a:pt x="95455" y="84540"/>
                </a:cubicBezTo>
                <a:cubicBezTo>
                  <a:pt x="96961" y="84540"/>
                  <a:pt x="98183" y="83317"/>
                  <a:pt x="98183" y="81808"/>
                </a:cubicBezTo>
                <a:cubicBezTo>
                  <a:pt x="98183" y="80304"/>
                  <a:pt x="96961" y="79081"/>
                  <a:pt x="95455" y="79081"/>
                </a:cubicBezTo>
                <a:moveTo>
                  <a:pt x="90000" y="103633"/>
                </a:moveTo>
                <a:lnTo>
                  <a:pt x="84544" y="103633"/>
                </a:lnTo>
                <a:cubicBezTo>
                  <a:pt x="83038" y="103633"/>
                  <a:pt x="81816" y="104856"/>
                  <a:pt x="81816" y="106360"/>
                </a:cubicBezTo>
                <a:cubicBezTo>
                  <a:pt x="81816" y="107869"/>
                  <a:pt x="83038" y="109087"/>
                  <a:pt x="84544" y="109087"/>
                </a:cubicBezTo>
                <a:lnTo>
                  <a:pt x="90000" y="109087"/>
                </a:lnTo>
                <a:cubicBezTo>
                  <a:pt x="91505" y="109087"/>
                  <a:pt x="92727" y="107869"/>
                  <a:pt x="92727" y="106360"/>
                </a:cubicBezTo>
                <a:cubicBezTo>
                  <a:pt x="92727" y="104856"/>
                  <a:pt x="91505" y="103633"/>
                  <a:pt x="90000" y="103633"/>
                </a:cubicBezTo>
                <a:moveTo>
                  <a:pt x="84544" y="59988"/>
                </a:moveTo>
                <a:lnTo>
                  <a:pt x="90000" y="59988"/>
                </a:lnTo>
                <a:cubicBezTo>
                  <a:pt x="91505" y="59988"/>
                  <a:pt x="92727" y="58771"/>
                  <a:pt x="92727" y="57262"/>
                </a:cubicBezTo>
                <a:cubicBezTo>
                  <a:pt x="92727" y="55752"/>
                  <a:pt x="91505" y="54535"/>
                  <a:pt x="90000" y="54535"/>
                </a:cubicBezTo>
                <a:lnTo>
                  <a:pt x="84544" y="54535"/>
                </a:lnTo>
                <a:cubicBezTo>
                  <a:pt x="83038" y="54535"/>
                  <a:pt x="81816" y="55752"/>
                  <a:pt x="81816" y="57262"/>
                </a:cubicBezTo>
                <a:cubicBezTo>
                  <a:pt x="81816" y="58771"/>
                  <a:pt x="83038" y="59988"/>
                  <a:pt x="84544" y="59988"/>
                </a:cubicBezTo>
                <a:moveTo>
                  <a:pt x="24544" y="103633"/>
                </a:moveTo>
                <a:lnTo>
                  <a:pt x="19088" y="103633"/>
                </a:lnTo>
                <a:cubicBezTo>
                  <a:pt x="17588" y="103633"/>
                  <a:pt x="16361" y="104856"/>
                  <a:pt x="16361" y="106360"/>
                </a:cubicBezTo>
                <a:cubicBezTo>
                  <a:pt x="16361" y="107869"/>
                  <a:pt x="17588" y="109087"/>
                  <a:pt x="19088" y="109087"/>
                </a:cubicBezTo>
                <a:lnTo>
                  <a:pt x="24544" y="109087"/>
                </a:lnTo>
                <a:cubicBezTo>
                  <a:pt x="26050" y="109087"/>
                  <a:pt x="27272" y="107869"/>
                  <a:pt x="27272" y="106360"/>
                </a:cubicBezTo>
                <a:cubicBezTo>
                  <a:pt x="27272" y="104856"/>
                  <a:pt x="26050" y="103633"/>
                  <a:pt x="24544" y="103633"/>
                </a:cubicBezTo>
                <a:moveTo>
                  <a:pt x="40911" y="103633"/>
                </a:moveTo>
                <a:lnTo>
                  <a:pt x="35455" y="103633"/>
                </a:lnTo>
                <a:cubicBezTo>
                  <a:pt x="33950" y="103633"/>
                  <a:pt x="32727" y="104856"/>
                  <a:pt x="32727" y="106360"/>
                </a:cubicBezTo>
                <a:cubicBezTo>
                  <a:pt x="32727" y="107869"/>
                  <a:pt x="33950" y="109087"/>
                  <a:pt x="35455" y="109087"/>
                </a:cubicBezTo>
                <a:lnTo>
                  <a:pt x="40911" y="109087"/>
                </a:lnTo>
                <a:cubicBezTo>
                  <a:pt x="42411" y="109087"/>
                  <a:pt x="43638" y="107869"/>
                  <a:pt x="43638" y="106360"/>
                </a:cubicBezTo>
                <a:cubicBezTo>
                  <a:pt x="43638" y="104856"/>
                  <a:pt x="42411" y="103633"/>
                  <a:pt x="40911" y="103633"/>
                </a:cubicBezTo>
                <a:moveTo>
                  <a:pt x="24544" y="54535"/>
                </a:moveTo>
                <a:lnTo>
                  <a:pt x="19088" y="54535"/>
                </a:lnTo>
                <a:cubicBezTo>
                  <a:pt x="17588" y="54535"/>
                  <a:pt x="16361" y="55752"/>
                  <a:pt x="16361" y="57262"/>
                </a:cubicBezTo>
                <a:cubicBezTo>
                  <a:pt x="16361" y="58771"/>
                  <a:pt x="17588" y="59988"/>
                  <a:pt x="19088" y="59988"/>
                </a:cubicBezTo>
                <a:lnTo>
                  <a:pt x="24544" y="59988"/>
                </a:lnTo>
                <a:cubicBezTo>
                  <a:pt x="26050" y="59988"/>
                  <a:pt x="27272" y="58771"/>
                  <a:pt x="27272" y="57262"/>
                </a:cubicBezTo>
                <a:cubicBezTo>
                  <a:pt x="27272" y="55752"/>
                  <a:pt x="26050" y="54535"/>
                  <a:pt x="24544" y="54535"/>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94" name="Shape 4794"/>
          <p:cNvSpPr/>
          <p:nvPr/>
        </p:nvSpPr>
        <p:spPr>
          <a:xfrm>
            <a:off x="8895423" y="2842223"/>
            <a:ext cx="279328" cy="203147"/>
          </a:xfrm>
          <a:custGeom>
            <a:avLst/>
            <a:gdLst/>
            <a:ahLst/>
            <a:cxnLst/>
            <a:rect l="0" t="0" r="0" b="0"/>
            <a:pathLst>
              <a:path w="120000" h="120000" extrusionOk="0">
                <a:moveTo>
                  <a:pt x="73638" y="97500"/>
                </a:moveTo>
                <a:lnTo>
                  <a:pt x="68183" y="97500"/>
                </a:lnTo>
                <a:cubicBezTo>
                  <a:pt x="66672" y="97500"/>
                  <a:pt x="65455" y="99183"/>
                  <a:pt x="65455" y="101250"/>
                </a:cubicBezTo>
                <a:cubicBezTo>
                  <a:pt x="65455" y="103322"/>
                  <a:pt x="66672" y="105000"/>
                  <a:pt x="68183" y="105000"/>
                </a:cubicBezTo>
                <a:lnTo>
                  <a:pt x="73638" y="105000"/>
                </a:lnTo>
                <a:cubicBezTo>
                  <a:pt x="75144" y="105000"/>
                  <a:pt x="76361" y="103322"/>
                  <a:pt x="76361" y="101250"/>
                </a:cubicBezTo>
                <a:cubicBezTo>
                  <a:pt x="76361" y="99183"/>
                  <a:pt x="75144" y="97500"/>
                  <a:pt x="73638" y="97500"/>
                </a:cubicBezTo>
                <a:moveTo>
                  <a:pt x="57272" y="30000"/>
                </a:moveTo>
                <a:lnTo>
                  <a:pt x="51816" y="30000"/>
                </a:lnTo>
                <a:cubicBezTo>
                  <a:pt x="50311" y="30000"/>
                  <a:pt x="49088" y="31677"/>
                  <a:pt x="49088" y="33750"/>
                </a:cubicBezTo>
                <a:cubicBezTo>
                  <a:pt x="49088" y="35822"/>
                  <a:pt x="50311" y="37500"/>
                  <a:pt x="51816" y="37500"/>
                </a:cubicBezTo>
                <a:lnTo>
                  <a:pt x="57272" y="37500"/>
                </a:lnTo>
                <a:cubicBezTo>
                  <a:pt x="58777" y="37500"/>
                  <a:pt x="60000" y="35822"/>
                  <a:pt x="60000" y="33750"/>
                </a:cubicBezTo>
                <a:cubicBezTo>
                  <a:pt x="60000" y="31677"/>
                  <a:pt x="58777" y="30000"/>
                  <a:pt x="57272" y="30000"/>
                </a:cubicBezTo>
                <a:moveTo>
                  <a:pt x="90000" y="97500"/>
                </a:moveTo>
                <a:lnTo>
                  <a:pt x="84544" y="97500"/>
                </a:lnTo>
                <a:cubicBezTo>
                  <a:pt x="83038" y="97500"/>
                  <a:pt x="81816" y="99183"/>
                  <a:pt x="81816" y="101250"/>
                </a:cubicBezTo>
                <a:cubicBezTo>
                  <a:pt x="81816" y="103322"/>
                  <a:pt x="83038" y="105000"/>
                  <a:pt x="84544" y="105000"/>
                </a:cubicBezTo>
                <a:lnTo>
                  <a:pt x="90000" y="105000"/>
                </a:lnTo>
                <a:cubicBezTo>
                  <a:pt x="91505" y="105000"/>
                  <a:pt x="92727" y="103322"/>
                  <a:pt x="92727" y="101250"/>
                </a:cubicBezTo>
                <a:cubicBezTo>
                  <a:pt x="92727" y="99183"/>
                  <a:pt x="91505" y="97500"/>
                  <a:pt x="90000" y="97500"/>
                </a:cubicBezTo>
                <a:moveTo>
                  <a:pt x="73638" y="30000"/>
                </a:moveTo>
                <a:lnTo>
                  <a:pt x="68183" y="30000"/>
                </a:lnTo>
                <a:cubicBezTo>
                  <a:pt x="66672" y="30000"/>
                  <a:pt x="65455" y="31677"/>
                  <a:pt x="65455" y="33750"/>
                </a:cubicBezTo>
                <a:cubicBezTo>
                  <a:pt x="65455" y="35822"/>
                  <a:pt x="66672" y="37500"/>
                  <a:pt x="68183" y="37500"/>
                </a:cubicBezTo>
                <a:lnTo>
                  <a:pt x="73638" y="37500"/>
                </a:lnTo>
                <a:cubicBezTo>
                  <a:pt x="75144" y="37500"/>
                  <a:pt x="76361" y="35822"/>
                  <a:pt x="76361" y="33750"/>
                </a:cubicBezTo>
                <a:cubicBezTo>
                  <a:pt x="76361" y="31677"/>
                  <a:pt x="75144" y="30000"/>
                  <a:pt x="73638" y="30000"/>
                </a:cubicBezTo>
                <a:moveTo>
                  <a:pt x="57272" y="97500"/>
                </a:moveTo>
                <a:lnTo>
                  <a:pt x="51816" y="97500"/>
                </a:lnTo>
                <a:cubicBezTo>
                  <a:pt x="50311" y="97500"/>
                  <a:pt x="49088" y="99183"/>
                  <a:pt x="49088" y="101250"/>
                </a:cubicBezTo>
                <a:cubicBezTo>
                  <a:pt x="49088" y="103322"/>
                  <a:pt x="50311" y="105000"/>
                  <a:pt x="51816" y="105000"/>
                </a:cubicBezTo>
                <a:lnTo>
                  <a:pt x="57272" y="105000"/>
                </a:lnTo>
                <a:cubicBezTo>
                  <a:pt x="58777" y="105000"/>
                  <a:pt x="60000" y="103322"/>
                  <a:pt x="60000" y="101250"/>
                </a:cubicBezTo>
                <a:cubicBezTo>
                  <a:pt x="60000" y="99183"/>
                  <a:pt x="58777" y="97500"/>
                  <a:pt x="57272" y="97500"/>
                </a:cubicBezTo>
                <a:moveTo>
                  <a:pt x="24544" y="97500"/>
                </a:moveTo>
                <a:lnTo>
                  <a:pt x="19088" y="97500"/>
                </a:lnTo>
                <a:cubicBezTo>
                  <a:pt x="17583" y="97500"/>
                  <a:pt x="16361" y="99183"/>
                  <a:pt x="16361" y="101250"/>
                </a:cubicBezTo>
                <a:cubicBezTo>
                  <a:pt x="16361" y="103322"/>
                  <a:pt x="17583" y="105000"/>
                  <a:pt x="19088" y="105000"/>
                </a:cubicBezTo>
                <a:lnTo>
                  <a:pt x="24544" y="105000"/>
                </a:lnTo>
                <a:cubicBezTo>
                  <a:pt x="26055" y="105000"/>
                  <a:pt x="27272" y="103322"/>
                  <a:pt x="27272" y="101250"/>
                </a:cubicBezTo>
                <a:cubicBezTo>
                  <a:pt x="27272" y="99183"/>
                  <a:pt x="26055" y="97500"/>
                  <a:pt x="24544" y="97500"/>
                </a:cubicBezTo>
                <a:moveTo>
                  <a:pt x="84544" y="37500"/>
                </a:moveTo>
                <a:lnTo>
                  <a:pt x="90000" y="37500"/>
                </a:lnTo>
                <a:cubicBezTo>
                  <a:pt x="91505" y="37500"/>
                  <a:pt x="92727" y="35822"/>
                  <a:pt x="92727" y="33750"/>
                </a:cubicBezTo>
                <a:cubicBezTo>
                  <a:pt x="92727" y="31677"/>
                  <a:pt x="91505" y="30000"/>
                  <a:pt x="90000" y="30000"/>
                </a:cubicBezTo>
                <a:lnTo>
                  <a:pt x="84544" y="30000"/>
                </a:lnTo>
                <a:cubicBezTo>
                  <a:pt x="83038" y="30000"/>
                  <a:pt x="81816" y="31677"/>
                  <a:pt x="81816" y="33750"/>
                </a:cubicBezTo>
                <a:cubicBezTo>
                  <a:pt x="81816" y="35822"/>
                  <a:pt x="83038" y="37500"/>
                  <a:pt x="84544" y="37500"/>
                </a:cubicBezTo>
                <a:moveTo>
                  <a:pt x="114544" y="75000"/>
                </a:moveTo>
                <a:cubicBezTo>
                  <a:pt x="114544" y="79138"/>
                  <a:pt x="112100" y="82500"/>
                  <a:pt x="109088" y="82500"/>
                </a:cubicBezTo>
                <a:lnTo>
                  <a:pt x="92727" y="82500"/>
                </a:lnTo>
                <a:cubicBezTo>
                  <a:pt x="89716" y="82500"/>
                  <a:pt x="87272" y="79138"/>
                  <a:pt x="87272" y="75000"/>
                </a:cubicBezTo>
                <a:lnTo>
                  <a:pt x="87272" y="60000"/>
                </a:lnTo>
                <a:cubicBezTo>
                  <a:pt x="87272" y="55861"/>
                  <a:pt x="89716" y="52500"/>
                  <a:pt x="92727" y="52500"/>
                </a:cubicBezTo>
                <a:lnTo>
                  <a:pt x="109088" y="52500"/>
                </a:lnTo>
                <a:cubicBezTo>
                  <a:pt x="112100" y="52500"/>
                  <a:pt x="114544" y="55861"/>
                  <a:pt x="114544" y="60000"/>
                </a:cubicBezTo>
                <a:cubicBezTo>
                  <a:pt x="114544" y="60000"/>
                  <a:pt x="114544" y="75000"/>
                  <a:pt x="114544" y="75000"/>
                </a:cubicBezTo>
                <a:close/>
                <a:moveTo>
                  <a:pt x="103638" y="105000"/>
                </a:moveTo>
                <a:cubicBezTo>
                  <a:pt x="103638" y="109138"/>
                  <a:pt x="101188" y="112500"/>
                  <a:pt x="98183" y="112500"/>
                </a:cubicBezTo>
                <a:lnTo>
                  <a:pt x="10911" y="112500"/>
                </a:lnTo>
                <a:cubicBezTo>
                  <a:pt x="7900" y="112500"/>
                  <a:pt x="5455" y="109138"/>
                  <a:pt x="5455" y="105000"/>
                </a:cubicBezTo>
                <a:lnTo>
                  <a:pt x="5455" y="30000"/>
                </a:lnTo>
                <a:cubicBezTo>
                  <a:pt x="5455" y="25861"/>
                  <a:pt x="7900" y="22500"/>
                  <a:pt x="10911" y="22500"/>
                </a:cubicBezTo>
                <a:lnTo>
                  <a:pt x="98183" y="22500"/>
                </a:lnTo>
                <a:cubicBezTo>
                  <a:pt x="101188" y="22500"/>
                  <a:pt x="103638" y="25861"/>
                  <a:pt x="103638" y="30000"/>
                </a:cubicBezTo>
                <a:lnTo>
                  <a:pt x="103638" y="45000"/>
                </a:lnTo>
                <a:lnTo>
                  <a:pt x="92727" y="45000"/>
                </a:lnTo>
                <a:cubicBezTo>
                  <a:pt x="86700" y="45000"/>
                  <a:pt x="81816" y="51716"/>
                  <a:pt x="81816" y="60000"/>
                </a:cubicBezTo>
                <a:lnTo>
                  <a:pt x="81816" y="75000"/>
                </a:lnTo>
                <a:cubicBezTo>
                  <a:pt x="81816" y="83283"/>
                  <a:pt x="86700" y="90000"/>
                  <a:pt x="92727" y="90000"/>
                </a:cubicBezTo>
                <a:lnTo>
                  <a:pt x="103638" y="90000"/>
                </a:lnTo>
                <a:cubicBezTo>
                  <a:pt x="103638" y="90000"/>
                  <a:pt x="103638" y="105000"/>
                  <a:pt x="103638" y="105000"/>
                </a:cubicBezTo>
                <a:close/>
                <a:moveTo>
                  <a:pt x="5455" y="15000"/>
                </a:moveTo>
                <a:cubicBezTo>
                  <a:pt x="5455" y="10861"/>
                  <a:pt x="7900" y="7500"/>
                  <a:pt x="10911" y="7500"/>
                </a:cubicBezTo>
                <a:lnTo>
                  <a:pt x="98183" y="7500"/>
                </a:lnTo>
                <a:cubicBezTo>
                  <a:pt x="101188" y="7500"/>
                  <a:pt x="103638" y="10861"/>
                  <a:pt x="103638" y="15000"/>
                </a:cubicBezTo>
                <a:lnTo>
                  <a:pt x="103638" y="17083"/>
                </a:lnTo>
                <a:cubicBezTo>
                  <a:pt x="102027" y="15788"/>
                  <a:pt x="100177" y="15000"/>
                  <a:pt x="98183" y="15000"/>
                </a:cubicBezTo>
                <a:lnTo>
                  <a:pt x="10911" y="15000"/>
                </a:lnTo>
                <a:cubicBezTo>
                  <a:pt x="8911" y="15000"/>
                  <a:pt x="7061" y="15788"/>
                  <a:pt x="5455" y="17083"/>
                </a:cubicBezTo>
                <a:cubicBezTo>
                  <a:pt x="5455" y="17083"/>
                  <a:pt x="5455" y="15000"/>
                  <a:pt x="5455" y="15000"/>
                </a:cubicBezTo>
                <a:close/>
                <a:moveTo>
                  <a:pt x="109088" y="45000"/>
                </a:moveTo>
                <a:lnTo>
                  <a:pt x="109088" y="15000"/>
                </a:lnTo>
                <a:cubicBezTo>
                  <a:pt x="109088" y="6716"/>
                  <a:pt x="104205" y="0"/>
                  <a:pt x="98183" y="0"/>
                </a:cubicBezTo>
                <a:lnTo>
                  <a:pt x="10911" y="0"/>
                </a:lnTo>
                <a:cubicBezTo>
                  <a:pt x="4883" y="0"/>
                  <a:pt x="0" y="6716"/>
                  <a:pt x="0" y="15000"/>
                </a:cubicBezTo>
                <a:lnTo>
                  <a:pt x="0" y="105000"/>
                </a:lnTo>
                <a:cubicBezTo>
                  <a:pt x="0" y="113283"/>
                  <a:pt x="4883" y="120000"/>
                  <a:pt x="10911" y="120000"/>
                </a:cubicBezTo>
                <a:lnTo>
                  <a:pt x="98183" y="120000"/>
                </a:lnTo>
                <a:cubicBezTo>
                  <a:pt x="104205" y="120000"/>
                  <a:pt x="109088" y="113283"/>
                  <a:pt x="109088" y="105000"/>
                </a:cubicBezTo>
                <a:lnTo>
                  <a:pt x="109088" y="90000"/>
                </a:lnTo>
                <a:cubicBezTo>
                  <a:pt x="115116" y="90000"/>
                  <a:pt x="120000" y="83283"/>
                  <a:pt x="120000" y="75000"/>
                </a:cubicBezTo>
                <a:lnTo>
                  <a:pt x="120000" y="60000"/>
                </a:lnTo>
                <a:cubicBezTo>
                  <a:pt x="120000" y="51716"/>
                  <a:pt x="115116" y="45000"/>
                  <a:pt x="109088" y="45000"/>
                </a:cubicBezTo>
                <a:moveTo>
                  <a:pt x="95455" y="63750"/>
                </a:moveTo>
                <a:cubicBezTo>
                  <a:pt x="93944" y="63750"/>
                  <a:pt x="92727" y="65427"/>
                  <a:pt x="92727" y="67500"/>
                </a:cubicBezTo>
                <a:cubicBezTo>
                  <a:pt x="92727" y="69572"/>
                  <a:pt x="93944" y="71250"/>
                  <a:pt x="95455" y="71250"/>
                </a:cubicBezTo>
                <a:cubicBezTo>
                  <a:pt x="96961" y="71250"/>
                  <a:pt x="98183" y="69572"/>
                  <a:pt x="98183" y="67500"/>
                </a:cubicBezTo>
                <a:cubicBezTo>
                  <a:pt x="98183" y="65427"/>
                  <a:pt x="96961" y="63750"/>
                  <a:pt x="95455" y="63750"/>
                </a:cubicBezTo>
                <a:moveTo>
                  <a:pt x="40911" y="97500"/>
                </a:moveTo>
                <a:lnTo>
                  <a:pt x="35455" y="97500"/>
                </a:lnTo>
                <a:cubicBezTo>
                  <a:pt x="33944" y="97500"/>
                  <a:pt x="32727" y="99183"/>
                  <a:pt x="32727" y="101250"/>
                </a:cubicBezTo>
                <a:cubicBezTo>
                  <a:pt x="32727" y="103322"/>
                  <a:pt x="33944" y="105000"/>
                  <a:pt x="35455" y="105000"/>
                </a:cubicBezTo>
                <a:lnTo>
                  <a:pt x="40911" y="105000"/>
                </a:lnTo>
                <a:cubicBezTo>
                  <a:pt x="42416" y="105000"/>
                  <a:pt x="43638" y="103322"/>
                  <a:pt x="43638" y="101250"/>
                </a:cubicBezTo>
                <a:cubicBezTo>
                  <a:pt x="43638" y="99183"/>
                  <a:pt x="42416" y="97500"/>
                  <a:pt x="40911" y="97500"/>
                </a:cubicBezTo>
                <a:moveTo>
                  <a:pt x="40911" y="30000"/>
                </a:moveTo>
                <a:lnTo>
                  <a:pt x="35455" y="30000"/>
                </a:lnTo>
                <a:cubicBezTo>
                  <a:pt x="33944" y="30000"/>
                  <a:pt x="32727" y="31677"/>
                  <a:pt x="32727" y="33750"/>
                </a:cubicBezTo>
                <a:cubicBezTo>
                  <a:pt x="32727" y="35822"/>
                  <a:pt x="33944" y="37500"/>
                  <a:pt x="35455" y="37500"/>
                </a:cubicBezTo>
                <a:lnTo>
                  <a:pt x="40911" y="37500"/>
                </a:lnTo>
                <a:cubicBezTo>
                  <a:pt x="42416" y="37500"/>
                  <a:pt x="43638" y="35822"/>
                  <a:pt x="43638" y="33750"/>
                </a:cubicBezTo>
                <a:cubicBezTo>
                  <a:pt x="43638" y="31677"/>
                  <a:pt x="42416" y="30000"/>
                  <a:pt x="40911" y="30000"/>
                </a:cubicBezTo>
                <a:moveTo>
                  <a:pt x="24544" y="30000"/>
                </a:moveTo>
                <a:lnTo>
                  <a:pt x="19088" y="30000"/>
                </a:lnTo>
                <a:cubicBezTo>
                  <a:pt x="17583" y="30000"/>
                  <a:pt x="16361" y="31677"/>
                  <a:pt x="16361" y="33750"/>
                </a:cubicBezTo>
                <a:cubicBezTo>
                  <a:pt x="16361" y="35822"/>
                  <a:pt x="17583" y="37500"/>
                  <a:pt x="19088" y="37500"/>
                </a:cubicBezTo>
                <a:lnTo>
                  <a:pt x="24544" y="37500"/>
                </a:lnTo>
                <a:cubicBezTo>
                  <a:pt x="26055" y="37500"/>
                  <a:pt x="27272" y="35822"/>
                  <a:pt x="27272" y="33750"/>
                </a:cubicBezTo>
                <a:cubicBezTo>
                  <a:pt x="27272" y="31677"/>
                  <a:pt x="26055" y="30000"/>
                  <a:pt x="24544" y="300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95" name="Shape 4795"/>
          <p:cNvSpPr/>
          <p:nvPr/>
        </p:nvSpPr>
        <p:spPr>
          <a:xfrm>
            <a:off x="9428685" y="2829527"/>
            <a:ext cx="279328" cy="228764"/>
          </a:xfrm>
          <a:custGeom>
            <a:avLst/>
            <a:gdLst/>
            <a:ahLst/>
            <a:cxnLst/>
            <a:rect l="0" t="0" r="0" b="0"/>
            <a:pathLst>
              <a:path w="120000" h="120000" extrusionOk="0">
                <a:moveTo>
                  <a:pt x="57272" y="40077"/>
                </a:moveTo>
                <a:lnTo>
                  <a:pt x="51816" y="40077"/>
                </a:lnTo>
                <a:cubicBezTo>
                  <a:pt x="50311" y="40077"/>
                  <a:pt x="49088" y="41566"/>
                  <a:pt x="49088" y="43405"/>
                </a:cubicBezTo>
                <a:cubicBezTo>
                  <a:pt x="49088" y="45250"/>
                  <a:pt x="50311" y="46738"/>
                  <a:pt x="51816" y="46738"/>
                </a:cubicBezTo>
                <a:lnTo>
                  <a:pt x="57272" y="46738"/>
                </a:lnTo>
                <a:cubicBezTo>
                  <a:pt x="58777" y="46738"/>
                  <a:pt x="60000" y="45250"/>
                  <a:pt x="60000" y="43405"/>
                </a:cubicBezTo>
                <a:cubicBezTo>
                  <a:pt x="60000" y="41566"/>
                  <a:pt x="58777" y="40077"/>
                  <a:pt x="57272" y="40077"/>
                </a:cubicBezTo>
                <a:moveTo>
                  <a:pt x="40911" y="40077"/>
                </a:moveTo>
                <a:lnTo>
                  <a:pt x="35455" y="40077"/>
                </a:lnTo>
                <a:cubicBezTo>
                  <a:pt x="33944" y="40077"/>
                  <a:pt x="32727" y="41566"/>
                  <a:pt x="32727" y="43405"/>
                </a:cubicBezTo>
                <a:cubicBezTo>
                  <a:pt x="32727" y="45250"/>
                  <a:pt x="33944" y="46738"/>
                  <a:pt x="35455" y="46738"/>
                </a:cubicBezTo>
                <a:lnTo>
                  <a:pt x="40911" y="46738"/>
                </a:lnTo>
                <a:cubicBezTo>
                  <a:pt x="42416" y="46738"/>
                  <a:pt x="43638" y="45250"/>
                  <a:pt x="43638" y="43405"/>
                </a:cubicBezTo>
                <a:cubicBezTo>
                  <a:pt x="43638" y="41566"/>
                  <a:pt x="42416" y="40077"/>
                  <a:pt x="40911" y="40077"/>
                </a:cubicBezTo>
                <a:moveTo>
                  <a:pt x="57272" y="100022"/>
                </a:moveTo>
                <a:lnTo>
                  <a:pt x="51816" y="100022"/>
                </a:lnTo>
                <a:cubicBezTo>
                  <a:pt x="50311" y="100022"/>
                  <a:pt x="49088" y="101511"/>
                  <a:pt x="49088" y="103350"/>
                </a:cubicBezTo>
                <a:cubicBezTo>
                  <a:pt x="49088" y="105194"/>
                  <a:pt x="50311" y="106677"/>
                  <a:pt x="51816" y="106677"/>
                </a:cubicBezTo>
                <a:lnTo>
                  <a:pt x="57272" y="106677"/>
                </a:lnTo>
                <a:cubicBezTo>
                  <a:pt x="58777" y="106677"/>
                  <a:pt x="60000" y="105194"/>
                  <a:pt x="60000" y="103350"/>
                </a:cubicBezTo>
                <a:cubicBezTo>
                  <a:pt x="60000" y="101511"/>
                  <a:pt x="58777" y="100022"/>
                  <a:pt x="57272" y="100022"/>
                </a:cubicBezTo>
                <a:moveTo>
                  <a:pt x="73638" y="100022"/>
                </a:moveTo>
                <a:lnTo>
                  <a:pt x="68183" y="100022"/>
                </a:lnTo>
                <a:cubicBezTo>
                  <a:pt x="66672" y="100022"/>
                  <a:pt x="65455" y="101511"/>
                  <a:pt x="65455" y="103350"/>
                </a:cubicBezTo>
                <a:cubicBezTo>
                  <a:pt x="65455" y="105194"/>
                  <a:pt x="66672" y="106677"/>
                  <a:pt x="68183" y="106677"/>
                </a:cubicBezTo>
                <a:lnTo>
                  <a:pt x="73638" y="106677"/>
                </a:lnTo>
                <a:cubicBezTo>
                  <a:pt x="75144" y="106677"/>
                  <a:pt x="76361" y="105194"/>
                  <a:pt x="76361" y="103350"/>
                </a:cubicBezTo>
                <a:cubicBezTo>
                  <a:pt x="76361" y="101511"/>
                  <a:pt x="75144" y="100022"/>
                  <a:pt x="73638" y="100022"/>
                </a:cubicBezTo>
                <a:moveTo>
                  <a:pt x="114544" y="80038"/>
                </a:moveTo>
                <a:cubicBezTo>
                  <a:pt x="114544" y="83716"/>
                  <a:pt x="112100" y="86700"/>
                  <a:pt x="109088" y="86700"/>
                </a:cubicBezTo>
                <a:lnTo>
                  <a:pt x="92727" y="86700"/>
                </a:lnTo>
                <a:cubicBezTo>
                  <a:pt x="89711" y="86700"/>
                  <a:pt x="87272" y="83716"/>
                  <a:pt x="87272" y="80038"/>
                </a:cubicBezTo>
                <a:lnTo>
                  <a:pt x="87272" y="66716"/>
                </a:lnTo>
                <a:cubicBezTo>
                  <a:pt x="87272" y="63044"/>
                  <a:pt x="89711" y="60061"/>
                  <a:pt x="92727" y="60061"/>
                </a:cubicBezTo>
                <a:lnTo>
                  <a:pt x="109088" y="60061"/>
                </a:lnTo>
                <a:cubicBezTo>
                  <a:pt x="112100" y="60061"/>
                  <a:pt x="114544" y="63044"/>
                  <a:pt x="114544" y="66716"/>
                </a:cubicBezTo>
                <a:cubicBezTo>
                  <a:pt x="114544" y="66716"/>
                  <a:pt x="114544" y="80038"/>
                  <a:pt x="114544" y="80038"/>
                </a:cubicBezTo>
                <a:close/>
                <a:moveTo>
                  <a:pt x="103638" y="106677"/>
                </a:moveTo>
                <a:cubicBezTo>
                  <a:pt x="103638" y="110355"/>
                  <a:pt x="101188" y="113338"/>
                  <a:pt x="98183" y="113338"/>
                </a:cubicBezTo>
                <a:lnTo>
                  <a:pt x="10911" y="113338"/>
                </a:lnTo>
                <a:cubicBezTo>
                  <a:pt x="7894" y="113338"/>
                  <a:pt x="5455" y="110355"/>
                  <a:pt x="5455" y="106677"/>
                </a:cubicBezTo>
                <a:lnTo>
                  <a:pt x="5455" y="40077"/>
                </a:lnTo>
                <a:cubicBezTo>
                  <a:pt x="5455" y="36405"/>
                  <a:pt x="7894" y="33416"/>
                  <a:pt x="10911" y="33416"/>
                </a:cubicBezTo>
                <a:lnTo>
                  <a:pt x="98183" y="33416"/>
                </a:lnTo>
                <a:cubicBezTo>
                  <a:pt x="101188" y="33416"/>
                  <a:pt x="103638" y="36405"/>
                  <a:pt x="103638" y="40077"/>
                </a:cubicBezTo>
                <a:lnTo>
                  <a:pt x="103638" y="53400"/>
                </a:lnTo>
                <a:lnTo>
                  <a:pt x="92727" y="53400"/>
                </a:lnTo>
                <a:cubicBezTo>
                  <a:pt x="86700" y="53400"/>
                  <a:pt x="81816" y="59361"/>
                  <a:pt x="81816" y="66716"/>
                </a:cubicBezTo>
                <a:lnTo>
                  <a:pt x="81816" y="80038"/>
                </a:lnTo>
                <a:cubicBezTo>
                  <a:pt x="81816" y="87394"/>
                  <a:pt x="86700" y="93361"/>
                  <a:pt x="92727" y="93361"/>
                </a:cubicBezTo>
                <a:lnTo>
                  <a:pt x="103638" y="93361"/>
                </a:lnTo>
                <a:cubicBezTo>
                  <a:pt x="103638" y="93361"/>
                  <a:pt x="103638" y="106677"/>
                  <a:pt x="103638" y="106677"/>
                </a:cubicBezTo>
                <a:close/>
                <a:moveTo>
                  <a:pt x="5455" y="26755"/>
                </a:moveTo>
                <a:cubicBezTo>
                  <a:pt x="5455" y="23083"/>
                  <a:pt x="7888" y="20100"/>
                  <a:pt x="10905" y="20100"/>
                </a:cubicBezTo>
                <a:lnTo>
                  <a:pt x="9400" y="26944"/>
                </a:lnTo>
                <a:cubicBezTo>
                  <a:pt x="7977" y="27188"/>
                  <a:pt x="6650" y="27755"/>
                  <a:pt x="5455" y="28605"/>
                </a:cubicBezTo>
                <a:cubicBezTo>
                  <a:pt x="5455" y="28605"/>
                  <a:pt x="5455" y="26755"/>
                  <a:pt x="5455" y="26755"/>
                </a:cubicBezTo>
                <a:close/>
                <a:moveTo>
                  <a:pt x="19172" y="8155"/>
                </a:moveTo>
                <a:lnTo>
                  <a:pt x="76022" y="26755"/>
                </a:lnTo>
                <a:lnTo>
                  <a:pt x="15088" y="26755"/>
                </a:lnTo>
                <a:cubicBezTo>
                  <a:pt x="15088" y="26755"/>
                  <a:pt x="19172" y="8155"/>
                  <a:pt x="19172" y="8155"/>
                </a:cubicBezTo>
                <a:close/>
                <a:moveTo>
                  <a:pt x="93200" y="14344"/>
                </a:moveTo>
                <a:lnTo>
                  <a:pt x="94344" y="25855"/>
                </a:lnTo>
                <a:lnTo>
                  <a:pt x="69777" y="17822"/>
                </a:lnTo>
                <a:cubicBezTo>
                  <a:pt x="69777" y="17822"/>
                  <a:pt x="93200" y="14344"/>
                  <a:pt x="93200" y="14344"/>
                </a:cubicBezTo>
                <a:close/>
                <a:moveTo>
                  <a:pt x="103638" y="26755"/>
                </a:moveTo>
                <a:lnTo>
                  <a:pt x="103638" y="28605"/>
                </a:lnTo>
                <a:cubicBezTo>
                  <a:pt x="102516" y="27805"/>
                  <a:pt x="101283" y="27244"/>
                  <a:pt x="99955" y="26977"/>
                </a:cubicBezTo>
                <a:lnTo>
                  <a:pt x="99283" y="20233"/>
                </a:lnTo>
                <a:cubicBezTo>
                  <a:pt x="101766" y="20855"/>
                  <a:pt x="103638" y="23538"/>
                  <a:pt x="103638" y="26755"/>
                </a:cubicBezTo>
                <a:moveTo>
                  <a:pt x="109088" y="53400"/>
                </a:moveTo>
                <a:lnTo>
                  <a:pt x="109088" y="26755"/>
                </a:lnTo>
                <a:cubicBezTo>
                  <a:pt x="109088" y="19583"/>
                  <a:pt x="104433" y="13772"/>
                  <a:pt x="98611" y="13488"/>
                </a:cubicBezTo>
                <a:lnTo>
                  <a:pt x="97961" y="6927"/>
                </a:lnTo>
                <a:lnTo>
                  <a:pt x="55666" y="13205"/>
                </a:lnTo>
                <a:lnTo>
                  <a:pt x="15316" y="0"/>
                </a:lnTo>
                <a:lnTo>
                  <a:pt x="12366" y="13438"/>
                </a:lnTo>
                <a:lnTo>
                  <a:pt x="10911" y="13438"/>
                </a:lnTo>
                <a:cubicBezTo>
                  <a:pt x="4883" y="13438"/>
                  <a:pt x="0" y="19400"/>
                  <a:pt x="0" y="26755"/>
                </a:cubicBezTo>
                <a:lnTo>
                  <a:pt x="0" y="106677"/>
                </a:lnTo>
                <a:cubicBezTo>
                  <a:pt x="0" y="114033"/>
                  <a:pt x="4883" y="120000"/>
                  <a:pt x="10911" y="120000"/>
                </a:cubicBezTo>
                <a:lnTo>
                  <a:pt x="98183" y="120000"/>
                </a:lnTo>
                <a:cubicBezTo>
                  <a:pt x="104205" y="120000"/>
                  <a:pt x="109088" y="114033"/>
                  <a:pt x="109088" y="106677"/>
                </a:cubicBezTo>
                <a:lnTo>
                  <a:pt x="109088" y="93361"/>
                </a:lnTo>
                <a:cubicBezTo>
                  <a:pt x="115116" y="93361"/>
                  <a:pt x="120000" y="87394"/>
                  <a:pt x="120000" y="80038"/>
                </a:cubicBezTo>
                <a:lnTo>
                  <a:pt x="120000" y="66716"/>
                </a:lnTo>
                <a:cubicBezTo>
                  <a:pt x="120000" y="59361"/>
                  <a:pt x="115116" y="53400"/>
                  <a:pt x="109088" y="53400"/>
                </a:cubicBezTo>
                <a:moveTo>
                  <a:pt x="73638" y="40077"/>
                </a:moveTo>
                <a:lnTo>
                  <a:pt x="68183" y="40077"/>
                </a:lnTo>
                <a:cubicBezTo>
                  <a:pt x="66672" y="40077"/>
                  <a:pt x="65455" y="41566"/>
                  <a:pt x="65455" y="43405"/>
                </a:cubicBezTo>
                <a:cubicBezTo>
                  <a:pt x="65455" y="45250"/>
                  <a:pt x="66672" y="46738"/>
                  <a:pt x="68183" y="46738"/>
                </a:cubicBezTo>
                <a:lnTo>
                  <a:pt x="73638" y="46738"/>
                </a:lnTo>
                <a:cubicBezTo>
                  <a:pt x="75144" y="46738"/>
                  <a:pt x="76361" y="45250"/>
                  <a:pt x="76361" y="43405"/>
                </a:cubicBezTo>
                <a:cubicBezTo>
                  <a:pt x="76361" y="41566"/>
                  <a:pt x="75144" y="40077"/>
                  <a:pt x="73638" y="40077"/>
                </a:cubicBezTo>
                <a:moveTo>
                  <a:pt x="90000" y="100022"/>
                </a:moveTo>
                <a:lnTo>
                  <a:pt x="84544" y="100022"/>
                </a:lnTo>
                <a:cubicBezTo>
                  <a:pt x="83038" y="100022"/>
                  <a:pt x="81816" y="101511"/>
                  <a:pt x="81816" y="103350"/>
                </a:cubicBezTo>
                <a:cubicBezTo>
                  <a:pt x="81816" y="105194"/>
                  <a:pt x="83038" y="106677"/>
                  <a:pt x="84544" y="106677"/>
                </a:cubicBezTo>
                <a:lnTo>
                  <a:pt x="90000" y="106677"/>
                </a:lnTo>
                <a:cubicBezTo>
                  <a:pt x="91505" y="106677"/>
                  <a:pt x="92727" y="105194"/>
                  <a:pt x="92727" y="103350"/>
                </a:cubicBezTo>
                <a:cubicBezTo>
                  <a:pt x="92727" y="101511"/>
                  <a:pt x="91505" y="100022"/>
                  <a:pt x="90000" y="100022"/>
                </a:cubicBezTo>
                <a:moveTo>
                  <a:pt x="95455" y="70050"/>
                </a:moveTo>
                <a:cubicBezTo>
                  <a:pt x="93944" y="70050"/>
                  <a:pt x="92727" y="71538"/>
                  <a:pt x="92727" y="73377"/>
                </a:cubicBezTo>
                <a:cubicBezTo>
                  <a:pt x="92727" y="75222"/>
                  <a:pt x="93944" y="76711"/>
                  <a:pt x="95455" y="76711"/>
                </a:cubicBezTo>
                <a:cubicBezTo>
                  <a:pt x="96961" y="76711"/>
                  <a:pt x="98183" y="75222"/>
                  <a:pt x="98183" y="73377"/>
                </a:cubicBezTo>
                <a:cubicBezTo>
                  <a:pt x="98183" y="71538"/>
                  <a:pt x="96961" y="70050"/>
                  <a:pt x="95455" y="70050"/>
                </a:cubicBezTo>
                <a:moveTo>
                  <a:pt x="24544" y="40077"/>
                </a:moveTo>
                <a:lnTo>
                  <a:pt x="19088" y="40077"/>
                </a:lnTo>
                <a:cubicBezTo>
                  <a:pt x="17583" y="40077"/>
                  <a:pt x="16361" y="41566"/>
                  <a:pt x="16361" y="43405"/>
                </a:cubicBezTo>
                <a:cubicBezTo>
                  <a:pt x="16361" y="45250"/>
                  <a:pt x="17583" y="46738"/>
                  <a:pt x="19088" y="46738"/>
                </a:cubicBezTo>
                <a:lnTo>
                  <a:pt x="24544" y="46738"/>
                </a:lnTo>
                <a:cubicBezTo>
                  <a:pt x="26055" y="46738"/>
                  <a:pt x="27272" y="45250"/>
                  <a:pt x="27272" y="43405"/>
                </a:cubicBezTo>
                <a:cubicBezTo>
                  <a:pt x="27272" y="41566"/>
                  <a:pt x="26055" y="40077"/>
                  <a:pt x="24544" y="40077"/>
                </a:cubicBezTo>
                <a:moveTo>
                  <a:pt x="84544" y="46738"/>
                </a:moveTo>
                <a:lnTo>
                  <a:pt x="90000" y="46738"/>
                </a:lnTo>
                <a:cubicBezTo>
                  <a:pt x="91505" y="46738"/>
                  <a:pt x="92727" y="45250"/>
                  <a:pt x="92727" y="43405"/>
                </a:cubicBezTo>
                <a:cubicBezTo>
                  <a:pt x="92727" y="41566"/>
                  <a:pt x="91505" y="40077"/>
                  <a:pt x="90000" y="40077"/>
                </a:cubicBezTo>
                <a:lnTo>
                  <a:pt x="84544" y="40077"/>
                </a:lnTo>
                <a:cubicBezTo>
                  <a:pt x="83038" y="40077"/>
                  <a:pt x="81816" y="41566"/>
                  <a:pt x="81816" y="43405"/>
                </a:cubicBezTo>
                <a:cubicBezTo>
                  <a:pt x="81816" y="45250"/>
                  <a:pt x="83038" y="46738"/>
                  <a:pt x="84544" y="46738"/>
                </a:cubicBezTo>
                <a:moveTo>
                  <a:pt x="40911" y="100022"/>
                </a:moveTo>
                <a:lnTo>
                  <a:pt x="35455" y="100022"/>
                </a:lnTo>
                <a:cubicBezTo>
                  <a:pt x="33944" y="100022"/>
                  <a:pt x="32727" y="101511"/>
                  <a:pt x="32727" y="103350"/>
                </a:cubicBezTo>
                <a:cubicBezTo>
                  <a:pt x="32727" y="105194"/>
                  <a:pt x="33944" y="106677"/>
                  <a:pt x="35455" y="106677"/>
                </a:cubicBezTo>
                <a:lnTo>
                  <a:pt x="40911" y="106677"/>
                </a:lnTo>
                <a:cubicBezTo>
                  <a:pt x="42416" y="106677"/>
                  <a:pt x="43638" y="105194"/>
                  <a:pt x="43638" y="103350"/>
                </a:cubicBezTo>
                <a:cubicBezTo>
                  <a:pt x="43638" y="101511"/>
                  <a:pt x="42416" y="100022"/>
                  <a:pt x="40911" y="100022"/>
                </a:cubicBezTo>
                <a:moveTo>
                  <a:pt x="24544" y="100022"/>
                </a:moveTo>
                <a:lnTo>
                  <a:pt x="19088" y="100022"/>
                </a:lnTo>
                <a:cubicBezTo>
                  <a:pt x="17583" y="100022"/>
                  <a:pt x="16361" y="101511"/>
                  <a:pt x="16361" y="103350"/>
                </a:cubicBezTo>
                <a:cubicBezTo>
                  <a:pt x="16361" y="105194"/>
                  <a:pt x="17583" y="106677"/>
                  <a:pt x="19088" y="106677"/>
                </a:cubicBezTo>
                <a:lnTo>
                  <a:pt x="24544" y="106677"/>
                </a:lnTo>
                <a:cubicBezTo>
                  <a:pt x="26055" y="106677"/>
                  <a:pt x="27272" y="105194"/>
                  <a:pt x="27272" y="103350"/>
                </a:cubicBezTo>
                <a:cubicBezTo>
                  <a:pt x="27272" y="101511"/>
                  <a:pt x="26055" y="100022"/>
                  <a:pt x="24544" y="100022"/>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96" name="Shape 4796"/>
          <p:cNvSpPr/>
          <p:nvPr/>
        </p:nvSpPr>
        <p:spPr>
          <a:xfrm>
            <a:off x="10000035" y="2804134"/>
            <a:ext cx="203147" cy="279328"/>
          </a:xfrm>
          <a:custGeom>
            <a:avLst/>
            <a:gdLst/>
            <a:ahLst/>
            <a:cxnLst/>
            <a:rect l="0" t="0" r="0" b="0"/>
            <a:pathLst>
              <a:path w="120000" h="120000" extrusionOk="0">
                <a:moveTo>
                  <a:pt x="75000" y="54544"/>
                </a:moveTo>
                <a:lnTo>
                  <a:pt x="15000" y="54544"/>
                </a:lnTo>
                <a:lnTo>
                  <a:pt x="15000" y="60000"/>
                </a:lnTo>
                <a:lnTo>
                  <a:pt x="75000" y="60000"/>
                </a:lnTo>
                <a:cubicBezTo>
                  <a:pt x="75000" y="60000"/>
                  <a:pt x="75000" y="54544"/>
                  <a:pt x="75000" y="54544"/>
                </a:cubicBezTo>
                <a:close/>
                <a:moveTo>
                  <a:pt x="105000" y="65455"/>
                </a:moveTo>
                <a:lnTo>
                  <a:pt x="15000" y="65455"/>
                </a:lnTo>
                <a:lnTo>
                  <a:pt x="15000" y="70911"/>
                </a:lnTo>
                <a:lnTo>
                  <a:pt x="105000" y="70911"/>
                </a:lnTo>
                <a:cubicBezTo>
                  <a:pt x="105000" y="70911"/>
                  <a:pt x="105000" y="65455"/>
                  <a:pt x="105000" y="65455"/>
                </a:cubicBezTo>
                <a:close/>
                <a:moveTo>
                  <a:pt x="22500" y="10911"/>
                </a:moveTo>
                <a:lnTo>
                  <a:pt x="15000" y="10911"/>
                </a:lnTo>
                <a:lnTo>
                  <a:pt x="15000" y="43638"/>
                </a:lnTo>
                <a:lnTo>
                  <a:pt x="22500" y="43638"/>
                </a:lnTo>
                <a:cubicBezTo>
                  <a:pt x="22500" y="43638"/>
                  <a:pt x="22500" y="10911"/>
                  <a:pt x="22500" y="10911"/>
                </a:cubicBezTo>
                <a:close/>
                <a:moveTo>
                  <a:pt x="105000" y="76361"/>
                </a:moveTo>
                <a:lnTo>
                  <a:pt x="15000" y="76361"/>
                </a:lnTo>
                <a:lnTo>
                  <a:pt x="15000" y="81816"/>
                </a:lnTo>
                <a:lnTo>
                  <a:pt x="105000" y="81816"/>
                </a:lnTo>
                <a:cubicBezTo>
                  <a:pt x="105000" y="81816"/>
                  <a:pt x="105000" y="76361"/>
                  <a:pt x="105000" y="76361"/>
                </a:cubicBezTo>
                <a:close/>
                <a:moveTo>
                  <a:pt x="90000" y="87272"/>
                </a:moveTo>
                <a:lnTo>
                  <a:pt x="15000" y="87272"/>
                </a:lnTo>
                <a:lnTo>
                  <a:pt x="15000" y="92727"/>
                </a:lnTo>
                <a:lnTo>
                  <a:pt x="90000" y="92727"/>
                </a:lnTo>
                <a:cubicBezTo>
                  <a:pt x="90000" y="92727"/>
                  <a:pt x="90000" y="87272"/>
                  <a:pt x="90000" y="87272"/>
                </a:cubicBezTo>
                <a:close/>
                <a:moveTo>
                  <a:pt x="112500" y="110688"/>
                </a:moveTo>
                <a:lnTo>
                  <a:pt x="103900" y="104433"/>
                </a:lnTo>
                <a:cubicBezTo>
                  <a:pt x="103222" y="103944"/>
                  <a:pt x="102288" y="103638"/>
                  <a:pt x="101250" y="103638"/>
                </a:cubicBezTo>
                <a:cubicBezTo>
                  <a:pt x="100216" y="103638"/>
                  <a:pt x="99277" y="103944"/>
                  <a:pt x="98600" y="104433"/>
                </a:cubicBezTo>
                <a:lnTo>
                  <a:pt x="86250" y="113416"/>
                </a:lnTo>
                <a:lnTo>
                  <a:pt x="73900" y="104433"/>
                </a:lnTo>
                <a:cubicBezTo>
                  <a:pt x="73222" y="103944"/>
                  <a:pt x="72288" y="103638"/>
                  <a:pt x="71250" y="103638"/>
                </a:cubicBezTo>
                <a:cubicBezTo>
                  <a:pt x="70022" y="103638"/>
                  <a:pt x="68988" y="104094"/>
                  <a:pt x="68300" y="104755"/>
                </a:cubicBezTo>
                <a:lnTo>
                  <a:pt x="68250" y="104727"/>
                </a:lnTo>
                <a:lnTo>
                  <a:pt x="60000" y="112727"/>
                </a:lnTo>
                <a:lnTo>
                  <a:pt x="51750" y="104727"/>
                </a:lnTo>
                <a:lnTo>
                  <a:pt x="51700" y="104755"/>
                </a:lnTo>
                <a:cubicBezTo>
                  <a:pt x="51011" y="104094"/>
                  <a:pt x="49977" y="103638"/>
                  <a:pt x="48750" y="103638"/>
                </a:cubicBezTo>
                <a:cubicBezTo>
                  <a:pt x="47716" y="103638"/>
                  <a:pt x="46777" y="103944"/>
                  <a:pt x="46100" y="104433"/>
                </a:cubicBezTo>
                <a:lnTo>
                  <a:pt x="33750" y="113416"/>
                </a:lnTo>
                <a:lnTo>
                  <a:pt x="21400" y="104433"/>
                </a:lnTo>
                <a:cubicBezTo>
                  <a:pt x="20722" y="103944"/>
                  <a:pt x="19788" y="103638"/>
                  <a:pt x="18750" y="103638"/>
                </a:cubicBezTo>
                <a:cubicBezTo>
                  <a:pt x="17711" y="103638"/>
                  <a:pt x="16777" y="103944"/>
                  <a:pt x="16100" y="104433"/>
                </a:cubicBezTo>
                <a:lnTo>
                  <a:pt x="7500" y="110688"/>
                </a:lnTo>
                <a:lnTo>
                  <a:pt x="7500" y="5455"/>
                </a:lnTo>
                <a:lnTo>
                  <a:pt x="112500" y="5455"/>
                </a:lnTo>
                <a:cubicBezTo>
                  <a:pt x="112500" y="5455"/>
                  <a:pt x="112500" y="110688"/>
                  <a:pt x="112500" y="110688"/>
                </a:cubicBezTo>
                <a:close/>
                <a:moveTo>
                  <a:pt x="116250" y="0"/>
                </a:moveTo>
                <a:lnTo>
                  <a:pt x="3750" y="0"/>
                </a:lnTo>
                <a:cubicBezTo>
                  <a:pt x="1677" y="0"/>
                  <a:pt x="0" y="1222"/>
                  <a:pt x="0" y="2727"/>
                </a:cubicBezTo>
                <a:lnTo>
                  <a:pt x="0" y="117272"/>
                </a:lnTo>
                <a:cubicBezTo>
                  <a:pt x="0" y="118777"/>
                  <a:pt x="1677" y="120000"/>
                  <a:pt x="3750" y="120000"/>
                </a:cubicBezTo>
                <a:cubicBezTo>
                  <a:pt x="4788" y="120000"/>
                  <a:pt x="5727" y="119694"/>
                  <a:pt x="6400" y="119200"/>
                </a:cubicBezTo>
                <a:lnTo>
                  <a:pt x="18750" y="110222"/>
                </a:lnTo>
                <a:lnTo>
                  <a:pt x="31100" y="119200"/>
                </a:lnTo>
                <a:cubicBezTo>
                  <a:pt x="31777" y="119694"/>
                  <a:pt x="32711" y="120000"/>
                  <a:pt x="33750" y="120000"/>
                </a:cubicBezTo>
                <a:cubicBezTo>
                  <a:pt x="34788" y="120000"/>
                  <a:pt x="35727" y="119694"/>
                  <a:pt x="36400" y="119200"/>
                </a:cubicBezTo>
                <a:lnTo>
                  <a:pt x="48344" y="110516"/>
                </a:lnTo>
                <a:lnTo>
                  <a:pt x="57000" y="118911"/>
                </a:lnTo>
                <a:lnTo>
                  <a:pt x="57050" y="118883"/>
                </a:lnTo>
                <a:cubicBezTo>
                  <a:pt x="57738" y="119544"/>
                  <a:pt x="58772" y="120000"/>
                  <a:pt x="60000" y="120000"/>
                </a:cubicBezTo>
                <a:cubicBezTo>
                  <a:pt x="61227" y="120000"/>
                  <a:pt x="62261" y="119544"/>
                  <a:pt x="62950" y="118883"/>
                </a:cubicBezTo>
                <a:lnTo>
                  <a:pt x="63000" y="118911"/>
                </a:lnTo>
                <a:lnTo>
                  <a:pt x="71655" y="110516"/>
                </a:lnTo>
                <a:lnTo>
                  <a:pt x="83600" y="119200"/>
                </a:lnTo>
                <a:cubicBezTo>
                  <a:pt x="84277" y="119694"/>
                  <a:pt x="85211" y="120000"/>
                  <a:pt x="86250" y="120000"/>
                </a:cubicBezTo>
                <a:cubicBezTo>
                  <a:pt x="87288" y="120000"/>
                  <a:pt x="88227" y="119694"/>
                  <a:pt x="88900" y="119200"/>
                </a:cubicBezTo>
                <a:lnTo>
                  <a:pt x="101250" y="110222"/>
                </a:lnTo>
                <a:lnTo>
                  <a:pt x="113600" y="119200"/>
                </a:lnTo>
                <a:cubicBezTo>
                  <a:pt x="114277" y="119694"/>
                  <a:pt x="115211" y="120000"/>
                  <a:pt x="116250" y="120000"/>
                </a:cubicBezTo>
                <a:cubicBezTo>
                  <a:pt x="118322" y="120000"/>
                  <a:pt x="120000" y="118777"/>
                  <a:pt x="120000" y="117272"/>
                </a:cubicBezTo>
                <a:lnTo>
                  <a:pt x="120000" y="2727"/>
                </a:lnTo>
                <a:cubicBezTo>
                  <a:pt x="120000" y="1222"/>
                  <a:pt x="118322" y="0"/>
                  <a:pt x="116250" y="0"/>
                </a:cubicBezTo>
                <a:moveTo>
                  <a:pt x="90000" y="10911"/>
                </a:moveTo>
                <a:lnTo>
                  <a:pt x="82500" y="10911"/>
                </a:lnTo>
                <a:lnTo>
                  <a:pt x="82500" y="43638"/>
                </a:lnTo>
                <a:lnTo>
                  <a:pt x="90000" y="43638"/>
                </a:lnTo>
                <a:cubicBezTo>
                  <a:pt x="90000" y="43638"/>
                  <a:pt x="90000" y="10911"/>
                  <a:pt x="90000" y="10911"/>
                </a:cubicBezTo>
                <a:close/>
                <a:moveTo>
                  <a:pt x="105000" y="10911"/>
                </a:moveTo>
                <a:lnTo>
                  <a:pt x="97500" y="10911"/>
                </a:lnTo>
                <a:lnTo>
                  <a:pt x="97500" y="43638"/>
                </a:lnTo>
                <a:lnTo>
                  <a:pt x="105000" y="43638"/>
                </a:lnTo>
                <a:cubicBezTo>
                  <a:pt x="105000" y="43638"/>
                  <a:pt x="105000" y="10911"/>
                  <a:pt x="105000" y="10911"/>
                </a:cubicBezTo>
                <a:close/>
                <a:moveTo>
                  <a:pt x="60000" y="10911"/>
                </a:moveTo>
                <a:lnTo>
                  <a:pt x="52500" y="10911"/>
                </a:lnTo>
                <a:lnTo>
                  <a:pt x="52500" y="43638"/>
                </a:lnTo>
                <a:lnTo>
                  <a:pt x="60000" y="43638"/>
                </a:lnTo>
                <a:cubicBezTo>
                  <a:pt x="60000" y="43638"/>
                  <a:pt x="60000" y="10911"/>
                  <a:pt x="60000" y="10911"/>
                </a:cubicBezTo>
                <a:close/>
                <a:moveTo>
                  <a:pt x="45000" y="10911"/>
                </a:moveTo>
                <a:lnTo>
                  <a:pt x="30000" y="10911"/>
                </a:lnTo>
                <a:lnTo>
                  <a:pt x="30000" y="43638"/>
                </a:lnTo>
                <a:lnTo>
                  <a:pt x="45000" y="43638"/>
                </a:lnTo>
                <a:cubicBezTo>
                  <a:pt x="45000" y="43638"/>
                  <a:pt x="45000" y="10911"/>
                  <a:pt x="45000" y="10911"/>
                </a:cubicBezTo>
                <a:close/>
                <a:moveTo>
                  <a:pt x="75000" y="10911"/>
                </a:moveTo>
                <a:lnTo>
                  <a:pt x="67500" y="10911"/>
                </a:lnTo>
                <a:lnTo>
                  <a:pt x="67500" y="43638"/>
                </a:lnTo>
                <a:lnTo>
                  <a:pt x="75000" y="43638"/>
                </a:lnTo>
                <a:cubicBezTo>
                  <a:pt x="75000" y="43638"/>
                  <a:pt x="75000" y="10911"/>
                  <a:pt x="75000" y="10911"/>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97" name="Shape 4797"/>
          <p:cNvSpPr/>
          <p:nvPr/>
        </p:nvSpPr>
        <p:spPr>
          <a:xfrm>
            <a:off x="10520600" y="2804134"/>
            <a:ext cx="228541" cy="279328"/>
          </a:xfrm>
          <a:custGeom>
            <a:avLst/>
            <a:gdLst/>
            <a:ahLst/>
            <a:cxnLst/>
            <a:rect l="0" t="0" r="0" b="0"/>
            <a:pathLst>
              <a:path w="120000" h="120000" extrusionOk="0">
                <a:moveTo>
                  <a:pt x="80000" y="76361"/>
                </a:moveTo>
                <a:lnTo>
                  <a:pt x="13333" y="76361"/>
                </a:lnTo>
                <a:lnTo>
                  <a:pt x="13333" y="81816"/>
                </a:lnTo>
                <a:lnTo>
                  <a:pt x="80000" y="81816"/>
                </a:lnTo>
                <a:cubicBezTo>
                  <a:pt x="80000" y="81816"/>
                  <a:pt x="80000" y="76361"/>
                  <a:pt x="80000" y="76361"/>
                </a:cubicBezTo>
                <a:close/>
                <a:moveTo>
                  <a:pt x="86666" y="111622"/>
                </a:moveTo>
                <a:lnTo>
                  <a:pt x="75688" y="104433"/>
                </a:lnTo>
                <a:cubicBezTo>
                  <a:pt x="75083" y="103944"/>
                  <a:pt x="74255" y="103638"/>
                  <a:pt x="73333" y="103638"/>
                </a:cubicBezTo>
                <a:cubicBezTo>
                  <a:pt x="72416" y="103638"/>
                  <a:pt x="71583" y="103944"/>
                  <a:pt x="70977" y="104433"/>
                </a:cubicBezTo>
                <a:lnTo>
                  <a:pt x="60000" y="113416"/>
                </a:lnTo>
                <a:lnTo>
                  <a:pt x="49022" y="104433"/>
                </a:lnTo>
                <a:cubicBezTo>
                  <a:pt x="48422" y="103944"/>
                  <a:pt x="47588" y="103638"/>
                  <a:pt x="46666" y="103638"/>
                </a:cubicBezTo>
                <a:cubicBezTo>
                  <a:pt x="45750" y="103638"/>
                  <a:pt x="44916" y="103944"/>
                  <a:pt x="44311" y="104433"/>
                </a:cubicBezTo>
                <a:lnTo>
                  <a:pt x="33333" y="113416"/>
                </a:lnTo>
                <a:lnTo>
                  <a:pt x="22355" y="104433"/>
                </a:lnTo>
                <a:cubicBezTo>
                  <a:pt x="21750" y="103944"/>
                  <a:pt x="20922" y="103638"/>
                  <a:pt x="20000" y="103638"/>
                </a:cubicBezTo>
                <a:cubicBezTo>
                  <a:pt x="19083" y="103638"/>
                  <a:pt x="18250" y="103944"/>
                  <a:pt x="17644" y="104433"/>
                </a:cubicBezTo>
                <a:lnTo>
                  <a:pt x="6666" y="111622"/>
                </a:lnTo>
                <a:lnTo>
                  <a:pt x="6666" y="21816"/>
                </a:lnTo>
                <a:lnTo>
                  <a:pt x="86666" y="21816"/>
                </a:lnTo>
                <a:cubicBezTo>
                  <a:pt x="86666" y="21816"/>
                  <a:pt x="86666" y="111622"/>
                  <a:pt x="86666" y="111622"/>
                </a:cubicBezTo>
                <a:close/>
                <a:moveTo>
                  <a:pt x="90000" y="16361"/>
                </a:moveTo>
                <a:lnTo>
                  <a:pt x="3333" y="16361"/>
                </a:lnTo>
                <a:cubicBezTo>
                  <a:pt x="1488" y="16361"/>
                  <a:pt x="0" y="17583"/>
                  <a:pt x="0" y="19088"/>
                </a:cubicBezTo>
                <a:lnTo>
                  <a:pt x="0" y="117272"/>
                </a:lnTo>
                <a:cubicBezTo>
                  <a:pt x="0" y="118777"/>
                  <a:pt x="1488" y="120000"/>
                  <a:pt x="3333" y="120000"/>
                </a:cubicBezTo>
                <a:cubicBezTo>
                  <a:pt x="4255" y="120000"/>
                  <a:pt x="5088" y="119694"/>
                  <a:pt x="5688" y="119200"/>
                </a:cubicBezTo>
                <a:lnTo>
                  <a:pt x="19738" y="110005"/>
                </a:lnTo>
                <a:lnTo>
                  <a:pt x="30977" y="119200"/>
                </a:lnTo>
                <a:cubicBezTo>
                  <a:pt x="31577" y="119694"/>
                  <a:pt x="32411" y="120000"/>
                  <a:pt x="33333" y="120000"/>
                </a:cubicBezTo>
                <a:cubicBezTo>
                  <a:pt x="34255" y="120000"/>
                  <a:pt x="35088" y="119694"/>
                  <a:pt x="35688" y="119200"/>
                </a:cubicBezTo>
                <a:lnTo>
                  <a:pt x="46666" y="110222"/>
                </a:lnTo>
                <a:lnTo>
                  <a:pt x="57644" y="119200"/>
                </a:lnTo>
                <a:cubicBezTo>
                  <a:pt x="58244" y="119694"/>
                  <a:pt x="59077" y="120000"/>
                  <a:pt x="60000" y="120000"/>
                </a:cubicBezTo>
                <a:cubicBezTo>
                  <a:pt x="60922" y="120000"/>
                  <a:pt x="61755" y="119694"/>
                  <a:pt x="62355" y="119200"/>
                </a:cubicBezTo>
                <a:lnTo>
                  <a:pt x="73594" y="110005"/>
                </a:lnTo>
                <a:lnTo>
                  <a:pt x="87644" y="119200"/>
                </a:lnTo>
                <a:cubicBezTo>
                  <a:pt x="88244" y="119694"/>
                  <a:pt x="89077" y="120000"/>
                  <a:pt x="90000" y="120000"/>
                </a:cubicBezTo>
                <a:cubicBezTo>
                  <a:pt x="91844" y="120000"/>
                  <a:pt x="93333" y="118777"/>
                  <a:pt x="93333" y="117272"/>
                </a:cubicBezTo>
                <a:lnTo>
                  <a:pt x="93333" y="19088"/>
                </a:lnTo>
                <a:cubicBezTo>
                  <a:pt x="93333" y="17583"/>
                  <a:pt x="91844" y="16361"/>
                  <a:pt x="90000" y="16361"/>
                </a:cubicBezTo>
                <a:moveTo>
                  <a:pt x="46666" y="65455"/>
                </a:moveTo>
                <a:lnTo>
                  <a:pt x="13333" y="65455"/>
                </a:lnTo>
                <a:lnTo>
                  <a:pt x="13333" y="70911"/>
                </a:lnTo>
                <a:lnTo>
                  <a:pt x="46666" y="70911"/>
                </a:lnTo>
                <a:cubicBezTo>
                  <a:pt x="46666" y="70911"/>
                  <a:pt x="46666" y="65455"/>
                  <a:pt x="46666" y="65455"/>
                </a:cubicBezTo>
                <a:close/>
                <a:moveTo>
                  <a:pt x="116666" y="0"/>
                </a:moveTo>
                <a:lnTo>
                  <a:pt x="30000" y="0"/>
                </a:lnTo>
                <a:cubicBezTo>
                  <a:pt x="28155" y="0"/>
                  <a:pt x="26666" y="1222"/>
                  <a:pt x="26666" y="2727"/>
                </a:cubicBezTo>
                <a:lnTo>
                  <a:pt x="26666" y="10911"/>
                </a:lnTo>
                <a:lnTo>
                  <a:pt x="33333" y="10911"/>
                </a:lnTo>
                <a:lnTo>
                  <a:pt x="33333" y="5455"/>
                </a:lnTo>
                <a:lnTo>
                  <a:pt x="113333" y="5455"/>
                </a:lnTo>
                <a:lnTo>
                  <a:pt x="113333" y="95255"/>
                </a:lnTo>
                <a:lnTo>
                  <a:pt x="102355" y="88072"/>
                </a:lnTo>
                <a:cubicBezTo>
                  <a:pt x="101755" y="87577"/>
                  <a:pt x="100922" y="87272"/>
                  <a:pt x="100000" y="87272"/>
                </a:cubicBezTo>
                <a:lnTo>
                  <a:pt x="100000" y="93855"/>
                </a:lnTo>
                <a:lnTo>
                  <a:pt x="100261" y="93644"/>
                </a:lnTo>
                <a:lnTo>
                  <a:pt x="114311" y="102838"/>
                </a:lnTo>
                <a:cubicBezTo>
                  <a:pt x="114911" y="103327"/>
                  <a:pt x="115744" y="103638"/>
                  <a:pt x="116666" y="103638"/>
                </a:cubicBezTo>
                <a:cubicBezTo>
                  <a:pt x="118511" y="103638"/>
                  <a:pt x="120000" y="102416"/>
                  <a:pt x="120000" y="100911"/>
                </a:cubicBezTo>
                <a:lnTo>
                  <a:pt x="120000" y="2727"/>
                </a:lnTo>
                <a:cubicBezTo>
                  <a:pt x="120000" y="1222"/>
                  <a:pt x="118511" y="0"/>
                  <a:pt x="116666" y="0"/>
                </a:cubicBezTo>
                <a:moveTo>
                  <a:pt x="60000" y="87272"/>
                </a:moveTo>
                <a:lnTo>
                  <a:pt x="13333" y="87272"/>
                </a:lnTo>
                <a:lnTo>
                  <a:pt x="13333" y="92727"/>
                </a:lnTo>
                <a:lnTo>
                  <a:pt x="60000" y="92727"/>
                </a:lnTo>
                <a:cubicBezTo>
                  <a:pt x="60000" y="92727"/>
                  <a:pt x="60000" y="87272"/>
                  <a:pt x="60000" y="87272"/>
                </a:cubicBezTo>
                <a:close/>
                <a:moveTo>
                  <a:pt x="66666" y="27272"/>
                </a:moveTo>
                <a:lnTo>
                  <a:pt x="60000" y="27272"/>
                </a:lnTo>
                <a:lnTo>
                  <a:pt x="60000" y="54544"/>
                </a:lnTo>
                <a:lnTo>
                  <a:pt x="66666" y="54544"/>
                </a:lnTo>
                <a:cubicBezTo>
                  <a:pt x="66666" y="54544"/>
                  <a:pt x="66666" y="27272"/>
                  <a:pt x="66666" y="27272"/>
                </a:cubicBezTo>
                <a:close/>
                <a:moveTo>
                  <a:pt x="80000" y="27272"/>
                </a:moveTo>
                <a:lnTo>
                  <a:pt x="73333" y="27272"/>
                </a:lnTo>
                <a:lnTo>
                  <a:pt x="73333" y="54544"/>
                </a:lnTo>
                <a:lnTo>
                  <a:pt x="80000" y="54544"/>
                </a:lnTo>
                <a:cubicBezTo>
                  <a:pt x="80000" y="54544"/>
                  <a:pt x="80000" y="27272"/>
                  <a:pt x="80000" y="27272"/>
                </a:cubicBezTo>
                <a:close/>
                <a:moveTo>
                  <a:pt x="40000" y="27272"/>
                </a:moveTo>
                <a:lnTo>
                  <a:pt x="26666" y="27272"/>
                </a:lnTo>
                <a:lnTo>
                  <a:pt x="26666" y="54544"/>
                </a:lnTo>
                <a:lnTo>
                  <a:pt x="40000" y="54544"/>
                </a:lnTo>
                <a:cubicBezTo>
                  <a:pt x="40000" y="54544"/>
                  <a:pt x="40000" y="27272"/>
                  <a:pt x="40000" y="27272"/>
                </a:cubicBezTo>
                <a:close/>
                <a:moveTo>
                  <a:pt x="20000" y="27272"/>
                </a:moveTo>
                <a:lnTo>
                  <a:pt x="13333" y="27272"/>
                </a:lnTo>
                <a:lnTo>
                  <a:pt x="13333" y="54544"/>
                </a:lnTo>
                <a:lnTo>
                  <a:pt x="20000" y="54544"/>
                </a:lnTo>
                <a:cubicBezTo>
                  <a:pt x="20000" y="54544"/>
                  <a:pt x="20000" y="27272"/>
                  <a:pt x="20000" y="27272"/>
                </a:cubicBezTo>
                <a:close/>
                <a:moveTo>
                  <a:pt x="53333" y="27272"/>
                </a:moveTo>
                <a:lnTo>
                  <a:pt x="46666" y="27272"/>
                </a:lnTo>
                <a:lnTo>
                  <a:pt x="46666" y="54544"/>
                </a:lnTo>
                <a:lnTo>
                  <a:pt x="53333" y="54544"/>
                </a:lnTo>
                <a:cubicBezTo>
                  <a:pt x="53333" y="54544"/>
                  <a:pt x="53333" y="27272"/>
                  <a:pt x="53333" y="27272"/>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98" name="Shape 4798"/>
          <p:cNvSpPr/>
          <p:nvPr/>
        </p:nvSpPr>
        <p:spPr>
          <a:xfrm>
            <a:off x="11028468" y="2804134"/>
            <a:ext cx="279328" cy="279328"/>
          </a:xfrm>
          <a:custGeom>
            <a:avLst/>
            <a:gdLst/>
            <a:ahLst/>
            <a:cxnLst/>
            <a:rect l="0" t="0" r="0" b="0"/>
            <a:pathLst>
              <a:path w="120000" h="120000" extrusionOk="0">
                <a:moveTo>
                  <a:pt x="60000" y="70911"/>
                </a:moveTo>
                <a:cubicBezTo>
                  <a:pt x="58494" y="70911"/>
                  <a:pt x="57272" y="69688"/>
                  <a:pt x="57272" y="68183"/>
                </a:cubicBezTo>
                <a:cubicBezTo>
                  <a:pt x="57272" y="66672"/>
                  <a:pt x="58494" y="65455"/>
                  <a:pt x="60000" y="65455"/>
                </a:cubicBezTo>
                <a:cubicBezTo>
                  <a:pt x="61505" y="65455"/>
                  <a:pt x="62727" y="66672"/>
                  <a:pt x="62727" y="68183"/>
                </a:cubicBezTo>
                <a:cubicBezTo>
                  <a:pt x="62727" y="69688"/>
                  <a:pt x="61505" y="70911"/>
                  <a:pt x="60000" y="70911"/>
                </a:cubicBezTo>
                <a:moveTo>
                  <a:pt x="60000" y="60000"/>
                </a:moveTo>
                <a:cubicBezTo>
                  <a:pt x="55483" y="60000"/>
                  <a:pt x="51816" y="63666"/>
                  <a:pt x="51816" y="68183"/>
                </a:cubicBezTo>
                <a:cubicBezTo>
                  <a:pt x="51816" y="72700"/>
                  <a:pt x="55483" y="76361"/>
                  <a:pt x="60000" y="76361"/>
                </a:cubicBezTo>
                <a:cubicBezTo>
                  <a:pt x="64516" y="76361"/>
                  <a:pt x="68183" y="72700"/>
                  <a:pt x="68183" y="68183"/>
                </a:cubicBezTo>
                <a:cubicBezTo>
                  <a:pt x="68183" y="63666"/>
                  <a:pt x="64516" y="60000"/>
                  <a:pt x="60000" y="60000"/>
                </a:cubicBezTo>
                <a:moveTo>
                  <a:pt x="113716" y="64238"/>
                </a:moveTo>
                <a:lnTo>
                  <a:pt x="109694" y="76033"/>
                </a:lnTo>
                <a:cubicBezTo>
                  <a:pt x="97177" y="82950"/>
                  <a:pt x="80200" y="87272"/>
                  <a:pt x="61361" y="87272"/>
                </a:cubicBezTo>
                <a:cubicBezTo>
                  <a:pt x="40761" y="87272"/>
                  <a:pt x="22355" y="82127"/>
                  <a:pt x="9622" y="74033"/>
                </a:cubicBezTo>
                <a:lnTo>
                  <a:pt x="6288" y="64266"/>
                </a:lnTo>
                <a:cubicBezTo>
                  <a:pt x="6288" y="64266"/>
                  <a:pt x="5455" y="62061"/>
                  <a:pt x="5455" y="60000"/>
                </a:cubicBezTo>
                <a:cubicBezTo>
                  <a:pt x="5455" y="53988"/>
                  <a:pt x="10350" y="49088"/>
                  <a:pt x="16361" y="49088"/>
                </a:cubicBezTo>
                <a:lnTo>
                  <a:pt x="103638" y="49088"/>
                </a:lnTo>
                <a:cubicBezTo>
                  <a:pt x="109655" y="49088"/>
                  <a:pt x="114544" y="53988"/>
                  <a:pt x="114544" y="60000"/>
                </a:cubicBezTo>
                <a:cubicBezTo>
                  <a:pt x="114544" y="62072"/>
                  <a:pt x="113716" y="64238"/>
                  <a:pt x="113716" y="64238"/>
                </a:cubicBezTo>
                <a:moveTo>
                  <a:pt x="98000" y="110333"/>
                </a:moveTo>
                <a:cubicBezTo>
                  <a:pt x="97977" y="110338"/>
                  <a:pt x="96877" y="114544"/>
                  <a:pt x="92727" y="114544"/>
                </a:cubicBezTo>
                <a:lnTo>
                  <a:pt x="27272" y="114544"/>
                </a:lnTo>
                <a:cubicBezTo>
                  <a:pt x="23161" y="114544"/>
                  <a:pt x="22000" y="110333"/>
                  <a:pt x="22000" y="110333"/>
                </a:cubicBezTo>
                <a:lnTo>
                  <a:pt x="12200" y="81594"/>
                </a:lnTo>
                <a:cubicBezTo>
                  <a:pt x="25372" y="88488"/>
                  <a:pt x="42505" y="92727"/>
                  <a:pt x="61361" y="92727"/>
                </a:cubicBezTo>
                <a:cubicBezTo>
                  <a:pt x="78683" y="92727"/>
                  <a:pt x="94550" y="89144"/>
                  <a:pt x="107244" y="83227"/>
                </a:cubicBezTo>
                <a:cubicBezTo>
                  <a:pt x="107244" y="83227"/>
                  <a:pt x="98000" y="110333"/>
                  <a:pt x="98000" y="110333"/>
                </a:cubicBezTo>
                <a:close/>
                <a:moveTo>
                  <a:pt x="60000" y="5455"/>
                </a:moveTo>
                <a:cubicBezTo>
                  <a:pt x="74644" y="5455"/>
                  <a:pt x="86983" y="21527"/>
                  <a:pt x="91161" y="43638"/>
                </a:cubicBezTo>
                <a:lnTo>
                  <a:pt x="28838" y="43638"/>
                </a:lnTo>
                <a:cubicBezTo>
                  <a:pt x="33016" y="21527"/>
                  <a:pt x="45355" y="5455"/>
                  <a:pt x="60000" y="5455"/>
                </a:cubicBezTo>
                <a:moveTo>
                  <a:pt x="103638" y="43638"/>
                </a:moveTo>
                <a:lnTo>
                  <a:pt x="96672" y="43638"/>
                </a:lnTo>
                <a:cubicBezTo>
                  <a:pt x="92133" y="18472"/>
                  <a:pt x="77466" y="0"/>
                  <a:pt x="60000" y="0"/>
                </a:cubicBezTo>
                <a:cubicBezTo>
                  <a:pt x="42533" y="0"/>
                  <a:pt x="27866" y="18472"/>
                  <a:pt x="23333" y="43638"/>
                </a:cubicBezTo>
                <a:lnTo>
                  <a:pt x="16361" y="43638"/>
                </a:lnTo>
                <a:cubicBezTo>
                  <a:pt x="7327" y="43638"/>
                  <a:pt x="0" y="50966"/>
                  <a:pt x="0" y="60000"/>
                </a:cubicBezTo>
                <a:cubicBezTo>
                  <a:pt x="0" y="63044"/>
                  <a:pt x="838" y="65177"/>
                  <a:pt x="838" y="65177"/>
                </a:cubicBezTo>
                <a:lnTo>
                  <a:pt x="17322" y="113527"/>
                </a:lnTo>
                <a:cubicBezTo>
                  <a:pt x="17322" y="113527"/>
                  <a:pt x="19177" y="120000"/>
                  <a:pt x="27272" y="120000"/>
                </a:cubicBezTo>
                <a:lnTo>
                  <a:pt x="92727" y="120000"/>
                </a:lnTo>
                <a:cubicBezTo>
                  <a:pt x="100850" y="120000"/>
                  <a:pt x="103138" y="112188"/>
                  <a:pt x="103166" y="112094"/>
                </a:cubicBezTo>
                <a:lnTo>
                  <a:pt x="119094" y="65150"/>
                </a:lnTo>
                <a:cubicBezTo>
                  <a:pt x="119633" y="63522"/>
                  <a:pt x="120000" y="61811"/>
                  <a:pt x="120000" y="60000"/>
                </a:cubicBezTo>
                <a:cubicBezTo>
                  <a:pt x="120000" y="50966"/>
                  <a:pt x="112672" y="43638"/>
                  <a:pt x="103638" y="43638"/>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99" name="Shape 4799"/>
          <p:cNvSpPr/>
          <p:nvPr/>
        </p:nvSpPr>
        <p:spPr>
          <a:xfrm>
            <a:off x="918949" y="3331047"/>
            <a:ext cx="203147" cy="279328"/>
          </a:xfrm>
          <a:custGeom>
            <a:avLst/>
            <a:gdLst/>
            <a:ahLst/>
            <a:cxnLst/>
            <a:rect l="0" t="0" r="0" b="0"/>
            <a:pathLst>
              <a:path w="120000" h="120000" extrusionOk="0">
                <a:moveTo>
                  <a:pt x="116250" y="38183"/>
                </a:moveTo>
                <a:lnTo>
                  <a:pt x="75000" y="38183"/>
                </a:lnTo>
                <a:cubicBezTo>
                  <a:pt x="72933" y="38183"/>
                  <a:pt x="71250" y="39405"/>
                  <a:pt x="71250" y="40911"/>
                </a:cubicBezTo>
                <a:cubicBezTo>
                  <a:pt x="71250" y="42416"/>
                  <a:pt x="72933" y="43638"/>
                  <a:pt x="75000" y="43638"/>
                </a:cubicBezTo>
                <a:lnTo>
                  <a:pt x="112500" y="43638"/>
                </a:lnTo>
                <a:lnTo>
                  <a:pt x="112500" y="114544"/>
                </a:lnTo>
                <a:lnTo>
                  <a:pt x="7500" y="114544"/>
                </a:lnTo>
                <a:lnTo>
                  <a:pt x="7500" y="43638"/>
                </a:lnTo>
                <a:lnTo>
                  <a:pt x="45000" y="43638"/>
                </a:lnTo>
                <a:cubicBezTo>
                  <a:pt x="47066" y="43638"/>
                  <a:pt x="48750" y="42416"/>
                  <a:pt x="48750" y="40911"/>
                </a:cubicBezTo>
                <a:cubicBezTo>
                  <a:pt x="48750" y="39405"/>
                  <a:pt x="47066" y="38183"/>
                  <a:pt x="45000" y="38183"/>
                </a:cubicBezTo>
                <a:lnTo>
                  <a:pt x="3750" y="38183"/>
                </a:lnTo>
                <a:cubicBezTo>
                  <a:pt x="1683" y="38183"/>
                  <a:pt x="0" y="39405"/>
                  <a:pt x="0" y="40911"/>
                </a:cubicBezTo>
                <a:lnTo>
                  <a:pt x="0" y="117272"/>
                </a:lnTo>
                <a:cubicBezTo>
                  <a:pt x="0" y="118783"/>
                  <a:pt x="1683" y="120000"/>
                  <a:pt x="3750" y="120000"/>
                </a:cubicBezTo>
                <a:lnTo>
                  <a:pt x="116250" y="120000"/>
                </a:lnTo>
                <a:cubicBezTo>
                  <a:pt x="118316" y="120000"/>
                  <a:pt x="120000" y="118783"/>
                  <a:pt x="120000" y="117272"/>
                </a:cubicBezTo>
                <a:lnTo>
                  <a:pt x="120000" y="40911"/>
                </a:lnTo>
                <a:cubicBezTo>
                  <a:pt x="120000" y="39405"/>
                  <a:pt x="118316" y="38183"/>
                  <a:pt x="116250" y="38183"/>
                </a:cubicBezTo>
                <a:moveTo>
                  <a:pt x="30000" y="70911"/>
                </a:moveTo>
                <a:cubicBezTo>
                  <a:pt x="27933" y="70911"/>
                  <a:pt x="26250" y="72127"/>
                  <a:pt x="26250" y="73638"/>
                </a:cubicBezTo>
                <a:cubicBezTo>
                  <a:pt x="26250" y="74388"/>
                  <a:pt x="26666" y="75072"/>
                  <a:pt x="27350" y="75566"/>
                </a:cubicBezTo>
                <a:lnTo>
                  <a:pt x="57350" y="97383"/>
                </a:lnTo>
                <a:cubicBezTo>
                  <a:pt x="58027" y="97877"/>
                  <a:pt x="58966" y="98183"/>
                  <a:pt x="60000" y="98183"/>
                </a:cubicBezTo>
                <a:cubicBezTo>
                  <a:pt x="61033" y="98183"/>
                  <a:pt x="61972" y="97877"/>
                  <a:pt x="62650" y="97383"/>
                </a:cubicBezTo>
                <a:lnTo>
                  <a:pt x="92650" y="75566"/>
                </a:lnTo>
                <a:cubicBezTo>
                  <a:pt x="93333" y="75072"/>
                  <a:pt x="93750" y="74388"/>
                  <a:pt x="93750" y="73638"/>
                </a:cubicBezTo>
                <a:cubicBezTo>
                  <a:pt x="93750" y="72127"/>
                  <a:pt x="92066" y="70911"/>
                  <a:pt x="90000" y="70911"/>
                </a:cubicBezTo>
                <a:cubicBezTo>
                  <a:pt x="88966" y="70911"/>
                  <a:pt x="88027" y="71216"/>
                  <a:pt x="87350" y="71705"/>
                </a:cubicBezTo>
                <a:lnTo>
                  <a:pt x="63750" y="88872"/>
                </a:lnTo>
                <a:lnTo>
                  <a:pt x="63750" y="2727"/>
                </a:lnTo>
                <a:cubicBezTo>
                  <a:pt x="63750" y="1222"/>
                  <a:pt x="62066" y="0"/>
                  <a:pt x="60000" y="0"/>
                </a:cubicBezTo>
                <a:cubicBezTo>
                  <a:pt x="57933" y="0"/>
                  <a:pt x="56250" y="1222"/>
                  <a:pt x="56250" y="2727"/>
                </a:cubicBezTo>
                <a:lnTo>
                  <a:pt x="56250" y="88872"/>
                </a:lnTo>
                <a:lnTo>
                  <a:pt x="32650" y="71705"/>
                </a:lnTo>
                <a:cubicBezTo>
                  <a:pt x="31972" y="71216"/>
                  <a:pt x="31033" y="70911"/>
                  <a:pt x="30000" y="70911"/>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00" name="Shape 4800"/>
          <p:cNvSpPr/>
          <p:nvPr/>
        </p:nvSpPr>
        <p:spPr>
          <a:xfrm>
            <a:off x="1452209" y="3331047"/>
            <a:ext cx="203147" cy="279328"/>
          </a:xfrm>
          <a:custGeom>
            <a:avLst/>
            <a:gdLst/>
            <a:ahLst/>
            <a:cxnLst/>
            <a:rect l="0" t="0" r="0" b="0"/>
            <a:pathLst>
              <a:path w="120000" h="120000" extrusionOk="0">
                <a:moveTo>
                  <a:pt x="30000" y="27272"/>
                </a:moveTo>
                <a:cubicBezTo>
                  <a:pt x="31033" y="27272"/>
                  <a:pt x="31972" y="26972"/>
                  <a:pt x="32650" y="26472"/>
                </a:cubicBezTo>
                <a:lnTo>
                  <a:pt x="56250" y="9311"/>
                </a:lnTo>
                <a:lnTo>
                  <a:pt x="56250" y="95455"/>
                </a:lnTo>
                <a:cubicBezTo>
                  <a:pt x="56250" y="96961"/>
                  <a:pt x="57933" y="98183"/>
                  <a:pt x="60000" y="98183"/>
                </a:cubicBezTo>
                <a:cubicBezTo>
                  <a:pt x="62066" y="98183"/>
                  <a:pt x="63750" y="96961"/>
                  <a:pt x="63750" y="95455"/>
                </a:cubicBezTo>
                <a:lnTo>
                  <a:pt x="63750" y="9311"/>
                </a:lnTo>
                <a:lnTo>
                  <a:pt x="87350" y="26472"/>
                </a:lnTo>
                <a:cubicBezTo>
                  <a:pt x="88027" y="26972"/>
                  <a:pt x="88966" y="27272"/>
                  <a:pt x="90000" y="27272"/>
                </a:cubicBezTo>
                <a:cubicBezTo>
                  <a:pt x="92066" y="27272"/>
                  <a:pt x="93750" y="26055"/>
                  <a:pt x="93750" y="24544"/>
                </a:cubicBezTo>
                <a:cubicBezTo>
                  <a:pt x="93750" y="23794"/>
                  <a:pt x="93333" y="23116"/>
                  <a:pt x="92650" y="22616"/>
                </a:cubicBezTo>
                <a:lnTo>
                  <a:pt x="62650" y="800"/>
                </a:lnTo>
                <a:cubicBezTo>
                  <a:pt x="61972" y="305"/>
                  <a:pt x="61033" y="0"/>
                  <a:pt x="60000" y="0"/>
                </a:cubicBezTo>
                <a:cubicBezTo>
                  <a:pt x="58966" y="0"/>
                  <a:pt x="58027" y="305"/>
                  <a:pt x="57350" y="800"/>
                </a:cubicBezTo>
                <a:lnTo>
                  <a:pt x="27350" y="22616"/>
                </a:lnTo>
                <a:cubicBezTo>
                  <a:pt x="26666" y="23116"/>
                  <a:pt x="26250" y="23794"/>
                  <a:pt x="26250" y="24544"/>
                </a:cubicBezTo>
                <a:cubicBezTo>
                  <a:pt x="26250" y="26055"/>
                  <a:pt x="27933" y="27272"/>
                  <a:pt x="30000" y="27272"/>
                </a:cubicBezTo>
                <a:moveTo>
                  <a:pt x="116250" y="38183"/>
                </a:moveTo>
                <a:lnTo>
                  <a:pt x="75000" y="38183"/>
                </a:lnTo>
                <a:cubicBezTo>
                  <a:pt x="72933" y="38183"/>
                  <a:pt x="71250" y="39405"/>
                  <a:pt x="71250" y="40911"/>
                </a:cubicBezTo>
                <a:cubicBezTo>
                  <a:pt x="71250" y="42416"/>
                  <a:pt x="72933" y="43638"/>
                  <a:pt x="75000" y="43638"/>
                </a:cubicBezTo>
                <a:lnTo>
                  <a:pt x="112500" y="43638"/>
                </a:lnTo>
                <a:lnTo>
                  <a:pt x="112500" y="114544"/>
                </a:lnTo>
                <a:lnTo>
                  <a:pt x="7500" y="114544"/>
                </a:lnTo>
                <a:lnTo>
                  <a:pt x="7500" y="43638"/>
                </a:lnTo>
                <a:lnTo>
                  <a:pt x="45000" y="43638"/>
                </a:lnTo>
                <a:cubicBezTo>
                  <a:pt x="47066" y="43638"/>
                  <a:pt x="48750" y="42416"/>
                  <a:pt x="48750" y="40911"/>
                </a:cubicBezTo>
                <a:cubicBezTo>
                  <a:pt x="48750" y="39405"/>
                  <a:pt x="47066" y="38183"/>
                  <a:pt x="45000" y="38183"/>
                </a:cubicBezTo>
                <a:lnTo>
                  <a:pt x="3750" y="38183"/>
                </a:lnTo>
                <a:cubicBezTo>
                  <a:pt x="1683" y="38183"/>
                  <a:pt x="0" y="39405"/>
                  <a:pt x="0" y="40911"/>
                </a:cubicBezTo>
                <a:lnTo>
                  <a:pt x="0" y="117272"/>
                </a:lnTo>
                <a:cubicBezTo>
                  <a:pt x="0" y="118783"/>
                  <a:pt x="1683" y="120000"/>
                  <a:pt x="3750" y="120000"/>
                </a:cubicBezTo>
                <a:lnTo>
                  <a:pt x="116250" y="120000"/>
                </a:lnTo>
                <a:cubicBezTo>
                  <a:pt x="118316" y="120000"/>
                  <a:pt x="120000" y="118783"/>
                  <a:pt x="120000" y="117272"/>
                </a:cubicBezTo>
                <a:lnTo>
                  <a:pt x="120000" y="40911"/>
                </a:lnTo>
                <a:cubicBezTo>
                  <a:pt x="120000" y="39405"/>
                  <a:pt x="118316" y="38183"/>
                  <a:pt x="116250" y="38183"/>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01" name="Shape 4801"/>
          <p:cNvSpPr/>
          <p:nvPr/>
        </p:nvSpPr>
        <p:spPr>
          <a:xfrm>
            <a:off x="1947381" y="3331047"/>
            <a:ext cx="279328" cy="279328"/>
          </a:xfrm>
          <a:custGeom>
            <a:avLst/>
            <a:gdLst/>
            <a:ahLst/>
            <a:cxnLst/>
            <a:rect l="0" t="0" r="0" b="0"/>
            <a:pathLst>
              <a:path w="120000" h="120000" extrusionOk="0">
                <a:moveTo>
                  <a:pt x="35455" y="10911"/>
                </a:moveTo>
                <a:cubicBezTo>
                  <a:pt x="33950" y="10911"/>
                  <a:pt x="32727" y="12133"/>
                  <a:pt x="32727" y="13638"/>
                </a:cubicBezTo>
                <a:cubicBezTo>
                  <a:pt x="32727" y="15144"/>
                  <a:pt x="33950" y="16361"/>
                  <a:pt x="35455" y="16361"/>
                </a:cubicBezTo>
                <a:cubicBezTo>
                  <a:pt x="36961" y="16361"/>
                  <a:pt x="38183" y="15144"/>
                  <a:pt x="38183" y="13638"/>
                </a:cubicBezTo>
                <a:cubicBezTo>
                  <a:pt x="38183" y="12133"/>
                  <a:pt x="36961" y="10911"/>
                  <a:pt x="35455" y="10911"/>
                </a:cubicBezTo>
                <a:moveTo>
                  <a:pt x="24544" y="10911"/>
                </a:moveTo>
                <a:cubicBezTo>
                  <a:pt x="23038" y="10911"/>
                  <a:pt x="21816" y="12133"/>
                  <a:pt x="21816" y="13638"/>
                </a:cubicBezTo>
                <a:cubicBezTo>
                  <a:pt x="21816" y="15144"/>
                  <a:pt x="23038" y="16361"/>
                  <a:pt x="24544" y="16361"/>
                </a:cubicBezTo>
                <a:cubicBezTo>
                  <a:pt x="26050" y="16361"/>
                  <a:pt x="27272" y="15144"/>
                  <a:pt x="27272" y="13638"/>
                </a:cubicBezTo>
                <a:cubicBezTo>
                  <a:pt x="27272" y="12133"/>
                  <a:pt x="26050" y="10911"/>
                  <a:pt x="24544" y="10911"/>
                </a:cubicBezTo>
                <a:moveTo>
                  <a:pt x="106361" y="10911"/>
                </a:moveTo>
                <a:lnTo>
                  <a:pt x="46361" y="10911"/>
                </a:lnTo>
                <a:cubicBezTo>
                  <a:pt x="44861" y="10911"/>
                  <a:pt x="43638" y="12133"/>
                  <a:pt x="43638" y="13638"/>
                </a:cubicBezTo>
                <a:cubicBezTo>
                  <a:pt x="43638" y="15144"/>
                  <a:pt x="44861" y="16361"/>
                  <a:pt x="46361" y="16361"/>
                </a:cubicBezTo>
                <a:lnTo>
                  <a:pt x="106361" y="16361"/>
                </a:lnTo>
                <a:cubicBezTo>
                  <a:pt x="107866" y="16361"/>
                  <a:pt x="109088" y="15144"/>
                  <a:pt x="109088" y="13638"/>
                </a:cubicBezTo>
                <a:cubicBezTo>
                  <a:pt x="109088" y="12133"/>
                  <a:pt x="107866" y="10911"/>
                  <a:pt x="106361" y="10911"/>
                </a:cubicBezTo>
                <a:moveTo>
                  <a:pt x="114544" y="21816"/>
                </a:moveTo>
                <a:lnTo>
                  <a:pt x="5455" y="21816"/>
                </a:lnTo>
                <a:lnTo>
                  <a:pt x="5455" y="10911"/>
                </a:lnTo>
                <a:cubicBezTo>
                  <a:pt x="5455" y="7900"/>
                  <a:pt x="7900" y="5455"/>
                  <a:pt x="10911" y="5455"/>
                </a:cubicBezTo>
                <a:lnTo>
                  <a:pt x="109088" y="5455"/>
                </a:lnTo>
                <a:cubicBezTo>
                  <a:pt x="112100" y="5455"/>
                  <a:pt x="114544" y="7900"/>
                  <a:pt x="114544" y="10911"/>
                </a:cubicBezTo>
                <a:cubicBezTo>
                  <a:pt x="114544" y="10911"/>
                  <a:pt x="114544" y="21816"/>
                  <a:pt x="114544" y="21816"/>
                </a:cubicBezTo>
                <a:close/>
                <a:moveTo>
                  <a:pt x="114544" y="109088"/>
                </a:moveTo>
                <a:cubicBezTo>
                  <a:pt x="114544" y="112100"/>
                  <a:pt x="112100" y="114544"/>
                  <a:pt x="109088" y="114544"/>
                </a:cubicBezTo>
                <a:lnTo>
                  <a:pt x="10911" y="114544"/>
                </a:lnTo>
                <a:cubicBezTo>
                  <a:pt x="7900" y="114544"/>
                  <a:pt x="5455" y="112100"/>
                  <a:pt x="5455" y="109088"/>
                </a:cubicBezTo>
                <a:lnTo>
                  <a:pt x="5455" y="27272"/>
                </a:lnTo>
                <a:lnTo>
                  <a:pt x="114544" y="27272"/>
                </a:lnTo>
                <a:cubicBezTo>
                  <a:pt x="114544" y="27272"/>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13638" y="10911"/>
                </a:moveTo>
                <a:cubicBezTo>
                  <a:pt x="12133" y="10911"/>
                  <a:pt x="10911" y="12133"/>
                  <a:pt x="10911" y="13638"/>
                </a:cubicBezTo>
                <a:cubicBezTo>
                  <a:pt x="10911" y="15144"/>
                  <a:pt x="12133" y="16361"/>
                  <a:pt x="13638" y="16361"/>
                </a:cubicBezTo>
                <a:cubicBezTo>
                  <a:pt x="15138" y="16361"/>
                  <a:pt x="16361" y="15144"/>
                  <a:pt x="16361" y="13638"/>
                </a:cubicBezTo>
                <a:cubicBezTo>
                  <a:pt x="16361" y="12133"/>
                  <a:pt x="15138" y="10911"/>
                  <a:pt x="13638" y="10911"/>
                </a:cubicBezTo>
                <a:moveTo>
                  <a:pt x="39666" y="78783"/>
                </a:moveTo>
                <a:cubicBezTo>
                  <a:pt x="38722" y="76338"/>
                  <a:pt x="38183" y="73688"/>
                  <a:pt x="38183" y="70911"/>
                </a:cubicBezTo>
                <a:cubicBezTo>
                  <a:pt x="38183" y="58861"/>
                  <a:pt x="47950" y="49088"/>
                  <a:pt x="60000" y="49088"/>
                </a:cubicBezTo>
                <a:cubicBezTo>
                  <a:pt x="62777" y="49088"/>
                  <a:pt x="65427" y="49633"/>
                  <a:pt x="67872" y="50577"/>
                </a:cubicBezTo>
                <a:lnTo>
                  <a:pt x="73427" y="47188"/>
                </a:lnTo>
                <a:cubicBezTo>
                  <a:pt x="69461" y="44938"/>
                  <a:pt x="64888" y="43638"/>
                  <a:pt x="60000" y="43638"/>
                </a:cubicBezTo>
                <a:cubicBezTo>
                  <a:pt x="44938" y="43638"/>
                  <a:pt x="32727" y="55850"/>
                  <a:pt x="32727" y="70911"/>
                </a:cubicBezTo>
                <a:cubicBezTo>
                  <a:pt x="32727" y="75794"/>
                  <a:pt x="34027" y="80372"/>
                  <a:pt x="36277" y="84338"/>
                </a:cubicBezTo>
                <a:cubicBezTo>
                  <a:pt x="36277" y="84338"/>
                  <a:pt x="39666" y="78783"/>
                  <a:pt x="39666" y="78783"/>
                </a:cubicBezTo>
                <a:close/>
                <a:moveTo>
                  <a:pt x="80333" y="63038"/>
                </a:moveTo>
                <a:cubicBezTo>
                  <a:pt x="81277" y="65483"/>
                  <a:pt x="81816" y="68127"/>
                  <a:pt x="81816" y="70911"/>
                </a:cubicBezTo>
                <a:cubicBezTo>
                  <a:pt x="81816" y="82955"/>
                  <a:pt x="72050" y="92727"/>
                  <a:pt x="60000" y="92727"/>
                </a:cubicBezTo>
                <a:cubicBezTo>
                  <a:pt x="57222" y="92727"/>
                  <a:pt x="54572" y="92188"/>
                  <a:pt x="52127" y="91238"/>
                </a:cubicBezTo>
                <a:lnTo>
                  <a:pt x="46572" y="94633"/>
                </a:lnTo>
                <a:cubicBezTo>
                  <a:pt x="50538" y="96883"/>
                  <a:pt x="55111" y="98183"/>
                  <a:pt x="60000" y="98183"/>
                </a:cubicBezTo>
                <a:cubicBezTo>
                  <a:pt x="75061" y="98183"/>
                  <a:pt x="87272" y="85972"/>
                  <a:pt x="87272" y="70911"/>
                </a:cubicBezTo>
                <a:cubicBezTo>
                  <a:pt x="87272" y="66022"/>
                  <a:pt x="85972" y="61450"/>
                  <a:pt x="83722" y="57477"/>
                </a:cubicBezTo>
                <a:cubicBezTo>
                  <a:pt x="83722" y="57477"/>
                  <a:pt x="80333" y="63038"/>
                  <a:pt x="80333" y="63038"/>
                </a:cubicBezTo>
                <a:close/>
                <a:moveTo>
                  <a:pt x="58072" y="68983"/>
                </a:moveTo>
                <a:cubicBezTo>
                  <a:pt x="59138" y="67916"/>
                  <a:pt x="60861" y="67916"/>
                  <a:pt x="61927" y="68983"/>
                </a:cubicBezTo>
                <a:cubicBezTo>
                  <a:pt x="62994" y="70050"/>
                  <a:pt x="62994" y="71772"/>
                  <a:pt x="61927" y="72838"/>
                </a:cubicBezTo>
                <a:cubicBezTo>
                  <a:pt x="60861" y="73905"/>
                  <a:pt x="59138" y="73905"/>
                  <a:pt x="58072" y="72838"/>
                </a:cubicBezTo>
                <a:cubicBezTo>
                  <a:pt x="57005" y="71772"/>
                  <a:pt x="57005" y="70050"/>
                  <a:pt x="58072" y="68983"/>
                </a:cubicBezTo>
                <a:moveTo>
                  <a:pt x="34133" y="96777"/>
                </a:moveTo>
                <a:lnTo>
                  <a:pt x="65788" y="76694"/>
                </a:lnTo>
                <a:lnTo>
                  <a:pt x="85866" y="45038"/>
                </a:lnTo>
                <a:lnTo>
                  <a:pt x="54216" y="65122"/>
                </a:lnTo>
                <a:cubicBezTo>
                  <a:pt x="54216" y="65122"/>
                  <a:pt x="34133" y="96777"/>
                  <a:pt x="34133" y="96777"/>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02" name="Shape 4802"/>
          <p:cNvSpPr/>
          <p:nvPr/>
        </p:nvSpPr>
        <p:spPr>
          <a:xfrm>
            <a:off x="2480642" y="3331047"/>
            <a:ext cx="279328" cy="279328"/>
          </a:xfrm>
          <a:custGeom>
            <a:avLst/>
            <a:gdLst/>
            <a:ahLst/>
            <a:cxnLst/>
            <a:rect l="0" t="0" r="0" b="0"/>
            <a:pathLst>
              <a:path w="120000" h="120000" extrusionOk="0">
                <a:moveTo>
                  <a:pt x="106361" y="10911"/>
                </a:moveTo>
                <a:lnTo>
                  <a:pt x="46361" y="10911"/>
                </a:lnTo>
                <a:cubicBezTo>
                  <a:pt x="44861" y="10911"/>
                  <a:pt x="43638" y="12133"/>
                  <a:pt x="43638" y="13638"/>
                </a:cubicBezTo>
                <a:cubicBezTo>
                  <a:pt x="43638" y="15144"/>
                  <a:pt x="44861" y="16361"/>
                  <a:pt x="46361" y="16361"/>
                </a:cubicBezTo>
                <a:lnTo>
                  <a:pt x="106361" y="16361"/>
                </a:lnTo>
                <a:cubicBezTo>
                  <a:pt x="107866" y="16361"/>
                  <a:pt x="109088" y="15144"/>
                  <a:pt x="109088" y="13638"/>
                </a:cubicBezTo>
                <a:cubicBezTo>
                  <a:pt x="109088" y="12133"/>
                  <a:pt x="107866" y="10911"/>
                  <a:pt x="106361" y="10911"/>
                </a:cubicBezTo>
                <a:moveTo>
                  <a:pt x="114544" y="21816"/>
                </a:moveTo>
                <a:lnTo>
                  <a:pt x="5455" y="21816"/>
                </a:lnTo>
                <a:lnTo>
                  <a:pt x="5455" y="10911"/>
                </a:lnTo>
                <a:cubicBezTo>
                  <a:pt x="5455" y="7900"/>
                  <a:pt x="7900" y="5455"/>
                  <a:pt x="10911" y="5455"/>
                </a:cubicBezTo>
                <a:lnTo>
                  <a:pt x="109088" y="5455"/>
                </a:lnTo>
                <a:cubicBezTo>
                  <a:pt x="112100" y="5455"/>
                  <a:pt x="114544" y="7900"/>
                  <a:pt x="114544" y="10911"/>
                </a:cubicBezTo>
                <a:cubicBezTo>
                  <a:pt x="114544" y="10911"/>
                  <a:pt x="114544" y="21816"/>
                  <a:pt x="114544" y="21816"/>
                </a:cubicBezTo>
                <a:close/>
                <a:moveTo>
                  <a:pt x="114544" y="109088"/>
                </a:moveTo>
                <a:cubicBezTo>
                  <a:pt x="114544" y="112100"/>
                  <a:pt x="112100" y="114544"/>
                  <a:pt x="109088" y="114544"/>
                </a:cubicBezTo>
                <a:lnTo>
                  <a:pt x="10911" y="114544"/>
                </a:lnTo>
                <a:cubicBezTo>
                  <a:pt x="7900" y="114544"/>
                  <a:pt x="5455" y="112100"/>
                  <a:pt x="5455" y="109088"/>
                </a:cubicBezTo>
                <a:lnTo>
                  <a:pt x="5455" y="27272"/>
                </a:lnTo>
                <a:lnTo>
                  <a:pt x="114544" y="27272"/>
                </a:lnTo>
                <a:cubicBezTo>
                  <a:pt x="114544" y="27272"/>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35455" y="10911"/>
                </a:moveTo>
                <a:cubicBezTo>
                  <a:pt x="33950" y="10911"/>
                  <a:pt x="32727" y="12133"/>
                  <a:pt x="32727" y="13638"/>
                </a:cubicBezTo>
                <a:cubicBezTo>
                  <a:pt x="32727" y="15144"/>
                  <a:pt x="33950" y="16361"/>
                  <a:pt x="35455" y="16361"/>
                </a:cubicBezTo>
                <a:cubicBezTo>
                  <a:pt x="36961" y="16361"/>
                  <a:pt x="38183" y="15144"/>
                  <a:pt x="38183" y="13638"/>
                </a:cubicBezTo>
                <a:cubicBezTo>
                  <a:pt x="38183" y="12133"/>
                  <a:pt x="36961" y="10911"/>
                  <a:pt x="35455" y="10911"/>
                </a:cubicBezTo>
                <a:moveTo>
                  <a:pt x="24544" y="10911"/>
                </a:moveTo>
                <a:cubicBezTo>
                  <a:pt x="23038" y="10911"/>
                  <a:pt x="21816" y="12133"/>
                  <a:pt x="21816" y="13638"/>
                </a:cubicBezTo>
                <a:cubicBezTo>
                  <a:pt x="21816" y="15144"/>
                  <a:pt x="23038" y="16361"/>
                  <a:pt x="24544" y="16361"/>
                </a:cubicBezTo>
                <a:cubicBezTo>
                  <a:pt x="26050" y="16361"/>
                  <a:pt x="27272" y="15144"/>
                  <a:pt x="27272" y="13638"/>
                </a:cubicBezTo>
                <a:cubicBezTo>
                  <a:pt x="27272" y="12133"/>
                  <a:pt x="26050" y="10911"/>
                  <a:pt x="24544" y="10911"/>
                </a:cubicBezTo>
                <a:moveTo>
                  <a:pt x="13638" y="10911"/>
                </a:moveTo>
                <a:cubicBezTo>
                  <a:pt x="12133" y="10911"/>
                  <a:pt x="10911" y="12133"/>
                  <a:pt x="10911" y="13638"/>
                </a:cubicBezTo>
                <a:cubicBezTo>
                  <a:pt x="10911" y="15144"/>
                  <a:pt x="12133" y="16361"/>
                  <a:pt x="13638" y="16361"/>
                </a:cubicBezTo>
                <a:cubicBezTo>
                  <a:pt x="15138" y="16361"/>
                  <a:pt x="16361" y="15144"/>
                  <a:pt x="16361" y="13638"/>
                </a:cubicBezTo>
                <a:cubicBezTo>
                  <a:pt x="16361" y="12133"/>
                  <a:pt x="15138" y="10911"/>
                  <a:pt x="13638" y="10911"/>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03" name="Shape 4803"/>
          <p:cNvSpPr/>
          <p:nvPr/>
        </p:nvSpPr>
        <p:spPr>
          <a:xfrm>
            <a:off x="3013903" y="3331047"/>
            <a:ext cx="279328" cy="279328"/>
          </a:xfrm>
          <a:custGeom>
            <a:avLst/>
            <a:gdLst/>
            <a:ahLst/>
            <a:cxnLst/>
            <a:rect l="0" t="0" r="0" b="0"/>
            <a:pathLst>
              <a:path w="120000" h="120000" extrusionOk="0">
                <a:moveTo>
                  <a:pt x="84544" y="32727"/>
                </a:moveTo>
                <a:lnTo>
                  <a:pt x="46361" y="32727"/>
                </a:lnTo>
                <a:cubicBezTo>
                  <a:pt x="44861" y="32727"/>
                  <a:pt x="43638" y="33950"/>
                  <a:pt x="43638" y="35455"/>
                </a:cubicBezTo>
                <a:cubicBezTo>
                  <a:pt x="43638" y="36961"/>
                  <a:pt x="44861" y="38183"/>
                  <a:pt x="46361" y="38183"/>
                </a:cubicBezTo>
                <a:lnTo>
                  <a:pt x="84544" y="38183"/>
                </a:lnTo>
                <a:cubicBezTo>
                  <a:pt x="86050" y="38183"/>
                  <a:pt x="87272" y="36961"/>
                  <a:pt x="87272" y="35455"/>
                </a:cubicBezTo>
                <a:cubicBezTo>
                  <a:pt x="87272" y="33950"/>
                  <a:pt x="86050" y="32727"/>
                  <a:pt x="84544" y="32727"/>
                </a:cubicBezTo>
                <a:moveTo>
                  <a:pt x="35455" y="32727"/>
                </a:moveTo>
                <a:cubicBezTo>
                  <a:pt x="33950" y="32727"/>
                  <a:pt x="32727" y="33950"/>
                  <a:pt x="32727" y="35455"/>
                </a:cubicBezTo>
                <a:cubicBezTo>
                  <a:pt x="32727" y="36961"/>
                  <a:pt x="33950" y="38183"/>
                  <a:pt x="35455" y="38183"/>
                </a:cubicBezTo>
                <a:cubicBezTo>
                  <a:pt x="36961" y="38183"/>
                  <a:pt x="38183" y="36961"/>
                  <a:pt x="38183" y="35455"/>
                </a:cubicBezTo>
                <a:cubicBezTo>
                  <a:pt x="38183" y="33950"/>
                  <a:pt x="36961" y="32727"/>
                  <a:pt x="35455" y="32727"/>
                </a:cubicBezTo>
                <a:moveTo>
                  <a:pt x="109088" y="0"/>
                </a:moveTo>
                <a:lnTo>
                  <a:pt x="32727" y="0"/>
                </a:lnTo>
                <a:cubicBezTo>
                  <a:pt x="26700" y="0"/>
                  <a:pt x="21816" y="4883"/>
                  <a:pt x="21816" y="10911"/>
                </a:cubicBezTo>
                <a:lnTo>
                  <a:pt x="21816" y="13638"/>
                </a:lnTo>
                <a:cubicBezTo>
                  <a:pt x="21816" y="15144"/>
                  <a:pt x="23038" y="16361"/>
                  <a:pt x="24544" y="16361"/>
                </a:cubicBezTo>
                <a:cubicBezTo>
                  <a:pt x="26050"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61" y="92727"/>
                  <a:pt x="103638" y="93944"/>
                  <a:pt x="103638" y="95455"/>
                </a:cubicBezTo>
                <a:cubicBezTo>
                  <a:pt x="103638" y="96961"/>
                  <a:pt x="104861" y="98183"/>
                  <a:pt x="106361" y="98183"/>
                </a:cubicBezTo>
                <a:lnTo>
                  <a:pt x="109088" y="98183"/>
                </a:lnTo>
                <a:cubicBezTo>
                  <a:pt x="115116" y="98183"/>
                  <a:pt x="120000" y="93300"/>
                  <a:pt x="120000" y="87272"/>
                </a:cubicBezTo>
                <a:lnTo>
                  <a:pt x="120000" y="10911"/>
                </a:lnTo>
                <a:cubicBezTo>
                  <a:pt x="120000" y="4883"/>
                  <a:pt x="115116" y="0"/>
                  <a:pt x="109088" y="0"/>
                </a:cubicBezTo>
                <a:moveTo>
                  <a:pt x="13638" y="32727"/>
                </a:moveTo>
                <a:cubicBezTo>
                  <a:pt x="12133" y="32727"/>
                  <a:pt x="10911" y="33950"/>
                  <a:pt x="10911" y="35455"/>
                </a:cubicBezTo>
                <a:cubicBezTo>
                  <a:pt x="10911" y="36961"/>
                  <a:pt x="12133" y="38183"/>
                  <a:pt x="13638" y="38183"/>
                </a:cubicBezTo>
                <a:cubicBezTo>
                  <a:pt x="15138" y="38183"/>
                  <a:pt x="16361" y="36961"/>
                  <a:pt x="16361" y="35455"/>
                </a:cubicBezTo>
                <a:cubicBezTo>
                  <a:pt x="16361" y="33950"/>
                  <a:pt x="15138" y="32727"/>
                  <a:pt x="13638" y="32727"/>
                </a:cubicBezTo>
                <a:moveTo>
                  <a:pt x="24544" y="32727"/>
                </a:moveTo>
                <a:cubicBezTo>
                  <a:pt x="23038" y="32727"/>
                  <a:pt x="21816" y="33950"/>
                  <a:pt x="21816" y="35455"/>
                </a:cubicBezTo>
                <a:cubicBezTo>
                  <a:pt x="21816" y="36961"/>
                  <a:pt x="23038" y="38183"/>
                  <a:pt x="24544" y="38183"/>
                </a:cubicBezTo>
                <a:cubicBezTo>
                  <a:pt x="26050" y="38183"/>
                  <a:pt x="27272" y="36961"/>
                  <a:pt x="27272" y="35455"/>
                </a:cubicBezTo>
                <a:cubicBezTo>
                  <a:pt x="27272" y="33950"/>
                  <a:pt x="26050" y="32727"/>
                  <a:pt x="24544" y="32727"/>
                </a:cubicBezTo>
                <a:moveTo>
                  <a:pt x="92727" y="43638"/>
                </a:moveTo>
                <a:lnTo>
                  <a:pt x="5455" y="43638"/>
                </a:lnTo>
                <a:lnTo>
                  <a:pt x="5455" y="32727"/>
                </a:lnTo>
                <a:cubicBezTo>
                  <a:pt x="5455" y="29716"/>
                  <a:pt x="7900" y="27272"/>
                  <a:pt x="10911" y="27272"/>
                </a:cubicBezTo>
                <a:lnTo>
                  <a:pt x="87272" y="27272"/>
                </a:lnTo>
                <a:cubicBezTo>
                  <a:pt x="90283" y="27272"/>
                  <a:pt x="92727" y="29716"/>
                  <a:pt x="92727" y="32727"/>
                </a:cubicBezTo>
                <a:cubicBezTo>
                  <a:pt x="92727" y="32727"/>
                  <a:pt x="92727" y="43638"/>
                  <a:pt x="92727" y="43638"/>
                </a:cubicBezTo>
                <a:close/>
                <a:moveTo>
                  <a:pt x="92727" y="109088"/>
                </a:moveTo>
                <a:cubicBezTo>
                  <a:pt x="92727" y="112100"/>
                  <a:pt x="90283" y="114544"/>
                  <a:pt x="87272" y="114544"/>
                </a:cubicBezTo>
                <a:lnTo>
                  <a:pt x="10911" y="114544"/>
                </a:lnTo>
                <a:cubicBezTo>
                  <a:pt x="7900" y="114544"/>
                  <a:pt x="5455" y="112100"/>
                  <a:pt x="5455" y="109088"/>
                </a:cubicBezTo>
                <a:lnTo>
                  <a:pt x="5455" y="49088"/>
                </a:lnTo>
                <a:lnTo>
                  <a:pt x="92727" y="49088"/>
                </a:lnTo>
                <a:cubicBezTo>
                  <a:pt x="92727" y="49088"/>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04" name="Shape 4804"/>
          <p:cNvSpPr/>
          <p:nvPr/>
        </p:nvSpPr>
        <p:spPr>
          <a:xfrm>
            <a:off x="3547165" y="3369136"/>
            <a:ext cx="279328" cy="203147"/>
          </a:xfrm>
          <a:custGeom>
            <a:avLst/>
            <a:gdLst/>
            <a:ahLst/>
            <a:cxnLst/>
            <a:rect l="0" t="0" r="0" b="0"/>
            <a:pathLst>
              <a:path w="120000" h="120000" extrusionOk="0">
                <a:moveTo>
                  <a:pt x="114544" y="105000"/>
                </a:moveTo>
                <a:cubicBezTo>
                  <a:pt x="114544" y="105444"/>
                  <a:pt x="114505" y="105877"/>
                  <a:pt x="114450" y="106305"/>
                </a:cubicBezTo>
                <a:lnTo>
                  <a:pt x="80772" y="60000"/>
                </a:lnTo>
                <a:lnTo>
                  <a:pt x="114450" y="13694"/>
                </a:lnTo>
                <a:cubicBezTo>
                  <a:pt x="114505" y="14122"/>
                  <a:pt x="114544" y="14555"/>
                  <a:pt x="114544" y="15000"/>
                </a:cubicBezTo>
                <a:cubicBezTo>
                  <a:pt x="114544" y="15000"/>
                  <a:pt x="114544" y="105000"/>
                  <a:pt x="114544" y="105000"/>
                </a:cubicBezTo>
                <a:close/>
                <a:moveTo>
                  <a:pt x="109088" y="112500"/>
                </a:moveTo>
                <a:lnTo>
                  <a:pt x="10911" y="112500"/>
                </a:lnTo>
                <a:cubicBezTo>
                  <a:pt x="10272" y="112500"/>
                  <a:pt x="9661" y="112322"/>
                  <a:pt x="9094" y="112044"/>
                </a:cubicBezTo>
                <a:lnTo>
                  <a:pt x="43083" y="65300"/>
                </a:lnTo>
                <a:lnTo>
                  <a:pt x="52444" y="78177"/>
                </a:lnTo>
                <a:cubicBezTo>
                  <a:pt x="54533" y="81050"/>
                  <a:pt x="57266" y="82483"/>
                  <a:pt x="60000" y="82483"/>
                </a:cubicBezTo>
                <a:cubicBezTo>
                  <a:pt x="62733" y="82483"/>
                  <a:pt x="65466" y="81050"/>
                  <a:pt x="67550" y="78177"/>
                </a:cubicBezTo>
                <a:lnTo>
                  <a:pt x="76916" y="65300"/>
                </a:lnTo>
                <a:lnTo>
                  <a:pt x="110911" y="112044"/>
                </a:lnTo>
                <a:cubicBezTo>
                  <a:pt x="110338" y="112322"/>
                  <a:pt x="109733" y="112500"/>
                  <a:pt x="109088" y="112500"/>
                </a:cubicBezTo>
                <a:moveTo>
                  <a:pt x="5455" y="105000"/>
                </a:moveTo>
                <a:lnTo>
                  <a:pt x="5455" y="15000"/>
                </a:lnTo>
                <a:cubicBezTo>
                  <a:pt x="5455" y="14555"/>
                  <a:pt x="5494" y="14122"/>
                  <a:pt x="5550" y="13694"/>
                </a:cubicBezTo>
                <a:lnTo>
                  <a:pt x="39227" y="60000"/>
                </a:lnTo>
                <a:lnTo>
                  <a:pt x="5550" y="106305"/>
                </a:lnTo>
                <a:cubicBezTo>
                  <a:pt x="5494" y="105877"/>
                  <a:pt x="5455" y="105444"/>
                  <a:pt x="5455" y="105000"/>
                </a:cubicBezTo>
                <a:moveTo>
                  <a:pt x="10911" y="7500"/>
                </a:moveTo>
                <a:lnTo>
                  <a:pt x="109088" y="7500"/>
                </a:lnTo>
                <a:cubicBezTo>
                  <a:pt x="109733" y="7500"/>
                  <a:pt x="110338" y="7677"/>
                  <a:pt x="110911" y="7961"/>
                </a:cubicBezTo>
                <a:lnTo>
                  <a:pt x="63694" y="72877"/>
                </a:lnTo>
                <a:cubicBezTo>
                  <a:pt x="62711" y="74233"/>
                  <a:pt x="61394" y="74983"/>
                  <a:pt x="60000" y="74983"/>
                </a:cubicBezTo>
                <a:cubicBezTo>
                  <a:pt x="58605" y="74983"/>
                  <a:pt x="57288" y="74233"/>
                  <a:pt x="56300" y="72877"/>
                </a:cubicBezTo>
                <a:lnTo>
                  <a:pt x="9094" y="7961"/>
                </a:lnTo>
                <a:cubicBezTo>
                  <a:pt x="9661" y="7677"/>
                  <a:pt x="10272" y="7500"/>
                  <a:pt x="10911" y="7500"/>
                </a:cubicBezTo>
                <a:moveTo>
                  <a:pt x="109088" y="0"/>
                </a:moveTo>
                <a:lnTo>
                  <a:pt x="10911" y="0"/>
                </a:lnTo>
                <a:cubicBezTo>
                  <a:pt x="4883" y="0"/>
                  <a:pt x="0" y="6716"/>
                  <a:pt x="0" y="15000"/>
                </a:cubicBezTo>
                <a:lnTo>
                  <a:pt x="0" y="105000"/>
                </a:lnTo>
                <a:cubicBezTo>
                  <a:pt x="0" y="113283"/>
                  <a:pt x="4883" y="120000"/>
                  <a:pt x="10911" y="120000"/>
                </a:cubicBezTo>
                <a:lnTo>
                  <a:pt x="109088" y="120000"/>
                </a:lnTo>
                <a:cubicBezTo>
                  <a:pt x="115116" y="120000"/>
                  <a:pt x="120000" y="113283"/>
                  <a:pt x="120000" y="105000"/>
                </a:cubicBezTo>
                <a:lnTo>
                  <a:pt x="120000" y="15000"/>
                </a:lnTo>
                <a:cubicBezTo>
                  <a:pt x="120000" y="6716"/>
                  <a:pt x="115116" y="0"/>
                  <a:pt x="109088"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05" name="Shape 4805"/>
          <p:cNvSpPr/>
          <p:nvPr/>
        </p:nvSpPr>
        <p:spPr>
          <a:xfrm>
            <a:off x="4080426" y="3362788"/>
            <a:ext cx="279328" cy="215844"/>
          </a:xfrm>
          <a:custGeom>
            <a:avLst/>
            <a:gdLst/>
            <a:ahLst/>
            <a:cxnLst/>
            <a:rect l="0" t="0" r="0" b="0"/>
            <a:pathLst>
              <a:path w="120000" h="120000" extrusionOk="0">
                <a:moveTo>
                  <a:pt x="92727" y="103705"/>
                </a:moveTo>
                <a:lnTo>
                  <a:pt x="69866" y="74116"/>
                </a:lnTo>
                <a:lnTo>
                  <a:pt x="92727" y="44533"/>
                </a:lnTo>
                <a:cubicBezTo>
                  <a:pt x="92727" y="44533"/>
                  <a:pt x="92727" y="103705"/>
                  <a:pt x="92727" y="103705"/>
                </a:cubicBezTo>
                <a:close/>
                <a:moveTo>
                  <a:pt x="87272" y="112938"/>
                </a:moveTo>
                <a:lnTo>
                  <a:pt x="10911" y="112938"/>
                </a:lnTo>
                <a:cubicBezTo>
                  <a:pt x="9550" y="112938"/>
                  <a:pt x="8322" y="112277"/>
                  <a:pt x="7366" y="111211"/>
                </a:cubicBezTo>
                <a:lnTo>
                  <a:pt x="32172" y="79111"/>
                </a:lnTo>
                <a:lnTo>
                  <a:pt x="41538" y="91227"/>
                </a:lnTo>
                <a:cubicBezTo>
                  <a:pt x="43627" y="93927"/>
                  <a:pt x="46355" y="95277"/>
                  <a:pt x="49088" y="95277"/>
                </a:cubicBezTo>
                <a:cubicBezTo>
                  <a:pt x="51827" y="95277"/>
                  <a:pt x="54561" y="93927"/>
                  <a:pt x="56638" y="91227"/>
                </a:cubicBezTo>
                <a:lnTo>
                  <a:pt x="66011" y="79111"/>
                </a:lnTo>
                <a:lnTo>
                  <a:pt x="90816" y="111211"/>
                </a:lnTo>
                <a:cubicBezTo>
                  <a:pt x="89861" y="112277"/>
                  <a:pt x="88633" y="112938"/>
                  <a:pt x="87272" y="112938"/>
                </a:cubicBezTo>
                <a:moveTo>
                  <a:pt x="5455" y="44533"/>
                </a:moveTo>
                <a:lnTo>
                  <a:pt x="28316" y="74116"/>
                </a:lnTo>
                <a:lnTo>
                  <a:pt x="5455" y="103705"/>
                </a:lnTo>
                <a:cubicBezTo>
                  <a:pt x="5455" y="103705"/>
                  <a:pt x="5455" y="44533"/>
                  <a:pt x="5455" y="44533"/>
                </a:cubicBezTo>
                <a:close/>
                <a:moveTo>
                  <a:pt x="10911" y="35294"/>
                </a:moveTo>
                <a:lnTo>
                  <a:pt x="87272" y="35294"/>
                </a:lnTo>
                <a:cubicBezTo>
                  <a:pt x="88633" y="35294"/>
                  <a:pt x="89861" y="35966"/>
                  <a:pt x="90816" y="37027"/>
                </a:cubicBezTo>
                <a:lnTo>
                  <a:pt x="52788" y="86238"/>
                </a:lnTo>
                <a:cubicBezTo>
                  <a:pt x="51800" y="87511"/>
                  <a:pt x="50488" y="88222"/>
                  <a:pt x="49088" y="88222"/>
                </a:cubicBezTo>
                <a:cubicBezTo>
                  <a:pt x="47694" y="88222"/>
                  <a:pt x="46383" y="87511"/>
                  <a:pt x="45388" y="86238"/>
                </a:cubicBezTo>
                <a:lnTo>
                  <a:pt x="7366" y="37022"/>
                </a:lnTo>
                <a:cubicBezTo>
                  <a:pt x="8322" y="35966"/>
                  <a:pt x="9550" y="35294"/>
                  <a:pt x="10911" y="35294"/>
                </a:cubicBezTo>
                <a:moveTo>
                  <a:pt x="87272" y="28233"/>
                </a:moveTo>
                <a:lnTo>
                  <a:pt x="10911" y="28233"/>
                </a:lnTo>
                <a:cubicBezTo>
                  <a:pt x="4883" y="28233"/>
                  <a:pt x="0" y="34555"/>
                  <a:pt x="0" y="42355"/>
                </a:cubicBezTo>
                <a:lnTo>
                  <a:pt x="0" y="105883"/>
                </a:lnTo>
                <a:cubicBezTo>
                  <a:pt x="0" y="113677"/>
                  <a:pt x="4883" y="120000"/>
                  <a:pt x="10911" y="120000"/>
                </a:cubicBezTo>
                <a:lnTo>
                  <a:pt x="87272" y="120000"/>
                </a:lnTo>
                <a:cubicBezTo>
                  <a:pt x="93300" y="120000"/>
                  <a:pt x="98183" y="113677"/>
                  <a:pt x="98183" y="105883"/>
                </a:cubicBezTo>
                <a:lnTo>
                  <a:pt x="98183" y="42355"/>
                </a:lnTo>
                <a:cubicBezTo>
                  <a:pt x="98183" y="34555"/>
                  <a:pt x="93300" y="28233"/>
                  <a:pt x="87272" y="28233"/>
                </a:cubicBezTo>
                <a:moveTo>
                  <a:pt x="109088" y="0"/>
                </a:moveTo>
                <a:lnTo>
                  <a:pt x="32727" y="0"/>
                </a:lnTo>
                <a:cubicBezTo>
                  <a:pt x="26700" y="0"/>
                  <a:pt x="21816" y="6322"/>
                  <a:pt x="21816" y="14116"/>
                </a:cubicBezTo>
                <a:lnTo>
                  <a:pt x="21816" y="17644"/>
                </a:lnTo>
                <a:cubicBezTo>
                  <a:pt x="21816" y="19600"/>
                  <a:pt x="23038" y="21177"/>
                  <a:pt x="24544" y="21177"/>
                </a:cubicBezTo>
                <a:cubicBezTo>
                  <a:pt x="26055" y="21177"/>
                  <a:pt x="27272" y="19600"/>
                  <a:pt x="27272" y="17644"/>
                </a:cubicBezTo>
                <a:lnTo>
                  <a:pt x="27272" y="14116"/>
                </a:lnTo>
                <a:cubicBezTo>
                  <a:pt x="27272" y="10222"/>
                  <a:pt x="29711" y="7061"/>
                  <a:pt x="32727" y="7061"/>
                </a:cubicBezTo>
                <a:lnTo>
                  <a:pt x="109088" y="7061"/>
                </a:lnTo>
                <a:cubicBezTo>
                  <a:pt x="112100" y="7061"/>
                  <a:pt x="114544" y="10222"/>
                  <a:pt x="114544" y="14116"/>
                </a:cubicBezTo>
                <a:lnTo>
                  <a:pt x="114544" y="77644"/>
                </a:lnTo>
                <a:cubicBezTo>
                  <a:pt x="114544" y="81544"/>
                  <a:pt x="112100" y="84705"/>
                  <a:pt x="109088" y="84705"/>
                </a:cubicBezTo>
                <a:lnTo>
                  <a:pt x="106361" y="84705"/>
                </a:lnTo>
                <a:cubicBezTo>
                  <a:pt x="104855" y="84705"/>
                  <a:pt x="103638" y="86288"/>
                  <a:pt x="103638" y="88233"/>
                </a:cubicBezTo>
                <a:cubicBezTo>
                  <a:pt x="103638" y="90188"/>
                  <a:pt x="104855" y="91766"/>
                  <a:pt x="106361" y="91766"/>
                </a:cubicBezTo>
                <a:lnTo>
                  <a:pt x="109088" y="91766"/>
                </a:lnTo>
                <a:cubicBezTo>
                  <a:pt x="115116" y="91766"/>
                  <a:pt x="120000" y="85444"/>
                  <a:pt x="120000" y="77644"/>
                </a:cubicBezTo>
                <a:lnTo>
                  <a:pt x="120000" y="14116"/>
                </a:lnTo>
                <a:cubicBezTo>
                  <a:pt x="120000" y="6322"/>
                  <a:pt x="115116" y="0"/>
                  <a:pt x="109088"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06" name="Shape 4806"/>
          <p:cNvSpPr/>
          <p:nvPr/>
        </p:nvSpPr>
        <p:spPr>
          <a:xfrm>
            <a:off x="4613686" y="3356440"/>
            <a:ext cx="279328" cy="228541"/>
          </a:xfrm>
          <a:custGeom>
            <a:avLst/>
            <a:gdLst/>
            <a:ahLst/>
            <a:cxnLst/>
            <a:rect l="0" t="0" r="0" b="0"/>
            <a:pathLst>
              <a:path w="120000" h="120000" extrusionOk="0">
                <a:moveTo>
                  <a:pt x="114544" y="113333"/>
                </a:moveTo>
                <a:lnTo>
                  <a:pt x="5455" y="113333"/>
                </a:lnTo>
                <a:lnTo>
                  <a:pt x="5455" y="73333"/>
                </a:lnTo>
                <a:lnTo>
                  <a:pt x="38372" y="73333"/>
                </a:lnTo>
                <a:cubicBezTo>
                  <a:pt x="39716" y="86483"/>
                  <a:pt x="48877" y="96666"/>
                  <a:pt x="60000" y="96666"/>
                </a:cubicBezTo>
                <a:cubicBezTo>
                  <a:pt x="71122" y="96666"/>
                  <a:pt x="80283" y="86483"/>
                  <a:pt x="81633" y="73333"/>
                </a:cubicBezTo>
                <a:lnTo>
                  <a:pt x="114544" y="73333"/>
                </a:lnTo>
                <a:cubicBezTo>
                  <a:pt x="114544" y="73333"/>
                  <a:pt x="114544" y="113333"/>
                  <a:pt x="114544" y="113333"/>
                </a:cubicBezTo>
                <a:close/>
                <a:moveTo>
                  <a:pt x="31683" y="6666"/>
                </a:moveTo>
                <a:lnTo>
                  <a:pt x="88316" y="6666"/>
                </a:lnTo>
                <a:lnTo>
                  <a:pt x="112861" y="66666"/>
                </a:lnTo>
                <a:lnTo>
                  <a:pt x="79088" y="66666"/>
                </a:lnTo>
                <a:cubicBezTo>
                  <a:pt x="77583" y="66666"/>
                  <a:pt x="76361" y="68161"/>
                  <a:pt x="76361" y="70000"/>
                </a:cubicBezTo>
                <a:cubicBezTo>
                  <a:pt x="76361" y="81050"/>
                  <a:pt x="69033" y="90000"/>
                  <a:pt x="60000" y="90000"/>
                </a:cubicBezTo>
                <a:cubicBezTo>
                  <a:pt x="50961" y="90000"/>
                  <a:pt x="43638" y="81050"/>
                  <a:pt x="43638" y="70000"/>
                </a:cubicBezTo>
                <a:cubicBezTo>
                  <a:pt x="43638" y="68161"/>
                  <a:pt x="42416" y="66666"/>
                  <a:pt x="40911" y="66666"/>
                </a:cubicBezTo>
                <a:lnTo>
                  <a:pt x="7138" y="66666"/>
                </a:lnTo>
                <a:cubicBezTo>
                  <a:pt x="7138" y="66666"/>
                  <a:pt x="31683" y="6666"/>
                  <a:pt x="31683" y="6666"/>
                </a:cubicBezTo>
                <a:close/>
                <a:moveTo>
                  <a:pt x="119683" y="68527"/>
                </a:moveTo>
                <a:lnTo>
                  <a:pt x="119711" y="68511"/>
                </a:lnTo>
                <a:lnTo>
                  <a:pt x="92438" y="1844"/>
                </a:lnTo>
                <a:lnTo>
                  <a:pt x="92411" y="1861"/>
                </a:lnTo>
                <a:cubicBezTo>
                  <a:pt x="91966" y="766"/>
                  <a:pt x="91066" y="0"/>
                  <a:pt x="90000" y="0"/>
                </a:cubicBezTo>
                <a:lnTo>
                  <a:pt x="30000" y="0"/>
                </a:lnTo>
                <a:cubicBezTo>
                  <a:pt x="28933" y="0"/>
                  <a:pt x="28033" y="766"/>
                  <a:pt x="27588" y="1861"/>
                </a:cubicBezTo>
                <a:lnTo>
                  <a:pt x="27561" y="1844"/>
                </a:lnTo>
                <a:lnTo>
                  <a:pt x="288" y="68511"/>
                </a:lnTo>
                <a:lnTo>
                  <a:pt x="316" y="68527"/>
                </a:lnTo>
                <a:cubicBezTo>
                  <a:pt x="127" y="68972"/>
                  <a:pt x="0" y="69461"/>
                  <a:pt x="0" y="70000"/>
                </a:cubicBezTo>
                <a:lnTo>
                  <a:pt x="0" y="116666"/>
                </a:lnTo>
                <a:cubicBezTo>
                  <a:pt x="0" y="118511"/>
                  <a:pt x="1222" y="120000"/>
                  <a:pt x="2727" y="120000"/>
                </a:cubicBezTo>
                <a:lnTo>
                  <a:pt x="117272" y="120000"/>
                </a:lnTo>
                <a:cubicBezTo>
                  <a:pt x="118777" y="120000"/>
                  <a:pt x="120000" y="118511"/>
                  <a:pt x="120000" y="116666"/>
                </a:cubicBezTo>
                <a:lnTo>
                  <a:pt x="120000" y="70000"/>
                </a:lnTo>
                <a:cubicBezTo>
                  <a:pt x="120000" y="69461"/>
                  <a:pt x="119872" y="68972"/>
                  <a:pt x="119683" y="68527"/>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07" name="Shape 4807"/>
          <p:cNvSpPr/>
          <p:nvPr/>
        </p:nvSpPr>
        <p:spPr>
          <a:xfrm>
            <a:off x="5146947" y="3343743"/>
            <a:ext cx="279328" cy="253934"/>
          </a:xfrm>
          <a:custGeom>
            <a:avLst/>
            <a:gdLst/>
            <a:ahLst/>
            <a:cxnLst/>
            <a:rect l="0" t="0" r="0" b="0"/>
            <a:pathLst>
              <a:path w="120000" h="120000" extrusionOk="0">
                <a:moveTo>
                  <a:pt x="114544" y="114000"/>
                </a:moveTo>
                <a:lnTo>
                  <a:pt x="5455" y="114000"/>
                </a:lnTo>
                <a:lnTo>
                  <a:pt x="5455" y="78000"/>
                </a:lnTo>
                <a:lnTo>
                  <a:pt x="38372" y="78000"/>
                </a:lnTo>
                <a:cubicBezTo>
                  <a:pt x="39716" y="89833"/>
                  <a:pt x="48877" y="99000"/>
                  <a:pt x="60000" y="99000"/>
                </a:cubicBezTo>
                <a:cubicBezTo>
                  <a:pt x="71122" y="99000"/>
                  <a:pt x="80283" y="89833"/>
                  <a:pt x="81633" y="78000"/>
                </a:cubicBezTo>
                <a:lnTo>
                  <a:pt x="114544" y="78000"/>
                </a:lnTo>
                <a:cubicBezTo>
                  <a:pt x="114544" y="78000"/>
                  <a:pt x="114544" y="114000"/>
                  <a:pt x="114544" y="114000"/>
                </a:cubicBezTo>
                <a:close/>
                <a:moveTo>
                  <a:pt x="119683" y="73672"/>
                </a:moveTo>
                <a:lnTo>
                  <a:pt x="119711" y="73661"/>
                </a:lnTo>
                <a:lnTo>
                  <a:pt x="92438" y="13661"/>
                </a:lnTo>
                <a:lnTo>
                  <a:pt x="92411" y="13672"/>
                </a:lnTo>
                <a:cubicBezTo>
                  <a:pt x="91966" y="12688"/>
                  <a:pt x="91066" y="12000"/>
                  <a:pt x="90000" y="12000"/>
                </a:cubicBezTo>
                <a:lnTo>
                  <a:pt x="70911" y="12000"/>
                </a:lnTo>
                <a:cubicBezTo>
                  <a:pt x="69400" y="12000"/>
                  <a:pt x="68183" y="13344"/>
                  <a:pt x="68183" y="15000"/>
                </a:cubicBezTo>
                <a:cubicBezTo>
                  <a:pt x="68183" y="16661"/>
                  <a:pt x="69400" y="18000"/>
                  <a:pt x="70911" y="18000"/>
                </a:cubicBezTo>
                <a:lnTo>
                  <a:pt x="88316" y="18000"/>
                </a:lnTo>
                <a:lnTo>
                  <a:pt x="112861" y="72000"/>
                </a:lnTo>
                <a:lnTo>
                  <a:pt x="79088" y="72000"/>
                </a:lnTo>
                <a:cubicBezTo>
                  <a:pt x="77583" y="72000"/>
                  <a:pt x="76361" y="73344"/>
                  <a:pt x="76361" y="75000"/>
                </a:cubicBezTo>
                <a:cubicBezTo>
                  <a:pt x="76361" y="84944"/>
                  <a:pt x="69033" y="93000"/>
                  <a:pt x="60000" y="93000"/>
                </a:cubicBezTo>
                <a:cubicBezTo>
                  <a:pt x="50961" y="93000"/>
                  <a:pt x="43638" y="84944"/>
                  <a:pt x="43638" y="75000"/>
                </a:cubicBezTo>
                <a:cubicBezTo>
                  <a:pt x="43638" y="73344"/>
                  <a:pt x="42416" y="72000"/>
                  <a:pt x="40911" y="72000"/>
                </a:cubicBezTo>
                <a:lnTo>
                  <a:pt x="7138" y="72000"/>
                </a:lnTo>
                <a:lnTo>
                  <a:pt x="31683" y="18000"/>
                </a:lnTo>
                <a:lnTo>
                  <a:pt x="49088" y="18000"/>
                </a:lnTo>
                <a:cubicBezTo>
                  <a:pt x="50600" y="18000"/>
                  <a:pt x="51816" y="16661"/>
                  <a:pt x="51816" y="15000"/>
                </a:cubicBezTo>
                <a:cubicBezTo>
                  <a:pt x="51816" y="13344"/>
                  <a:pt x="50600" y="12000"/>
                  <a:pt x="49088" y="12000"/>
                </a:cubicBezTo>
                <a:lnTo>
                  <a:pt x="30000" y="12000"/>
                </a:lnTo>
                <a:cubicBezTo>
                  <a:pt x="28933" y="12000"/>
                  <a:pt x="28033" y="12688"/>
                  <a:pt x="27588" y="13672"/>
                </a:cubicBezTo>
                <a:lnTo>
                  <a:pt x="27561" y="13661"/>
                </a:lnTo>
                <a:lnTo>
                  <a:pt x="288" y="73661"/>
                </a:lnTo>
                <a:lnTo>
                  <a:pt x="316" y="73672"/>
                </a:lnTo>
                <a:cubicBezTo>
                  <a:pt x="127" y="74077"/>
                  <a:pt x="0" y="74516"/>
                  <a:pt x="0" y="75000"/>
                </a:cubicBezTo>
                <a:lnTo>
                  <a:pt x="0" y="117000"/>
                </a:lnTo>
                <a:cubicBezTo>
                  <a:pt x="0" y="118661"/>
                  <a:pt x="1222" y="120000"/>
                  <a:pt x="2727" y="120000"/>
                </a:cubicBezTo>
                <a:lnTo>
                  <a:pt x="117272" y="120000"/>
                </a:lnTo>
                <a:cubicBezTo>
                  <a:pt x="118777" y="120000"/>
                  <a:pt x="120000" y="118661"/>
                  <a:pt x="120000" y="117000"/>
                </a:cubicBezTo>
                <a:lnTo>
                  <a:pt x="120000" y="75000"/>
                </a:lnTo>
                <a:cubicBezTo>
                  <a:pt x="120000" y="74516"/>
                  <a:pt x="119872" y="74077"/>
                  <a:pt x="119683" y="73672"/>
                </a:cubicBezTo>
                <a:moveTo>
                  <a:pt x="43638" y="48000"/>
                </a:moveTo>
                <a:cubicBezTo>
                  <a:pt x="42127" y="48000"/>
                  <a:pt x="40911" y="49344"/>
                  <a:pt x="40911" y="51000"/>
                </a:cubicBezTo>
                <a:cubicBezTo>
                  <a:pt x="40911" y="51827"/>
                  <a:pt x="41211" y="52577"/>
                  <a:pt x="41705" y="53122"/>
                </a:cubicBezTo>
                <a:lnTo>
                  <a:pt x="58072" y="71122"/>
                </a:lnTo>
                <a:cubicBezTo>
                  <a:pt x="58566" y="71666"/>
                  <a:pt x="59250" y="72000"/>
                  <a:pt x="60000" y="72000"/>
                </a:cubicBezTo>
                <a:cubicBezTo>
                  <a:pt x="60755" y="72000"/>
                  <a:pt x="61433" y="71666"/>
                  <a:pt x="61927" y="71122"/>
                </a:cubicBezTo>
                <a:lnTo>
                  <a:pt x="78294" y="53122"/>
                </a:lnTo>
                <a:cubicBezTo>
                  <a:pt x="78788" y="52577"/>
                  <a:pt x="79088" y="51827"/>
                  <a:pt x="79088" y="51000"/>
                </a:cubicBezTo>
                <a:cubicBezTo>
                  <a:pt x="79088" y="49344"/>
                  <a:pt x="77872" y="48000"/>
                  <a:pt x="76361" y="48000"/>
                </a:cubicBezTo>
                <a:cubicBezTo>
                  <a:pt x="75611" y="48000"/>
                  <a:pt x="74927" y="48338"/>
                  <a:pt x="74433" y="48877"/>
                </a:cubicBezTo>
                <a:lnTo>
                  <a:pt x="62727" y="61755"/>
                </a:lnTo>
                <a:lnTo>
                  <a:pt x="62727" y="3000"/>
                </a:lnTo>
                <a:cubicBezTo>
                  <a:pt x="62727" y="1344"/>
                  <a:pt x="61505" y="0"/>
                  <a:pt x="60000" y="0"/>
                </a:cubicBezTo>
                <a:cubicBezTo>
                  <a:pt x="58494" y="0"/>
                  <a:pt x="57272" y="1344"/>
                  <a:pt x="57272" y="3000"/>
                </a:cubicBezTo>
                <a:lnTo>
                  <a:pt x="57272" y="61755"/>
                </a:lnTo>
                <a:lnTo>
                  <a:pt x="45566" y="48877"/>
                </a:lnTo>
                <a:cubicBezTo>
                  <a:pt x="45072" y="48338"/>
                  <a:pt x="44388" y="48000"/>
                  <a:pt x="43638" y="480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08" name="Shape 4808"/>
          <p:cNvSpPr/>
          <p:nvPr/>
        </p:nvSpPr>
        <p:spPr>
          <a:xfrm>
            <a:off x="5680208" y="3343743"/>
            <a:ext cx="279328" cy="253934"/>
          </a:xfrm>
          <a:custGeom>
            <a:avLst/>
            <a:gdLst/>
            <a:ahLst/>
            <a:cxnLst/>
            <a:rect l="0" t="0" r="0" b="0"/>
            <a:pathLst>
              <a:path w="120000" h="120000" extrusionOk="0">
                <a:moveTo>
                  <a:pt x="114544" y="114000"/>
                </a:moveTo>
                <a:lnTo>
                  <a:pt x="5455" y="114000"/>
                </a:lnTo>
                <a:lnTo>
                  <a:pt x="5455" y="78000"/>
                </a:lnTo>
                <a:lnTo>
                  <a:pt x="38372" y="78000"/>
                </a:lnTo>
                <a:cubicBezTo>
                  <a:pt x="39716" y="89833"/>
                  <a:pt x="48877" y="99000"/>
                  <a:pt x="60000" y="99000"/>
                </a:cubicBezTo>
                <a:cubicBezTo>
                  <a:pt x="71122" y="99000"/>
                  <a:pt x="80283" y="89833"/>
                  <a:pt x="81627" y="78000"/>
                </a:cubicBezTo>
                <a:lnTo>
                  <a:pt x="114544" y="78000"/>
                </a:lnTo>
                <a:cubicBezTo>
                  <a:pt x="114544" y="78000"/>
                  <a:pt x="114544" y="114000"/>
                  <a:pt x="114544" y="114000"/>
                </a:cubicBezTo>
                <a:close/>
                <a:moveTo>
                  <a:pt x="119688" y="73672"/>
                </a:moveTo>
                <a:lnTo>
                  <a:pt x="119711" y="73661"/>
                </a:lnTo>
                <a:lnTo>
                  <a:pt x="92438" y="13661"/>
                </a:lnTo>
                <a:lnTo>
                  <a:pt x="92416" y="13672"/>
                </a:lnTo>
                <a:cubicBezTo>
                  <a:pt x="91966" y="12688"/>
                  <a:pt x="91066" y="12000"/>
                  <a:pt x="90000" y="12000"/>
                </a:cubicBezTo>
                <a:lnTo>
                  <a:pt x="87272" y="12000"/>
                </a:lnTo>
                <a:cubicBezTo>
                  <a:pt x="85766" y="12000"/>
                  <a:pt x="84544" y="13344"/>
                  <a:pt x="84544" y="15000"/>
                </a:cubicBezTo>
                <a:cubicBezTo>
                  <a:pt x="84544" y="16661"/>
                  <a:pt x="85766" y="18000"/>
                  <a:pt x="87272" y="18000"/>
                </a:cubicBezTo>
                <a:lnTo>
                  <a:pt x="88316" y="18000"/>
                </a:lnTo>
                <a:lnTo>
                  <a:pt x="112861" y="72000"/>
                </a:lnTo>
                <a:lnTo>
                  <a:pt x="79088" y="72000"/>
                </a:lnTo>
                <a:cubicBezTo>
                  <a:pt x="77583" y="72000"/>
                  <a:pt x="76361" y="73344"/>
                  <a:pt x="76361" y="75000"/>
                </a:cubicBezTo>
                <a:cubicBezTo>
                  <a:pt x="76361" y="84944"/>
                  <a:pt x="69033" y="93000"/>
                  <a:pt x="60000" y="93000"/>
                </a:cubicBezTo>
                <a:cubicBezTo>
                  <a:pt x="50961" y="93000"/>
                  <a:pt x="43638" y="84944"/>
                  <a:pt x="43638" y="75000"/>
                </a:cubicBezTo>
                <a:cubicBezTo>
                  <a:pt x="43638" y="73344"/>
                  <a:pt x="42416" y="72000"/>
                  <a:pt x="40911" y="72000"/>
                </a:cubicBezTo>
                <a:lnTo>
                  <a:pt x="7138" y="72000"/>
                </a:lnTo>
                <a:lnTo>
                  <a:pt x="31683" y="18000"/>
                </a:lnTo>
                <a:lnTo>
                  <a:pt x="32727" y="18000"/>
                </a:lnTo>
                <a:cubicBezTo>
                  <a:pt x="34233" y="18000"/>
                  <a:pt x="35455" y="16661"/>
                  <a:pt x="35455" y="15000"/>
                </a:cubicBezTo>
                <a:cubicBezTo>
                  <a:pt x="35455" y="13344"/>
                  <a:pt x="34233" y="12000"/>
                  <a:pt x="32727" y="12000"/>
                </a:cubicBezTo>
                <a:lnTo>
                  <a:pt x="30000" y="12000"/>
                </a:lnTo>
                <a:cubicBezTo>
                  <a:pt x="28933" y="12000"/>
                  <a:pt x="28033" y="12688"/>
                  <a:pt x="27588" y="13672"/>
                </a:cubicBezTo>
                <a:lnTo>
                  <a:pt x="27561" y="13661"/>
                </a:lnTo>
                <a:lnTo>
                  <a:pt x="288" y="73661"/>
                </a:lnTo>
                <a:lnTo>
                  <a:pt x="316" y="73672"/>
                </a:lnTo>
                <a:cubicBezTo>
                  <a:pt x="127" y="74077"/>
                  <a:pt x="0" y="74516"/>
                  <a:pt x="0" y="75000"/>
                </a:cubicBezTo>
                <a:lnTo>
                  <a:pt x="0" y="117000"/>
                </a:lnTo>
                <a:cubicBezTo>
                  <a:pt x="0" y="118661"/>
                  <a:pt x="1222" y="120000"/>
                  <a:pt x="2727" y="120000"/>
                </a:cubicBezTo>
                <a:lnTo>
                  <a:pt x="117272" y="120000"/>
                </a:lnTo>
                <a:cubicBezTo>
                  <a:pt x="118777" y="120000"/>
                  <a:pt x="120000" y="118661"/>
                  <a:pt x="120000" y="117000"/>
                </a:cubicBezTo>
                <a:lnTo>
                  <a:pt x="120000" y="75000"/>
                </a:lnTo>
                <a:cubicBezTo>
                  <a:pt x="120000" y="74516"/>
                  <a:pt x="119872" y="74077"/>
                  <a:pt x="119688" y="73672"/>
                </a:cubicBezTo>
                <a:moveTo>
                  <a:pt x="43638" y="24000"/>
                </a:moveTo>
                <a:cubicBezTo>
                  <a:pt x="44388" y="24000"/>
                  <a:pt x="45072" y="23666"/>
                  <a:pt x="45566" y="23122"/>
                </a:cubicBezTo>
                <a:lnTo>
                  <a:pt x="57272" y="10244"/>
                </a:lnTo>
                <a:lnTo>
                  <a:pt x="57272" y="69000"/>
                </a:lnTo>
                <a:cubicBezTo>
                  <a:pt x="57272" y="70661"/>
                  <a:pt x="58494" y="72000"/>
                  <a:pt x="60000" y="72000"/>
                </a:cubicBezTo>
                <a:cubicBezTo>
                  <a:pt x="61505" y="72000"/>
                  <a:pt x="62727" y="70661"/>
                  <a:pt x="62727" y="69000"/>
                </a:cubicBezTo>
                <a:lnTo>
                  <a:pt x="62727" y="10244"/>
                </a:lnTo>
                <a:lnTo>
                  <a:pt x="74433" y="23122"/>
                </a:lnTo>
                <a:cubicBezTo>
                  <a:pt x="74927" y="23666"/>
                  <a:pt x="75611" y="24000"/>
                  <a:pt x="76361" y="24000"/>
                </a:cubicBezTo>
                <a:cubicBezTo>
                  <a:pt x="77872" y="24000"/>
                  <a:pt x="79088" y="22661"/>
                  <a:pt x="79088" y="21000"/>
                </a:cubicBezTo>
                <a:cubicBezTo>
                  <a:pt x="79088" y="20172"/>
                  <a:pt x="78783" y="19427"/>
                  <a:pt x="78294" y="18877"/>
                </a:cubicBezTo>
                <a:lnTo>
                  <a:pt x="61927" y="877"/>
                </a:lnTo>
                <a:cubicBezTo>
                  <a:pt x="61433" y="338"/>
                  <a:pt x="60755" y="0"/>
                  <a:pt x="60000" y="0"/>
                </a:cubicBezTo>
                <a:cubicBezTo>
                  <a:pt x="59244" y="0"/>
                  <a:pt x="58566" y="338"/>
                  <a:pt x="58072" y="877"/>
                </a:cubicBezTo>
                <a:lnTo>
                  <a:pt x="41705" y="18877"/>
                </a:lnTo>
                <a:cubicBezTo>
                  <a:pt x="41216" y="19427"/>
                  <a:pt x="40911" y="20172"/>
                  <a:pt x="40911" y="21000"/>
                </a:cubicBezTo>
                <a:cubicBezTo>
                  <a:pt x="40911" y="22661"/>
                  <a:pt x="42127" y="24000"/>
                  <a:pt x="43638" y="240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09" name="Shape 4809"/>
          <p:cNvSpPr/>
          <p:nvPr/>
        </p:nvSpPr>
        <p:spPr>
          <a:xfrm>
            <a:off x="880859" y="3889701"/>
            <a:ext cx="279328" cy="228541"/>
          </a:xfrm>
          <a:custGeom>
            <a:avLst/>
            <a:gdLst/>
            <a:ahLst/>
            <a:cxnLst/>
            <a:rect l="0" t="0" r="0" b="0"/>
            <a:pathLst>
              <a:path w="120000" h="120000" extrusionOk="0">
                <a:moveTo>
                  <a:pt x="114544" y="113333"/>
                </a:moveTo>
                <a:lnTo>
                  <a:pt x="5455" y="113333"/>
                </a:lnTo>
                <a:lnTo>
                  <a:pt x="5455" y="73333"/>
                </a:lnTo>
                <a:lnTo>
                  <a:pt x="38372" y="73333"/>
                </a:lnTo>
                <a:cubicBezTo>
                  <a:pt x="39716" y="86483"/>
                  <a:pt x="48877" y="96666"/>
                  <a:pt x="60000" y="96666"/>
                </a:cubicBezTo>
                <a:cubicBezTo>
                  <a:pt x="71122" y="96666"/>
                  <a:pt x="80283" y="86483"/>
                  <a:pt x="81627" y="73333"/>
                </a:cubicBezTo>
                <a:lnTo>
                  <a:pt x="114544" y="73333"/>
                </a:lnTo>
                <a:cubicBezTo>
                  <a:pt x="114544" y="73333"/>
                  <a:pt x="114544" y="113333"/>
                  <a:pt x="114544" y="113333"/>
                </a:cubicBezTo>
                <a:close/>
                <a:moveTo>
                  <a:pt x="31683" y="6666"/>
                </a:moveTo>
                <a:lnTo>
                  <a:pt x="88316" y="6666"/>
                </a:lnTo>
                <a:lnTo>
                  <a:pt x="112861" y="66666"/>
                </a:lnTo>
                <a:lnTo>
                  <a:pt x="79088" y="66666"/>
                </a:lnTo>
                <a:cubicBezTo>
                  <a:pt x="77588" y="66666"/>
                  <a:pt x="76361" y="68161"/>
                  <a:pt x="76361" y="70000"/>
                </a:cubicBezTo>
                <a:cubicBezTo>
                  <a:pt x="76361" y="81044"/>
                  <a:pt x="69038" y="90000"/>
                  <a:pt x="60000" y="90000"/>
                </a:cubicBezTo>
                <a:cubicBezTo>
                  <a:pt x="50961" y="90000"/>
                  <a:pt x="43638" y="81044"/>
                  <a:pt x="43638" y="70000"/>
                </a:cubicBezTo>
                <a:cubicBezTo>
                  <a:pt x="43638" y="68161"/>
                  <a:pt x="42411" y="66666"/>
                  <a:pt x="40911" y="66666"/>
                </a:cubicBezTo>
                <a:lnTo>
                  <a:pt x="7138" y="66666"/>
                </a:lnTo>
                <a:cubicBezTo>
                  <a:pt x="7138" y="66666"/>
                  <a:pt x="31683" y="6666"/>
                  <a:pt x="31683" y="6666"/>
                </a:cubicBezTo>
                <a:close/>
                <a:moveTo>
                  <a:pt x="119683" y="68522"/>
                </a:moveTo>
                <a:lnTo>
                  <a:pt x="119711" y="68511"/>
                </a:lnTo>
                <a:lnTo>
                  <a:pt x="92438" y="1844"/>
                </a:lnTo>
                <a:lnTo>
                  <a:pt x="92411" y="1861"/>
                </a:lnTo>
                <a:cubicBezTo>
                  <a:pt x="91966" y="766"/>
                  <a:pt x="91066" y="0"/>
                  <a:pt x="90000" y="0"/>
                </a:cubicBezTo>
                <a:lnTo>
                  <a:pt x="30000" y="0"/>
                </a:lnTo>
                <a:cubicBezTo>
                  <a:pt x="28933" y="0"/>
                  <a:pt x="28033" y="766"/>
                  <a:pt x="27588" y="1861"/>
                </a:cubicBezTo>
                <a:lnTo>
                  <a:pt x="27561" y="1844"/>
                </a:lnTo>
                <a:lnTo>
                  <a:pt x="288" y="68511"/>
                </a:lnTo>
                <a:lnTo>
                  <a:pt x="316" y="68522"/>
                </a:lnTo>
                <a:cubicBezTo>
                  <a:pt x="127" y="68977"/>
                  <a:pt x="0" y="69461"/>
                  <a:pt x="0" y="70000"/>
                </a:cubicBezTo>
                <a:lnTo>
                  <a:pt x="0" y="116666"/>
                </a:lnTo>
                <a:cubicBezTo>
                  <a:pt x="0" y="118511"/>
                  <a:pt x="1222" y="120000"/>
                  <a:pt x="2727" y="120000"/>
                </a:cubicBezTo>
                <a:lnTo>
                  <a:pt x="117272" y="120000"/>
                </a:lnTo>
                <a:cubicBezTo>
                  <a:pt x="118777" y="120000"/>
                  <a:pt x="120000" y="118511"/>
                  <a:pt x="120000" y="116666"/>
                </a:cubicBezTo>
                <a:lnTo>
                  <a:pt x="120000" y="70000"/>
                </a:lnTo>
                <a:cubicBezTo>
                  <a:pt x="120000" y="69461"/>
                  <a:pt x="119872" y="68977"/>
                  <a:pt x="119683" y="68522"/>
                </a:cubicBezTo>
                <a:moveTo>
                  <a:pt x="92727" y="50000"/>
                </a:moveTo>
                <a:cubicBezTo>
                  <a:pt x="92727" y="48161"/>
                  <a:pt x="91505" y="46666"/>
                  <a:pt x="90000" y="46666"/>
                </a:cubicBezTo>
                <a:lnTo>
                  <a:pt x="30000" y="46666"/>
                </a:lnTo>
                <a:cubicBezTo>
                  <a:pt x="28494" y="46666"/>
                  <a:pt x="27272" y="48161"/>
                  <a:pt x="27272" y="50000"/>
                </a:cubicBezTo>
                <a:cubicBezTo>
                  <a:pt x="27272" y="51844"/>
                  <a:pt x="28494" y="53333"/>
                  <a:pt x="30000" y="53333"/>
                </a:cubicBezTo>
                <a:lnTo>
                  <a:pt x="90000" y="53333"/>
                </a:lnTo>
                <a:cubicBezTo>
                  <a:pt x="91505" y="53333"/>
                  <a:pt x="92727" y="51844"/>
                  <a:pt x="92727" y="50000"/>
                </a:cubicBezTo>
                <a:moveTo>
                  <a:pt x="35455" y="40000"/>
                </a:moveTo>
                <a:lnTo>
                  <a:pt x="84544" y="40000"/>
                </a:lnTo>
                <a:cubicBezTo>
                  <a:pt x="86050" y="40000"/>
                  <a:pt x="87272" y="38511"/>
                  <a:pt x="87272" y="36666"/>
                </a:cubicBezTo>
                <a:cubicBezTo>
                  <a:pt x="87272" y="34827"/>
                  <a:pt x="86050" y="33333"/>
                  <a:pt x="84544" y="33333"/>
                </a:cubicBezTo>
                <a:lnTo>
                  <a:pt x="35455" y="33333"/>
                </a:lnTo>
                <a:cubicBezTo>
                  <a:pt x="33950" y="33333"/>
                  <a:pt x="32727" y="34827"/>
                  <a:pt x="32727" y="36666"/>
                </a:cubicBezTo>
                <a:cubicBezTo>
                  <a:pt x="32727" y="38511"/>
                  <a:pt x="33950" y="40000"/>
                  <a:pt x="35455" y="40000"/>
                </a:cubicBezTo>
                <a:moveTo>
                  <a:pt x="40911" y="26666"/>
                </a:moveTo>
                <a:lnTo>
                  <a:pt x="79088" y="26666"/>
                </a:lnTo>
                <a:cubicBezTo>
                  <a:pt x="80594" y="26666"/>
                  <a:pt x="81816" y="25177"/>
                  <a:pt x="81816" y="23333"/>
                </a:cubicBezTo>
                <a:cubicBezTo>
                  <a:pt x="81816" y="21494"/>
                  <a:pt x="80594" y="20000"/>
                  <a:pt x="79088" y="20000"/>
                </a:cubicBezTo>
                <a:lnTo>
                  <a:pt x="40911" y="20000"/>
                </a:lnTo>
                <a:cubicBezTo>
                  <a:pt x="39405" y="20000"/>
                  <a:pt x="38183" y="21494"/>
                  <a:pt x="38183" y="23333"/>
                </a:cubicBezTo>
                <a:cubicBezTo>
                  <a:pt x="38183" y="25177"/>
                  <a:pt x="39405" y="26666"/>
                  <a:pt x="40911" y="26666"/>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10" name="Shape 4810"/>
          <p:cNvSpPr/>
          <p:nvPr/>
        </p:nvSpPr>
        <p:spPr>
          <a:xfrm>
            <a:off x="1414120" y="3864308"/>
            <a:ext cx="279328" cy="279328"/>
          </a:xfrm>
          <a:custGeom>
            <a:avLst/>
            <a:gdLst/>
            <a:ahLst/>
            <a:cxnLst/>
            <a:rect l="0" t="0" r="0" b="0"/>
            <a:pathLst>
              <a:path w="120000" h="120000" extrusionOk="0">
                <a:moveTo>
                  <a:pt x="114544" y="65455"/>
                </a:moveTo>
                <a:lnTo>
                  <a:pt x="5455" y="65455"/>
                </a:lnTo>
                <a:lnTo>
                  <a:pt x="5455" y="38183"/>
                </a:lnTo>
                <a:lnTo>
                  <a:pt x="38372" y="38183"/>
                </a:lnTo>
                <a:cubicBezTo>
                  <a:pt x="39716" y="48944"/>
                  <a:pt x="48877" y="57272"/>
                  <a:pt x="60000" y="57272"/>
                </a:cubicBezTo>
                <a:cubicBezTo>
                  <a:pt x="71122" y="57272"/>
                  <a:pt x="80283" y="48944"/>
                  <a:pt x="81627" y="38183"/>
                </a:cubicBezTo>
                <a:lnTo>
                  <a:pt x="114544" y="38183"/>
                </a:lnTo>
                <a:cubicBezTo>
                  <a:pt x="114544" y="38183"/>
                  <a:pt x="114544" y="65455"/>
                  <a:pt x="114544" y="65455"/>
                </a:cubicBezTo>
                <a:close/>
                <a:moveTo>
                  <a:pt x="112577" y="81816"/>
                </a:moveTo>
                <a:lnTo>
                  <a:pt x="79088" y="81816"/>
                </a:lnTo>
                <a:cubicBezTo>
                  <a:pt x="77588" y="81816"/>
                  <a:pt x="76361" y="83038"/>
                  <a:pt x="76361" y="84544"/>
                </a:cubicBezTo>
                <a:cubicBezTo>
                  <a:pt x="76361" y="93583"/>
                  <a:pt x="69038" y="100911"/>
                  <a:pt x="60000" y="100911"/>
                </a:cubicBezTo>
                <a:cubicBezTo>
                  <a:pt x="50961" y="100911"/>
                  <a:pt x="43638" y="93583"/>
                  <a:pt x="43638" y="84544"/>
                </a:cubicBezTo>
                <a:cubicBezTo>
                  <a:pt x="43638" y="83038"/>
                  <a:pt x="42411" y="81816"/>
                  <a:pt x="40911" y="81816"/>
                </a:cubicBezTo>
                <a:lnTo>
                  <a:pt x="7422" y="81816"/>
                </a:lnTo>
                <a:lnTo>
                  <a:pt x="14900" y="70911"/>
                </a:lnTo>
                <a:lnTo>
                  <a:pt x="105100" y="70911"/>
                </a:lnTo>
                <a:cubicBezTo>
                  <a:pt x="105100" y="70911"/>
                  <a:pt x="112577" y="81816"/>
                  <a:pt x="112577" y="81816"/>
                </a:cubicBezTo>
                <a:close/>
                <a:moveTo>
                  <a:pt x="114544" y="114544"/>
                </a:moveTo>
                <a:lnTo>
                  <a:pt x="5455" y="114544"/>
                </a:lnTo>
                <a:lnTo>
                  <a:pt x="5455" y="87272"/>
                </a:lnTo>
                <a:lnTo>
                  <a:pt x="38372" y="87272"/>
                </a:lnTo>
                <a:cubicBezTo>
                  <a:pt x="39716" y="98033"/>
                  <a:pt x="48877" y="106361"/>
                  <a:pt x="60000" y="106361"/>
                </a:cubicBezTo>
                <a:cubicBezTo>
                  <a:pt x="71122" y="106361"/>
                  <a:pt x="80283" y="98033"/>
                  <a:pt x="81627" y="87272"/>
                </a:cubicBezTo>
                <a:lnTo>
                  <a:pt x="114544" y="87272"/>
                </a:lnTo>
                <a:cubicBezTo>
                  <a:pt x="114544" y="87272"/>
                  <a:pt x="114544" y="114544"/>
                  <a:pt x="114544" y="114544"/>
                </a:cubicBezTo>
                <a:close/>
                <a:moveTo>
                  <a:pt x="26122" y="5455"/>
                </a:moveTo>
                <a:lnTo>
                  <a:pt x="93877" y="5455"/>
                </a:lnTo>
                <a:lnTo>
                  <a:pt x="112577" y="32727"/>
                </a:lnTo>
                <a:lnTo>
                  <a:pt x="79088" y="32727"/>
                </a:lnTo>
                <a:cubicBezTo>
                  <a:pt x="77588" y="32727"/>
                  <a:pt x="76361" y="33950"/>
                  <a:pt x="76361" y="35455"/>
                </a:cubicBezTo>
                <a:cubicBezTo>
                  <a:pt x="76361" y="44494"/>
                  <a:pt x="69038" y="51816"/>
                  <a:pt x="60000" y="51816"/>
                </a:cubicBezTo>
                <a:cubicBezTo>
                  <a:pt x="50961" y="51816"/>
                  <a:pt x="43638" y="44494"/>
                  <a:pt x="43638" y="35455"/>
                </a:cubicBezTo>
                <a:cubicBezTo>
                  <a:pt x="43638" y="33950"/>
                  <a:pt x="42411" y="32727"/>
                  <a:pt x="40911" y="32727"/>
                </a:cubicBezTo>
                <a:lnTo>
                  <a:pt x="7422" y="32727"/>
                </a:lnTo>
                <a:cubicBezTo>
                  <a:pt x="7422" y="32727"/>
                  <a:pt x="26122" y="5455"/>
                  <a:pt x="26122" y="5455"/>
                </a:cubicBezTo>
                <a:close/>
                <a:moveTo>
                  <a:pt x="120000" y="68183"/>
                </a:moveTo>
                <a:lnTo>
                  <a:pt x="120000" y="35455"/>
                </a:lnTo>
                <a:cubicBezTo>
                  <a:pt x="120000" y="35016"/>
                  <a:pt x="119872" y="34616"/>
                  <a:pt x="119683" y="34250"/>
                </a:cubicBezTo>
                <a:lnTo>
                  <a:pt x="119711" y="34233"/>
                </a:lnTo>
                <a:lnTo>
                  <a:pt x="97894" y="1511"/>
                </a:lnTo>
                <a:lnTo>
                  <a:pt x="97866" y="1522"/>
                </a:lnTo>
                <a:cubicBezTo>
                  <a:pt x="97422" y="627"/>
                  <a:pt x="96522" y="0"/>
                  <a:pt x="95455" y="0"/>
                </a:cubicBezTo>
                <a:lnTo>
                  <a:pt x="24544" y="0"/>
                </a:lnTo>
                <a:cubicBezTo>
                  <a:pt x="23477" y="0"/>
                  <a:pt x="22577" y="627"/>
                  <a:pt x="22133" y="1522"/>
                </a:cubicBezTo>
                <a:lnTo>
                  <a:pt x="22105" y="1511"/>
                </a:lnTo>
                <a:lnTo>
                  <a:pt x="288" y="34233"/>
                </a:lnTo>
                <a:lnTo>
                  <a:pt x="316" y="34250"/>
                </a:lnTo>
                <a:cubicBezTo>
                  <a:pt x="127" y="34616"/>
                  <a:pt x="0" y="35016"/>
                  <a:pt x="0" y="35455"/>
                </a:cubicBezTo>
                <a:lnTo>
                  <a:pt x="0" y="68183"/>
                </a:lnTo>
                <a:cubicBezTo>
                  <a:pt x="0" y="69688"/>
                  <a:pt x="1222" y="70911"/>
                  <a:pt x="2727" y="70911"/>
                </a:cubicBezTo>
                <a:lnTo>
                  <a:pt x="8566" y="70911"/>
                </a:lnTo>
                <a:lnTo>
                  <a:pt x="288" y="83327"/>
                </a:lnTo>
                <a:lnTo>
                  <a:pt x="316" y="83338"/>
                </a:lnTo>
                <a:cubicBezTo>
                  <a:pt x="127" y="83705"/>
                  <a:pt x="0" y="84105"/>
                  <a:pt x="0" y="84544"/>
                </a:cubicBezTo>
                <a:lnTo>
                  <a:pt x="0" y="117272"/>
                </a:lnTo>
                <a:cubicBezTo>
                  <a:pt x="0" y="118777"/>
                  <a:pt x="1222" y="120000"/>
                  <a:pt x="2727" y="120000"/>
                </a:cubicBezTo>
                <a:lnTo>
                  <a:pt x="117272" y="120000"/>
                </a:lnTo>
                <a:cubicBezTo>
                  <a:pt x="118777" y="120000"/>
                  <a:pt x="120000" y="118777"/>
                  <a:pt x="120000" y="117272"/>
                </a:cubicBezTo>
                <a:lnTo>
                  <a:pt x="120000" y="84544"/>
                </a:lnTo>
                <a:cubicBezTo>
                  <a:pt x="120000" y="84105"/>
                  <a:pt x="119872" y="83705"/>
                  <a:pt x="119683" y="83338"/>
                </a:cubicBezTo>
                <a:lnTo>
                  <a:pt x="119711" y="83327"/>
                </a:lnTo>
                <a:lnTo>
                  <a:pt x="111433" y="70911"/>
                </a:lnTo>
                <a:lnTo>
                  <a:pt x="117272" y="70911"/>
                </a:lnTo>
                <a:cubicBezTo>
                  <a:pt x="118777" y="70911"/>
                  <a:pt x="120000" y="69688"/>
                  <a:pt x="120000" y="68183"/>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11" name="Shape 4811"/>
          <p:cNvSpPr/>
          <p:nvPr/>
        </p:nvSpPr>
        <p:spPr>
          <a:xfrm>
            <a:off x="1947381" y="3864308"/>
            <a:ext cx="279328" cy="279328"/>
          </a:xfrm>
          <a:custGeom>
            <a:avLst/>
            <a:gdLst/>
            <a:ahLst/>
            <a:cxnLst/>
            <a:rect l="0" t="0" r="0" b="0"/>
            <a:pathLst>
              <a:path w="120000" h="120000" extrusionOk="0">
                <a:moveTo>
                  <a:pt x="117272" y="57272"/>
                </a:moveTo>
                <a:cubicBezTo>
                  <a:pt x="115766" y="57272"/>
                  <a:pt x="114544" y="58494"/>
                  <a:pt x="114544" y="60000"/>
                </a:cubicBezTo>
                <a:cubicBezTo>
                  <a:pt x="114544" y="90127"/>
                  <a:pt x="90127" y="114544"/>
                  <a:pt x="60000" y="114544"/>
                </a:cubicBezTo>
                <a:cubicBezTo>
                  <a:pt x="29872" y="114544"/>
                  <a:pt x="5455" y="90127"/>
                  <a:pt x="5455" y="60000"/>
                </a:cubicBezTo>
                <a:cubicBezTo>
                  <a:pt x="5455" y="29877"/>
                  <a:pt x="29872" y="5455"/>
                  <a:pt x="60000" y="5455"/>
                </a:cubicBezTo>
                <a:cubicBezTo>
                  <a:pt x="77844" y="5455"/>
                  <a:pt x="93666" y="14033"/>
                  <a:pt x="103622" y="27272"/>
                </a:cubicBezTo>
                <a:lnTo>
                  <a:pt x="81816" y="27272"/>
                </a:lnTo>
                <a:cubicBezTo>
                  <a:pt x="80311" y="27272"/>
                  <a:pt x="79088" y="28494"/>
                  <a:pt x="79088" y="30000"/>
                </a:cubicBezTo>
                <a:cubicBezTo>
                  <a:pt x="79088" y="31511"/>
                  <a:pt x="80311" y="32727"/>
                  <a:pt x="81816" y="32727"/>
                </a:cubicBezTo>
                <a:lnTo>
                  <a:pt x="109088" y="32727"/>
                </a:lnTo>
                <a:cubicBezTo>
                  <a:pt x="110594" y="32727"/>
                  <a:pt x="111816" y="31511"/>
                  <a:pt x="111816" y="30000"/>
                </a:cubicBezTo>
                <a:lnTo>
                  <a:pt x="111816" y="2727"/>
                </a:lnTo>
                <a:cubicBezTo>
                  <a:pt x="111816" y="1222"/>
                  <a:pt x="110594" y="0"/>
                  <a:pt x="109088" y="0"/>
                </a:cubicBezTo>
                <a:cubicBezTo>
                  <a:pt x="107588" y="0"/>
                  <a:pt x="106361" y="1222"/>
                  <a:pt x="106361" y="2727"/>
                </a:cubicBezTo>
                <a:lnTo>
                  <a:pt x="106361" y="22011"/>
                </a:lnTo>
                <a:cubicBezTo>
                  <a:pt x="95366" y="8588"/>
                  <a:pt x="78705" y="0"/>
                  <a:pt x="60000" y="0"/>
                </a:cubicBezTo>
                <a:cubicBezTo>
                  <a:pt x="26866" y="0"/>
                  <a:pt x="0" y="26866"/>
                  <a:pt x="0" y="60000"/>
                </a:cubicBezTo>
                <a:cubicBezTo>
                  <a:pt x="0" y="93138"/>
                  <a:pt x="26866" y="120000"/>
                  <a:pt x="60000" y="120000"/>
                </a:cubicBezTo>
                <a:cubicBezTo>
                  <a:pt x="93133" y="120000"/>
                  <a:pt x="120000" y="93138"/>
                  <a:pt x="120000" y="60000"/>
                </a:cubicBezTo>
                <a:cubicBezTo>
                  <a:pt x="120000" y="58494"/>
                  <a:pt x="118777" y="57272"/>
                  <a:pt x="117272" y="57272"/>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12" name="Shape 4812"/>
          <p:cNvSpPr/>
          <p:nvPr/>
        </p:nvSpPr>
        <p:spPr>
          <a:xfrm>
            <a:off x="2480642" y="3864308"/>
            <a:ext cx="279328" cy="279328"/>
          </a:xfrm>
          <a:custGeom>
            <a:avLst/>
            <a:gdLst/>
            <a:ahLst/>
            <a:cxnLst/>
            <a:rect l="0" t="0" r="0" b="0"/>
            <a:pathLst>
              <a:path w="120000" h="120000" extrusionOk="0">
                <a:moveTo>
                  <a:pt x="60000" y="5455"/>
                </a:moveTo>
                <a:cubicBezTo>
                  <a:pt x="77844" y="5455"/>
                  <a:pt x="93666" y="14033"/>
                  <a:pt x="103622" y="27272"/>
                </a:cubicBezTo>
                <a:lnTo>
                  <a:pt x="81816" y="27272"/>
                </a:lnTo>
                <a:cubicBezTo>
                  <a:pt x="80311" y="27272"/>
                  <a:pt x="79088" y="28494"/>
                  <a:pt x="79088" y="30000"/>
                </a:cubicBezTo>
                <a:cubicBezTo>
                  <a:pt x="79088" y="31511"/>
                  <a:pt x="80311" y="32727"/>
                  <a:pt x="81816" y="32727"/>
                </a:cubicBezTo>
                <a:lnTo>
                  <a:pt x="109088" y="32727"/>
                </a:lnTo>
                <a:cubicBezTo>
                  <a:pt x="110594" y="32727"/>
                  <a:pt x="111816" y="31511"/>
                  <a:pt x="111816" y="30000"/>
                </a:cubicBezTo>
                <a:lnTo>
                  <a:pt x="111816" y="2727"/>
                </a:lnTo>
                <a:cubicBezTo>
                  <a:pt x="111816" y="1222"/>
                  <a:pt x="110594" y="0"/>
                  <a:pt x="109088" y="0"/>
                </a:cubicBezTo>
                <a:cubicBezTo>
                  <a:pt x="107588" y="0"/>
                  <a:pt x="106361" y="1222"/>
                  <a:pt x="106361" y="2727"/>
                </a:cubicBezTo>
                <a:lnTo>
                  <a:pt x="106361" y="22011"/>
                </a:lnTo>
                <a:cubicBezTo>
                  <a:pt x="95366" y="8588"/>
                  <a:pt x="78705" y="0"/>
                  <a:pt x="60000" y="0"/>
                </a:cubicBezTo>
                <a:cubicBezTo>
                  <a:pt x="26866" y="0"/>
                  <a:pt x="0" y="26866"/>
                  <a:pt x="0" y="60000"/>
                </a:cubicBezTo>
                <a:cubicBezTo>
                  <a:pt x="0" y="61505"/>
                  <a:pt x="1222" y="62727"/>
                  <a:pt x="2727" y="62727"/>
                </a:cubicBezTo>
                <a:cubicBezTo>
                  <a:pt x="4233" y="62727"/>
                  <a:pt x="5455" y="61505"/>
                  <a:pt x="5455" y="60000"/>
                </a:cubicBezTo>
                <a:cubicBezTo>
                  <a:pt x="5455" y="29877"/>
                  <a:pt x="29872" y="5455"/>
                  <a:pt x="60000" y="5455"/>
                </a:cubicBezTo>
                <a:moveTo>
                  <a:pt x="117272" y="57272"/>
                </a:moveTo>
                <a:cubicBezTo>
                  <a:pt x="115766" y="57272"/>
                  <a:pt x="114544" y="58494"/>
                  <a:pt x="114544" y="60000"/>
                </a:cubicBezTo>
                <a:cubicBezTo>
                  <a:pt x="114544" y="90127"/>
                  <a:pt x="90127" y="114544"/>
                  <a:pt x="60000" y="114544"/>
                </a:cubicBezTo>
                <a:cubicBezTo>
                  <a:pt x="42155" y="114544"/>
                  <a:pt x="26333" y="105972"/>
                  <a:pt x="16377" y="92727"/>
                </a:cubicBezTo>
                <a:lnTo>
                  <a:pt x="38183" y="92727"/>
                </a:lnTo>
                <a:cubicBezTo>
                  <a:pt x="39688" y="92727"/>
                  <a:pt x="40911" y="91505"/>
                  <a:pt x="40911" y="90000"/>
                </a:cubicBezTo>
                <a:cubicBezTo>
                  <a:pt x="40911" y="88494"/>
                  <a:pt x="39688" y="87272"/>
                  <a:pt x="38183" y="87272"/>
                </a:cubicBezTo>
                <a:lnTo>
                  <a:pt x="10911" y="87272"/>
                </a:lnTo>
                <a:cubicBezTo>
                  <a:pt x="9405" y="87272"/>
                  <a:pt x="8183" y="88494"/>
                  <a:pt x="8183" y="90000"/>
                </a:cubicBezTo>
                <a:lnTo>
                  <a:pt x="8183" y="117272"/>
                </a:lnTo>
                <a:cubicBezTo>
                  <a:pt x="8183" y="118777"/>
                  <a:pt x="9405" y="120000"/>
                  <a:pt x="10911" y="120000"/>
                </a:cubicBezTo>
                <a:cubicBezTo>
                  <a:pt x="12411" y="120000"/>
                  <a:pt x="13638" y="118777"/>
                  <a:pt x="13638" y="117272"/>
                </a:cubicBezTo>
                <a:lnTo>
                  <a:pt x="13638" y="97994"/>
                </a:lnTo>
                <a:cubicBezTo>
                  <a:pt x="24633" y="111411"/>
                  <a:pt x="41294" y="120000"/>
                  <a:pt x="60000" y="120000"/>
                </a:cubicBezTo>
                <a:cubicBezTo>
                  <a:pt x="93133" y="120000"/>
                  <a:pt x="120000" y="93138"/>
                  <a:pt x="120000" y="60000"/>
                </a:cubicBezTo>
                <a:cubicBezTo>
                  <a:pt x="120000" y="58494"/>
                  <a:pt x="118777" y="57272"/>
                  <a:pt x="117272" y="57272"/>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13" name="Shape 4813"/>
          <p:cNvSpPr/>
          <p:nvPr/>
        </p:nvSpPr>
        <p:spPr>
          <a:xfrm>
            <a:off x="3039297" y="3864308"/>
            <a:ext cx="228541" cy="279328"/>
          </a:xfrm>
          <a:custGeom>
            <a:avLst/>
            <a:gdLst/>
            <a:ahLst/>
            <a:cxnLst/>
            <a:rect l="0" t="0" r="0" b="0"/>
            <a:pathLst>
              <a:path w="120000" h="120000" extrusionOk="0">
                <a:moveTo>
                  <a:pt x="66666" y="7822"/>
                </a:moveTo>
                <a:lnTo>
                  <a:pt x="97322" y="24544"/>
                </a:lnTo>
                <a:lnTo>
                  <a:pt x="66666" y="41272"/>
                </a:lnTo>
                <a:cubicBezTo>
                  <a:pt x="66666" y="41272"/>
                  <a:pt x="66666" y="7822"/>
                  <a:pt x="66666" y="7822"/>
                </a:cubicBezTo>
                <a:close/>
                <a:moveTo>
                  <a:pt x="116666" y="68183"/>
                </a:moveTo>
                <a:cubicBezTo>
                  <a:pt x="114827" y="68183"/>
                  <a:pt x="113333" y="69400"/>
                  <a:pt x="113333" y="70911"/>
                </a:cubicBezTo>
                <a:cubicBezTo>
                  <a:pt x="113333" y="95011"/>
                  <a:pt x="89455" y="114544"/>
                  <a:pt x="60000" y="114544"/>
                </a:cubicBezTo>
                <a:cubicBezTo>
                  <a:pt x="30544" y="114544"/>
                  <a:pt x="6666" y="95011"/>
                  <a:pt x="6666" y="70911"/>
                </a:cubicBezTo>
                <a:cubicBezTo>
                  <a:pt x="6666" y="46811"/>
                  <a:pt x="30544" y="27272"/>
                  <a:pt x="60000" y="27272"/>
                </a:cubicBezTo>
                <a:lnTo>
                  <a:pt x="60000" y="46361"/>
                </a:lnTo>
                <a:cubicBezTo>
                  <a:pt x="60000" y="47872"/>
                  <a:pt x="61494" y="49088"/>
                  <a:pt x="63333" y="49088"/>
                </a:cubicBezTo>
                <a:cubicBezTo>
                  <a:pt x="64022" y="49088"/>
                  <a:pt x="64616" y="48883"/>
                  <a:pt x="65144" y="48594"/>
                </a:cubicBezTo>
                <a:lnTo>
                  <a:pt x="65183" y="48633"/>
                </a:lnTo>
                <a:lnTo>
                  <a:pt x="105183" y="26816"/>
                </a:lnTo>
                <a:lnTo>
                  <a:pt x="105144" y="26772"/>
                </a:lnTo>
                <a:cubicBezTo>
                  <a:pt x="106038" y="26283"/>
                  <a:pt x="106666" y="25494"/>
                  <a:pt x="106666" y="24544"/>
                </a:cubicBezTo>
                <a:cubicBezTo>
                  <a:pt x="106666" y="23600"/>
                  <a:pt x="106038" y="22811"/>
                  <a:pt x="105144" y="22316"/>
                </a:cubicBezTo>
                <a:lnTo>
                  <a:pt x="105183" y="22277"/>
                </a:lnTo>
                <a:lnTo>
                  <a:pt x="65183" y="455"/>
                </a:lnTo>
                <a:lnTo>
                  <a:pt x="65144" y="500"/>
                </a:lnTo>
                <a:cubicBezTo>
                  <a:pt x="64616" y="211"/>
                  <a:pt x="64022" y="0"/>
                  <a:pt x="63333" y="0"/>
                </a:cubicBezTo>
                <a:cubicBezTo>
                  <a:pt x="61494" y="0"/>
                  <a:pt x="60000" y="1222"/>
                  <a:pt x="60000" y="2727"/>
                </a:cubicBezTo>
                <a:lnTo>
                  <a:pt x="60000" y="21816"/>
                </a:lnTo>
                <a:cubicBezTo>
                  <a:pt x="26861" y="21816"/>
                  <a:pt x="0" y="43794"/>
                  <a:pt x="0" y="70911"/>
                </a:cubicBezTo>
                <a:cubicBezTo>
                  <a:pt x="0" y="98022"/>
                  <a:pt x="26861" y="120000"/>
                  <a:pt x="60000" y="120000"/>
                </a:cubicBezTo>
                <a:cubicBezTo>
                  <a:pt x="93138" y="120000"/>
                  <a:pt x="120000" y="98022"/>
                  <a:pt x="120000" y="70911"/>
                </a:cubicBezTo>
                <a:cubicBezTo>
                  <a:pt x="120000" y="69400"/>
                  <a:pt x="118505" y="68183"/>
                  <a:pt x="116666" y="68183"/>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14" name="Shape 4814"/>
          <p:cNvSpPr/>
          <p:nvPr/>
        </p:nvSpPr>
        <p:spPr>
          <a:xfrm>
            <a:off x="3572558" y="3864308"/>
            <a:ext cx="228541" cy="279328"/>
          </a:xfrm>
          <a:custGeom>
            <a:avLst/>
            <a:gdLst/>
            <a:ahLst/>
            <a:cxnLst/>
            <a:rect l="0" t="0" r="0" b="0"/>
            <a:pathLst>
              <a:path w="120000" h="120000" extrusionOk="0">
                <a:moveTo>
                  <a:pt x="116666" y="68183"/>
                </a:moveTo>
                <a:cubicBezTo>
                  <a:pt x="114822" y="68183"/>
                  <a:pt x="113333" y="69400"/>
                  <a:pt x="113333" y="70911"/>
                </a:cubicBezTo>
                <a:cubicBezTo>
                  <a:pt x="113333" y="95011"/>
                  <a:pt x="89455" y="114544"/>
                  <a:pt x="60000" y="114544"/>
                </a:cubicBezTo>
                <a:cubicBezTo>
                  <a:pt x="30544" y="114544"/>
                  <a:pt x="6666" y="95011"/>
                  <a:pt x="6666" y="70911"/>
                </a:cubicBezTo>
                <a:cubicBezTo>
                  <a:pt x="6666" y="46811"/>
                  <a:pt x="30544" y="27272"/>
                  <a:pt x="60000" y="27272"/>
                </a:cubicBezTo>
                <a:lnTo>
                  <a:pt x="82044" y="27272"/>
                </a:lnTo>
                <a:lnTo>
                  <a:pt x="61483" y="44094"/>
                </a:lnTo>
                <a:lnTo>
                  <a:pt x="61516" y="44138"/>
                </a:lnTo>
                <a:cubicBezTo>
                  <a:pt x="60622" y="44627"/>
                  <a:pt x="60000" y="45416"/>
                  <a:pt x="60000" y="46361"/>
                </a:cubicBezTo>
                <a:cubicBezTo>
                  <a:pt x="60000" y="47872"/>
                  <a:pt x="61488" y="49088"/>
                  <a:pt x="63333" y="49088"/>
                </a:cubicBezTo>
                <a:cubicBezTo>
                  <a:pt x="64016" y="49088"/>
                  <a:pt x="64616" y="48877"/>
                  <a:pt x="65150" y="48594"/>
                </a:cubicBezTo>
                <a:lnTo>
                  <a:pt x="65183" y="48633"/>
                </a:lnTo>
                <a:lnTo>
                  <a:pt x="65411" y="48450"/>
                </a:lnTo>
                <a:cubicBezTo>
                  <a:pt x="65583" y="48333"/>
                  <a:pt x="65733" y="48205"/>
                  <a:pt x="65877" y="48061"/>
                </a:cubicBezTo>
                <a:lnTo>
                  <a:pt x="91850" y="26816"/>
                </a:lnTo>
                <a:lnTo>
                  <a:pt x="91816" y="26772"/>
                </a:lnTo>
                <a:cubicBezTo>
                  <a:pt x="92711" y="26283"/>
                  <a:pt x="93333" y="25494"/>
                  <a:pt x="93333" y="24544"/>
                </a:cubicBezTo>
                <a:cubicBezTo>
                  <a:pt x="93333" y="23600"/>
                  <a:pt x="92711" y="22811"/>
                  <a:pt x="91816" y="22322"/>
                </a:cubicBezTo>
                <a:lnTo>
                  <a:pt x="91850" y="22277"/>
                </a:lnTo>
                <a:lnTo>
                  <a:pt x="65877" y="1027"/>
                </a:lnTo>
                <a:cubicBezTo>
                  <a:pt x="65733" y="883"/>
                  <a:pt x="65583" y="761"/>
                  <a:pt x="65411" y="644"/>
                </a:cubicBezTo>
                <a:lnTo>
                  <a:pt x="65183" y="455"/>
                </a:lnTo>
                <a:lnTo>
                  <a:pt x="65150" y="500"/>
                </a:lnTo>
                <a:cubicBezTo>
                  <a:pt x="64616" y="211"/>
                  <a:pt x="64016" y="0"/>
                  <a:pt x="63333" y="0"/>
                </a:cubicBezTo>
                <a:cubicBezTo>
                  <a:pt x="61488" y="0"/>
                  <a:pt x="60000" y="1222"/>
                  <a:pt x="60000" y="2727"/>
                </a:cubicBezTo>
                <a:cubicBezTo>
                  <a:pt x="60000" y="3677"/>
                  <a:pt x="60622" y="4466"/>
                  <a:pt x="61516" y="4955"/>
                </a:cubicBezTo>
                <a:lnTo>
                  <a:pt x="61483" y="4994"/>
                </a:lnTo>
                <a:lnTo>
                  <a:pt x="82044" y="21816"/>
                </a:lnTo>
                <a:lnTo>
                  <a:pt x="60000" y="21816"/>
                </a:lnTo>
                <a:cubicBezTo>
                  <a:pt x="26861" y="21816"/>
                  <a:pt x="0" y="43800"/>
                  <a:pt x="0" y="70911"/>
                </a:cubicBezTo>
                <a:cubicBezTo>
                  <a:pt x="0" y="98022"/>
                  <a:pt x="26861" y="120000"/>
                  <a:pt x="60000" y="120000"/>
                </a:cubicBezTo>
                <a:cubicBezTo>
                  <a:pt x="93138" y="120000"/>
                  <a:pt x="120000" y="98022"/>
                  <a:pt x="120000" y="70911"/>
                </a:cubicBezTo>
                <a:cubicBezTo>
                  <a:pt x="120000" y="69400"/>
                  <a:pt x="118511" y="68183"/>
                  <a:pt x="116666" y="68183"/>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15" name="Shape 4815"/>
          <p:cNvSpPr/>
          <p:nvPr/>
        </p:nvSpPr>
        <p:spPr>
          <a:xfrm>
            <a:off x="4080426" y="3864308"/>
            <a:ext cx="279328" cy="279325"/>
          </a:xfrm>
          <a:custGeom>
            <a:avLst/>
            <a:gdLst/>
            <a:ahLst/>
            <a:cxnLst/>
            <a:rect l="0" t="0" r="0" b="0"/>
            <a:pathLst>
              <a:path w="120000" h="120000" extrusionOk="0">
                <a:moveTo>
                  <a:pt x="103522" y="34955"/>
                </a:moveTo>
                <a:cubicBezTo>
                  <a:pt x="103572" y="34216"/>
                  <a:pt x="103638" y="33477"/>
                  <a:pt x="103638" y="32727"/>
                </a:cubicBezTo>
                <a:cubicBezTo>
                  <a:pt x="103638" y="14655"/>
                  <a:pt x="88983" y="0"/>
                  <a:pt x="70911" y="0"/>
                </a:cubicBezTo>
                <a:cubicBezTo>
                  <a:pt x="58327" y="0"/>
                  <a:pt x="47422" y="7105"/>
                  <a:pt x="41944" y="17516"/>
                </a:cubicBezTo>
                <a:cubicBezTo>
                  <a:pt x="39916" y="16783"/>
                  <a:pt x="37738" y="16361"/>
                  <a:pt x="35455" y="16361"/>
                </a:cubicBezTo>
                <a:cubicBezTo>
                  <a:pt x="24911" y="16361"/>
                  <a:pt x="16361" y="24911"/>
                  <a:pt x="16361" y="35455"/>
                </a:cubicBezTo>
                <a:cubicBezTo>
                  <a:pt x="16361" y="36827"/>
                  <a:pt x="16516" y="38161"/>
                  <a:pt x="16788" y="39450"/>
                </a:cubicBezTo>
                <a:cubicBezTo>
                  <a:pt x="7038" y="42700"/>
                  <a:pt x="0" y="51883"/>
                  <a:pt x="0" y="62727"/>
                </a:cubicBezTo>
                <a:cubicBezTo>
                  <a:pt x="0" y="76283"/>
                  <a:pt x="10988" y="87272"/>
                  <a:pt x="24544" y="87272"/>
                </a:cubicBezTo>
                <a:lnTo>
                  <a:pt x="49088" y="87272"/>
                </a:lnTo>
                <a:cubicBezTo>
                  <a:pt x="50600" y="87272"/>
                  <a:pt x="51816" y="86050"/>
                  <a:pt x="51816" y="84544"/>
                </a:cubicBezTo>
                <a:cubicBezTo>
                  <a:pt x="51816" y="83038"/>
                  <a:pt x="50600" y="81816"/>
                  <a:pt x="49088" y="81816"/>
                </a:cubicBezTo>
                <a:lnTo>
                  <a:pt x="24544" y="81816"/>
                </a:lnTo>
                <a:cubicBezTo>
                  <a:pt x="14022" y="81816"/>
                  <a:pt x="5455" y="73250"/>
                  <a:pt x="5455" y="62727"/>
                </a:cubicBezTo>
                <a:cubicBezTo>
                  <a:pt x="5455" y="54500"/>
                  <a:pt x="10700" y="47233"/>
                  <a:pt x="18516" y="44627"/>
                </a:cubicBezTo>
                <a:lnTo>
                  <a:pt x="23138" y="43088"/>
                </a:lnTo>
                <a:lnTo>
                  <a:pt x="22122" y="38316"/>
                </a:lnTo>
                <a:cubicBezTo>
                  <a:pt x="21922" y="37361"/>
                  <a:pt x="21816" y="36394"/>
                  <a:pt x="21816" y="35455"/>
                </a:cubicBezTo>
                <a:cubicBezTo>
                  <a:pt x="21816" y="27933"/>
                  <a:pt x="27933" y="21816"/>
                  <a:pt x="35455" y="21816"/>
                </a:cubicBezTo>
                <a:cubicBezTo>
                  <a:pt x="37011" y="21816"/>
                  <a:pt x="38566" y="22094"/>
                  <a:pt x="40083" y="22650"/>
                </a:cubicBezTo>
                <a:lnTo>
                  <a:pt x="44550" y="24266"/>
                </a:lnTo>
                <a:lnTo>
                  <a:pt x="46766" y="20061"/>
                </a:lnTo>
                <a:cubicBezTo>
                  <a:pt x="51511" y="11050"/>
                  <a:pt x="60761" y="5455"/>
                  <a:pt x="70911" y="5455"/>
                </a:cubicBezTo>
                <a:cubicBezTo>
                  <a:pt x="85944" y="5455"/>
                  <a:pt x="98183" y="17688"/>
                  <a:pt x="98183" y="32727"/>
                </a:cubicBezTo>
                <a:cubicBezTo>
                  <a:pt x="98183" y="33205"/>
                  <a:pt x="98144" y="33666"/>
                  <a:pt x="98111" y="34138"/>
                </a:cubicBezTo>
                <a:lnTo>
                  <a:pt x="98083" y="34605"/>
                </a:lnTo>
                <a:lnTo>
                  <a:pt x="97833" y="38444"/>
                </a:lnTo>
                <a:lnTo>
                  <a:pt x="101361" y="39966"/>
                </a:lnTo>
                <a:cubicBezTo>
                  <a:pt x="109366" y="43422"/>
                  <a:pt x="114544" y="51288"/>
                  <a:pt x="114544" y="60000"/>
                </a:cubicBezTo>
                <a:cubicBezTo>
                  <a:pt x="114544" y="72027"/>
                  <a:pt x="104755" y="81816"/>
                  <a:pt x="92727" y="81816"/>
                </a:cubicBezTo>
                <a:lnTo>
                  <a:pt x="70911" y="81816"/>
                </a:lnTo>
                <a:cubicBezTo>
                  <a:pt x="69400" y="81816"/>
                  <a:pt x="68183" y="83038"/>
                  <a:pt x="68183" y="84544"/>
                </a:cubicBezTo>
                <a:cubicBezTo>
                  <a:pt x="68183" y="86050"/>
                  <a:pt x="69400" y="87272"/>
                  <a:pt x="70911" y="87272"/>
                </a:cubicBezTo>
                <a:lnTo>
                  <a:pt x="92727" y="87272"/>
                </a:lnTo>
                <a:cubicBezTo>
                  <a:pt x="107783" y="87272"/>
                  <a:pt x="120000" y="75061"/>
                  <a:pt x="120000" y="60000"/>
                </a:cubicBezTo>
                <a:cubicBezTo>
                  <a:pt x="120000" y="48777"/>
                  <a:pt x="113211" y="39138"/>
                  <a:pt x="103522" y="34955"/>
                </a:cubicBezTo>
                <a:moveTo>
                  <a:pt x="76361" y="98183"/>
                </a:moveTo>
                <a:cubicBezTo>
                  <a:pt x="75611" y="98183"/>
                  <a:pt x="74933" y="98488"/>
                  <a:pt x="74433" y="98983"/>
                </a:cubicBezTo>
                <a:lnTo>
                  <a:pt x="62727" y="110688"/>
                </a:lnTo>
                <a:lnTo>
                  <a:pt x="62727" y="46366"/>
                </a:lnTo>
                <a:cubicBezTo>
                  <a:pt x="62727" y="44855"/>
                  <a:pt x="61505" y="43638"/>
                  <a:pt x="60000" y="43638"/>
                </a:cubicBezTo>
                <a:cubicBezTo>
                  <a:pt x="58494" y="43638"/>
                  <a:pt x="57272" y="44855"/>
                  <a:pt x="57272" y="46366"/>
                </a:cubicBezTo>
                <a:lnTo>
                  <a:pt x="57272" y="110688"/>
                </a:lnTo>
                <a:lnTo>
                  <a:pt x="45566" y="98983"/>
                </a:lnTo>
                <a:cubicBezTo>
                  <a:pt x="45072" y="98488"/>
                  <a:pt x="44388" y="98183"/>
                  <a:pt x="43638" y="98183"/>
                </a:cubicBezTo>
                <a:cubicBezTo>
                  <a:pt x="42127" y="98183"/>
                  <a:pt x="40911" y="99405"/>
                  <a:pt x="40911" y="100911"/>
                </a:cubicBezTo>
                <a:cubicBezTo>
                  <a:pt x="40911" y="101666"/>
                  <a:pt x="41216" y="102344"/>
                  <a:pt x="41705" y="102838"/>
                </a:cubicBezTo>
                <a:lnTo>
                  <a:pt x="58072" y="119200"/>
                </a:lnTo>
                <a:cubicBezTo>
                  <a:pt x="58566" y="119694"/>
                  <a:pt x="59244" y="120000"/>
                  <a:pt x="60000" y="120000"/>
                </a:cubicBezTo>
                <a:cubicBezTo>
                  <a:pt x="60755" y="120000"/>
                  <a:pt x="61433" y="119694"/>
                  <a:pt x="61927" y="119200"/>
                </a:cubicBezTo>
                <a:lnTo>
                  <a:pt x="78294" y="102838"/>
                </a:lnTo>
                <a:cubicBezTo>
                  <a:pt x="78788" y="102344"/>
                  <a:pt x="79088" y="101666"/>
                  <a:pt x="79088" y="100911"/>
                </a:cubicBezTo>
                <a:cubicBezTo>
                  <a:pt x="79088" y="99405"/>
                  <a:pt x="77872" y="98183"/>
                  <a:pt x="76361" y="98183"/>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16" name="Shape 4816"/>
          <p:cNvSpPr/>
          <p:nvPr/>
        </p:nvSpPr>
        <p:spPr>
          <a:xfrm>
            <a:off x="4613686" y="3864308"/>
            <a:ext cx="279328" cy="279325"/>
          </a:xfrm>
          <a:custGeom>
            <a:avLst/>
            <a:gdLst/>
            <a:ahLst/>
            <a:cxnLst/>
            <a:rect l="0" t="0" r="0" b="0"/>
            <a:pathLst>
              <a:path w="120000" h="120000" extrusionOk="0">
                <a:moveTo>
                  <a:pt x="103522" y="34955"/>
                </a:moveTo>
                <a:cubicBezTo>
                  <a:pt x="103572" y="34216"/>
                  <a:pt x="103638" y="33477"/>
                  <a:pt x="103638" y="32727"/>
                </a:cubicBezTo>
                <a:cubicBezTo>
                  <a:pt x="103638" y="14655"/>
                  <a:pt x="88983" y="0"/>
                  <a:pt x="70911" y="0"/>
                </a:cubicBezTo>
                <a:cubicBezTo>
                  <a:pt x="58327" y="0"/>
                  <a:pt x="47422" y="7105"/>
                  <a:pt x="41944" y="17516"/>
                </a:cubicBezTo>
                <a:cubicBezTo>
                  <a:pt x="39916" y="16783"/>
                  <a:pt x="37738" y="16361"/>
                  <a:pt x="35455" y="16361"/>
                </a:cubicBezTo>
                <a:cubicBezTo>
                  <a:pt x="24911" y="16361"/>
                  <a:pt x="16361" y="24911"/>
                  <a:pt x="16361" y="35455"/>
                </a:cubicBezTo>
                <a:cubicBezTo>
                  <a:pt x="16361" y="36827"/>
                  <a:pt x="16516" y="38161"/>
                  <a:pt x="16788" y="39450"/>
                </a:cubicBezTo>
                <a:cubicBezTo>
                  <a:pt x="7038" y="42700"/>
                  <a:pt x="0" y="51883"/>
                  <a:pt x="0" y="62727"/>
                </a:cubicBezTo>
                <a:cubicBezTo>
                  <a:pt x="0" y="76283"/>
                  <a:pt x="10988" y="87272"/>
                  <a:pt x="24544" y="87272"/>
                </a:cubicBezTo>
                <a:lnTo>
                  <a:pt x="49088" y="87272"/>
                </a:lnTo>
                <a:cubicBezTo>
                  <a:pt x="50600" y="87272"/>
                  <a:pt x="51816" y="86050"/>
                  <a:pt x="51816" y="84544"/>
                </a:cubicBezTo>
                <a:cubicBezTo>
                  <a:pt x="51816" y="83038"/>
                  <a:pt x="50600" y="81816"/>
                  <a:pt x="49088" y="81816"/>
                </a:cubicBezTo>
                <a:lnTo>
                  <a:pt x="24544" y="81816"/>
                </a:lnTo>
                <a:cubicBezTo>
                  <a:pt x="14022" y="81816"/>
                  <a:pt x="5455" y="73250"/>
                  <a:pt x="5455" y="62727"/>
                </a:cubicBezTo>
                <a:cubicBezTo>
                  <a:pt x="5455" y="54500"/>
                  <a:pt x="10700" y="47233"/>
                  <a:pt x="18516" y="44627"/>
                </a:cubicBezTo>
                <a:lnTo>
                  <a:pt x="23138" y="43088"/>
                </a:lnTo>
                <a:lnTo>
                  <a:pt x="22122" y="38316"/>
                </a:lnTo>
                <a:cubicBezTo>
                  <a:pt x="21922" y="37361"/>
                  <a:pt x="21816" y="36394"/>
                  <a:pt x="21816" y="35455"/>
                </a:cubicBezTo>
                <a:cubicBezTo>
                  <a:pt x="21816" y="27933"/>
                  <a:pt x="27933" y="21816"/>
                  <a:pt x="35455" y="21816"/>
                </a:cubicBezTo>
                <a:cubicBezTo>
                  <a:pt x="37011" y="21816"/>
                  <a:pt x="38566" y="22094"/>
                  <a:pt x="40083" y="22650"/>
                </a:cubicBezTo>
                <a:lnTo>
                  <a:pt x="44550" y="24266"/>
                </a:lnTo>
                <a:lnTo>
                  <a:pt x="46766" y="20061"/>
                </a:lnTo>
                <a:cubicBezTo>
                  <a:pt x="51511" y="11050"/>
                  <a:pt x="60761" y="5455"/>
                  <a:pt x="70911" y="5455"/>
                </a:cubicBezTo>
                <a:cubicBezTo>
                  <a:pt x="85944" y="5455"/>
                  <a:pt x="98183" y="17688"/>
                  <a:pt x="98183" y="32727"/>
                </a:cubicBezTo>
                <a:cubicBezTo>
                  <a:pt x="98183" y="33205"/>
                  <a:pt x="98144" y="33666"/>
                  <a:pt x="98111" y="34138"/>
                </a:cubicBezTo>
                <a:lnTo>
                  <a:pt x="98083" y="34605"/>
                </a:lnTo>
                <a:lnTo>
                  <a:pt x="97833" y="38444"/>
                </a:lnTo>
                <a:lnTo>
                  <a:pt x="101361" y="39966"/>
                </a:lnTo>
                <a:cubicBezTo>
                  <a:pt x="109372" y="43422"/>
                  <a:pt x="114544" y="51288"/>
                  <a:pt x="114544" y="60000"/>
                </a:cubicBezTo>
                <a:cubicBezTo>
                  <a:pt x="114544" y="72027"/>
                  <a:pt x="104755" y="81816"/>
                  <a:pt x="92727" y="81816"/>
                </a:cubicBezTo>
                <a:lnTo>
                  <a:pt x="70911" y="81816"/>
                </a:lnTo>
                <a:cubicBezTo>
                  <a:pt x="69400" y="81816"/>
                  <a:pt x="68183" y="83038"/>
                  <a:pt x="68183" y="84544"/>
                </a:cubicBezTo>
                <a:cubicBezTo>
                  <a:pt x="68183" y="86050"/>
                  <a:pt x="69400" y="87272"/>
                  <a:pt x="70911" y="87272"/>
                </a:cubicBezTo>
                <a:lnTo>
                  <a:pt x="92727" y="87272"/>
                </a:lnTo>
                <a:cubicBezTo>
                  <a:pt x="107783" y="87272"/>
                  <a:pt x="120000" y="75061"/>
                  <a:pt x="120000" y="60000"/>
                </a:cubicBezTo>
                <a:cubicBezTo>
                  <a:pt x="120000" y="48777"/>
                  <a:pt x="113211" y="39138"/>
                  <a:pt x="103522" y="34955"/>
                </a:cubicBezTo>
                <a:moveTo>
                  <a:pt x="76361" y="65455"/>
                </a:moveTo>
                <a:cubicBezTo>
                  <a:pt x="77872" y="65455"/>
                  <a:pt x="79088" y="64233"/>
                  <a:pt x="79088" y="62727"/>
                </a:cubicBezTo>
                <a:cubicBezTo>
                  <a:pt x="79088" y="61977"/>
                  <a:pt x="78788" y="61294"/>
                  <a:pt x="78294" y="60800"/>
                </a:cubicBezTo>
                <a:lnTo>
                  <a:pt x="61927" y="44433"/>
                </a:lnTo>
                <a:cubicBezTo>
                  <a:pt x="61433" y="43944"/>
                  <a:pt x="60755" y="43638"/>
                  <a:pt x="60000" y="43638"/>
                </a:cubicBezTo>
                <a:cubicBezTo>
                  <a:pt x="59250" y="43638"/>
                  <a:pt x="58566" y="43944"/>
                  <a:pt x="58072" y="44433"/>
                </a:cubicBezTo>
                <a:lnTo>
                  <a:pt x="41705" y="60800"/>
                </a:lnTo>
                <a:cubicBezTo>
                  <a:pt x="41216" y="61294"/>
                  <a:pt x="40911" y="61977"/>
                  <a:pt x="40911" y="62727"/>
                </a:cubicBezTo>
                <a:cubicBezTo>
                  <a:pt x="40911" y="64233"/>
                  <a:pt x="42127" y="65455"/>
                  <a:pt x="43638" y="65455"/>
                </a:cubicBezTo>
                <a:cubicBezTo>
                  <a:pt x="44388" y="65455"/>
                  <a:pt x="45072" y="65150"/>
                  <a:pt x="45566" y="64655"/>
                </a:cubicBezTo>
                <a:lnTo>
                  <a:pt x="57272" y="52950"/>
                </a:lnTo>
                <a:lnTo>
                  <a:pt x="57272" y="117272"/>
                </a:lnTo>
                <a:cubicBezTo>
                  <a:pt x="57272" y="118777"/>
                  <a:pt x="58494" y="120000"/>
                  <a:pt x="60000" y="120000"/>
                </a:cubicBezTo>
                <a:cubicBezTo>
                  <a:pt x="61505" y="120000"/>
                  <a:pt x="62727" y="118777"/>
                  <a:pt x="62727" y="117272"/>
                </a:cubicBezTo>
                <a:lnTo>
                  <a:pt x="62727" y="52950"/>
                </a:lnTo>
                <a:lnTo>
                  <a:pt x="74433" y="64655"/>
                </a:lnTo>
                <a:cubicBezTo>
                  <a:pt x="74933" y="65150"/>
                  <a:pt x="75611" y="65455"/>
                  <a:pt x="76361" y="65455"/>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17" name="Shape 4817"/>
          <p:cNvSpPr/>
          <p:nvPr/>
        </p:nvSpPr>
        <p:spPr>
          <a:xfrm>
            <a:off x="5146947" y="3883352"/>
            <a:ext cx="279328" cy="241466"/>
          </a:xfrm>
          <a:custGeom>
            <a:avLst/>
            <a:gdLst/>
            <a:ahLst/>
            <a:cxnLst/>
            <a:rect l="0" t="0" r="0" b="0"/>
            <a:pathLst>
              <a:path w="120000" h="120000" extrusionOk="0">
                <a:moveTo>
                  <a:pt x="74561" y="113794"/>
                </a:moveTo>
                <a:lnTo>
                  <a:pt x="70166" y="112432"/>
                </a:lnTo>
                <a:cubicBezTo>
                  <a:pt x="73916" y="109001"/>
                  <a:pt x="76361" y="103775"/>
                  <a:pt x="76361" y="97798"/>
                </a:cubicBezTo>
                <a:cubicBezTo>
                  <a:pt x="76361" y="90013"/>
                  <a:pt x="72294" y="83336"/>
                  <a:pt x="66483" y="80428"/>
                </a:cubicBezTo>
                <a:lnTo>
                  <a:pt x="65011" y="86655"/>
                </a:lnTo>
                <a:cubicBezTo>
                  <a:pt x="68500" y="88762"/>
                  <a:pt x="70911" y="92938"/>
                  <a:pt x="70911" y="97798"/>
                </a:cubicBezTo>
                <a:cubicBezTo>
                  <a:pt x="70911" y="101745"/>
                  <a:pt x="69316" y="105215"/>
                  <a:pt x="66861" y="107511"/>
                </a:cubicBezTo>
                <a:lnTo>
                  <a:pt x="68311" y="101267"/>
                </a:lnTo>
                <a:cubicBezTo>
                  <a:pt x="68483" y="100489"/>
                  <a:pt x="68411" y="99627"/>
                  <a:pt x="68033" y="98871"/>
                </a:cubicBezTo>
                <a:cubicBezTo>
                  <a:pt x="67283" y="97364"/>
                  <a:pt x="65616" y="96847"/>
                  <a:pt x="64311" y="97714"/>
                </a:cubicBezTo>
                <a:cubicBezTo>
                  <a:pt x="63661" y="98154"/>
                  <a:pt x="63222" y="98854"/>
                  <a:pt x="63038" y="99638"/>
                </a:cubicBezTo>
                <a:lnTo>
                  <a:pt x="60044" y="112560"/>
                </a:lnTo>
                <a:cubicBezTo>
                  <a:pt x="59866" y="113338"/>
                  <a:pt x="59938" y="114200"/>
                  <a:pt x="60316" y="114956"/>
                </a:cubicBezTo>
                <a:cubicBezTo>
                  <a:pt x="60666" y="115663"/>
                  <a:pt x="61227" y="116124"/>
                  <a:pt x="61850" y="116358"/>
                </a:cubicBezTo>
                <a:lnTo>
                  <a:pt x="61811" y="116519"/>
                </a:lnTo>
                <a:cubicBezTo>
                  <a:pt x="61900" y="116508"/>
                  <a:pt x="61988" y="116474"/>
                  <a:pt x="62072" y="116458"/>
                </a:cubicBezTo>
                <a:lnTo>
                  <a:pt x="73144" y="119888"/>
                </a:lnTo>
                <a:cubicBezTo>
                  <a:pt x="73822" y="120100"/>
                  <a:pt x="74566" y="120011"/>
                  <a:pt x="75216" y="119577"/>
                </a:cubicBezTo>
                <a:cubicBezTo>
                  <a:pt x="76522" y="118710"/>
                  <a:pt x="76972" y="116775"/>
                  <a:pt x="76216" y="115262"/>
                </a:cubicBezTo>
                <a:cubicBezTo>
                  <a:pt x="75838" y="114512"/>
                  <a:pt x="75233" y="114000"/>
                  <a:pt x="74561" y="113794"/>
                </a:cubicBezTo>
                <a:moveTo>
                  <a:pt x="103522" y="40439"/>
                </a:moveTo>
                <a:cubicBezTo>
                  <a:pt x="103572" y="39582"/>
                  <a:pt x="103638" y="38732"/>
                  <a:pt x="103638" y="37859"/>
                </a:cubicBezTo>
                <a:cubicBezTo>
                  <a:pt x="103638" y="16953"/>
                  <a:pt x="88983" y="0"/>
                  <a:pt x="70911" y="0"/>
                </a:cubicBezTo>
                <a:cubicBezTo>
                  <a:pt x="58327" y="0"/>
                  <a:pt x="47422" y="8223"/>
                  <a:pt x="41944" y="20266"/>
                </a:cubicBezTo>
                <a:cubicBezTo>
                  <a:pt x="39916" y="19416"/>
                  <a:pt x="37738" y="18926"/>
                  <a:pt x="35455" y="18926"/>
                </a:cubicBezTo>
                <a:cubicBezTo>
                  <a:pt x="24911" y="18926"/>
                  <a:pt x="16361" y="28818"/>
                  <a:pt x="16361" y="41011"/>
                </a:cubicBezTo>
                <a:cubicBezTo>
                  <a:pt x="16361" y="42602"/>
                  <a:pt x="16516" y="44147"/>
                  <a:pt x="16788" y="45638"/>
                </a:cubicBezTo>
                <a:cubicBezTo>
                  <a:pt x="7038" y="49396"/>
                  <a:pt x="0" y="60016"/>
                  <a:pt x="0" y="72560"/>
                </a:cubicBezTo>
                <a:cubicBezTo>
                  <a:pt x="0" y="88245"/>
                  <a:pt x="10988" y="100956"/>
                  <a:pt x="24544" y="100956"/>
                </a:cubicBezTo>
                <a:lnTo>
                  <a:pt x="35455" y="100956"/>
                </a:lnTo>
                <a:cubicBezTo>
                  <a:pt x="36961" y="100956"/>
                  <a:pt x="38183" y="99544"/>
                  <a:pt x="38183" y="97798"/>
                </a:cubicBezTo>
                <a:cubicBezTo>
                  <a:pt x="38183" y="96057"/>
                  <a:pt x="36961" y="94645"/>
                  <a:pt x="35455" y="94645"/>
                </a:cubicBezTo>
                <a:lnTo>
                  <a:pt x="24544" y="94645"/>
                </a:lnTo>
                <a:cubicBezTo>
                  <a:pt x="14022" y="94645"/>
                  <a:pt x="5455" y="84737"/>
                  <a:pt x="5455" y="72560"/>
                </a:cubicBezTo>
                <a:cubicBezTo>
                  <a:pt x="5455" y="63046"/>
                  <a:pt x="10700" y="54634"/>
                  <a:pt x="18516" y="51620"/>
                </a:cubicBezTo>
                <a:lnTo>
                  <a:pt x="23138" y="49841"/>
                </a:lnTo>
                <a:lnTo>
                  <a:pt x="22122" y="44320"/>
                </a:lnTo>
                <a:cubicBezTo>
                  <a:pt x="21922" y="43219"/>
                  <a:pt x="21816" y="42101"/>
                  <a:pt x="21816" y="41011"/>
                </a:cubicBezTo>
                <a:cubicBezTo>
                  <a:pt x="21816" y="32315"/>
                  <a:pt x="27933" y="25237"/>
                  <a:pt x="35455" y="25237"/>
                </a:cubicBezTo>
                <a:cubicBezTo>
                  <a:pt x="37005" y="25237"/>
                  <a:pt x="38566" y="25560"/>
                  <a:pt x="40083" y="26199"/>
                </a:cubicBezTo>
                <a:lnTo>
                  <a:pt x="44550" y="28073"/>
                </a:lnTo>
                <a:lnTo>
                  <a:pt x="46766" y="23202"/>
                </a:lnTo>
                <a:cubicBezTo>
                  <a:pt x="51511" y="12782"/>
                  <a:pt x="60761" y="6310"/>
                  <a:pt x="70911" y="6310"/>
                </a:cubicBezTo>
                <a:cubicBezTo>
                  <a:pt x="85944" y="6310"/>
                  <a:pt x="98183" y="20461"/>
                  <a:pt x="98183" y="37859"/>
                </a:cubicBezTo>
                <a:cubicBezTo>
                  <a:pt x="98183" y="38409"/>
                  <a:pt x="98144" y="38949"/>
                  <a:pt x="98111" y="39488"/>
                </a:cubicBezTo>
                <a:lnTo>
                  <a:pt x="98083" y="40027"/>
                </a:lnTo>
                <a:lnTo>
                  <a:pt x="97833" y="44470"/>
                </a:lnTo>
                <a:lnTo>
                  <a:pt x="101361" y="46232"/>
                </a:lnTo>
                <a:cubicBezTo>
                  <a:pt x="109372" y="50230"/>
                  <a:pt x="114544" y="59327"/>
                  <a:pt x="114544" y="69407"/>
                </a:cubicBezTo>
                <a:cubicBezTo>
                  <a:pt x="114544" y="83324"/>
                  <a:pt x="104755" y="94645"/>
                  <a:pt x="92727" y="94645"/>
                </a:cubicBezTo>
                <a:lnTo>
                  <a:pt x="84544" y="94645"/>
                </a:lnTo>
                <a:cubicBezTo>
                  <a:pt x="83038" y="94645"/>
                  <a:pt x="81816" y="96057"/>
                  <a:pt x="81816" y="97798"/>
                </a:cubicBezTo>
                <a:cubicBezTo>
                  <a:pt x="81816" y="99544"/>
                  <a:pt x="83038" y="100956"/>
                  <a:pt x="84544" y="100956"/>
                </a:cubicBezTo>
                <a:lnTo>
                  <a:pt x="92727" y="100956"/>
                </a:lnTo>
                <a:cubicBezTo>
                  <a:pt x="107788" y="100956"/>
                  <a:pt x="120000" y="86833"/>
                  <a:pt x="120000" y="69407"/>
                </a:cubicBezTo>
                <a:cubicBezTo>
                  <a:pt x="120000" y="56419"/>
                  <a:pt x="113211" y="45276"/>
                  <a:pt x="103522" y="40439"/>
                </a:cubicBezTo>
                <a:moveTo>
                  <a:pt x="59850" y="80745"/>
                </a:moveTo>
                <a:cubicBezTo>
                  <a:pt x="59505" y="80055"/>
                  <a:pt x="58961" y="79599"/>
                  <a:pt x="58355" y="79366"/>
                </a:cubicBezTo>
                <a:lnTo>
                  <a:pt x="58427" y="79054"/>
                </a:lnTo>
                <a:cubicBezTo>
                  <a:pt x="58244" y="79071"/>
                  <a:pt x="58061" y="79127"/>
                  <a:pt x="57877" y="79177"/>
                </a:cubicBezTo>
                <a:lnTo>
                  <a:pt x="47016" y="75807"/>
                </a:lnTo>
                <a:lnTo>
                  <a:pt x="47016" y="75813"/>
                </a:lnTo>
                <a:cubicBezTo>
                  <a:pt x="46350" y="75607"/>
                  <a:pt x="45605" y="75690"/>
                  <a:pt x="44950" y="76130"/>
                </a:cubicBezTo>
                <a:cubicBezTo>
                  <a:pt x="43644" y="76997"/>
                  <a:pt x="43200" y="78926"/>
                  <a:pt x="43950" y="80433"/>
                </a:cubicBezTo>
                <a:cubicBezTo>
                  <a:pt x="44327" y="81189"/>
                  <a:pt x="44933" y="81695"/>
                  <a:pt x="45611" y="81907"/>
                </a:cubicBezTo>
                <a:lnTo>
                  <a:pt x="49805" y="83202"/>
                </a:lnTo>
                <a:cubicBezTo>
                  <a:pt x="46066" y="86627"/>
                  <a:pt x="43638" y="91843"/>
                  <a:pt x="43638" y="97798"/>
                </a:cubicBezTo>
                <a:cubicBezTo>
                  <a:pt x="43638" y="105682"/>
                  <a:pt x="47800" y="112427"/>
                  <a:pt x="53727" y="115273"/>
                </a:cubicBezTo>
                <a:lnTo>
                  <a:pt x="55188" y="109074"/>
                </a:lnTo>
                <a:cubicBezTo>
                  <a:pt x="51588" y="107011"/>
                  <a:pt x="49088" y="102763"/>
                  <a:pt x="49088" y="97798"/>
                </a:cubicBezTo>
                <a:cubicBezTo>
                  <a:pt x="49088" y="93728"/>
                  <a:pt x="50788" y="90158"/>
                  <a:pt x="53383" y="87862"/>
                </a:cubicBezTo>
                <a:lnTo>
                  <a:pt x="51861" y="94434"/>
                </a:lnTo>
                <a:cubicBezTo>
                  <a:pt x="51683" y="95212"/>
                  <a:pt x="51761" y="96074"/>
                  <a:pt x="52133" y="96830"/>
                </a:cubicBezTo>
                <a:cubicBezTo>
                  <a:pt x="52888" y="98337"/>
                  <a:pt x="54555" y="98854"/>
                  <a:pt x="55861" y="97987"/>
                </a:cubicBezTo>
                <a:cubicBezTo>
                  <a:pt x="56511" y="97547"/>
                  <a:pt x="56950" y="96847"/>
                  <a:pt x="57127" y="96068"/>
                </a:cubicBezTo>
                <a:lnTo>
                  <a:pt x="60127" y="83135"/>
                </a:lnTo>
                <a:cubicBezTo>
                  <a:pt x="60305" y="82357"/>
                  <a:pt x="60227" y="81501"/>
                  <a:pt x="59850" y="80745"/>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18" name="Shape 4818"/>
          <p:cNvSpPr/>
          <p:nvPr/>
        </p:nvSpPr>
        <p:spPr>
          <a:xfrm>
            <a:off x="5680208" y="3864308"/>
            <a:ext cx="279328" cy="279328"/>
          </a:xfrm>
          <a:custGeom>
            <a:avLst/>
            <a:gdLst/>
            <a:ahLst/>
            <a:cxnLst/>
            <a:rect l="0" t="0" r="0" b="0"/>
            <a:pathLst>
              <a:path w="120000" h="120000" extrusionOk="0">
                <a:moveTo>
                  <a:pt x="2727" y="0"/>
                </a:moveTo>
                <a:cubicBezTo>
                  <a:pt x="1222" y="0"/>
                  <a:pt x="0" y="1222"/>
                  <a:pt x="0" y="2727"/>
                </a:cubicBezTo>
                <a:cubicBezTo>
                  <a:pt x="0" y="4233"/>
                  <a:pt x="1222" y="5455"/>
                  <a:pt x="2727" y="5455"/>
                </a:cubicBezTo>
                <a:cubicBezTo>
                  <a:pt x="64483" y="5455"/>
                  <a:pt x="114544" y="55516"/>
                  <a:pt x="114544" y="117272"/>
                </a:cubicBezTo>
                <a:cubicBezTo>
                  <a:pt x="114544" y="118777"/>
                  <a:pt x="115766" y="120000"/>
                  <a:pt x="117272" y="120000"/>
                </a:cubicBezTo>
                <a:cubicBezTo>
                  <a:pt x="118777" y="120000"/>
                  <a:pt x="120000" y="118777"/>
                  <a:pt x="120000" y="117272"/>
                </a:cubicBezTo>
                <a:cubicBezTo>
                  <a:pt x="120000" y="52505"/>
                  <a:pt x="67494" y="0"/>
                  <a:pt x="2727" y="0"/>
                </a:cubicBezTo>
                <a:moveTo>
                  <a:pt x="2727" y="54544"/>
                </a:moveTo>
                <a:cubicBezTo>
                  <a:pt x="1222" y="54544"/>
                  <a:pt x="0" y="55766"/>
                  <a:pt x="0" y="57272"/>
                </a:cubicBezTo>
                <a:cubicBezTo>
                  <a:pt x="0" y="58783"/>
                  <a:pt x="1222" y="60000"/>
                  <a:pt x="2727" y="60000"/>
                </a:cubicBezTo>
                <a:cubicBezTo>
                  <a:pt x="34355" y="60000"/>
                  <a:pt x="60000" y="85644"/>
                  <a:pt x="60000" y="117272"/>
                </a:cubicBezTo>
                <a:cubicBezTo>
                  <a:pt x="60000" y="118777"/>
                  <a:pt x="61222" y="120000"/>
                  <a:pt x="62727" y="120000"/>
                </a:cubicBezTo>
                <a:cubicBezTo>
                  <a:pt x="64233" y="120000"/>
                  <a:pt x="65455" y="118777"/>
                  <a:pt x="65455" y="117272"/>
                </a:cubicBezTo>
                <a:cubicBezTo>
                  <a:pt x="65455" y="82627"/>
                  <a:pt x="37372" y="54544"/>
                  <a:pt x="2727" y="54544"/>
                </a:cubicBezTo>
                <a:moveTo>
                  <a:pt x="2727" y="27272"/>
                </a:moveTo>
                <a:cubicBezTo>
                  <a:pt x="1222" y="27272"/>
                  <a:pt x="0" y="28494"/>
                  <a:pt x="0" y="30000"/>
                </a:cubicBezTo>
                <a:cubicBezTo>
                  <a:pt x="0" y="31511"/>
                  <a:pt x="1222" y="32727"/>
                  <a:pt x="2727" y="32727"/>
                </a:cubicBezTo>
                <a:cubicBezTo>
                  <a:pt x="49422" y="32727"/>
                  <a:pt x="87272" y="70583"/>
                  <a:pt x="87272" y="117272"/>
                </a:cubicBezTo>
                <a:cubicBezTo>
                  <a:pt x="87272" y="118777"/>
                  <a:pt x="88494" y="120000"/>
                  <a:pt x="90000" y="120000"/>
                </a:cubicBezTo>
                <a:cubicBezTo>
                  <a:pt x="91505" y="120000"/>
                  <a:pt x="92727" y="118777"/>
                  <a:pt x="92727" y="117272"/>
                </a:cubicBezTo>
                <a:cubicBezTo>
                  <a:pt x="92727" y="67566"/>
                  <a:pt x="52433" y="27272"/>
                  <a:pt x="2727" y="27272"/>
                </a:cubicBezTo>
                <a:moveTo>
                  <a:pt x="16361" y="114544"/>
                </a:moveTo>
                <a:cubicBezTo>
                  <a:pt x="10338" y="114544"/>
                  <a:pt x="5455" y="109661"/>
                  <a:pt x="5455" y="103638"/>
                </a:cubicBezTo>
                <a:cubicBezTo>
                  <a:pt x="5455" y="97611"/>
                  <a:pt x="10338" y="92727"/>
                  <a:pt x="16361" y="92727"/>
                </a:cubicBezTo>
                <a:cubicBezTo>
                  <a:pt x="22388" y="92727"/>
                  <a:pt x="27272" y="97611"/>
                  <a:pt x="27272" y="103638"/>
                </a:cubicBezTo>
                <a:cubicBezTo>
                  <a:pt x="27272" y="109661"/>
                  <a:pt x="22388" y="114544"/>
                  <a:pt x="16361" y="114544"/>
                </a:cubicBezTo>
                <a:moveTo>
                  <a:pt x="16361" y="87272"/>
                </a:moveTo>
                <a:cubicBezTo>
                  <a:pt x="7327" y="87272"/>
                  <a:pt x="0" y="94600"/>
                  <a:pt x="0" y="103638"/>
                </a:cubicBezTo>
                <a:cubicBezTo>
                  <a:pt x="0" y="112672"/>
                  <a:pt x="7327" y="120000"/>
                  <a:pt x="16361" y="120000"/>
                </a:cubicBezTo>
                <a:cubicBezTo>
                  <a:pt x="25405" y="120000"/>
                  <a:pt x="32727" y="112672"/>
                  <a:pt x="32727" y="103638"/>
                </a:cubicBezTo>
                <a:cubicBezTo>
                  <a:pt x="32727" y="94600"/>
                  <a:pt x="25405" y="87272"/>
                  <a:pt x="16361" y="87272"/>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19" name="Shape 4819"/>
          <p:cNvSpPr/>
          <p:nvPr/>
        </p:nvSpPr>
        <p:spPr>
          <a:xfrm>
            <a:off x="880859" y="4397568"/>
            <a:ext cx="279328" cy="279328"/>
          </a:xfrm>
          <a:custGeom>
            <a:avLst/>
            <a:gdLst/>
            <a:ahLst/>
            <a:cxnLst/>
            <a:rect l="0" t="0" r="0" b="0"/>
            <a:pathLst>
              <a:path w="120000" h="120000" extrusionOk="0">
                <a:moveTo>
                  <a:pt x="32727" y="57272"/>
                </a:moveTo>
                <a:lnTo>
                  <a:pt x="27272" y="57272"/>
                </a:lnTo>
                <a:cubicBezTo>
                  <a:pt x="25766" y="57272"/>
                  <a:pt x="24544" y="58494"/>
                  <a:pt x="24544" y="60000"/>
                </a:cubicBezTo>
                <a:cubicBezTo>
                  <a:pt x="24544" y="61505"/>
                  <a:pt x="25766" y="62727"/>
                  <a:pt x="27272" y="62727"/>
                </a:cubicBezTo>
                <a:lnTo>
                  <a:pt x="32727" y="62727"/>
                </a:lnTo>
                <a:cubicBezTo>
                  <a:pt x="46283" y="62727"/>
                  <a:pt x="57272" y="73716"/>
                  <a:pt x="57272" y="87272"/>
                </a:cubicBezTo>
                <a:lnTo>
                  <a:pt x="57272" y="92727"/>
                </a:lnTo>
                <a:cubicBezTo>
                  <a:pt x="57272" y="94233"/>
                  <a:pt x="58494" y="95455"/>
                  <a:pt x="60000" y="95455"/>
                </a:cubicBezTo>
                <a:cubicBezTo>
                  <a:pt x="61505" y="95455"/>
                  <a:pt x="62727" y="94233"/>
                  <a:pt x="62727" y="92727"/>
                </a:cubicBezTo>
                <a:lnTo>
                  <a:pt x="62727" y="87272"/>
                </a:lnTo>
                <a:cubicBezTo>
                  <a:pt x="62727" y="70705"/>
                  <a:pt x="49294" y="57272"/>
                  <a:pt x="32727" y="57272"/>
                </a:cubicBezTo>
                <a:moveTo>
                  <a:pt x="32727" y="40911"/>
                </a:moveTo>
                <a:lnTo>
                  <a:pt x="27272" y="40911"/>
                </a:lnTo>
                <a:cubicBezTo>
                  <a:pt x="25766" y="40911"/>
                  <a:pt x="24544" y="42127"/>
                  <a:pt x="24544" y="43638"/>
                </a:cubicBezTo>
                <a:cubicBezTo>
                  <a:pt x="24544" y="45144"/>
                  <a:pt x="25766" y="46361"/>
                  <a:pt x="27272" y="46361"/>
                </a:cubicBezTo>
                <a:lnTo>
                  <a:pt x="32727" y="46361"/>
                </a:lnTo>
                <a:cubicBezTo>
                  <a:pt x="55322" y="46361"/>
                  <a:pt x="73638" y="64677"/>
                  <a:pt x="73638" y="87272"/>
                </a:cubicBezTo>
                <a:lnTo>
                  <a:pt x="73638" y="92727"/>
                </a:lnTo>
                <a:cubicBezTo>
                  <a:pt x="73638" y="94233"/>
                  <a:pt x="74861" y="95455"/>
                  <a:pt x="76361" y="95455"/>
                </a:cubicBezTo>
                <a:cubicBezTo>
                  <a:pt x="77866" y="95455"/>
                  <a:pt x="79088" y="94233"/>
                  <a:pt x="79088" y="92727"/>
                </a:cubicBezTo>
                <a:lnTo>
                  <a:pt x="79088" y="87272"/>
                </a:lnTo>
                <a:cubicBezTo>
                  <a:pt x="79088" y="61666"/>
                  <a:pt x="58333" y="40911"/>
                  <a:pt x="32727" y="40911"/>
                </a:cubicBezTo>
                <a:moveTo>
                  <a:pt x="35455" y="90000"/>
                </a:moveTo>
                <a:cubicBezTo>
                  <a:pt x="32444" y="90000"/>
                  <a:pt x="30000" y="87561"/>
                  <a:pt x="30000" y="84544"/>
                </a:cubicBezTo>
                <a:cubicBezTo>
                  <a:pt x="30000" y="81533"/>
                  <a:pt x="32444" y="79088"/>
                  <a:pt x="35455" y="79088"/>
                </a:cubicBezTo>
                <a:cubicBezTo>
                  <a:pt x="38466" y="79088"/>
                  <a:pt x="40911" y="81533"/>
                  <a:pt x="40911" y="84544"/>
                </a:cubicBezTo>
                <a:cubicBezTo>
                  <a:pt x="40911" y="87561"/>
                  <a:pt x="38466" y="90000"/>
                  <a:pt x="35455" y="90000"/>
                </a:cubicBezTo>
                <a:moveTo>
                  <a:pt x="35455" y="73638"/>
                </a:moveTo>
                <a:cubicBezTo>
                  <a:pt x="29427" y="73638"/>
                  <a:pt x="24544" y="78522"/>
                  <a:pt x="24544" y="84544"/>
                </a:cubicBezTo>
                <a:cubicBezTo>
                  <a:pt x="24544" y="90572"/>
                  <a:pt x="29427" y="95455"/>
                  <a:pt x="35455" y="95455"/>
                </a:cubicBezTo>
                <a:cubicBezTo>
                  <a:pt x="41477" y="95455"/>
                  <a:pt x="46361" y="90572"/>
                  <a:pt x="46361" y="84544"/>
                </a:cubicBezTo>
                <a:cubicBezTo>
                  <a:pt x="46361" y="78522"/>
                  <a:pt x="41477" y="73638"/>
                  <a:pt x="35455" y="73638"/>
                </a:cubicBezTo>
                <a:moveTo>
                  <a:pt x="32727" y="24544"/>
                </a:moveTo>
                <a:lnTo>
                  <a:pt x="27272" y="24544"/>
                </a:lnTo>
                <a:cubicBezTo>
                  <a:pt x="25766" y="24544"/>
                  <a:pt x="24544" y="25766"/>
                  <a:pt x="24544" y="27272"/>
                </a:cubicBezTo>
                <a:cubicBezTo>
                  <a:pt x="24544" y="28777"/>
                  <a:pt x="25766" y="30000"/>
                  <a:pt x="27272" y="30000"/>
                </a:cubicBezTo>
                <a:lnTo>
                  <a:pt x="32727" y="30000"/>
                </a:lnTo>
                <a:cubicBezTo>
                  <a:pt x="64361" y="30000"/>
                  <a:pt x="90000" y="55644"/>
                  <a:pt x="90000" y="87272"/>
                </a:cubicBezTo>
                <a:lnTo>
                  <a:pt x="90000" y="92727"/>
                </a:lnTo>
                <a:cubicBezTo>
                  <a:pt x="90000" y="94233"/>
                  <a:pt x="91222" y="95455"/>
                  <a:pt x="92727" y="95455"/>
                </a:cubicBezTo>
                <a:cubicBezTo>
                  <a:pt x="94233" y="95455"/>
                  <a:pt x="95455" y="94233"/>
                  <a:pt x="95455" y="92727"/>
                </a:cubicBezTo>
                <a:lnTo>
                  <a:pt x="95455" y="87272"/>
                </a:lnTo>
                <a:cubicBezTo>
                  <a:pt x="95455" y="52627"/>
                  <a:pt x="67372" y="24544"/>
                  <a:pt x="32727" y="24544"/>
                </a:cubicBezTo>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20" name="Shape 4820"/>
          <p:cNvSpPr/>
          <p:nvPr/>
        </p:nvSpPr>
        <p:spPr>
          <a:xfrm>
            <a:off x="1426816" y="4397568"/>
            <a:ext cx="253934" cy="279328"/>
          </a:xfrm>
          <a:custGeom>
            <a:avLst/>
            <a:gdLst/>
            <a:ahLst/>
            <a:cxnLst/>
            <a:rect l="0" t="0" r="0" b="0"/>
            <a:pathLst>
              <a:path w="120000" h="120000" extrusionOk="0">
                <a:moveTo>
                  <a:pt x="79133" y="70094"/>
                </a:moveTo>
                <a:cubicBezTo>
                  <a:pt x="80327" y="71511"/>
                  <a:pt x="81300" y="73127"/>
                  <a:pt x="82061" y="74916"/>
                </a:cubicBezTo>
                <a:cubicBezTo>
                  <a:pt x="90527" y="68927"/>
                  <a:pt x="96000" y="59600"/>
                  <a:pt x="96000" y="49088"/>
                </a:cubicBezTo>
                <a:cubicBezTo>
                  <a:pt x="96000" y="31016"/>
                  <a:pt x="79883" y="16361"/>
                  <a:pt x="60000" y="16361"/>
                </a:cubicBezTo>
                <a:cubicBezTo>
                  <a:pt x="40116" y="16361"/>
                  <a:pt x="24000" y="31016"/>
                  <a:pt x="24000" y="49088"/>
                </a:cubicBezTo>
                <a:cubicBezTo>
                  <a:pt x="24000" y="59522"/>
                  <a:pt x="29383" y="68788"/>
                  <a:pt x="37744" y="74783"/>
                </a:cubicBezTo>
                <a:cubicBezTo>
                  <a:pt x="38488" y="72972"/>
                  <a:pt x="39477" y="71361"/>
                  <a:pt x="40683" y="69944"/>
                </a:cubicBezTo>
                <a:cubicBezTo>
                  <a:pt x="34155" y="64938"/>
                  <a:pt x="30000" y="57461"/>
                  <a:pt x="30000" y="49088"/>
                </a:cubicBezTo>
                <a:cubicBezTo>
                  <a:pt x="30000" y="34027"/>
                  <a:pt x="43433" y="21816"/>
                  <a:pt x="60000" y="21816"/>
                </a:cubicBezTo>
                <a:cubicBezTo>
                  <a:pt x="76566" y="21816"/>
                  <a:pt x="90000" y="34027"/>
                  <a:pt x="90000" y="49088"/>
                </a:cubicBezTo>
                <a:cubicBezTo>
                  <a:pt x="90000" y="57544"/>
                  <a:pt x="85772" y="65094"/>
                  <a:pt x="79133" y="70094"/>
                </a:cubicBezTo>
                <a:moveTo>
                  <a:pt x="60000" y="0"/>
                </a:moveTo>
                <a:cubicBezTo>
                  <a:pt x="26866" y="0"/>
                  <a:pt x="0" y="24422"/>
                  <a:pt x="0" y="54544"/>
                </a:cubicBezTo>
                <a:cubicBezTo>
                  <a:pt x="0" y="77816"/>
                  <a:pt x="16061" y="97627"/>
                  <a:pt x="38627" y="105461"/>
                </a:cubicBezTo>
                <a:cubicBezTo>
                  <a:pt x="38188" y="103383"/>
                  <a:pt x="37794" y="101238"/>
                  <a:pt x="37450" y="99111"/>
                </a:cubicBezTo>
                <a:cubicBezTo>
                  <a:pt x="18900" y="91338"/>
                  <a:pt x="6000" y="74327"/>
                  <a:pt x="6000" y="54544"/>
                </a:cubicBezTo>
                <a:cubicBezTo>
                  <a:pt x="6000" y="27433"/>
                  <a:pt x="30177" y="5455"/>
                  <a:pt x="60000" y="5455"/>
                </a:cubicBezTo>
                <a:cubicBezTo>
                  <a:pt x="89822" y="5455"/>
                  <a:pt x="114000" y="27433"/>
                  <a:pt x="114000" y="54544"/>
                </a:cubicBezTo>
                <a:cubicBezTo>
                  <a:pt x="114000" y="74300"/>
                  <a:pt x="101133" y="91283"/>
                  <a:pt x="82633" y="99072"/>
                </a:cubicBezTo>
                <a:cubicBezTo>
                  <a:pt x="82288" y="101200"/>
                  <a:pt x="81888" y="103350"/>
                  <a:pt x="81444" y="105438"/>
                </a:cubicBezTo>
                <a:cubicBezTo>
                  <a:pt x="103977" y="97583"/>
                  <a:pt x="120000" y="77788"/>
                  <a:pt x="120000" y="54544"/>
                </a:cubicBezTo>
                <a:cubicBezTo>
                  <a:pt x="120000" y="24422"/>
                  <a:pt x="93138" y="0"/>
                  <a:pt x="60000" y="0"/>
                </a:cubicBezTo>
                <a:moveTo>
                  <a:pt x="60000" y="40911"/>
                </a:moveTo>
                <a:cubicBezTo>
                  <a:pt x="64972" y="40911"/>
                  <a:pt x="69000" y="44572"/>
                  <a:pt x="69000" y="49088"/>
                </a:cubicBezTo>
                <a:cubicBezTo>
                  <a:pt x="69000" y="53605"/>
                  <a:pt x="64972" y="57272"/>
                  <a:pt x="60000" y="57272"/>
                </a:cubicBezTo>
                <a:cubicBezTo>
                  <a:pt x="55027" y="57272"/>
                  <a:pt x="51000" y="53605"/>
                  <a:pt x="51000" y="49088"/>
                </a:cubicBezTo>
                <a:cubicBezTo>
                  <a:pt x="51000" y="44572"/>
                  <a:pt x="55027" y="40911"/>
                  <a:pt x="60000" y="40911"/>
                </a:cubicBezTo>
                <a:moveTo>
                  <a:pt x="60000" y="62727"/>
                </a:moveTo>
                <a:cubicBezTo>
                  <a:pt x="68288" y="62727"/>
                  <a:pt x="75000" y="56622"/>
                  <a:pt x="75000" y="49088"/>
                </a:cubicBezTo>
                <a:cubicBezTo>
                  <a:pt x="75000" y="41561"/>
                  <a:pt x="68288" y="35455"/>
                  <a:pt x="60000" y="35455"/>
                </a:cubicBezTo>
                <a:cubicBezTo>
                  <a:pt x="51716" y="35455"/>
                  <a:pt x="45000" y="41561"/>
                  <a:pt x="45000" y="49088"/>
                </a:cubicBezTo>
                <a:cubicBezTo>
                  <a:pt x="45000" y="56622"/>
                  <a:pt x="51716" y="62727"/>
                  <a:pt x="60000" y="62727"/>
                </a:cubicBezTo>
                <a:moveTo>
                  <a:pt x="66633" y="112105"/>
                </a:moveTo>
                <a:cubicBezTo>
                  <a:pt x="65861" y="113516"/>
                  <a:pt x="65205" y="114222"/>
                  <a:pt x="64850" y="114544"/>
                </a:cubicBezTo>
                <a:lnTo>
                  <a:pt x="55150" y="114544"/>
                </a:lnTo>
                <a:cubicBezTo>
                  <a:pt x="54788" y="114222"/>
                  <a:pt x="54138" y="113516"/>
                  <a:pt x="53366" y="112105"/>
                </a:cubicBezTo>
                <a:cubicBezTo>
                  <a:pt x="51011" y="107822"/>
                  <a:pt x="48000" y="92366"/>
                  <a:pt x="48000" y="84544"/>
                </a:cubicBezTo>
                <a:cubicBezTo>
                  <a:pt x="48000" y="76488"/>
                  <a:pt x="51138" y="73638"/>
                  <a:pt x="60000" y="73638"/>
                </a:cubicBezTo>
                <a:cubicBezTo>
                  <a:pt x="68861" y="73638"/>
                  <a:pt x="72000" y="76488"/>
                  <a:pt x="72000" y="84544"/>
                </a:cubicBezTo>
                <a:cubicBezTo>
                  <a:pt x="72000" y="92366"/>
                  <a:pt x="68988" y="107822"/>
                  <a:pt x="66633" y="112105"/>
                </a:cubicBezTo>
                <a:moveTo>
                  <a:pt x="60000" y="68183"/>
                </a:moveTo>
                <a:cubicBezTo>
                  <a:pt x="45000" y="68183"/>
                  <a:pt x="42000" y="76361"/>
                  <a:pt x="42000" y="84544"/>
                </a:cubicBezTo>
                <a:cubicBezTo>
                  <a:pt x="42000" y="92727"/>
                  <a:pt x="45000" y="109088"/>
                  <a:pt x="48000" y="114544"/>
                </a:cubicBezTo>
                <a:cubicBezTo>
                  <a:pt x="51000" y="120000"/>
                  <a:pt x="54000" y="120000"/>
                  <a:pt x="54000" y="120000"/>
                </a:cubicBezTo>
                <a:lnTo>
                  <a:pt x="66000" y="120000"/>
                </a:lnTo>
                <a:cubicBezTo>
                  <a:pt x="66000" y="120000"/>
                  <a:pt x="69000" y="120000"/>
                  <a:pt x="72000" y="114544"/>
                </a:cubicBezTo>
                <a:cubicBezTo>
                  <a:pt x="75000" y="109088"/>
                  <a:pt x="78000" y="92727"/>
                  <a:pt x="78000" y="84544"/>
                </a:cubicBezTo>
                <a:cubicBezTo>
                  <a:pt x="78000" y="76361"/>
                  <a:pt x="75000" y="68183"/>
                  <a:pt x="60000" y="68183"/>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21" name="Shape 4821"/>
          <p:cNvSpPr/>
          <p:nvPr/>
        </p:nvSpPr>
        <p:spPr>
          <a:xfrm>
            <a:off x="1972775" y="4397568"/>
            <a:ext cx="228541" cy="279328"/>
          </a:xfrm>
          <a:custGeom>
            <a:avLst/>
            <a:gdLst/>
            <a:ahLst/>
            <a:cxnLst/>
            <a:rect l="0" t="0" r="0" b="0"/>
            <a:pathLst>
              <a:path w="120000" h="120000" extrusionOk="0">
                <a:moveTo>
                  <a:pt x="53333" y="49088"/>
                </a:moveTo>
                <a:cubicBezTo>
                  <a:pt x="53333" y="46083"/>
                  <a:pt x="56322" y="43638"/>
                  <a:pt x="60000" y="43638"/>
                </a:cubicBezTo>
                <a:cubicBezTo>
                  <a:pt x="63677" y="43638"/>
                  <a:pt x="66666" y="46083"/>
                  <a:pt x="66666" y="49088"/>
                </a:cubicBezTo>
                <a:cubicBezTo>
                  <a:pt x="66666" y="52100"/>
                  <a:pt x="63677" y="54544"/>
                  <a:pt x="60000" y="54544"/>
                </a:cubicBezTo>
                <a:cubicBezTo>
                  <a:pt x="56322" y="54544"/>
                  <a:pt x="53333" y="52100"/>
                  <a:pt x="53333" y="49088"/>
                </a:cubicBezTo>
                <a:moveTo>
                  <a:pt x="73333" y="49088"/>
                </a:moveTo>
                <a:cubicBezTo>
                  <a:pt x="73333" y="43066"/>
                  <a:pt x="67361" y="38183"/>
                  <a:pt x="60000" y="38183"/>
                </a:cubicBezTo>
                <a:cubicBezTo>
                  <a:pt x="52638" y="38183"/>
                  <a:pt x="46666" y="43066"/>
                  <a:pt x="46666" y="49088"/>
                </a:cubicBezTo>
                <a:cubicBezTo>
                  <a:pt x="46666" y="55116"/>
                  <a:pt x="52638" y="60000"/>
                  <a:pt x="60000" y="60000"/>
                </a:cubicBezTo>
                <a:cubicBezTo>
                  <a:pt x="67361" y="60000"/>
                  <a:pt x="73333" y="55116"/>
                  <a:pt x="73333" y="49088"/>
                </a:cubicBezTo>
                <a:moveTo>
                  <a:pt x="96666" y="49088"/>
                </a:moveTo>
                <a:cubicBezTo>
                  <a:pt x="96666" y="32522"/>
                  <a:pt x="80250" y="19088"/>
                  <a:pt x="60000" y="19088"/>
                </a:cubicBezTo>
                <a:cubicBezTo>
                  <a:pt x="39750" y="19088"/>
                  <a:pt x="23333" y="32522"/>
                  <a:pt x="23333" y="49088"/>
                </a:cubicBezTo>
                <a:cubicBezTo>
                  <a:pt x="23333" y="57983"/>
                  <a:pt x="28088" y="65944"/>
                  <a:pt x="35600" y="71444"/>
                </a:cubicBezTo>
                <a:cubicBezTo>
                  <a:pt x="36500" y="69650"/>
                  <a:pt x="37655" y="68050"/>
                  <a:pt x="39083" y="66666"/>
                </a:cubicBezTo>
                <a:cubicBezTo>
                  <a:pt x="33488" y="62211"/>
                  <a:pt x="30000" y="55988"/>
                  <a:pt x="30000" y="49088"/>
                </a:cubicBezTo>
                <a:cubicBezTo>
                  <a:pt x="30000" y="35533"/>
                  <a:pt x="43433" y="24544"/>
                  <a:pt x="60000" y="24544"/>
                </a:cubicBezTo>
                <a:cubicBezTo>
                  <a:pt x="76572" y="24544"/>
                  <a:pt x="90000" y="35533"/>
                  <a:pt x="90000" y="49088"/>
                </a:cubicBezTo>
                <a:cubicBezTo>
                  <a:pt x="90000" y="56077"/>
                  <a:pt x="86416" y="62366"/>
                  <a:pt x="80688" y="66833"/>
                </a:cubicBezTo>
                <a:cubicBezTo>
                  <a:pt x="82111" y="68222"/>
                  <a:pt x="83272" y="69822"/>
                  <a:pt x="84188" y="71594"/>
                </a:cubicBezTo>
                <a:cubicBezTo>
                  <a:pt x="91822" y="66100"/>
                  <a:pt x="96666" y="58066"/>
                  <a:pt x="96666" y="49088"/>
                </a:cubicBezTo>
                <a:moveTo>
                  <a:pt x="60000" y="0"/>
                </a:moveTo>
                <a:cubicBezTo>
                  <a:pt x="26861" y="0"/>
                  <a:pt x="0" y="21983"/>
                  <a:pt x="0" y="49088"/>
                </a:cubicBezTo>
                <a:cubicBezTo>
                  <a:pt x="0" y="68683"/>
                  <a:pt x="14061" y="85538"/>
                  <a:pt x="34338" y="93416"/>
                </a:cubicBezTo>
                <a:cubicBezTo>
                  <a:pt x="34027" y="91116"/>
                  <a:pt x="33777" y="88938"/>
                  <a:pt x="33605" y="86977"/>
                </a:cubicBezTo>
                <a:cubicBezTo>
                  <a:pt x="17527" y="79461"/>
                  <a:pt x="6666" y="65327"/>
                  <a:pt x="6666" y="49088"/>
                </a:cubicBezTo>
                <a:cubicBezTo>
                  <a:pt x="6666" y="24994"/>
                  <a:pt x="30544" y="5455"/>
                  <a:pt x="60000" y="5455"/>
                </a:cubicBezTo>
                <a:cubicBezTo>
                  <a:pt x="89455" y="5455"/>
                  <a:pt x="113333" y="24994"/>
                  <a:pt x="113333" y="49088"/>
                </a:cubicBezTo>
                <a:cubicBezTo>
                  <a:pt x="113333" y="65311"/>
                  <a:pt x="102494" y="79433"/>
                  <a:pt x="86444" y="86955"/>
                </a:cubicBezTo>
                <a:cubicBezTo>
                  <a:pt x="86288" y="88888"/>
                  <a:pt x="86055" y="91066"/>
                  <a:pt x="85738" y="93383"/>
                </a:cubicBezTo>
                <a:cubicBezTo>
                  <a:pt x="105977" y="85500"/>
                  <a:pt x="120000" y="68655"/>
                  <a:pt x="120000" y="49088"/>
                </a:cubicBezTo>
                <a:cubicBezTo>
                  <a:pt x="120000" y="21983"/>
                  <a:pt x="93138" y="0"/>
                  <a:pt x="60000" y="0"/>
                </a:cubicBezTo>
                <a:moveTo>
                  <a:pt x="67372" y="112105"/>
                </a:moveTo>
                <a:cubicBezTo>
                  <a:pt x="66511" y="113511"/>
                  <a:pt x="65788" y="114222"/>
                  <a:pt x="65388" y="114544"/>
                </a:cubicBezTo>
                <a:lnTo>
                  <a:pt x="54611" y="114544"/>
                </a:lnTo>
                <a:cubicBezTo>
                  <a:pt x="54211" y="114222"/>
                  <a:pt x="53488" y="113511"/>
                  <a:pt x="52627" y="112105"/>
                </a:cubicBezTo>
                <a:cubicBezTo>
                  <a:pt x="50177" y="108094"/>
                  <a:pt x="46666" y="90261"/>
                  <a:pt x="46666" y="81816"/>
                </a:cubicBezTo>
                <a:cubicBezTo>
                  <a:pt x="46666" y="73766"/>
                  <a:pt x="50155" y="70911"/>
                  <a:pt x="60000" y="70911"/>
                </a:cubicBezTo>
                <a:cubicBezTo>
                  <a:pt x="69844" y="70911"/>
                  <a:pt x="73333" y="73766"/>
                  <a:pt x="73333" y="81816"/>
                </a:cubicBezTo>
                <a:cubicBezTo>
                  <a:pt x="73333" y="90261"/>
                  <a:pt x="69822" y="108094"/>
                  <a:pt x="67372" y="112105"/>
                </a:cubicBezTo>
                <a:moveTo>
                  <a:pt x="60000" y="65455"/>
                </a:moveTo>
                <a:cubicBezTo>
                  <a:pt x="43333" y="65455"/>
                  <a:pt x="40000" y="73638"/>
                  <a:pt x="40000" y="81816"/>
                </a:cubicBezTo>
                <a:cubicBezTo>
                  <a:pt x="40000" y="90000"/>
                  <a:pt x="43333" y="109088"/>
                  <a:pt x="46666" y="114544"/>
                </a:cubicBezTo>
                <a:cubicBezTo>
                  <a:pt x="50000" y="120000"/>
                  <a:pt x="53333" y="120000"/>
                  <a:pt x="53333" y="120000"/>
                </a:cubicBezTo>
                <a:lnTo>
                  <a:pt x="66666" y="120000"/>
                </a:lnTo>
                <a:cubicBezTo>
                  <a:pt x="66666" y="120000"/>
                  <a:pt x="70000" y="120000"/>
                  <a:pt x="73333" y="114544"/>
                </a:cubicBezTo>
                <a:cubicBezTo>
                  <a:pt x="76666" y="109088"/>
                  <a:pt x="80000" y="90000"/>
                  <a:pt x="80000" y="81816"/>
                </a:cubicBezTo>
                <a:cubicBezTo>
                  <a:pt x="80000" y="73638"/>
                  <a:pt x="76666" y="65455"/>
                  <a:pt x="60000" y="65455"/>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22" name="Shape 4822"/>
          <p:cNvSpPr/>
          <p:nvPr/>
        </p:nvSpPr>
        <p:spPr>
          <a:xfrm>
            <a:off x="2480642" y="4397568"/>
            <a:ext cx="279263" cy="279266"/>
          </a:xfrm>
          <a:custGeom>
            <a:avLst/>
            <a:gdLst/>
            <a:ahLst/>
            <a:cxnLst/>
            <a:rect l="0" t="0" r="0" b="0"/>
            <a:pathLst>
              <a:path w="120000" h="120000" extrusionOk="0">
                <a:moveTo>
                  <a:pt x="106400" y="21783"/>
                </a:moveTo>
                <a:cubicBezTo>
                  <a:pt x="101877" y="21783"/>
                  <a:pt x="98216" y="18122"/>
                  <a:pt x="98216" y="13600"/>
                </a:cubicBezTo>
                <a:cubicBezTo>
                  <a:pt x="98216" y="9077"/>
                  <a:pt x="101877" y="5416"/>
                  <a:pt x="106400" y="5416"/>
                </a:cubicBezTo>
                <a:cubicBezTo>
                  <a:pt x="110922" y="5416"/>
                  <a:pt x="114583" y="9077"/>
                  <a:pt x="114583" y="13600"/>
                </a:cubicBezTo>
                <a:cubicBezTo>
                  <a:pt x="114583" y="18122"/>
                  <a:pt x="110922" y="21783"/>
                  <a:pt x="106400" y="21783"/>
                </a:cubicBezTo>
                <a:moveTo>
                  <a:pt x="60022" y="68161"/>
                </a:moveTo>
                <a:cubicBezTo>
                  <a:pt x="55505" y="68161"/>
                  <a:pt x="51838" y="64494"/>
                  <a:pt x="51838" y="59972"/>
                </a:cubicBezTo>
                <a:cubicBezTo>
                  <a:pt x="51838" y="55450"/>
                  <a:pt x="55505" y="51788"/>
                  <a:pt x="60022" y="51788"/>
                </a:cubicBezTo>
                <a:cubicBezTo>
                  <a:pt x="64544" y="51788"/>
                  <a:pt x="68211" y="55450"/>
                  <a:pt x="68211" y="59972"/>
                </a:cubicBezTo>
                <a:cubicBezTo>
                  <a:pt x="68211" y="64494"/>
                  <a:pt x="64544" y="68161"/>
                  <a:pt x="60022" y="68161"/>
                </a:cubicBezTo>
                <a:moveTo>
                  <a:pt x="21833" y="106350"/>
                </a:moveTo>
                <a:cubicBezTo>
                  <a:pt x="21833" y="110866"/>
                  <a:pt x="18172" y="114533"/>
                  <a:pt x="13650" y="114533"/>
                </a:cubicBezTo>
                <a:cubicBezTo>
                  <a:pt x="9127" y="114533"/>
                  <a:pt x="5466" y="110866"/>
                  <a:pt x="5466" y="106350"/>
                </a:cubicBezTo>
                <a:cubicBezTo>
                  <a:pt x="5466" y="101827"/>
                  <a:pt x="9127" y="98161"/>
                  <a:pt x="13650" y="98161"/>
                </a:cubicBezTo>
                <a:cubicBezTo>
                  <a:pt x="18172" y="98161"/>
                  <a:pt x="21833" y="101827"/>
                  <a:pt x="21833" y="106350"/>
                </a:cubicBezTo>
                <a:moveTo>
                  <a:pt x="106377" y="0"/>
                </a:moveTo>
                <a:cubicBezTo>
                  <a:pt x="98850" y="0"/>
                  <a:pt x="92750" y="6100"/>
                  <a:pt x="92750" y="13622"/>
                </a:cubicBezTo>
                <a:cubicBezTo>
                  <a:pt x="92750" y="20222"/>
                  <a:pt x="97438" y="25722"/>
                  <a:pt x="103666" y="26977"/>
                </a:cubicBezTo>
                <a:lnTo>
                  <a:pt x="103666" y="57255"/>
                </a:lnTo>
                <a:lnTo>
                  <a:pt x="73350" y="57255"/>
                </a:lnTo>
                <a:cubicBezTo>
                  <a:pt x="72077" y="51038"/>
                  <a:pt x="66583" y="46372"/>
                  <a:pt x="60000" y="46372"/>
                </a:cubicBezTo>
                <a:cubicBezTo>
                  <a:pt x="53416" y="46372"/>
                  <a:pt x="47922" y="51038"/>
                  <a:pt x="46655" y="57255"/>
                </a:cubicBezTo>
                <a:lnTo>
                  <a:pt x="13644" y="57255"/>
                </a:lnTo>
                <a:cubicBezTo>
                  <a:pt x="12133" y="57255"/>
                  <a:pt x="10916" y="58472"/>
                  <a:pt x="10916" y="59977"/>
                </a:cubicBezTo>
                <a:lnTo>
                  <a:pt x="10916" y="93022"/>
                </a:lnTo>
                <a:cubicBezTo>
                  <a:pt x="4688" y="94277"/>
                  <a:pt x="0" y="99777"/>
                  <a:pt x="0" y="106372"/>
                </a:cubicBezTo>
                <a:cubicBezTo>
                  <a:pt x="0" y="113900"/>
                  <a:pt x="6100" y="120000"/>
                  <a:pt x="13627" y="120000"/>
                </a:cubicBezTo>
                <a:cubicBezTo>
                  <a:pt x="21150" y="120000"/>
                  <a:pt x="27250" y="113900"/>
                  <a:pt x="27250" y="106372"/>
                </a:cubicBezTo>
                <a:cubicBezTo>
                  <a:pt x="27250" y="99783"/>
                  <a:pt x="22583" y="94294"/>
                  <a:pt x="16372" y="93022"/>
                </a:cubicBezTo>
                <a:lnTo>
                  <a:pt x="16372" y="62705"/>
                </a:lnTo>
                <a:lnTo>
                  <a:pt x="46650" y="62705"/>
                </a:lnTo>
                <a:cubicBezTo>
                  <a:pt x="47905" y="68933"/>
                  <a:pt x="53405" y="73627"/>
                  <a:pt x="60000" y="73627"/>
                </a:cubicBezTo>
                <a:cubicBezTo>
                  <a:pt x="66600" y="73627"/>
                  <a:pt x="72100" y="68933"/>
                  <a:pt x="73350" y="62705"/>
                </a:cubicBezTo>
                <a:lnTo>
                  <a:pt x="106394" y="62705"/>
                </a:lnTo>
                <a:cubicBezTo>
                  <a:pt x="107900" y="62705"/>
                  <a:pt x="109122" y="61488"/>
                  <a:pt x="109122" y="59977"/>
                </a:cubicBezTo>
                <a:lnTo>
                  <a:pt x="109122" y="26972"/>
                </a:lnTo>
                <a:cubicBezTo>
                  <a:pt x="115327" y="25700"/>
                  <a:pt x="120000" y="20211"/>
                  <a:pt x="120000" y="13622"/>
                </a:cubicBezTo>
                <a:cubicBezTo>
                  <a:pt x="120000" y="6100"/>
                  <a:pt x="113900" y="0"/>
                  <a:pt x="106377"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23" name="Shape 4823"/>
          <p:cNvSpPr/>
          <p:nvPr/>
        </p:nvSpPr>
        <p:spPr>
          <a:xfrm>
            <a:off x="3026599" y="4397568"/>
            <a:ext cx="253869" cy="279266"/>
          </a:xfrm>
          <a:custGeom>
            <a:avLst/>
            <a:gdLst/>
            <a:ahLst/>
            <a:cxnLst/>
            <a:rect l="0" t="0" r="0" b="0"/>
            <a:pathLst>
              <a:path w="120000" h="120000" extrusionOk="0">
                <a:moveTo>
                  <a:pt x="105038" y="114533"/>
                </a:moveTo>
                <a:cubicBezTo>
                  <a:pt x="100066" y="114533"/>
                  <a:pt x="96038" y="110866"/>
                  <a:pt x="96038" y="106350"/>
                </a:cubicBezTo>
                <a:cubicBezTo>
                  <a:pt x="96038" y="101827"/>
                  <a:pt x="100066" y="98161"/>
                  <a:pt x="105038" y="98161"/>
                </a:cubicBezTo>
                <a:cubicBezTo>
                  <a:pt x="110011" y="98161"/>
                  <a:pt x="114038" y="101827"/>
                  <a:pt x="114038" y="106350"/>
                </a:cubicBezTo>
                <a:cubicBezTo>
                  <a:pt x="114038" y="110866"/>
                  <a:pt x="110011" y="114533"/>
                  <a:pt x="105038" y="114533"/>
                </a:cubicBezTo>
                <a:moveTo>
                  <a:pt x="15016" y="68161"/>
                </a:moveTo>
                <a:cubicBezTo>
                  <a:pt x="10044" y="68161"/>
                  <a:pt x="6011" y="64494"/>
                  <a:pt x="6011" y="59972"/>
                </a:cubicBezTo>
                <a:cubicBezTo>
                  <a:pt x="6011" y="55450"/>
                  <a:pt x="10044" y="51788"/>
                  <a:pt x="15016" y="51788"/>
                </a:cubicBezTo>
                <a:cubicBezTo>
                  <a:pt x="19988" y="51788"/>
                  <a:pt x="24016" y="55450"/>
                  <a:pt x="24016" y="59972"/>
                </a:cubicBezTo>
                <a:cubicBezTo>
                  <a:pt x="24016" y="64494"/>
                  <a:pt x="19988" y="68161"/>
                  <a:pt x="15016" y="68161"/>
                </a:cubicBezTo>
                <a:moveTo>
                  <a:pt x="105038" y="5416"/>
                </a:moveTo>
                <a:cubicBezTo>
                  <a:pt x="110011" y="5416"/>
                  <a:pt x="114038" y="9077"/>
                  <a:pt x="114038" y="13600"/>
                </a:cubicBezTo>
                <a:cubicBezTo>
                  <a:pt x="114038" y="18122"/>
                  <a:pt x="110011" y="21783"/>
                  <a:pt x="105038" y="21783"/>
                </a:cubicBezTo>
                <a:cubicBezTo>
                  <a:pt x="100066" y="21783"/>
                  <a:pt x="96038" y="18122"/>
                  <a:pt x="96038" y="13600"/>
                </a:cubicBezTo>
                <a:cubicBezTo>
                  <a:pt x="96038" y="9077"/>
                  <a:pt x="100066" y="5416"/>
                  <a:pt x="105038" y="5416"/>
                </a:cubicBezTo>
                <a:moveTo>
                  <a:pt x="105011" y="92750"/>
                </a:moveTo>
                <a:cubicBezTo>
                  <a:pt x="100511" y="92750"/>
                  <a:pt x="96522" y="94588"/>
                  <a:pt x="93772" y="97444"/>
                </a:cubicBezTo>
                <a:lnTo>
                  <a:pt x="29183" y="64172"/>
                </a:lnTo>
                <a:cubicBezTo>
                  <a:pt x="29655" y="62855"/>
                  <a:pt x="29977" y="61466"/>
                  <a:pt x="29977" y="60000"/>
                </a:cubicBezTo>
                <a:cubicBezTo>
                  <a:pt x="29977" y="58533"/>
                  <a:pt x="29655" y="57144"/>
                  <a:pt x="29183" y="55822"/>
                </a:cubicBezTo>
                <a:lnTo>
                  <a:pt x="93772" y="22550"/>
                </a:lnTo>
                <a:cubicBezTo>
                  <a:pt x="96516" y="25411"/>
                  <a:pt x="100511" y="27250"/>
                  <a:pt x="105011" y="27250"/>
                </a:cubicBezTo>
                <a:cubicBezTo>
                  <a:pt x="113288" y="27250"/>
                  <a:pt x="120000" y="21150"/>
                  <a:pt x="120000" y="13622"/>
                </a:cubicBezTo>
                <a:cubicBezTo>
                  <a:pt x="120000" y="6100"/>
                  <a:pt x="113288" y="0"/>
                  <a:pt x="105011" y="0"/>
                </a:cubicBezTo>
                <a:cubicBezTo>
                  <a:pt x="96733" y="0"/>
                  <a:pt x="90022" y="6100"/>
                  <a:pt x="90022" y="13622"/>
                </a:cubicBezTo>
                <a:cubicBezTo>
                  <a:pt x="90022" y="15088"/>
                  <a:pt x="90344" y="16477"/>
                  <a:pt x="90816" y="17800"/>
                </a:cubicBezTo>
                <a:lnTo>
                  <a:pt x="26233" y="51072"/>
                </a:lnTo>
                <a:cubicBezTo>
                  <a:pt x="23483" y="48216"/>
                  <a:pt x="19494" y="46372"/>
                  <a:pt x="14988" y="46372"/>
                </a:cubicBezTo>
                <a:cubicBezTo>
                  <a:pt x="6711" y="46372"/>
                  <a:pt x="0" y="52472"/>
                  <a:pt x="0" y="60000"/>
                </a:cubicBezTo>
                <a:cubicBezTo>
                  <a:pt x="0" y="67527"/>
                  <a:pt x="6711" y="73627"/>
                  <a:pt x="14988" y="73627"/>
                </a:cubicBezTo>
                <a:cubicBezTo>
                  <a:pt x="19494" y="73627"/>
                  <a:pt x="23483" y="71783"/>
                  <a:pt x="26233" y="68922"/>
                </a:cubicBezTo>
                <a:lnTo>
                  <a:pt x="90816" y="102194"/>
                </a:lnTo>
                <a:cubicBezTo>
                  <a:pt x="90344" y="103516"/>
                  <a:pt x="90022" y="104905"/>
                  <a:pt x="90022" y="106372"/>
                </a:cubicBezTo>
                <a:cubicBezTo>
                  <a:pt x="90022" y="113900"/>
                  <a:pt x="96733" y="120000"/>
                  <a:pt x="105011" y="120000"/>
                </a:cubicBezTo>
                <a:cubicBezTo>
                  <a:pt x="113288" y="120000"/>
                  <a:pt x="120000" y="113900"/>
                  <a:pt x="120000" y="106372"/>
                </a:cubicBezTo>
                <a:cubicBezTo>
                  <a:pt x="120000" y="98844"/>
                  <a:pt x="113288" y="92750"/>
                  <a:pt x="105011" y="9275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24" name="Shape 4824"/>
          <p:cNvSpPr/>
          <p:nvPr/>
        </p:nvSpPr>
        <p:spPr>
          <a:xfrm>
            <a:off x="3547164" y="4397568"/>
            <a:ext cx="279464" cy="279352"/>
          </a:xfrm>
          <a:custGeom>
            <a:avLst/>
            <a:gdLst/>
            <a:ahLst/>
            <a:cxnLst/>
            <a:rect l="0" t="0" r="0" b="0"/>
            <a:pathLst>
              <a:path w="120000" h="120000" extrusionOk="0">
                <a:moveTo>
                  <a:pt x="68750" y="81861"/>
                </a:moveTo>
                <a:cubicBezTo>
                  <a:pt x="66711" y="84322"/>
                  <a:pt x="64561" y="86283"/>
                  <a:pt x="62366" y="87683"/>
                </a:cubicBezTo>
                <a:cubicBezTo>
                  <a:pt x="60188" y="89083"/>
                  <a:pt x="57894" y="90050"/>
                  <a:pt x="55566" y="90566"/>
                </a:cubicBezTo>
                <a:cubicBezTo>
                  <a:pt x="50150" y="91761"/>
                  <a:pt x="45027" y="91627"/>
                  <a:pt x="40788" y="89883"/>
                </a:cubicBezTo>
                <a:cubicBezTo>
                  <a:pt x="38400" y="88905"/>
                  <a:pt x="36316" y="87527"/>
                  <a:pt x="34594" y="85788"/>
                </a:cubicBezTo>
                <a:cubicBezTo>
                  <a:pt x="32861" y="84050"/>
                  <a:pt x="31494" y="81988"/>
                  <a:pt x="30516" y="79666"/>
                </a:cubicBezTo>
                <a:cubicBezTo>
                  <a:pt x="29538" y="77355"/>
                  <a:pt x="29044" y="74772"/>
                  <a:pt x="29044" y="71988"/>
                </a:cubicBezTo>
                <a:cubicBezTo>
                  <a:pt x="29044" y="67561"/>
                  <a:pt x="29922" y="62788"/>
                  <a:pt x="31655" y="57811"/>
                </a:cubicBezTo>
                <a:cubicBezTo>
                  <a:pt x="33388" y="52827"/>
                  <a:pt x="35855" y="48138"/>
                  <a:pt x="38988" y="43888"/>
                </a:cubicBezTo>
                <a:cubicBezTo>
                  <a:pt x="42105" y="39666"/>
                  <a:pt x="45916" y="36100"/>
                  <a:pt x="50322" y="33294"/>
                </a:cubicBezTo>
                <a:cubicBezTo>
                  <a:pt x="54661" y="30533"/>
                  <a:pt x="59477" y="29138"/>
                  <a:pt x="64644" y="29138"/>
                </a:cubicBezTo>
                <a:cubicBezTo>
                  <a:pt x="66744" y="29138"/>
                  <a:pt x="68961" y="29377"/>
                  <a:pt x="71227" y="29850"/>
                </a:cubicBezTo>
                <a:cubicBezTo>
                  <a:pt x="73466" y="30316"/>
                  <a:pt x="75627" y="31105"/>
                  <a:pt x="77655" y="32194"/>
                </a:cubicBezTo>
                <a:cubicBezTo>
                  <a:pt x="79650" y="33272"/>
                  <a:pt x="81433" y="34700"/>
                  <a:pt x="82950" y="36450"/>
                </a:cubicBezTo>
                <a:cubicBezTo>
                  <a:pt x="84383" y="38100"/>
                  <a:pt x="85494" y="40211"/>
                  <a:pt x="86255" y="42733"/>
                </a:cubicBezTo>
                <a:lnTo>
                  <a:pt x="74183" y="72416"/>
                </a:lnTo>
                <a:cubicBezTo>
                  <a:pt x="72622" y="76222"/>
                  <a:pt x="70794" y="79400"/>
                  <a:pt x="68750" y="81861"/>
                </a:cubicBezTo>
                <a:moveTo>
                  <a:pt x="112305" y="89488"/>
                </a:moveTo>
                <a:cubicBezTo>
                  <a:pt x="109716" y="93005"/>
                  <a:pt x="106644" y="96355"/>
                  <a:pt x="103161" y="99444"/>
                </a:cubicBezTo>
                <a:cubicBezTo>
                  <a:pt x="99683" y="102533"/>
                  <a:pt x="95788" y="105255"/>
                  <a:pt x="91577" y="107550"/>
                </a:cubicBezTo>
                <a:cubicBezTo>
                  <a:pt x="87383" y="109833"/>
                  <a:pt x="82855" y="111644"/>
                  <a:pt x="78133" y="112927"/>
                </a:cubicBezTo>
                <a:cubicBezTo>
                  <a:pt x="73427" y="114200"/>
                  <a:pt x="68422" y="114850"/>
                  <a:pt x="63266" y="114850"/>
                </a:cubicBezTo>
                <a:cubicBezTo>
                  <a:pt x="55505" y="114850"/>
                  <a:pt x="48038" y="113655"/>
                  <a:pt x="41072" y="111311"/>
                </a:cubicBezTo>
                <a:cubicBezTo>
                  <a:pt x="34127" y="108972"/>
                  <a:pt x="27938" y="105450"/>
                  <a:pt x="22683" y="100827"/>
                </a:cubicBezTo>
                <a:cubicBezTo>
                  <a:pt x="17433" y="96222"/>
                  <a:pt x="13211" y="90411"/>
                  <a:pt x="10127" y="83561"/>
                </a:cubicBezTo>
                <a:cubicBezTo>
                  <a:pt x="7050" y="76716"/>
                  <a:pt x="5494" y="68650"/>
                  <a:pt x="5494" y="59594"/>
                </a:cubicBezTo>
                <a:cubicBezTo>
                  <a:pt x="5494" y="52055"/>
                  <a:pt x="6966" y="44922"/>
                  <a:pt x="9872" y="38394"/>
                </a:cubicBezTo>
                <a:cubicBezTo>
                  <a:pt x="12783" y="31866"/>
                  <a:pt x="16872" y="26072"/>
                  <a:pt x="22022" y="21188"/>
                </a:cubicBezTo>
                <a:cubicBezTo>
                  <a:pt x="27177" y="16294"/>
                  <a:pt x="33344" y="12388"/>
                  <a:pt x="40355" y="9566"/>
                </a:cubicBezTo>
                <a:cubicBezTo>
                  <a:pt x="47366" y="6750"/>
                  <a:pt x="55077" y="5322"/>
                  <a:pt x="63266" y="5322"/>
                </a:cubicBezTo>
                <a:cubicBezTo>
                  <a:pt x="70555" y="5322"/>
                  <a:pt x="77444" y="6422"/>
                  <a:pt x="83733" y="8605"/>
                </a:cubicBezTo>
                <a:cubicBezTo>
                  <a:pt x="90000" y="10788"/>
                  <a:pt x="95472" y="13872"/>
                  <a:pt x="99988" y="17794"/>
                </a:cubicBezTo>
                <a:cubicBezTo>
                  <a:pt x="104494" y="21700"/>
                  <a:pt x="108083" y="26472"/>
                  <a:pt x="110650" y="31966"/>
                </a:cubicBezTo>
                <a:cubicBezTo>
                  <a:pt x="113205" y="37461"/>
                  <a:pt x="114505" y="43572"/>
                  <a:pt x="114505" y="50127"/>
                </a:cubicBezTo>
                <a:cubicBezTo>
                  <a:pt x="114505" y="55944"/>
                  <a:pt x="113433" y="61438"/>
                  <a:pt x="111322" y="66455"/>
                </a:cubicBezTo>
                <a:cubicBezTo>
                  <a:pt x="109200" y="71494"/>
                  <a:pt x="106505" y="75905"/>
                  <a:pt x="103322" y="79555"/>
                </a:cubicBezTo>
                <a:cubicBezTo>
                  <a:pt x="100155" y="83200"/>
                  <a:pt x="96627" y="86122"/>
                  <a:pt x="92855" y="88222"/>
                </a:cubicBezTo>
                <a:cubicBezTo>
                  <a:pt x="89133" y="90305"/>
                  <a:pt x="85544" y="91355"/>
                  <a:pt x="82177" y="91355"/>
                </a:cubicBezTo>
                <a:cubicBezTo>
                  <a:pt x="80133" y="91355"/>
                  <a:pt x="78616" y="90966"/>
                  <a:pt x="77666" y="90194"/>
                </a:cubicBezTo>
                <a:cubicBezTo>
                  <a:pt x="76722" y="89433"/>
                  <a:pt x="76166" y="88422"/>
                  <a:pt x="75972" y="87094"/>
                </a:cubicBezTo>
                <a:cubicBezTo>
                  <a:pt x="75766" y="85666"/>
                  <a:pt x="75927" y="83938"/>
                  <a:pt x="76466" y="81966"/>
                </a:cubicBezTo>
                <a:cubicBezTo>
                  <a:pt x="77022" y="79916"/>
                  <a:pt x="77816" y="77683"/>
                  <a:pt x="78833" y="75311"/>
                </a:cubicBezTo>
                <a:lnTo>
                  <a:pt x="98494" y="26916"/>
                </a:lnTo>
                <a:lnTo>
                  <a:pt x="92650" y="26916"/>
                </a:lnTo>
                <a:lnTo>
                  <a:pt x="89033" y="36355"/>
                </a:lnTo>
                <a:cubicBezTo>
                  <a:pt x="87305" y="32722"/>
                  <a:pt x="84483" y="29794"/>
                  <a:pt x="80622" y="27622"/>
                </a:cubicBezTo>
                <a:cubicBezTo>
                  <a:pt x="76127" y="25094"/>
                  <a:pt x="70983" y="23816"/>
                  <a:pt x="65327" y="23816"/>
                </a:cubicBezTo>
                <a:cubicBezTo>
                  <a:pt x="59094" y="23816"/>
                  <a:pt x="53311" y="25377"/>
                  <a:pt x="48127" y="28450"/>
                </a:cubicBezTo>
                <a:cubicBezTo>
                  <a:pt x="42994" y="31494"/>
                  <a:pt x="38555" y="35450"/>
                  <a:pt x="34938" y="40211"/>
                </a:cubicBezTo>
                <a:cubicBezTo>
                  <a:pt x="31338" y="44950"/>
                  <a:pt x="28511" y="50177"/>
                  <a:pt x="26538" y="55744"/>
                </a:cubicBezTo>
                <a:cubicBezTo>
                  <a:pt x="24555" y="61316"/>
                  <a:pt x="23555" y="66783"/>
                  <a:pt x="23555" y="71988"/>
                </a:cubicBezTo>
                <a:cubicBezTo>
                  <a:pt x="23555" y="75377"/>
                  <a:pt x="24188" y="78616"/>
                  <a:pt x="25438" y="81605"/>
                </a:cubicBezTo>
                <a:cubicBezTo>
                  <a:pt x="26688" y="84594"/>
                  <a:pt x="28405" y="87227"/>
                  <a:pt x="30550" y="89427"/>
                </a:cubicBezTo>
                <a:cubicBezTo>
                  <a:pt x="32705" y="91638"/>
                  <a:pt x="35300" y="93416"/>
                  <a:pt x="38272" y="94711"/>
                </a:cubicBezTo>
                <a:cubicBezTo>
                  <a:pt x="44794" y="97561"/>
                  <a:pt x="52716" y="97133"/>
                  <a:pt x="60577" y="94583"/>
                </a:cubicBezTo>
                <a:cubicBezTo>
                  <a:pt x="64233" y="93394"/>
                  <a:pt x="67555" y="91177"/>
                  <a:pt x="70494" y="87972"/>
                </a:cubicBezTo>
                <a:cubicBezTo>
                  <a:pt x="70638" y="90144"/>
                  <a:pt x="71522" y="92005"/>
                  <a:pt x="73133" y="93538"/>
                </a:cubicBezTo>
                <a:cubicBezTo>
                  <a:pt x="75327" y="95616"/>
                  <a:pt x="78255" y="96677"/>
                  <a:pt x="81838" y="96677"/>
                </a:cubicBezTo>
                <a:cubicBezTo>
                  <a:pt x="86116" y="96677"/>
                  <a:pt x="90594" y="95422"/>
                  <a:pt x="95133" y="92961"/>
                </a:cubicBezTo>
                <a:cubicBezTo>
                  <a:pt x="99633" y="90522"/>
                  <a:pt x="103777" y="87150"/>
                  <a:pt x="107455" y="82944"/>
                </a:cubicBezTo>
                <a:cubicBezTo>
                  <a:pt x="111116" y="78755"/>
                  <a:pt x="114155" y="73800"/>
                  <a:pt x="116483" y="68227"/>
                </a:cubicBezTo>
                <a:cubicBezTo>
                  <a:pt x="118816" y="62633"/>
                  <a:pt x="120000" y="56544"/>
                  <a:pt x="120000" y="50127"/>
                </a:cubicBezTo>
                <a:cubicBezTo>
                  <a:pt x="120000" y="42505"/>
                  <a:pt x="118488" y="35494"/>
                  <a:pt x="115516" y="29300"/>
                </a:cubicBezTo>
                <a:cubicBezTo>
                  <a:pt x="112544" y="23100"/>
                  <a:pt x="108433" y="17772"/>
                  <a:pt x="103300" y="13455"/>
                </a:cubicBezTo>
                <a:cubicBezTo>
                  <a:pt x="98177" y="9150"/>
                  <a:pt x="92105" y="5794"/>
                  <a:pt x="85255" y="3483"/>
                </a:cubicBezTo>
                <a:cubicBezTo>
                  <a:pt x="78422" y="1172"/>
                  <a:pt x="71022" y="0"/>
                  <a:pt x="63266" y="0"/>
                </a:cubicBezTo>
                <a:cubicBezTo>
                  <a:pt x="54694" y="0"/>
                  <a:pt x="46472" y="1505"/>
                  <a:pt x="38827" y="4472"/>
                </a:cubicBezTo>
                <a:cubicBezTo>
                  <a:pt x="31177" y="7444"/>
                  <a:pt x="24383" y="11627"/>
                  <a:pt x="18644" y="16916"/>
                </a:cubicBezTo>
                <a:cubicBezTo>
                  <a:pt x="12894" y="22200"/>
                  <a:pt x="8305" y="28538"/>
                  <a:pt x="4994" y="35755"/>
                </a:cubicBezTo>
                <a:cubicBezTo>
                  <a:pt x="1677" y="42983"/>
                  <a:pt x="0" y="51005"/>
                  <a:pt x="0" y="59594"/>
                </a:cubicBezTo>
                <a:cubicBezTo>
                  <a:pt x="0" y="70027"/>
                  <a:pt x="1855" y="79177"/>
                  <a:pt x="5516" y="86788"/>
                </a:cubicBezTo>
                <a:cubicBezTo>
                  <a:pt x="9177" y="94400"/>
                  <a:pt x="14044" y="100744"/>
                  <a:pt x="19972" y="105655"/>
                </a:cubicBezTo>
                <a:cubicBezTo>
                  <a:pt x="25894" y="110555"/>
                  <a:pt x="32722" y="114216"/>
                  <a:pt x="40272" y="116527"/>
                </a:cubicBezTo>
                <a:cubicBezTo>
                  <a:pt x="47783" y="118833"/>
                  <a:pt x="55522" y="120000"/>
                  <a:pt x="63266" y="120000"/>
                </a:cubicBezTo>
                <a:cubicBezTo>
                  <a:pt x="68600" y="120000"/>
                  <a:pt x="73983" y="119300"/>
                  <a:pt x="79261" y="117933"/>
                </a:cubicBezTo>
                <a:cubicBezTo>
                  <a:pt x="84522" y="116561"/>
                  <a:pt x="89600" y="114577"/>
                  <a:pt x="94350" y="112050"/>
                </a:cubicBezTo>
                <a:cubicBezTo>
                  <a:pt x="99105" y="109516"/>
                  <a:pt x="103566" y="106400"/>
                  <a:pt x="107622" y="102772"/>
                </a:cubicBezTo>
                <a:cubicBezTo>
                  <a:pt x="111688" y="99138"/>
                  <a:pt x="115161" y="95055"/>
                  <a:pt x="117955" y="90644"/>
                </a:cubicBezTo>
                <a:lnTo>
                  <a:pt x="118950" y="89072"/>
                </a:lnTo>
                <a:lnTo>
                  <a:pt x="112611" y="89072"/>
                </a:lnTo>
                <a:cubicBezTo>
                  <a:pt x="112611" y="89072"/>
                  <a:pt x="112305" y="89488"/>
                  <a:pt x="112305" y="89488"/>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25" name="Shape 4825"/>
          <p:cNvSpPr/>
          <p:nvPr/>
        </p:nvSpPr>
        <p:spPr>
          <a:xfrm>
            <a:off x="4080426" y="4397568"/>
            <a:ext cx="279328" cy="279328"/>
          </a:xfrm>
          <a:custGeom>
            <a:avLst/>
            <a:gdLst/>
            <a:ahLst/>
            <a:cxnLst/>
            <a:rect l="0" t="0" r="0" b="0"/>
            <a:pathLst>
              <a:path w="120000" h="120000" extrusionOk="0">
                <a:moveTo>
                  <a:pt x="102383" y="78488"/>
                </a:moveTo>
                <a:cubicBezTo>
                  <a:pt x="94672" y="74611"/>
                  <a:pt x="87650" y="69572"/>
                  <a:pt x="81577" y="63555"/>
                </a:cubicBezTo>
                <a:cubicBezTo>
                  <a:pt x="84522" y="58988"/>
                  <a:pt x="87022" y="54105"/>
                  <a:pt x="89077" y="49000"/>
                </a:cubicBezTo>
                <a:cubicBezTo>
                  <a:pt x="89383" y="49033"/>
                  <a:pt x="89683" y="49088"/>
                  <a:pt x="90000" y="49088"/>
                </a:cubicBezTo>
                <a:cubicBezTo>
                  <a:pt x="94516" y="49088"/>
                  <a:pt x="98183" y="45427"/>
                  <a:pt x="98183" y="40911"/>
                </a:cubicBezTo>
                <a:cubicBezTo>
                  <a:pt x="98183" y="37705"/>
                  <a:pt x="96327" y="34966"/>
                  <a:pt x="93644" y="33622"/>
                </a:cubicBezTo>
                <a:cubicBezTo>
                  <a:pt x="94627" y="28722"/>
                  <a:pt x="95244" y="23688"/>
                  <a:pt x="95372" y="18533"/>
                </a:cubicBezTo>
                <a:cubicBezTo>
                  <a:pt x="107094" y="28533"/>
                  <a:pt x="114544" y="43383"/>
                  <a:pt x="114544" y="60000"/>
                </a:cubicBezTo>
                <a:cubicBezTo>
                  <a:pt x="114544" y="65355"/>
                  <a:pt x="113716" y="70494"/>
                  <a:pt x="112272" y="75377"/>
                </a:cubicBezTo>
                <a:cubicBezTo>
                  <a:pt x="109044" y="76572"/>
                  <a:pt x="105744" y="77616"/>
                  <a:pt x="102383" y="78488"/>
                </a:cubicBezTo>
                <a:moveTo>
                  <a:pt x="60000" y="114544"/>
                </a:moveTo>
                <a:cubicBezTo>
                  <a:pt x="46700" y="114544"/>
                  <a:pt x="34516" y="109772"/>
                  <a:pt x="25050" y="101861"/>
                </a:cubicBezTo>
                <a:cubicBezTo>
                  <a:pt x="36400" y="99633"/>
                  <a:pt x="46944" y="95194"/>
                  <a:pt x="56266" y="89061"/>
                </a:cubicBezTo>
                <a:cubicBezTo>
                  <a:pt x="57388" y="89638"/>
                  <a:pt x="58644" y="90000"/>
                  <a:pt x="60000" y="90000"/>
                </a:cubicBezTo>
                <a:cubicBezTo>
                  <a:pt x="62627" y="90000"/>
                  <a:pt x="64938" y="88738"/>
                  <a:pt x="66438" y="86816"/>
                </a:cubicBezTo>
                <a:cubicBezTo>
                  <a:pt x="69705" y="87111"/>
                  <a:pt x="73011" y="87272"/>
                  <a:pt x="76361" y="87272"/>
                </a:cubicBezTo>
                <a:cubicBezTo>
                  <a:pt x="85127" y="87272"/>
                  <a:pt x="93622" y="86155"/>
                  <a:pt x="101788" y="84200"/>
                </a:cubicBezTo>
                <a:cubicBezTo>
                  <a:pt x="103666" y="85094"/>
                  <a:pt x="105544" y="86000"/>
                  <a:pt x="107500" y="86766"/>
                </a:cubicBezTo>
                <a:cubicBezTo>
                  <a:pt x="98138" y="103338"/>
                  <a:pt x="80388" y="114544"/>
                  <a:pt x="60000" y="114544"/>
                </a:cubicBezTo>
                <a:moveTo>
                  <a:pt x="19661" y="96622"/>
                </a:moveTo>
                <a:cubicBezTo>
                  <a:pt x="19311" y="93555"/>
                  <a:pt x="19088" y="90438"/>
                  <a:pt x="19088" y="87272"/>
                </a:cubicBezTo>
                <a:cubicBezTo>
                  <a:pt x="19088" y="82016"/>
                  <a:pt x="19644" y="76900"/>
                  <a:pt x="20594" y="71922"/>
                </a:cubicBezTo>
                <a:cubicBezTo>
                  <a:pt x="30305" y="77711"/>
                  <a:pt x="40983" y="82038"/>
                  <a:pt x="52338" y="84588"/>
                </a:cubicBezTo>
                <a:cubicBezTo>
                  <a:pt x="52394" y="84738"/>
                  <a:pt x="52422" y="84900"/>
                  <a:pt x="52483" y="85044"/>
                </a:cubicBezTo>
                <a:cubicBezTo>
                  <a:pt x="42911" y="91227"/>
                  <a:pt x="32005" y="95516"/>
                  <a:pt x="20238" y="97255"/>
                </a:cubicBezTo>
                <a:cubicBezTo>
                  <a:pt x="20044" y="97050"/>
                  <a:pt x="19850" y="96833"/>
                  <a:pt x="19661" y="96622"/>
                </a:cubicBezTo>
                <a:moveTo>
                  <a:pt x="17083" y="63161"/>
                </a:moveTo>
                <a:cubicBezTo>
                  <a:pt x="13116" y="60383"/>
                  <a:pt x="9350" y="57338"/>
                  <a:pt x="5811" y="54050"/>
                </a:cubicBezTo>
                <a:cubicBezTo>
                  <a:pt x="8488" y="29438"/>
                  <a:pt x="27527" y="9788"/>
                  <a:pt x="51838" y="6133"/>
                </a:cubicBezTo>
                <a:cubicBezTo>
                  <a:pt x="51861" y="9050"/>
                  <a:pt x="52016" y="11933"/>
                  <a:pt x="52316" y="14777"/>
                </a:cubicBezTo>
                <a:cubicBezTo>
                  <a:pt x="47622" y="17927"/>
                  <a:pt x="43261" y="21550"/>
                  <a:pt x="39272" y="25533"/>
                </a:cubicBezTo>
                <a:cubicBezTo>
                  <a:pt x="38127" y="24922"/>
                  <a:pt x="36844" y="24544"/>
                  <a:pt x="35455" y="24544"/>
                </a:cubicBezTo>
                <a:cubicBezTo>
                  <a:pt x="30938" y="24544"/>
                  <a:pt x="27272" y="28211"/>
                  <a:pt x="27272" y="32727"/>
                </a:cubicBezTo>
                <a:cubicBezTo>
                  <a:pt x="27272" y="34644"/>
                  <a:pt x="27961" y="36383"/>
                  <a:pt x="29061" y="37777"/>
                </a:cubicBezTo>
                <a:cubicBezTo>
                  <a:pt x="23772" y="45438"/>
                  <a:pt x="19722" y="53994"/>
                  <a:pt x="17083" y="63161"/>
                </a:cubicBezTo>
                <a:moveTo>
                  <a:pt x="13700" y="88738"/>
                </a:moveTo>
                <a:cubicBezTo>
                  <a:pt x="8683" y="80672"/>
                  <a:pt x="5694" y="71227"/>
                  <a:pt x="5494" y="61083"/>
                </a:cubicBezTo>
                <a:cubicBezTo>
                  <a:pt x="8722" y="63844"/>
                  <a:pt x="12111" y="66416"/>
                  <a:pt x="15650" y="68794"/>
                </a:cubicBezTo>
                <a:cubicBezTo>
                  <a:pt x="14361" y="74755"/>
                  <a:pt x="13638" y="80927"/>
                  <a:pt x="13638" y="87272"/>
                </a:cubicBezTo>
                <a:cubicBezTo>
                  <a:pt x="13638" y="87766"/>
                  <a:pt x="13688" y="88250"/>
                  <a:pt x="13700" y="88738"/>
                </a:cubicBezTo>
                <a:moveTo>
                  <a:pt x="74600" y="64111"/>
                </a:moveTo>
                <a:cubicBezTo>
                  <a:pt x="71705" y="68133"/>
                  <a:pt x="68416" y="71838"/>
                  <a:pt x="64855" y="75266"/>
                </a:cubicBezTo>
                <a:cubicBezTo>
                  <a:pt x="63494" y="74255"/>
                  <a:pt x="61827" y="73638"/>
                  <a:pt x="60000" y="73638"/>
                </a:cubicBezTo>
                <a:cubicBezTo>
                  <a:pt x="56477" y="73638"/>
                  <a:pt x="53505" y="75872"/>
                  <a:pt x="52350" y="78988"/>
                </a:cubicBezTo>
                <a:cubicBezTo>
                  <a:pt x="41416" y="76394"/>
                  <a:pt x="31150" y="72072"/>
                  <a:pt x="21866" y="66316"/>
                </a:cubicBezTo>
                <a:cubicBezTo>
                  <a:pt x="24327" y="57033"/>
                  <a:pt x="28333" y="48377"/>
                  <a:pt x="33666" y="40700"/>
                </a:cubicBezTo>
                <a:cubicBezTo>
                  <a:pt x="34244" y="40827"/>
                  <a:pt x="34838" y="40911"/>
                  <a:pt x="35455" y="40911"/>
                </a:cubicBezTo>
                <a:cubicBezTo>
                  <a:pt x="39972" y="40911"/>
                  <a:pt x="43638" y="37244"/>
                  <a:pt x="43638" y="32727"/>
                </a:cubicBezTo>
                <a:cubicBezTo>
                  <a:pt x="43638" y="31600"/>
                  <a:pt x="43405" y="30516"/>
                  <a:pt x="42994" y="29538"/>
                </a:cubicBezTo>
                <a:cubicBezTo>
                  <a:pt x="46150" y="26372"/>
                  <a:pt x="49555" y="23450"/>
                  <a:pt x="53194" y="20827"/>
                </a:cubicBezTo>
                <a:cubicBezTo>
                  <a:pt x="56133" y="37350"/>
                  <a:pt x="63772" y="52205"/>
                  <a:pt x="74600" y="64111"/>
                </a:cubicBezTo>
                <a:moveTo>
                  <a:pt x="60000" y="5455"/>
                </a:moveTo>
                <a:cubicBezTo>
                  <a:pt x="63038" y="5455"/>
                  <a:pt x="66005" y="5766"/>
                  <a:pt x="68905" y="6250"/>
                </a:cubicBezTo>
                <a:cubicBezTo>
                  <a:pt x="64977" y="7777"/>
                  <a:pt x="61138" y="9483"/>
                  <a:pt x="57522" y="11561"/>
                </a:cubicBezTo>
                <a:cubicBezTo>
                  <a:pt x="57377" y="9588"/>
                  <a:pt x="57283" y="7600"/>
                  <a:pt x="57277" y="5594"/>
                </a:cubicBezTo>
                <a:cubicBezTo>
                  <a:pt x="58188" y="5550"/>
                  <a:pt x="59083" y="5455"/>
                  <a:pt x="60000" y="5455"/>
                </a:cubicBezTo>
                <a:moveTo>
                  <a:pt x="78444" y="68122"/>
                </a:moveTo>
                <a:cubicBezTo>
                  <a:pt x="83233" y="72761"/>
                  <a:pt x="88611" y="76772"/>
                  <a:pt x="94366" y="80222"/>
                </a:cubicBezTo>
                <a:cubicBezTo>
                  <a:pt x="88516" y="81255"/>
                  <a:pt x="82511" y="81816"/>
                  <a:pt x="76361" y="81816"/>
                </a:cubicBezTo>
                <a:cubicBezTo>
                  <a:pt x="73588" y="81816"/>
                  <a:pt x="70855" y="81677"/>
                  <a:pt x="68138" y="81466"/>
                </a:cubicBezTo>
                <a:cubicBezTo>
                  <a:pt x="68105" y="80938"/>
                  <a:pt x="68055" y="80416"/>
                  <a:pt x="67938" y="79916"/>
                </a:cubicBezTo>
                <a:cubicBezTo>
                  <a:pt x="71783" y="76316"/>
                  <a:pt x="75305" y="72372"/>
                  <a:pt x="78444" y="68122"/>
                </a:cubicBezTo>
                <a:moveTo>
                  <a:pt x="89933" y="14427"/>
                </a:moveTo>
                <a:cubicBezTo>
                  <a:pt x="89950" y="15072"/>
                  <a:pt x="90000" y="15711"/>
                  <a:pt x="90000" y="16361"/>
                </a:cubicBezTo>
                <a:cubicBezTo>
                  <a:pt x="90000" y="22038"/>
                  <a:pt x="89400" y="27566"/>
                  <a:pt x="88300" y="32911"/>
                </a:cubicBezTo>
                <a:cubicBezTo>
                  <a:pt x="84594" y="33694"/>
                  <a:pt x="81816" y="36977"/>
                  <a:pt x="81816" y="40911"/>
                </a:cubicBezTo>
                <a:cubicBezTo>
                  <a:pt x="81816" y="43138"/>
                  <a:pt x="82711" y="45150"/>
                  <a:pt x="84161" y="46627"/>
                </a:cubicBezTo>
                <a:cubicBezTo>
                  <a:pt x="82372" y="51105"/>
                  <a:pt x="80238" y="55405"/>
                  <a:pt x="77727" y="59450"/>
                </a:cubicBezTo>
                <a:cubicBezTo>
                  <a:pt x="67550" y="47888"/>
                  <a:pt x="60522" y="33472"/>
                  <a:pt x="58161" y="17511"/>
                </a:cubicBezTo>
                <a:cubicBezTo>
                  <a:pt x="64388" y="13683"/>
                  <a:pt x="71183" y="10744"/>
                  <a:pt x="78366" y="8694"/>
                </a:cubicBezTo>
                <a:cubicBezTo>
                  <a:pt x="82466" y="10161"/>
                  <a:pt x="86355" y="12072"/>
                  <a:pt x="89933" y="14427"/>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26" name="Shape 4826"/>
          <p:cNvSpPr/>
          <p:nvPr/>
        </p:nvSpPr>
        <p:spPr>
          <a:xfrm>
            <a:off x="4639079" y="4397568"/>
            <a:ext cx="228541" cy="279328"/>
          </a:xfrm>
          <a:custGeom>
            <a:avLst/>
            <a:gdLst/>
            <a:ahLst/>
            <a:cxnLst/>
            <a:rect l="0" t="0" r="0" b="0"/>
            <a:pathLst>
              <a:path w="120000" h="120000" extrusionOk="0">
                <a:moveTo>
                  <a:pt x="60000" y="27272"/>
                </a:moveTo>
                <a:cubicBezTo>
                  <a:pt x="30544" y="27272"/>
                  <a:pt x="6666" y="22388"/>
                  <a:pt x="6666" y="16361"/>
                </a:cubicBezTo>
                <a:cubicBezTo>
                  <a:pt x="6666" y="10338"/>
                  <a:pt x="30544" y="5455"/>
                  <a:pt x="60000" y="5455"/>
                </a:cubicBezTo>
                <a:cubicBezTo>
                  <a:pt x="89455" y="5455"/>
                  <a:pt x="113333" y="10338"/>
                  <a:pt x="113333" y="16361"/>
                </a:cubicBezTo>
                <a:cubicBezTo>
                  <a:pt x="113333" y="22388"/>
                  <a:pt x="89455" y="27272"/>
                  <a:pt x="60000" y="27272"/>
                </a:cubicBezTo>
                <a:moveTo>
                  <a:pt x="113333" y="38183"/>
                </a:moveTo>
                <a:cubicBezTo>
                  <a:pt x="113333" y="44205"/>
                  <a:pt x="89455" y="49088"/>
                  <a:pt x="60000" y="49088"/>
                </a:cubicBezTo>
                <a:cubicBezTo>
                  <a:pt x="30544" y="49088"/>
                  <a:pt x="6666" y="44205"/>
                  <a:pt x="6666" y="38183"/>
                </a:cubicBezTo>
                <a:lnTo>
                  <a:pt x="6666" y="23838"/>
                </a:lnTo>
                <a:cubicBezTo>
                  <a:pt x="16627" y="29111"/>
                  <a:pt x="36750" y="32727"/>
                  <a:pt x="60000" y="32727"/>
                </a:cubicBezTo>
                <a:cubicBezTo>
                  <a:pt x="83255" y="32727"/>
                  <a:pt x="103372" y="29111"/>
                  <a:pt x="113333" y="23838"/>
                </a:cubicBezTo>
                <a:cubicBezTo>
                  <a:pt x="113333" y="23838"/>
                  <a:pt x="113333" y="38183"/>
                  <a:pt x="113333" y="38183"/>
                </a:cubicBezTo>
                <a:close/>
                <a:moveTo>
                  <a:pt x="60000" y="60000"/>
                </a:moveTo>
                <a:cubicBezTo>
                  <a:pt x="30544" y="60000"/>
                  <a:pt x="6666" y="55116"/>
                  <a:pt x="6666" y="49088"/>
                </a:cubicBezTo>
                <a:cubicBezTo>
                  <a:pt x="6666" y="48177"/>
                  <a:pt x="7272" y="47300"/>
                  <a:pt x="8300" y="46455"/>
                </a:cubicBezTo>
                <a:cubicBezTo>
                  <a:pt x="18722" y="51288"/>
                  <a:pt x="37944" y="54544"/>
                  <a:pt x="60000" y="54544"/>
                </a:cubicBezTo>
                <a:cubicBezTo>
                  <a:pt x="82055" y="54544"/>
                  <a:pt x="101277" y="51288"/>
                  <a:pt x="111700" y="46455"/>
                </a:cubicBezTo>
                <a:cubicBezTo>
                  <a:pt x="112727" y="47300"/>
                  <a:pt x="113333" y="48177"/>
                  <a:pt x="113333" y="49088"/>
                </a:cubicBezTo>
                <a:cubicBezTo>
                  <a:pt x="113333" y="55116"/>
                  <a:pt x="89455" y="60000"/>
                  <a:pt x="60000" y="60000"/>
                </a:cubicBezTo>
                <a:moveTo>
                  <a:pt x="113333" y="70911"/>
                </a:moveTo>
                <a:cubicBezTo>
                  <a:pt x="113333" y="76933"/>
                  <a:pt x="89455" y="81816"/>
                  <a:pt x="60000" y="81816"/>
                </a:cubicBezTo>
                <a:cubicBezTo>
                  <a:pt x="30544" y="81816"/>
                  <a:pt x="6666" y="76933"/>
                  <a:pt x="6666" y="70911"/>
                </a:cubicBezTo>
                <a:lnTo>
                  <a:pt x="6666" y="56566"/>
                </a:lnTo>
                <a:cubicBezTo>
                  <a:pt x="16627" y="61838"/>
                  <a:pt x="36750" y="65455"/>
                  <a:pt x="60000" y="65455"/>
                </a:cubicBezTo>
                <a:cubicBezTo>
                  <a:pt x="83255" y="65455"/>
                  <a:pt x="103372" y="61838"/>
                  <a:pt x="113333" y="56566"/>
                </a:cubicBezTo>
                <a:cubicBezTo>
                  <a:pt x="113333" y="56566"/>
                  <a:pt x="113333" y="70911"/>
                  <a:pt x="113333" y="70911"/>
                </a:cubicBezTo>
                <a:close/>
                <a:moveTo>
                  <a:pt x="60000" y="92727"/>
                </a:moveTo>
                <a:cubicBezTo>
                  <a:pt x="30544" y="92727"/>
                  <a:pt x="6666" y="87844"/>
                  <a:pt x="6666" y="81816"/>
                </a:cubicBezTo>
                <a:cubicBezTo>
                  <a:pt x="6666" y="80905"/>
                  <a:pt x="7272" y="80027"/>
                  <a:pt x="8300" y="79183"/>
                </a:cubicBezTo>
                <a:cubicBezTo>
                  <a:pt x="18722" y="84016"/>
                  <a:pt x="37944" y="87272"/>
                  <a:pt x="60000" y="87272"/>
                </a:cubicBezTo>
                <a:cubicBezTo>
                  <a:pt x="82055" y="87272"/>
                  <a:pt x="101277" y="84016"/>
                  <a:pt x="111700" y="79183"/>
                </a:cubicBezTo>
                <a:cubicBezTo>
                  <a:pt x="112727" y="80027"/>
                  <a:pt x="113333" y="80905"/>
                  <a:pt x="113333" y="81816"/>
                </a:cubicBezTo>
                <a:cubicBezTo>
                  <a:pt x="113333" y="87844"/>
                  <a:pt x="89455" y="92727"/>
                  <a:pt x="60000" y="92727"/>
                </a:cubicBezTo>
                <a:moveTo>
                  <a:pt x="113333" y="103638"/>
                </a:moveTo>
                <a:cubicBezTo>
                  <a:pt x="113333" y="109661"/>
                  <a:pt x="89455" y="114544"/>
                  <a:pt x="60000" y="114544"/>
                </a:cubicBezTo>
                <a:cubicBezTo>
                  <a:pt x="30544" y="114544"/>
                  <a:pt x="6666" y="109661"/>
                  <a:pt x="6666" y="103638"/>
                </a:cubicBezTo>
                <a:lnTo>
                  <a:pt x="6666" y="89294"/>
                </a:lnTo>
                <a:cubicBezTo>
                  <a:pt x="16627" y="94566"/>
                  <a:pt x="36750" y="98183"/>
                  <a:pt x="60000" y="98183"/>
                </a:cubicBezTo>
                <a:cubicBezTo>
                  <a:pt x="83255" y="98183"/>
                  <a:pt x="103372" y="94566"/>
                  <a:pt x="113333" y="89294"/>
                </a:cubicBezTo>
                <a:cubicBezTo>
                  <a:pt x="113333" y="89294"/>
                  <a:pt x="113333" y="103638"/>
                  <a:pt x="113333" y="103638"/>
                </a:cubicBezTo>
                <a:close/>
                <a:moveTo>
                  <a:pt x="120000" y="16361"/>
                </a:moveTo>
                <a:cubicBezTo>
                  <a:pt x="120000" y="7327"/>
                  <a:pt x="93138" y="0"/>
                  <a:pt x="60000" y="0"/>
                </a:cubicBezTo>
                <a:cubicBezTo>
                  <a:pt x="26861" y="0"/>
                  <a:pt x="0" y="7327"/>
                  <a:pt x="0" y="16361"/>
                </a:cubicBezTo>
                <a:lnTo>
                  <a:pt x="0" y="38183"/>
                </a:lnTo>
                <a:cubicBezTo>
                  <a:pt x="0" y="40100"/>
                  <a:pt x="1272" y="41927"/>
                  <a:pt x="3488" y="43638"/>
                </a:cubicBezTo>
                <a:cubicBezTo>
                  <a:pt x="1272" y="45344"/>
                  <a:pt x="0" y="47177"/>
                  <a:pt x="0" y="49088"/>
                </a:cubicBezTo>
                <a:lnTo>
                  <a:pt x="0" y="70911"/>
                </a:lnTo>
                <a:cubicBezTo>
                  <a:pt x="0" y="72827"/>
                  <a:pt x="1272" y="74655"/>
                  <a:pt x="3488" y="76361"/>
                </a:cubicBezTo>
                <a:cubicBezTo>
                  <a:pt x="1272" y="78072"/>
                  <a:pt x="0" y="79905"/>
                  <a:pt x="0" y="81816"/>
                </a:cubicBezTo>
                <a:lnTo>
                  <a:pt x="0" y="103638"/>
                </a:lnTo>
                <a:cubicBezTo>
                  <a:pt x="0" y="112672"/>
                  <a:pt x="26861" y="120000"/>
                  <a:pt x="60000" y="120000"/>
                </a:cubicBezTo>
                <a:cubicBezTo>
                  <a:pt x="93138" y="120000"/>
                  <a:pt x="120000" y="112672"/>
                  <a:pt x="120000" y="103638"/>
                </a:cubicBezTo>
                <a:lnTo>
                  <a:pt x="120000" y="81816"/>
                </a:lnTo>
                <a:cubicBezTo>
                  <a:pt x="120000" y="79905"/>
                  <a:pt x="118727" y="78072"/>
                  <a:pt x="116511" y="76361"/>
                </a:cubicBezTo>
                <a:cubicBezTo>
                  <a:pt x="118727" y="74655"/>
                  <a:pt x="120000" y="72827"/>
                  <a:pt x="120000" y="70911"/>
                </a:cubicBezTo>
                <a:lnTo>
                  <a:pt x="120000" y="49088"/>
                </a:lnTo>
                <a:cubicBezTo>
                  <a:pt x="120000" y="47177"/>
                  <a:pt x="118727" y="45344"/>
                  <a:pt x="116511" y="43638"/>
                </a:cubicBezTo>
                <a:cubicBezTo>
                  <a:pt x="118727" y="41927"/>
                  <a:pt x="120000" y="40100"/>
                  <a:pt x="120000" y="38183"/>
                </a:cubicBezTo>
                <a:cubicBezTo>
                  <a:pt x="120000" y="38183"/>
                  <a:pt x="120000" y="16361"/>
                  <a:pt x="120000" y="16361"/>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27" name="Shape 4827"/>
          <p:cNvSpPr/>
          <p:nvPr/>
        </p:nvSpPr>
        <p:spPr>
          <a:xfrm>
            <a:off x="5146947" y="4397568"/>
            <a:ext cx="279328" cy="279328"/>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88494" y="38988"/>
                </a:moveTo>
                <a:cubicBezTo>
                  <a:pt x="86327" y="40255"/>
                  <a:pt x="83933" y="41172"/>
                  <a:pt x="81388" y="41666"/>
                </a:cubicBezTo>
                <a:cubicBezTo>
                  <a:pt x="79344" y="39522"/>
                  <a:pt x="76438" y="38188"/>
                  <a:pt x="73216" y="38188"/>
                </a:cubicBezTo>
                <a:cubicBezTo>
                  <a:pt x="67038" y="38188"/>
                  <a:pt x="62027" y="43122"/>
                  <a:pt x="62027" y="49200"/>
                </a:cubicBezTo>
                <a:cubicBezTo>
                  <a:pt x="62027" y="50061"/>
                  <a:pt x="62127" y="50900"/>
                  <a:pt x="62316" y="51711"/>
                </a:cubicBezTo>
                <a:cubicBezTo>
                  <a:pt x="53016" y="51250"/>
                  <a:pt x="44772" y="46866"/>
                  <a:pt x="39250" y="40200"/>
                </a:cubicBezTo>
                <a:cubicBezTo>
                  <a:pt x="38288" y="41833"/>
                  <a:pt x="37738" y="43716"/>
                  <a:pt x="37738" y="45738"/>
                </a:cubicBezTo>
                <a:cubicBezTo>
                  <a:pt x="37738" y="49561"/>
                  <a:pt x="39711" y="52933"/>
                  <a:pt x="42716" y="54905"/>
                </a:cubicBezTo>
                <a:cubicBezTo>
                  <a:pt x="40883" y="54850"/>
                  <a:pt x="39155" y="54355"/>
                  <a:pt x="37644" y="53527"/>
                </a:cubicBezTo>
                <a:cubicBezTo>
                  <a:pt x="37644" y="53577"/>
                  <a:pt x="37644" y="53616"/>
                  <a:pt x="37644" y="53666"/>
                </a:cubicBezTo>
                <a:cubicBezTo>
                  <a:pt x="37644" y="59005"/>
                  <a:pt x="41505" y="63455"/>
                  <a:pt x="46622" y="64466"/>
                </a:cubicBezTo>
                <a:cubicBezTo>
                  <a:pt x="45683" y="64722"/>
                  <a:pt x="44694" y="64850"/>
                  <a:pt x="43672" y="64850"/>
                </a:cubicBezTo>
                <a:cubicBezTo>
                  <a:pt x="42955" y="64850"/>
                  <a:pt x="42250" y="64783"/>
                  <a:pt x="41572" y="64655"/>
                </a:cubicBezTo>
                <a:cubicBezTo>
                  <a:pt x="42994" y="69033"/>
                  <a:pt x="47127" y="72216"/>
                  <a:pt x="52022" y="72305"/>
                </a:cubicBezTo>
                <a:cubicBezTo>
                  <a:pt x="48188" y="75261"/>
                  <a:pt x="43366" y="77016"/>
                  <a:pt x="38122" y="77016"/>
                </a:cubicBezTo>
                <a:cubicBezTo>
                  <a:pt x="37216" y="77016"/>
                  <a:pt x="36333" y="76972"/>
                  <a:pt x="35455" y="76872"/>
                </a:cubicBezTo>
                <a:cubicBezTo>
                  <a:pt x="40411" y="79988"/>
                  <a:pt x="46288" y="81816"/>
                  <a:pt x="52611" y="81816"/>
                </a:cubicBezTo>
                <a:cubicBezTo>
                  <a:pt x="73194" y="81816"/>
                  <a:pt x="84450" y="65033"/>
                  <a:pt x="84450" y="50477"/>
                </a:cubicBezTo>
                <a:cubicBezTo>
                  <a:pt x="84450" y="50000"/>
                  <a:pt x="84438" y="49527"/>
                  <a:pt x="84416" y="49055"/>
                </a:cubicBezTo>
                <a:cubicBezTo>
                  <a:pt x="86600" y="47500"/>
                  <a:pt x="88500" y="45561"/>
                  <a:pt x="90000" y="43355"/>
                </a:cubicBezTo>
                <a:cubicBezTo>
                  <a:pt x="87994" y="44227"/>
                  <a:pt x="85838" y="44816"/>
                  <a:pt x="83572" y="45083"/>
                </a:cubicBezTo>
                <a:cubicBezTo>
                  <a:pt x="85883" y="43722"/>
                  <a:pt x="87655" y="41566"/>
                  <a:pt x="88494" y="38988"/>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28" name="Shape 4828"/>
          <p:cNvSpPr/>
          <p:nvPr/>
        </p:nvSpPr>
        <p:spPr>
          <a:xfrm>
            <a:off x="5680208" y="4397568"/>
            <a:ext cx="279328" cy="279328"/>
          </a:xfrm>
          <a:custGeom>
            <a:avLst/>
            <a:gdLst/>
            <a:ahLst/>
            <a:cxnLst/>
            <a:rect l="0" t="0" r="0" b="0"/>
            <a:pathLst>
              <a:path w="120000" h="120000" extrusionOk="0">
                <a:moveTo>
                  <a:pt x="65422" y="47044"/>
                </a:moveTo>
                <a:cubicBezTo>
                  <a:pt x="65422" y="44838"/>
                  <a:pt x="65650" y="43655"/>
                  <a:pt x="69044" y="43655"/>
                </a:cubicBezTo>
                <a:lnTo>
                  <a:pt x="73577" y="43655"/>
                </a:lnTo>
                <a:lnTo>
                  <a:pt x="73577" y="35450"/>
                </a:lnTo>
                <a:lnTo>
                  <a:pt x="66322" y="35450"/>
                </a:lnTo>
                <a:cubicBezTo>
                  <a:pt x="57605" y="35450"/>
                  <a:pt x="54533" y="39555"/>
                  <a:pt x="54533" y="46461"/>
                </a:cubicBezTo>
                <a:lnTo>
                  <a:pt x="54533" y="51788"/>
                </a:lnTo>
                <a:lnTo>
                  <a:pt x="49094" y="51788"/>
                </a:lnTo>
                <a:lnTo>
                  <a:pt x="49094" y="60000"/>
                </a:lnTo>
                <a:lnTo>
                  <a:pt x="54533" y="60000"/>
                </a:lnTo>
                <a:lnTo>
                  <a:pt x="54533" y="84550"/>
                </a:lnTo>
                <a:lnTo>
                  <a:pt x="65411" y="84550"/>
                </a:lnTo>
                <a:lnTo>
                  <a:pt x="65411" y="60000"/>
                </a:lnTo>
                <a:lnTo>
                  <a:pt x="72672" y="60000"/>
                </a:lnTo>
                <a:lnTo>
                  <a:pt x="73633" y="51788"/>
                </a:lnTo>
                <a:lnTo>
                  <a:pt x="65411" y="51788"/>
                </a:lnTo>
                <a:cubicBezTo>
                  <a:pt x="65411" y="51788"/>
                  <a:pt x="65422" y="47044"/>
                  <a:pt x="65422" y="47044"/>
                </a:cubicBezTo>
                <a:close/>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29" name="Shape 4829"/>
          <p:cNvSpPr/>
          <p:nvPr/>
        </p:nvSpPr>
        <p:spPr>
          <a:xfrm>
            <a:off x="6251560" y="3331047"/>
            <a:ext cx="279328" cy="279328"/>
          </a:xfrm>
          <a:custGeom>
            <a:avLst/>
            <a:gdLst/>
            <a:ahLst/>
            <a:cxnLst/>
            <a:rect l="0" t="0" r="0" b="0"/>
            <a:pathLst>
              <a:path w="120000" h="120000" extrusionOk="0">
                <a:moveTo>
                  <a:pt x="79577" y="67166"/>
                </a:moveTo>
                <a:cubicBezTo>
                  <a:pt x="77883" y="67166"/>
                  <a:pt x="77883" y="69044"/>
                  <a:pt x="77883" y="69044"/>
                </a:cubicBezTo>
                <a:lnTo>
                  <a:pt x="77883" y="71461"/>
                </a:lnTo>
                <a:lnTo>
                  <a:pt x="81266" y="71461"/>
                </a:lnTo>
                <a:lnTo>
                  <a:pt x="81266" y="69044"/>
                </a:lnTo>
                <a:cubicBezTo>
                  <a:pt x="81266" y="69044"/>
                  <a:pt x="81266" y="67166"/>
                  <a:pt x="79577" y="67166"/>
                </a:cubicBezTo>
                <a:moveTo>
                  <a:pt x="84927" y="68777"/>
                </a:moveTo>
                <a:lnTo>
                  <a:pt x="84927" y="74155"/>
                </a:lnTo>
                <a:lnTo>
                  <a:pt x="77883" y="74155"/>
                </a:lnTo>
                <a:lnTo>
                  <a:pt x="77883" y="78177"/>
                </a:lnTo>
                <a:cubicBezTo>
                  <a:pt x="77883" y="78177"/>
                  <a:pt x="77883" y="80061"/>
                  <a:pt x="79577" y="80061"/>
                </a:cubicBezTo>
                <a:cubicBezTo>
                  <a:pt x="81266" y="80061"/>
                  <a:pt x="81266" y="78177"/>
                  <a:pt x="81266" y="78177"/>
                </a:cubicBezTo>
                <a:lnTo>
                  <a:pt x="81266" y="76300"/>
                </a:lnTo>
                <a:lnTo>
                  <a:pt x="84927" y="76300"/>
                </a:lnTo>
                <a:lnTo>
                  <a:pt x="84927" y="79255"/>
                </a:lnTo>
                <a:cubicBezTo>
                  <a:pt x="84927" y="79255"/>
                  <a:pt x="84366" y="83016"/>
                  <a:pt x="79861" y="83016"/>
                </a:cubicBezTo>
                <a:cubicBezTo>
                  <a:pt x="75355" y="83016"/>
                  <a:pt x="74505" y="79255"/>
                  <a:pt x="74505" y="79255"/>
                </a:cubicBezTo>
                <a:lnTo>
                  <a:pt x="74505" y="68777"/>
                </a:lnTo>
                <a:cubicBezTo>
                  <a:pt x="74505" y="68777"/>
                  <a:pt x="74505" y="64211"/>
                  <a:pt x="79861" y="64211"/>
                </a:cubicBezTo>
                <a:cubicBezTo>
                  <a:pt x="85211" y="64211"/>
                  <a:pt x="84927" y="68777"/>
                  <a:pt x="84927" y="68777"/>
                </a:cubicBezTo>
                <a:moveTo>
                  <a:pt x="71688" y="78716"/>
                </a:moveTo>
                <a:cubicBezTo>
                  <a:pt x="71688" y="78716"/>
                  <a:pt x="71688" y="83016"/>
                  <a:pt x="68594" y="83016"/>
                </a:cubicBezTo>
                <a:cubicBezTo>
                  <a:pt x="66694" y="83016"/>
                  <a:pt x="65544" y="82011"/>
                  <a:pt x="64927" y="81227"/>
                </a:cubicBezTo>
                <a:lnTo>
                  <a:pt x="64927" y="82750"/>
                </a:lnTo>
                <a:lnTo>
                  <a:pt x="61266" y="82750"/>
                </a:lnTo>
                <a:lnTo>
                  <a:pt x="61266" y="58033"/>
                </a:lnTo>
                <a:lnTo>
                  <a:pt x="64927" y="58033"/>
                </a:lnTo>
                <a:lnTo>
                  <a:pt x="64927" y="66044"/>
                </a:lnTo>
                <a:cubicBezTo>
                  <a:pt x="65488" y="65455"/>
                  <a:pt x="66866" y="64211"/>
                  <a:pt x="68594" y="64211"/>
                </a:cubicBezTo>
                <a:cubicBezTo>
                  <a:pt x="70844" y="64211"/>
                  <a:pt x="71688" y="66088"/>
                  <a:pt x="71688" y="68511"/>
                </a:cubicBezTo>
                <a:cubicBezTo>
                  <a:pt x="71688" y="68511"/>
                  <a:pt x="71688" y="78716"/>
                  <a:pt x="71688" y="78716"/>
                </a:cubicBezTo>
                <a:close/>
                <a:moveTo>
                  <a:pt x="58450" y="82750"/>
                </a:moveTo>
                <a:lnTo>
                  <a:pt x="55072" y="82750"/>
                </a:lnTo>
                <a:lnTo>
                  <a:pt x="55072" y="81138"/>
                </a:lnTo>
                <a:cubicBezTo>
                  <a:pt x="55072" y="81138"/>
                  <a:pt x="53100" y="83016"/>
                  <a:pt x="50844" y="83016"/>
                </a:cubicBezTo>
                <a:cubicBezTo>
                  <a:pt x="48594" y="83016"/>
                  <a:pt x="48311" y="80866"/>
                  <a:pt x="48311" y="80866"/>
                </a:cubicBezTo>
                <a:lnTo>
                  <a:pt x="48311" y="64211"/>
                </a:lnTo>
                <a:lnTo>
                  <a:pt x="51688" y="64211"/>
                </a:lnTo>
                <a:lnTo>
                  <a:pt x="51688" y="79788"/>
                </a:lnTo>
                <a:cubicBezTo>
                  <a:pt x="51688" y="79788"/>
                  <a:pt x="51688" y="80600"/>
                  <a:pt x="52816" y="80600"/>
                </a:cubicBezTo>
                <a:cubicBezTo>
                  <a:pt x="53944" y="80600"/>
                  <a:pt x="55072" y="79255"/>
                  <a:pt x="55072" y="79255"/>
                </a:cubicBezTo>
                <a:lnTo>
                  <a:pt x="55072" y="64211"/>
                </a:lnTo>
                <a:lnTo>
                  <a:pt x="58450" y="64211"/>
                </a:lnTo>
                <a:cubicBezTo>
                  <a:pt x="58450" y="64211"/>
                  <a:pt x="58450" y="82750"/>
                  <a:pt x="58450" y="82750"/>
                </a:cubicBezTo>
                <a:close/>
                <a:moveTo>
                  <a:pt x="47750" y="61522"/>
                </a:moveTo>
                <a:lnTo>
                  <a:pt x="43522" y="61522"/>
                </a:lnTo>
                <a:lnTo>
                  <a:pt x="43522" y="82750"/>
                </a:lnTo>
                <a:lnTo>
                  <a:pt x="39577" y="82750"/>
                </a:lnTo>
                <a:lnTo>
                  <a:pt x="39577" y="61522"/>
                </a:lnTo>
                <a:lnTo>
                  <a:pt x="35350" y="61522"/>
                </a:lnTo>
                <a:lnTo>
                  <a:pt x="35350" y="58033"/>
                </a:lnTo>
                <a:lnTo>
                  <a:pt x="47750" y="58033"/>
                </a:lnTo>
                <a:cubicBezTo>
                  <a:pt x="47750" y="58033"/>
                  <a:pt x="47750" y="61522"/>
                  <a:pt x="47750" y="61522"/>
                </a:cubicBezTo>
                <a:close/>
                <a:moveTo>
                  <a:pt x="80705" y="52388"/>
                </a:moveTo>
                <a:cubicBezTo>
                  <a:pt x="80705" y="52388"/>
                  <a:pt x="70372" y="51855"/>
                  <a:pt x="60000" y="51855"/>
                </a:cubicBezTo>
                <a:cubicBezTo>
                  <a:pt x="49666" y="51855"/>
                  <a:pt x="39300" y="52388"/>
                  <a:pt x="39300" y="52388"/>
                </a:cubicBezTo>
                <a:cubicBezTo>
                  <a:pt x="34627" y="52388"/>
                  <a:pt x="30844" y="56000"/>
                  <a:pt x="30844" y="60450"/>
                </a:cubicBezTo>
                <a:cubicBezTo>
                  <a:pt x="30844" y="60450"/>
                  <a:pt x="30000" y="65677"/>
                  <a:pt x="30000" y="70927"/>
                </a:cubicBezTo>
                <a:cubicBezTo>
                  <a:pt x="30000" y="76155"/>
                  <a:pt x="30844" y="81400"/>
                  <a:pt x="30844" y="81400"/>
                </a:cubicBezTo>
                <a:cubicBezTo>
                  <a:pt x="30844" y="85855"/>
                  <a:pt x="34627" y="89461"/>
                  <a:pt x="39300" y="89461"/>
                </a:cubicBezTo>
                <a:cubicBezTo>
                  <a:pt x="39300" y="89461"/>
                  <a:pt x="49472" y="90000"/>
                  <a:pt x="60000" y="90000"/>
                </a:cubicBezTo>
                <a:cubicBezTo>
                  <a:pt x="70166" y="90000"/>
                  <a:pt x="80705" y="89461"/>
                  <a:pt x="80705" y="89461"/>
                </a:cubicBezTo>
                <a:cubicBezTo>
                  <a:pt x="85372" y="89461"/>
                  <a:pt x="89155" y="85855"/>
                  <a:pt x="89155" y="81400"/>
                </a:cubicBezTo>
                <a:cubicBezTo>
                  <a:pt x="89155" y="81400"/>
                  <a:pt x="90000" y="76111"/>
                  <a:pt x="90000" y="70927"/>
                </a:cubicBezTo>
                <a:cubicBezTo>
                  <a:pt x="90000" y="65633"/>
                  <a:pt x="89155" y="60450"/>
                  <a:pt x="89155" y="60450"/>
                </a:cubicBezTo>
                <a:cubicBezTo>
                  <a:pt x="89155" y="56000"/>
                  <a:pt x="85372" y="52388"/>
                  <a:pt x="80705" y="52388"/>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66622" y="67166"/>
                </a:moveTo>
                <a:cubicBezTo>
                  <a:pt x="65888" y="67166"/>
                  <a:pt x="65316" y="67600"/>
                  <a:pt x="64927" y="68016"/>
                </a:cubicBezTo>
                <a:lnTo>
                  <a:pt x="64927" y="79311"/>
                </a:lnTo>
                <a:cubicBezTo>
                  <a:pt x="65283" y="79694"/>
                  <a:pt x="65816" y="80061"/>
                  <a:pt x="66622" y="80061"/>
                </a:cubicBezTo>
                <a:cubicBezTo>
                  <a:pt x="68311" y="80061"/>
                  <a:pt x="68311" y="78177"/>
                  <a:pt x="68311" y="78177"/>
                </a:cubicBezTo>
                <a:lnTo>
                  <a:pt x="68311" y="69044"/>
                </a:lnTo>
                <a:cubicBezTo>
                  <a:pt x="68311" y="69044"/>
                  <a:pt x="68027" y="67166"/>
                  <a:pt x="66622" y="67166"/>
                </a:cubicBezTo>
                <a:moveTo>
                  <a:pt x="44366" y="48616"/>
                </a:moveTo>
                <a:lnTo>
                  <a:pt x="48311" y="48616"/>
                </a:lnTo>
                <a:lnTo>
                  <a:pt x="48311" y="39933"/>
                </a:lnTo>
                <a:lnTo>
                  <a:pt x="52816" y="27611"/>
                </a:lnTo>
                <a:lnTo>
                  <a:pt x="49155" y="27611"/>
                </a:lnTo>
                <a:lnTo>
                  <a:pt x="46338" y="35738"/>
                </a:lnTo>
                <a:lnTo>
                  <a:pt x="43522" y="27611"/>
                </a:lnTo>
                <a:lnTo>
                  <a:pt x="39577" y="27611"/>
                </a:lnTo>
                <a:lnTo>
                  <a:pt x="44366" y="39933"/>
                </a:lnTo>
                <a:cubicBezTo>
                  <a:pt x="44366" y="39933"/>
                  <a:pt x="44366" y="48616"/>
                  <a:pt x="44366" y="48616"/>
                </a:cubicBezTo>
                <a:close/>
                <a:moveTo>
                  <a:pt x="68872" y="48894"/>
                </a:moveTo>
                <a:cubicBezTo>
                  <a:pt x="71122" y="48894"/>
                  <a:pt x="73100" y="46938"/>
                  <a:pt x="73100" y="46938"/>
                </a:cubicBezTo>
                <a:lnTo>
                  <a:pt x="73100" y="48616"/>
                </a:lnTo>
                <a:lnTo>
                  <a:pt x="76477" y="48616"/>
                </a:lnTo>
                <a:lnTo>
                  <a:pt x="76477" y="32655"/>
                </a:lnTo>
                <a:lnTo>
                  <a:pt x="73100" y="32655"/>
                </a:lnTo>
                <a:lnTo>
                  <a:pt x="73100" y="44977"/>
                </a:lnTo>
                <a:cubicBezTo>
                  <a:pt x="73100" y="44977"/>
                  <a:pt x="71972" y="46377"/>
                  <a:pt x="70844" y="46377"/>
                </a:cubicBezTo>
                <a:cubicBezTo>
                  <a:pt x="69716" y="46377"/>
                  <a:pt x="69716" y="45533"/>
                  <a:pt x="69716" y="45533"/>
                </a:cubicBezTo>
                <a:lnTo>
                  <a:pt x="69716" y="32655"/>
                </a:lnTo>
                <a:lnTo>
                  <a:pt x="66338" y="32655"/>
                </a:lnTo>
                <a:lnTo>
                  <a:pt x="66338" y="46655"/>
                </a:lnTo>
                <a:cubicBezTo>
                  <a:pt x="66338" y="46655"/>
                  <a:pt x="66622" y="48894"/>
                  <a:pt x="68872" y="48894"/>
                </a:cubicBezTo>
                <a:moveTo>
                  <a:pt x="56477" y="36855"/>
                </a:moveTo>
                <a:cubicBezTo>
                  <a:pt x="56477" y="35927"/>
                  <a:pt x="57233" y="35177"/>
                  <a:pt x="58166" y="35177"/>
                </a:cubicBezTo>
                <a:cubicBezTo>
                  <a:pt x="59105" y="35177"/>
                  <a:pt x="59861" y="35927"/>
                  <a:pt x="59861" y="36855"/>
                </a:cubicBezTo>
                <a:lnTo>
                  <a:pt x="59861" y="44694"/>
                </a:lnTo>
                <a:cubicBezTo>
                  <a:pt x="59861" y="45622"/>
                  <a:pt x="59105" y="46377"/>
                  <a:pt x="58166" y="46377"/>
                </a:cubicBezTo>
                <a:cubicBezTo>
                  <a:pt x="57233" y="46377"/>
                  <a:pt x="56477" y="45622"/>
                  <a:pt x="56477" y="44694"/>
                </a:cubicBezTo>
                <a:cubicBezTo>
                  <a:pt x="56477" y="44694"/>
                  <a:pt x="56477" y="36855"/>
                  <a:pt x="56477" y="36855"/>
                </a:cubicBezTo>
                <a:close/>
                <a:moveTo>
                  <a:pt x="57605" y="48894"/>
                </a:moveTo>
                <a:lnTo>
                  <a:pt x="58733" y="48894"/>
                </a:lnTo>
                <a:cubicBezTo>
                  <a:pt x="61222" y="48894"/>
                  <a:pt x="63238" y="46888"/>
                  <a:pt x="63238" y="44416"/>
                </a:cubicBezTo>
                <a:lnTo>
                  <a:pt x="63238" y="37133"/>
                </a:lnTo>
                <a:cubicBezTo>
                  <a:pt x="63238" y="34661"/>
                  <a:pt x="61222" y="32655"/>
                  <a:pt x="58733" y="32655"/>
                </a:cubicBezTo>
                <a:lnTo>
                  <a:pt x="57605" y="32655"/>
                </a:lnTo>
                <a:cubicBezTo>
                  <a:pt x="55116" y="32655"/>
                  <a:pt x="53100" y="34661"/>
                  <a:pt x="53100" y="37133"/>
                </a:cubicBezTo>
                <a:lnTo>
                  <a:pt x="53100" y="44416"/>
                </a:lnTo>
                <a:cubicBezTo>
                  <a:pt x="53100" y="46888"/>
                  <a:pt x="55116" y="48894"/>
                  <a:pt x="57605" y="48894"/>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0" name="Shape 4830"/>
          <p:cNvSpPr/>
          <p:nvPr/>
        </p:nvSpPr>
        <p:spPr>
          <a:xfrm>
            <a:off x="6784821" y="3331047"/>
            <a:ext cx="279328" cy="279328"/>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59288" y="35455"/>
                </a:moveTo>
                <a:cubicBezTo>
                  <a:pt x="58133" y="35605"/>
                  <a:pt x="56972" y="35750"/>
                  <a:pt x="55805" y="35888"/>
                </a:cubicBezTo>
                <a:cubicBezTo>
                  <a:pt x="53622" y="36433"/>
                  <a:pt x="51238" y="36944"/>
                  <a:pt x="49472" y="37977"/>
                </a:cubicBezTo>
                <a:cubicBezTo>
                  <a:pt x="44750" y="40738"/>
                  <a:pt x="41483" y="43961"/>
                  <a:pt x="39294" y="49200"/>
                </a:cubicBezTo>
                <a:cubicBezTo>
                  <a:pt x="38938" y="50050"/>
                  <a:pt x="38927" y="50872"/>
                  <a:pt x="38666" y="51811"/>
                </a:cubicBezTo>
                <a:cubicBezTo>
                  <a:pt x="36988" y="57916"/>
                  <a:pt x="39966" y="64238"/>
                  <a:pt x="43577" y="66422"/>
                </a:cubicBezTo>
                <a:cubicBezTo>
                  <a:pt x="44272" y="66844"/>
                  <a:pt x="45855" y="67588"/>
                  <a:pt x="46433" y="66594"/>
                </a:cubicBezTo>
                <a:cubicBezTo>
                  <a:pt x="46755" y="66050"/>
                  <a:pt x="46683" y="65322"/>
                  <a:pt x="46883" y="64683"/>
                </a:cubicBezTo>
                <a:cubicBezTo>
                  <a:pt x="47011" y="64266"/>
                  <a:pt x="47422" y="63472"/>
                  <a:pt x="47327" y="62944"/>
                </a:cubicBezTo>
                <a:cubicBezTo>
                  <a:pt x="47166" y="62055"/>
                  <a:pt x="46211" y="61488"/>
                  <a:pt x="45811" y="60772"/>
                </a:cubicBezTo>
                <a:cubicBezTo>
                  <a:pt x="44994" y="59316"/>
                  <a:pt x="44955" y="58022"/>
                  <a:pt x="44555" y="56072"/>
                </a:cubicBezTo>
                <a:cubicBezTo>
                  <a:pt x="44588" y="55811"/>
                  <a:pt x="44616" y="55550"/>
                  <a:pt x="44650" y="55288"/>
                </a:cubicBezTo>
                <a:cubicBezTo>
                  <a:pt x="44766" y="53105"/>
                  <a:pt x="45133" y="51533"/>
                  <a:pt x="45811" y="49983"/>
                </a:cubicBezTo>
                <a:cubicBezTo>
                  <a:pt x="47783" y="45427"/>
                  <a:pt x="50955" y="42888"/>
                  <a:pt x="56077" y="41372"/>
                </a:cubicBezTo>
                <a:cubicBezTo>
                  <a:pt x="57222" y="41033"/>
                  <a:pt x="60455" y="40488"/>
                  <a:pt x="62150" y="40850"/>
                </a:cubicBezTo>
                <a:cubicBezTo>
                  <a:pt x="63161" y="41027"/>
                  <a:pt x="64172" y="41194"/>
                  <a:pt x="65183" y="41372"/>
                </a:cubicBezTo>
                <a:cubicBezTo>
                  <a:pt x="68850" y="42527"/>
                  <a:pt x="71522" y="44655"/>
                  <a:pt x="72950" y="47983"/>
                </a:cubicBezTo>
                <a:cubicBezTo>
                  <a:pt x="73844" y="50055"/>
                  <a:pt x="74105" y="54022"/>
                  <a:pt x="73483" y="56683"/>
                </a:cubicBezTo>
                <a:cubicBezTo>
                  <a:pt x="73188" y="57938"/>
                  <a:pt x="73238" y="59022"/>
                  <a:pt x="72861" y="60161"/>
                </a:cubicBezTo>
                <a:cubicBezTo>
                  <a:pt x="71472" y="64383"/>
                  <a:pt x="69433" y="68294"/>
                  <a:pt x="64822" y="69377"/>
                </a:cubicBezTo>
                <a:cubicBezTo>
                  <a:pt x="61783" y="70100"/>
                  <a:pt x="59505" y="68244"/>
                  <a:pt x="58755" y="66338"/>
                </a:cubicBezTo>
                <a:cubicBezTo>
                  <a:pt x="58544" y="65811"/>
                  <a:pt x="58188" y="64872"/>
                  <a:pt x="58400" y="63988"/>
                </a:cubicBezTo>
                <a:cubicBezTo>
                  <a:pt x="59200" y="60561"/>
                  <a:pt x="60361" y="57494"/>
                  <a:pt x="61255" y="54072"/>
                </a:cubicBezTo>
                <a:cubicBezTo>
                  <a:pt x="62105" y="50811"/>
                  <a:pt x="60488" y="48238"/>
                  <a:pt x="57950" y="47638"/>
                </a:cubicBezTo>
                <a:cubicBezTo>
                  <a:pt x="54794" y="46883"/>
                  <a:pt x="52355" y="49811"/>
                  <a:pt x="51522" y="51722"/>
                </a:cubicBezTo>
                <a:cubicBezTo>
                  <a:pt x="50861" y="53244"/>
                  <a:pt x="50461" y="56050"/>
                  <a:pt x="50983" y="58072"/>
                </a:cubicBezTo>
                <a:cubicBezTo>
                  <a:pt x="51150" y="58716"/>
                  <a:pt x="51927" y="60433"/>
                  <a:pt x="51788" y="61033"/>
                </a:cubicBezTo>
                <a:cubicBezTo>
                  <a:pt x="51183" y="63677"/>
                  <a:pt x="50488" y="66522"/>
                  <a:pt x="49738" y="69122"/>
                </a:cubicBezTo>
                <a:cubicBezTo>
                  <a:pt x="48955" y="71827"/>
                  <a:pt x="48533" y="74594"/>
                  <a:pt x="47772" y="77211"/>
                </a:cubicBezTo>
                <a:cubicBezTo>
                  <a:pt x="47422" y="78411"/>
                  <a:pt x="47438" y="79700"/>
                  <a:pt x="47150" y="80950"/>
                </a:cubicBezTo>
                <a:lnTo>
                  <a:pt x="47150" y="82777"/>
                </a:lnTo>
                <a:cubicBezTo>
                  <a:pt x="46888" y="83933"/>
                  <a:pt x="47083" y="85988"/>
                  <a:pt x="47327" y="87127"/>
                </a:cubicBezTo>
                <a:cubicBezTo>
                  <a:pt x="47483" y="87861"/>
                  <a:pt x="47233" y="88766"/>
                  <a:pt x="47594" y="89300"/>
                </a:cubicBezTo>
                <a:cubicBezTo>
                  <a:pt x="47600" y="89688"/>
                  <a:pt x="47650" y="89777"/>
                  <a:pt x="47772" y="90000"/>
                </a:cubicBezTo>
                <a:cubicBezTo>
                  <a:pt x="48888" y="89966"/>
                  <a:pt x="50433" y="87027"/>
                  <a:pt x="50983" y="86172"/>
                </a:cubicBezTo>
                <a:cubicBezTo>
                  <a:pt x="52050" y="84533"/>
                  <a:pt x="53033" y="82783"/>
                  <a:pt x="53844" y="80866"/>
                </a:cubicBezTo>
                <a:cubicBezTo>
                  <a:pt x="54572" y="79138"/>
                  <a:pt x="54688" y="77227"/>
                  <a:pt x="55272" y="75383"/>
                </a:cubicBezTo>
                <a:cubicBezTo>
                  <a:pt x="55694" y="74050"/>
                  <a:pt x="56294" y="72494"/>
                  <a:pt x="56433" y="71033"/>
                </a:cubicBezTo>
                <a:lnTo>
                  <a:pt x="56522" y="71033"/>
                </a:lnTo>
                <a:cubicBezTo>
                  <a:pt x="56755" y="71833"/>
                  <a:pt x="57594" y="72416"/>
                  <a:pt x="58222" y="72861"/>
                </a:cubicBezTo>
                <a:cubicBezTo>
                  <a:pt x="60183" y="74261"/>
                  <a:pt x="63561" y="75555"/>
                  <a:pt x="67233" y="74688"/>
                </a:cubicBezTo>
                <a:cubicBezTo>
                  <a:pt x="71388" y="73705"/>
                  <a:pt x="74700" y="71755"/>
                  <a:pt x="76877" y="68855"/>
                </a:cubicBezTo>
                <a:cubicBezTo>
                  <a:pt x="78483" y="66727"/>
                  <a:pt x="79694" y="64261"/>
                  <a:pt x="80627" y="61466"/>
                </a:cubicBezTo>
                <a:cubicBezTo>
                  <a:pt x="81088" y="60094"/>
                  <a:pt x="81183" y="58572"/>
                  <a:pt x="81522" y="57116"/>
                </a:cubicBezTo>
                <a:cubicBezTo>
                  <a:pt x="82372" y="53466"/>
                  <a:pt x="81238" y="49072"/>
                  <a:pt x="80183" y="46677"/>
                </a:cubicBezTo>
                <a:cubicBezTo>
                  <a:pt x="76977" y="39433"/>
                  <a:pt x="70166" y="35300"/>
                  <a:pt x="59288" y="35455"/>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1" name="Shape 4831"/>
          <p:cNvSpPr/>
          <p:nvPr/>
        </p:nvSpPr>
        <p:spPr>
          <a:xfrm>
            <a:off x="7318082" y="3331047"/>
            <a:ext cx="279328" cy="279328"/>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79338" y="38172"/>
                </a:moveTo>
                <a:cubicBezTo>
                  <a:pt x="71750" y="37944"/>
                  <a:pt x="66611" y="41872"/>
                  <a:pt x="63916" y="49955"/>
                </a:cubicBezTo>
                <a:cubicBezTo>
                  <a:pt x="65305" y="49427"/>
                  <a:pt x="66650" y="49161"/>
                  <a:pt x="67955" y="49161"/>
                </a:cubicBezTo>
                <a:cubicBezTo>
                  <a:pt x="70733" y="49161"/>
                  <a:pt x="71955" y="50600"/>
                  <a:pt x="71627" y="53466"/>
                </a:cubicBezTo>
                <a:cubicBezTo>
                  <a:pt x="71466" y="55205"/>
                  <a:pt x="70238" y="57738"/>
                  <a:pt x="67955" y="61061"/>
                </a:cubicBezTo>
                <a:cubicBezTo>
                  <a:pt x="65672" y="64383"/>
                  <a:pt x="63961" y="66044"/>
                  <a:pt x="62816" y="66044"/>
                </a:cubicBezTo>
                <a:cubicBezTo>
                  <a:pt x="61350" y="66044"/>
                  <a:pt x="60000" y="63477"/>
                  <a:pt x="58777" y="58344"/>
                </a:cubicBezTo>
                <a:cubicBezTo>
                  <a:pt x="58366" y="56833"/>
                  <a:pt x="57633" y="52977"/>
                  <a:pt x="56572" y="46783"/>
                </a:cubicBezTo>
                <a:cubicBezTo>
                  <a:pt x="55594" y="41044"/>
                  <a:pt x="52983" y="38361"/>
                  <a:pt x="48744" y="38738"/>
                </a:cubicBezTo>
                <a:cubicBezTo>
                  <a:pt x="46944" y="38888"/>
                  <a:pt x="44255" y="40400"/>
                  <a:pt x="40666" y="43272"/>
                </a:cubicBezTo>
                <a:cubicBezTo>
                  <a:pt x="38050" y="45461"/>
                  <a:pt x="35400" y="47650"/>
                  <a:pt x="32711" y="49844"/>
                </a:cubicBezTo>
                <a:lnTo>
                  <a:pt x="35277" y="52900"/>
                </a:lnTo>
                <a:cubicBezTo>
                  <a:pt x="37722" y="51316"/>
                  <a:pt x="39150" y="50522"/>
                  <a:pt x="39561" y="50522"/>
                </a:cubicBezTo>
                <a:cubicBezTo>
                  <a:pt x="41438" y="50522"/>
                  <a:pt x="43188" y="53238"/>
                  <a:pt x="44822" y="58677"/>
                </a:cubicBezTo>
                <a:cubicBezTo>
                  <a:pt x="46294" y="63666"/>
                  <a:pt x="47761" y="68655"/>
                  <a:pt x="49227" y="73638"/>
                </a:cubicBezTo>
                <a:cubicBezTo>
                  <a:pt x="51433" y="79077"/>
                  <a:pt x="54127" y="81794"/>
                  <a:pt x="57311" y="81794"/>
                </a:cubicBezTo>
                <a:cubicBezTo>
                  <a:pt x="62450" y="81794"/>
                  <a:pt x="68733" y="77338"/>
                  <a:pt x="76161" y="68427"/>
                </a:cubicBezTo>
                <a:cubicBezTo>
                  <a:pt x="83338" y="59888"/>
                  <a:pt x="87050" y="53166"/>
                  <a:pt x="87294" y="48255"/>
                </a:cubicBezTo>
                <a:cubicBezTo>
                  <a:pt x="87622" y="41683"/>
                  <a:pt x="84972" y="38322"/>
                  <a:pt x="79338" y="38172"/>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2" name="Shape 4832"/>
          <p:cNvSpPr/>
          <p:nvPr/>
        </p:nvSpPr>
        <p:spPr>
          <a:xfrm>
            <a:off x="7851343" y="3331047"/>
            <a:ext cx="279328" cy="279328"/>
          </a:xfrm>
          <a:custGeom>
            <a:avLst/>
            <a:gdLst/>
            <a:ahLst/>
            <a:cxnLst/>
            <a:rect l="0" t="0" r="0" b="0"/>
            <a:pathLst>
              <a:path w="120000" h="120000" extrusionOk="0">
                <a:moveTo>
                  <a:pt x="81805" y="40883"/>
                </a:moveTo>
                <a:lnTo>
                  <a:pt x="76350" y="40883"/>
                </a:lnTo>
                <a:lnTo>
                  <a:pt x="76350" y="49072"/>
                </a:lnTo>
                <a:lnTo>
                  <a:pt x="68138" y="49072"/>
                </a:lnTo>
                <a:lnTo>
                  <a:pt x="68138" y="54533"/>
                </a:lnTo>
                <a:lnTo>
                  <a:pt x="76350" y="54533"/>
                </a:lnTo>
                <a:lnTo>
                  <a:pt x="76350" y="62683"/>
                </a:lnTo>
                <a:lnTo>
                  <a:pt x="81805" y="62683"/>
                </a:lnTo>
                <a:lnTo>
                  <a:pt x="81805" y="54533"/>
                </a:lnTo>
                <a:lnTo>
                  <a:pt x="90027" y="54533"/>
                </a:lnTo>
                <a:lnTo>
                  <a:pt x="90027" y="49072"/>
                </a:lnTo>
                <a:lnTo>
                  <a:pt x="81805" y="49072"/>
                </a:lnTo>
                <a:cubicBezTo>
                  <a:pt x="81805" y="49072"/>
                  <a:pt x="81805" y="40883"/>
                  <a:pt x="81805" y="40883"/>
                </a:cubicBezTo>
                <a:close/>
                <a:moveTo>
                  <a:pt x="51783" y="77477"/>
                </a:moveTo>
                <a:cubicBezTo>
                  <a:pt x="47888" y="77477"/>
                  <a:pt x="44838" y="74972"/>
                  <a:pt x="44838" y="71772"/>
                </a:cubicBezTo>
                <a:cubicBezTo>
                  <a:pt x="44838" y="68844"/>
                  <a:pt x="48405" y="66272"/>
                  <a:pt x="52477" y="66272"/>
                </a:cubicBezTo>
                <a:lnTo>
                  <a:pt x="52477" y="65127"/>
                </a:lnTo>
                <a:lnTo>
                  <a:pt x="52483" y="65127"/>
                </a:lnTo>
                <a:lnTo>
                  <a:pt x="52583" y="66272"/>
                </a:lnTo>
                <a:cubicBezTo>
                  <a:pt x="53466" y="66277"/>
                  <a:pt x="54316" y="66411"/>
                  <a:pt x="55122" y="66666"/>
                </a:cubicBezTo>
                <a:lnTo>
                  <a:pt x="55927" y="67244"/>
                </a:lnTo>
                <a:cubicBezTo>
                  <a:pt x="58000" y="68727"/>
                  <a:pt x="59094" y="69561"/>
                  <a:pt x="59416" y="70911"/>
                </a:cubicBezTo>
                <a:cubicBezTo>
                  <a:pt x="59500" y="71261"/>
                  <a:pt x="59538" y="71616"/>
                  <a:pt x="59538" y="71966"/>
                </a:cubicBezTo>
                <a:cubicBezTo>
                  <a:pt x="59538" y="75622"/>
                  <a:pt x="56927" y="77477"/>
                  <a:pt x="51783" y="77477"/>
                </a:cubicBezTo>
                <a:moveTo>
                  <a:pt x="47455" y="48550"/>
                </a:moveTo>
                <a:cubicBezTo>
                  <a:pt x="47194" y="46455"/>
                  <a:pt x="47633" y="44522"/>
                  <a:pt x="48633" y="43366"/>
                </a:cubicBezTo>
                <a:cubicBezTo>
                  <a:pt x="49244" y="42666"/>
                  <a:pt x="50033" y="42294"/>
                  <a:pt x="50911" y="42294"/>
                </a:cubicBezTo>
                <a:lnTo>
                  <a:pt x="50911" y="41161"/>
                </a:lnTo>
                <a:lnTo>
                  <a:pt x="51011" y="42294"/>
                </a:lnTo>
                <a:cubicBezTo>
                  <a:pt x="53627" y="42377"/>
                  <a:pt x="56138" y="45472"/>
                  <a:pt x="56605" y="49194"/>
                </a:cubicBezTo>
                <a:cubicBezTo>
                  <a:pt x="56872" y="51327"/>
                  <a:pt x="56416" y="53311"/>
                  <a:pt x="55388" y="54494"/>
                </a:cubicBezTo>
                <a:cubicBezTo>
                  <a:pt x="54777" y="55194"/>
                  <a:pt x="54011" y="55566"/>
                  <a:pt x="53055" y="55561"/>
                </a:cubicBezTo>
                <a:lnTo>
                  <a:pt x="53050" y="55561"/>
                </a:lnTo>
                <a:cubicBezTo>
                  <a:pt x="50483" y="55488"/>
                  <a:pt x="47922" y="52272"/>
                  <a:pt x="47455" y="48550"/>
                </a:cubicBezTo>
                <a:moveTo>
                  <a:pt x="60211" y="62200"/>
                </a:moveTo>
                <a:cubicBezTo>
                  <a:pt x="58811" y="61161"/>
                  <a:pt x="57505" y="59622"/>
                  <a:pt x="57455" y="59144"/>
                </a:cubicBezTo>
                <a:cubicBezTo>
                  <a:pt x="57455" y="58327"/>
                  <a:pt x="57455" y="57950"/>
                  <a:pt x="59383" y="56377"/>
                </a:cubicBezTo>
                <a:cubicBezTo>
                  <a:pt x="61877" y="54333"/>
                  <a:pt x="63255" y="51638"/>
                  <a:pt x="63255" y="48800"/>
                </a:cubicBezTo>
                <a:cubicBezTo>
                  <a:pt x="63255" y="46344"/>
                  <a:pt x="62566" y="44150"/>
                  <a:pt x="61388" y="42550"/>
                </a:cubicBezTo>
                <a:lnTo>
                  <a:pt x="62433" y="42550"/>
                </a:lnTo>
                <a:lnTo>
                  <a:pt x="68200" y="38183"/>
                </a:lnTo>
                <a:lnTo>
                  <a:pt x="52572" y="38183"/>
                </a:lnTo>
                <a:cubicBezTo>
                  <a:pt x="46305" y="38183"/>
                  <a:pt x="40805" y="43105"/>
                  <a:pt x="40805" y="48716"/>
                </a:cubicBezTo>
                <a:cubicBezTo>
                  <a:pt x="40805" y="54511"/>
                  <a:pt x="45050" y="58916"/>
                  <a:pt x="50761" y="59155"/>
                </a:cubicBezTo>
                <a:cubicBezTo>
                  <a:pt x="50672" y="59566"/>
                  <a:pt x="50627" y="59972"/>
                  <a:pt x="50627" y="60377"/>
                </a:cubicBezTo>
                <a:cubicBezTo>
                  <a:pt x="50627" y="61211"/>
                  <a:pt x="50816" y="62011"/>
                  <a:pt x="51200" y="62777"/>
                </a:cubicBezTo>
                <a:cubicBezTo>
                  <a:pt x="44127" y="62827"/>
                  <a:pt x="38166" y="67561"/>
                  <a:pt x="38166" y="73150"/>
                </a:cubicBezTo>
                <a:cubicBezTo>
                  <a:pt x="38166" y="78172"/>
                  <a:pt x="43905" y="81816"/>
                  <a:pt x="51805" y="81816"/>
                </a:cubicBezTo>
                <a:cubicBezTo>
                  <a:pt x="60338" y="81816"/>
                  <a:pt x="64944" y="76477"/>
                  <a:pt x="64944" y="71444"/>
                </a:cubicBezTo>
                <a:cubicBezTo>
                  <a:pt x="64944" y="67266"/>
                  <a:pt x="63661" y="64755"/>
                  <a:pt x="60211" y="62200"/>
                </a:cubicBezTo>
                <a:moveTo>
                  <a:pt x="60000" y="114544"/>
                </a:moveTo>
                <a:cubicBezTo>
                  <a:pt x="29877" y="114544"/>
                  <a:pt x="5455" y="90127"/>
                  <a:pt x="5455" y="60000"/>
                </a:cubicBezTo>
                <a:cubicBezTo>
                  <a:pt x="5455" y="29877"/>
                  <a:pt x="29877"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3" name="Shape 4833"/>
          <p:cNvSpPr/>
          <p:nvPr/>
        </p:nvSpPr>
        <p:spPr>
          <a:xfrm>
            <a:off x="8384604" y="3331047"/>
            <a:ext cx="279328" cy="279328"/>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74611" y="51777"/>
                </a:moveTo>
                <a:cubicBezTo>
                  <a:pt x="66527" y="51777"/>
                  <a:pt x="65444" y="56644"/>
                  <a:pt x="65444" y="56644"/>
                </a:cubicBezTo>
                <a:lnTo>
                  <a:pt x="65455" y="51816"/>
                </a:lnTo>
                <a:lnTo>
                  <a:pt x="54544" y="51816"/>
                </a:lnTo>
                <a:lnTo>
                  <a:pt x="54544" y="81816"/>
                </a:lnTo>
                <a:lnTo>
                  <a:pt x="65455" y="81816"/>
                </a:lnTo>
                <a:lnTo>
                  <a:pt x="65455" y="65455"/>
                </a:lnTo>
                <a:cubicBezTo>
                  <a:pt x="65455" y="65455"/>
                  <a:pt x="65455" y="59961"/>
                  <a:pt x="70088" y="59961"/>
                </a:cubicBezTo>
                <a:cubicBezTo>
                  <a:pt x="72700" y="59961"/>
                  <a:pt x="73638" y="62400"/>
                  <a:pt x="73638" y="65455"/>
                </a:cubicBezTo>
                <a:lnTo>
                  <a:pt x="73638" y="81816"/>
                </a:lnTo>
                <a:lnTo>
                  <a:pt x="84544" y="81816"/>
                </a:lnTo>
                <a:lnTo>
                  <a:pt x="84544" y="65455"/>
                </a:lnTo>
                <a:cubicBezTo>
                  <a:pt x="84544" y="56916"/>
                  <a:pt x="80833" y="51777"/>
                  <a:pt x="74611" y="51777"/>
                </a:cubicBezTo>
                <a:moveTo>
                  <a:pt x="38183" y="81816"/>
                </a:moveTo>
                <a:lnTo>
                  <a:pt x="49050" y="81816"/>
                </a:lnTo>
                <a:lnTo>
                  <a:pt x="49050" y="51777"/>
                </a:lnTo>
                <a:lnTo>
                  <a:pt x="38183" y="51777"/>
                </a:lnTo>
                <a:cubicBezTo>
                  <a:pt x="38183" y="51777"/>
                  <a:pt x="38183" y="81816"/>
                  <a:pt x="38183" y="81816"/>
                </a:cubicBezTo>
                <a:close/>
                <a:moveTo>
                  <a:pt x="43616" y="38183"/>
                </a:moveTo>
                <a:cubicBezTo>
                  <a:pt x="40616" y="38183"/>
                  <a:pt x="38183" y="40627"/>
                  <a:pt x="38183" y="43644"/>
                </a:cubicBezTo>
                <a:cubicBezTo>
                  <a:pt x="38183" y="46661"/>
                  <a:pt x="40616" y="49105"/>
                  <a:pt x="43616" y="49105"/>
                </a:cubicBezTo>
                <a:cubicBezTo>
                  <a:pt x="46616" y="49105"/>
                  <a:pt x="49050" y="46661"/>
                  <a:pt x="49050" y="43644"/>
                </a:cubicBezTo>
                <a:cubicBezTo>
                  <a:pt x="49050" y="40627"/>
                  <a:pt x="46616" y="38183"/>
                  <a:pt x="43616" y="38183"/>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4" name="Shape 4834"/>
          <p:cNvSpPr/>
          <p:nvPr/>
        </p:nvSpPr>
        <p:spPr>
          <a:xfrm>
            <a:off x="8917865" y="3331047"/>
            <a:ext cx="279328" cy="279328"/>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64394" y="73838"/>
                </a:moveTo>
                <a:cubicBezTo>
                  <a:pt x="63622" y="73411"/>
                  <a:pt x="63011" y="72822"/>
                  <a:pt x="62727" y="72100"/>
                </a:cubicBezTo>
                <a:cubicBezTo>
                  <a:pt x="62688" y="71977"/>
                  <a:pt x="62722" y="57216"/>
                  <a:pt x="62722" y="57216"/>
                </a:cubicBezTo>
                <a:lnTo>
                  <a:pt x="73644" y="57216"/>
                </a:lnTo>
                <a:lnTo>
                  <a:pt x="73644" y="49088"/>
                </a:lnTo>
                <a:lnTo>
                  <a:pt x="62733" y="49088"/>
                </a:lnTo>
                <a:lnTo>
                  <a:pt x="62733" y="38183"/>
                </a:lnTo>
                <a:lnTo>
                  <a:pt x="55788" y="38216"/>
                </a:lnTo>
                <a:cubicBezTo>
                  <a:pt x="55488" y="40466"/>
                  <a:pt x="54950" y="42322"/>
                  <a:pt x="54166" y="43772"/>
                </a:cubicBezTo>
                <a:cubicBezTo>
                  <a:pt x="53377" y="45233"/>
                  <a:pt x="52333" y="46477"/>
                  <a:pt x="51038" y="47516"/>
                </a:cubicBezTo>
                <a:cubicBezTo>
                  <a:pt x="49738" y="48555"/>
                  <a:pt x="48177" y="49350"/>
                  <a:pt x="46355" y="49911"/>
                </a:cubicBezTo>
                <a:lnTo>
                  <a:pt x="46361" y="57272"/>
                </a:lnTo>
                <a:lnTo>
                  <a:pt x="51822" y="57216"/>
                </a:lnTo>
                <a:lnTo>
                  <a:pt x="51822" y="71366"/>
                </a:lnTo>
                <a:cubicBezTo>
                  <a:pt x="51822" y="73355"/>
                  <a:pt x="52050" y="74877"/>
                  <a:pt x="52488" y="75927"/>
                </a:cubicBezTo>
                <a:cubicBezTo>
                  <a:pt x="52933" y="76977"/>
                  <a:pt x="53727" y="77966"/>
                  <a:pt x="54883" y="78900"/>
                </a:cubicBezTo>
                <a:cubicBezTo>
                  <a:pt x="56033" y="79833"/>
                  <a:pt x="57422" y="80544"/>
                  <a:pt x="59050" y="81050"/>
                </a:cubicBezTo>
                <a:cubicBezTo>
                  <a:pt x="60677" y="81550"/>
                  <a:pt x="62433" y="81816"/>
                  <a:pt x="64555" y="81816"/>
                </a:cubicBezTo>
                <a:cubicBezTo>
                  <a:pt x="66416" y="81816"/>
                  <a:pt x="67933" y="81627"/>
                  <a:pt x="69538" y="81272"/>
                </a:cubicBezTo>
                <a:cubicBezTo>
                  <a:pt x="71144" y="80922"/>
                  <a:pt x="73450" y="80305"/>
                  <a:pt x="75433" y="79427"/>
                </a:cubicBezTo>
                <a:lnTo>
                  <a:pt x="75461" y="72727"/>
                </a:lnTo>
                <a:cubicBezTo>
                  <a:pt x="73138" y="74161"/>
                  <a:pt x="70266" y="74705"/>
                  <a:pt x="67916" y="74705"/>
                </a:cubicBezTo>
                <a:cubicBezTo>
                  <a:pt x="66594" y="74705"/>
                  <a:pt x="65422" y="74416"/>
                  <a:pt x="64394" y="73838"/>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5" name="Shape 4835"/>
          <p:cNvSpPr/>
          <p:nvPr/>
        </p:nvSpPr>
        <p:spPr>
          <a:xfrm>
            <a:off x="9451126" y="3331047"/>
            <a:ext cx="279328" cy="279328"/>
          </a:xfrm>
          <a:custGeom>
            <a:avLst/>
            <a:gdLst/>
            <a:ahLst/>
            <a:cxnLst/>
            <a:rect l="0" t="0" r="0" b="0"/>
            <a:pathLst>
              <a:path w="120000" h="120000" extrusionOk="0">
                <a:moveTo>
                  <a:pt x="79394" y="38811"/>
                </a:moveTo>
                <a:cubicBezTo>
                  <a:pt x="79116" y="38755"/>
                  <a:pt x="78816" y="38727"/>
                  <a:pt x="78522" y="38727"/>
                </a:cubicBezTo>
                <a:cubicBezTo>
                  <a:pt x="76711" y="38727"/>
                  <a:pt x="75544" y="39811"/>
                  <a:pt x="75400" y="41633"/>
                </a:cubicBezTo>
                <a:cubicBezTo>
                  <a:pt x="73566" y="65022"/>
                  <a:pt x="72466" y="71716"/>
                  <a:pt x="72455" y="71783"/>
                </a:cubicBezTo>
                <a:lnTo>
                  <a:pt x="72477" y="72333"/>
                </a:lnTo>
                <a:lnTo>
                  <a:pt x="73011" y="72400"/>
                </a:lnTo>
                <a:lnTo>
                  <a:pt x="73177" y="72400"/>
                </a:lnTo>
                <a:cubicBezTo>
                  <a:pt x="73783" y="72400"/>
                  <a:pt x="74366" y="72500"/>
                  <a:pt x="74850" y="72694"/>
                </a:cubicBezTo>
                <a:lnTo>
                  <a:pt x="75438" y="72922"/>
                </a:lnTo>
                <a:lnTo>
                  <a:pt x="75544" y="72288"/>
                </a:lnTo>
                <a:cubicBezTo>
                  <a:pt x="76872" y="64011"/>
                  <a:pt x="79422" y="52916"/>
                  <a:pt x="80788" y="46961"/>
                </a:cubicBezTo>
                <a:cubicBezTo>
                  <a:pt x="81211" y="45116"/>
                  <a:pt x="81527" y="43761"/>
                  <a:pt x="81655" y="43127"/>
                </a:cubicBezTo>
                <a:cubicBezTo>
                  <a:pt x="81916" y="41833"/>
                  <a:pt x="81800" y="40794"/>
                  <a:pt x="81316" y="40033"/>
                </a:cubicBezTo>
                <a:cubicBezTo>
                  <a:pt x="80905" y="39400"/>
                  <a:pt x="80261" y="38988"/>
                  <a:pt x="79394" y="38811"/>
                </a:cubicBezTo>
                <a:moveTo>
                  <a:pt x="73777" y="75588"/>
                </a:moveTo>
                <a:cubicBezTo>
                  <a:pt x="71783" y="75133"/>
                  <a:pt x="70333" y="76011"/>
                  <a:pt x="69827" y="77944"/>
                </a:cubicBezTo>
                <a:cubicBezTo>
                  <a:pt x="69600" y="78816"/>
                  <a:pt x="69722" y="79638"/>
                  <a:pt x="70172" y="80327"/>
                </a:cubicBezTo>
                <a:cubicBezTo>
                  <a:pt x="70588" y="80966"/>
                  <a:pt x="71283" y="81450"/>
                  <a:pt x="72122" y="81672"/>
                </a:cubicBezTo>
                <a:cubicBezTo>
                  <a:pt x="72472" y="81772"/>
                  <a:pt x="72827" y="81822"/>
                  <a:pt x="73177" y="81822"/>
                </a:cubicBezTo>
                <a:cubicBezTo>
                  <a:pt x="74655" y="81822"/>
                  <a:pt x="75772" y="80988"/>
                  <a:pt x="76100" y="79655"/>
                </a:cubicBezTo>
                <a:cubicBezTo>
                  <a:pt x="76338" y="78644"/>
                  <a:pt x="76233" y="77722"/>
                  <a:pt x="75794" y="76983"/>
                </a:cubicBezTo>
                <a:cubicBezTo>
                  <a:pt x="75372" y="76288"/>
                  <a:pt x="74661" y="75800"/>
                  <a:pt x="73777" y="75588"/>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72766" y="38244"/>
                </a:moveTo>
                <a:lnTo>
                  <a:pt x="71833" y="38244"/>
                </a:lnTo>
                <a:lnTo>
                  <a:pt x="71700" y="38261"/>
                </a:lnTo>
                <a:cubicBezTo>
                  <a:pt x="70255" y="38672"/>
                  <a:pt x="68022" y="38672"/>
                  <a:pt x="66572" y="38261"/>
                </a:cubicBezTo>
                <a:lnTo>
                  <a:pt x="66122" y="38244"/>
                </a:lnTo>
                <a:lnTo>
                  <a:pt x="55488" y="56422"/>
                </a:lnTo>
                <a:lnTo>
                  <a:pt x="44816" y="38183"/>
                </a:lnTo>
                <a:lnTo>
                  <a:pt x="44444" y="38283"/>
                </a:lnTo>
                <a:cubicBezTo>
                  <a:pt x="42994" y="38677"/>
                  <a:pt x="40816" y="38666"/>
                  <a:pt x="39377" y="38261"/>
                </a:cubicBezTo>
                <a:lnTo>
                  <a:pt x="38211" y="38244"/>
                </a:lnTo>
                <a:lnTo>
                  <a:pt x="52677" y="63288"/>
                </a:lnTo>
                <a:lnTo>
                  <a:pt x="52244" y="81255"/>
                </a:lnTo>
                <a:lnTo>
                  <a:pt x="52261" y="81788"/>
                </a:lnTo>
                <a:lnTo>
                  <a:pt x="52788" y="81788"/>
                </a:lnTo>
                <a:lnTo>
                  <a:pt x="52922" y="81772"/>
                </a:lnTo>
                <a:cubicBezTo>
                  <a:pt x="54366" y="81366"/>
                  <a:pt x="56611" y="81366"/>
                  <a:pt x="58050" y="81772"/>
                </a:cubicBezTo>
                <a:lnTo>
                  <a:pt x="58738" y="81788"/>
                </a:lnTo>
                <a:lnTo>
                  <a:pt x="58400" y="63283"/>
                </a:lnTo>
                <a:cubicBezTo>
                  <a:pt x="58888" y="62383"/>
                  <a:pt x="61944" y="56694"/>
                  <a:pt x="65211" y="51000"/>
                </a:cubicBezTo>
                <a:cubicBezTo>
                  <a:pt x="68566" y="45144"/>
                  <a:pt x="72266" y="39111"/>
                  <a:pt x="72305" y="39050"/>
                </a:cubicBezTo>
                <a:cubicBezTo>
                  <a:pt x="72305" y="39050"/>
                  <a:pt x="72766" y="38244"/>
                  <a:pt x="72766" y="38244"/>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6" name="Shape 4836"/>
          <p:cNvSpPr/>
          <p:nvPr/>
        </p:nvSpPr>
        <p:spPr>
          <a:xfrm>
            <a:off x="9984387" y="3331047"/>
            <a:ext cx="279328" cy="279328"/>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72566" y="32722"/>
                </a:moveTo>
                <a:lnTo>
                  <a:pt x="59922" y="43200"/>
                </a:lnTo>
                <a:lnTo>
                  <a:pt x="77361" y="54027"/>
                </a:lnTo>
                <a:lnTo>
                  <a:pt x="90000" y="44033"/>
                </a:lnTo>
                <a:cubicBezTo>
                  <a:pt x="90000" y="44033"/>
                  <a:pt x="72566" y="32722"/>
                  <a:pt x="72566" y="32722"/>
                </a:cubicBezTo>
                <a:close/>
                <a:moveTo>
                  <a:pt x="30000" y="44594"/>
                </a:moveTo>
                <a:lnTo>
                  <a:pt x="42483" y="54238"/>
                </a:lnTo>
                <a:lnTo>
                  <a:pt x="59922" y="43200"/>
                </a:lnTo>
                <a:lnTo>
                  <a:pt x="47944" y="32727"/>
                </a:lnTo>
                <a:cubicBezTo>
                  <a:pt x="47944" y="32727"/>
                  <a:pt x="30000" y="44594"/>
                  <a:pt x="30000" y="44594"/>
                </a:cubicBezTo>
                <a:close/>
                <a:moveTo>
                  <a:pt x="72027" y="81661"/>
                </a:moveTo>
                <a:lnTo>
                  <a:pt x="71988" y="81705"/>
                </a:lnTo>
                <a:lnTo>
                  <a:pt x="60005" y="72777"/>
                </a:lnTo>
                <a:lnTo>
                  <a:pt x="48505" y="81583"/>
                </a:lnTo>
                <a:lnTo>
                  <a:pt x="48400" y="81750"/>
                </a:lnTo>
                <a:lnTo>
                  <a:pt x="42061" y="77916"/>
                </a:lnTo>
                <a:lnTo>
                  <a:pt x="42061" y="81261"/>
                </a:lnTo>
                <a:lnTo>
                  <a:pt x="59994" y="92733"/>
                </a:lnTo>
                <a:lnTo>
                  <a:pt x="77777" y="81261"/>
                </a:lnTo>
                <a:lnTo>
                  <a:pt x="77777" y="78150"/>
                </a:lnTo>
                <a:lnTo>
                  <a:pt x="72027" y="81661"/>
                </a:lnTo>
                <a:cubicBezTo>
                  <a:pt x="72027" y="81661"/>
                  <a:pt x="72027" y="81661"/>
                  <a:pt x="72027" y="81661"/>
                </a:cubicBezTo>
                <a:close/>
                <a:moveTo>
                  <a:pt x="42455" y="54255"/>
                </a:moveTo>
                <a:lnTo>
                  <a:pt x="30022" y="64316"/>
                </a:lnTo>
                <a:lnTo>
                  <a:pt x="40833" y="70811"/>
                </a:lnTo>
                <a:lnTo>
                  <a:pt x="40838" y="70805"/>
                </a:lnTo>
                <a:lnTo>
                  <a:pt x="43194" y="72233"/>
                </a:lnTo>
                <a:lnTo>
                  <a:pt x="47950" y="75088"/>
                </a:lnTo>
                <a:lnTo>
                  <a:pt x="55905" y="69050"/>
                </a:lnTo>
                <a:lnTo>
                  <a:pt x="59888" y="66000"/>
                </a:lnTo>
                <a:lnTo>
                  <a:pt x="59900" y="66011"/>
                </a:lnTo>
                <a:lnTo>
                  <a:pt x="59922" y="66000"/>
                </a:lnTo>
                <a:lnTo>
                  <a:pt x="59988" y="66044"/>
                </a:lnTo>
                <a:lnTo>
                  <a:pt x="60027" y="66000"/>
                </a:lnTo>
                <a:lnTo>
                  <a:pt x="69494" y="73044"/>
                </a:lnTo>
                <a:lnTo>
                  <a:pt x="72261" y="75083"/>
                </a:lnTo>
                <a:lnTo>
                  <a:pt x="89988" y="64305"/>
                </a:lnTo>
                <a:lnTo>
                  <a:pt x="77361" y="54038"/>
                </a:lnTo>
                <a:lnTo>
                  <a:pt x="59933" y="65083"/>
                </a:lnTo>
                <a:cubicBezTo>
                  <a:pt x="59933" y="65083"/>
                  <a:pt x="42455" y="54255"/>
                  <a:pt x="42455" y="54255"/>
                </a:cubicBezTo>
                <a:close/>
                <a:moveTo>
                  <a:pt x="77361" y="54038"/>
                </a:moveTo>
                <a:lnTo>
                  <a:pt x="77361" y="54027"/>
                </a:lnTo>
                <a:lnTo>
                  <a:pt x="77361" y="54027"/>
                </a:lnTo>
                <a:lnTo>
                  <a:pt x="77355" y="54027"/>
                </a:lnTo>
                <a:cubicBezTo>
                  <a:pt x="77355" y="54027"/>
                  <a:pt x="77361" y="54038"/>
                  <a:pt x="77361" y="54038"/>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7" name="Shape 4837"/>
          <p:cNvSpPr/>
          <p:nvPr/>
        </p:nvSpPr>
        <p:spPr>
          <a:xfrm>
            <a:off x="10517648" y="3331047"/>
            <a:ext cx="279328" cy="279328"/>
          </a:xfrm>
          <a:custGeom>
            <a:avLst/>
            <a:gdLst/>
            <a:ahLst/>
            <a:cxnLst/>
            <a:rect l="0" t="0" r="0" b="0"/>
            <a:pathLst>
              <a:path w="120000" h="120000" extrusionOk="0">
                <a:moveTo>
                  <a:pt x="81816" y="76361"/>
                </a:moveTo>
                <a:cubicBezTo>
                  <a:pt x="81816" y="79372"/>
                  <a:pt x="79372" y="81816"/>
                  <a:pt x="76361" y="81816"/>
                </a:cubicBezTo>
                <a:lnTo>
                  <a:pt x="43638" y="81816"/>
                </a:lnTo>
                <a:cubicBezTo>
                  <a:pt x="40627" y="81816"/>
                  <a:pt x="38183" y="79372"/>
                  <a:pt x="38183" y="76361"/>
                </a:cubicBezTo>
                <a:lnTo>
                  <a:pt x="38183" y="57272"/>
                </a:lnTo>
                <a:lnTo>
                  <a:pt x="43911" y="57272"/>
                </a:lnTo>
                <a:cubicBezTo>
                  <a:pt x="43761" y="58166"/>
                  <a:pt x="43638" y="59066"/>
                  <a:pt x="43638" y="60000"/>
                </a:cubicBezTo>
                <a:cubicBezTo>
                  <a:pt x="43638" y="69038"/>
                  <a:pt x="50961" y="76361"/>
                  <a:pt x="60000" y="76361"/>
                </a:cubicBezTo>
                <a:cubicBezTo>
                  <a:pt x="69033" y="76361"/>
                  <a:pt x="76361" y="69038"/>
                  <a:pt x="76361" y="60000"/>
                </a:cubicBezTo>
                <a:cubicBezTo>
                  <a:pt x="76361" y="59066"/>
                  <a:pt x="76238" y="58166"/>
                  <a:pt x="76088" y="57272"/>
                </a:cubicBezTo>
                <a:lnTo>
                  <a:pt x="81816" y="57272"/>
                </a:lnTo>
                <a:cubicBezTo>
                  <a:pt x="81816" y="57272"/>
                  <a:pt x="81816" y="76361"/>
                  <a:pt x="81816" y="76361"/>
                </a:cubicBezTo>
                <a:close/>
                <a:moveTo>
                  <a:pt x="60000" y="49088"/>
                </a:moveTo>
                <a:cubicBezTo>
                  <a:pt x="66022" y="49088"/>
                  <a:pt x="70911" y="53977"/>
                  <a:pt x="70911" y="60000"/>
                </a:cubicBezTo>
                <a:cubicBezTo>
                  <a:pt x="70911" y="66022"/>
                  <a:pt x="66022" y="70911"/>
                  <a:pt x="60000" y="70911"/>
                </a:cubicBezTo>
                <a:cubicBezTo>
                  <a:pt x="53977" y="70911"/>
                  <a:pt x="49088" y="66022"/>
                  <a:pt x="49088" y="60000"/>
                </a:cubicBezTo>
                <a:cubicBezTo>
                  <a:pt x="49088" y="53977"/>
                  <a:pt x="53977" y="49088"/>
                  <a:pt x="60000" y="49088"/>
                </a:cubicBezTo>
                <a:moveTo>
                  <a:pt x="70911" y="40911"/>
                </a:moveTo>
                <a:lnTo>
                  <a:pt x="79088" y="40911"/>
                </a:lnTo>
                <a:lnTo>
                  <a:pt x="79088" y="49088"/>
                </a:lnTo>
                <a:lnTo>
                  <a:pt x="70911" y="49088"/>
                </a:lnTo>
                <a:cubicBezTo>
                  <a:pt x="70911" y="49088"/>
                  <a:pt x="70911" y="40911"/>
                  <a:pt x="70911" y="40911"/>
                </a:cubicBezTo>
                <a:close/>
                <a:moveTo>
                  <a:pt x="76361" y="32727"/>
                </a:moveTo>
                <a:lnTo>
                  <a:pt x="43638" y="32727"/>
                </a:lnTo>
                <a:cubicBezTo>
                  <a:pt x="37611" y="32727"/>
                  <a:pt x="32727" y="37611"/>
                  <a:pt x="32727" y="43638"/>
                </a:cubicBezTo>
                <a:lnTo>
                  <a:pt x="32727" y="76361"/>
                </a:lnTo>
                <a:cubicBezTo>
                  <a:pt x="32727" y="82388"/>
                  <a:pt x="37611" y="87272"/>
                  <a:pt x="43638" y="87272"/>
                </a:cubicBezTo>
                <a:lnTo>
                  <a:pt x="76361" y="87272"/>
                </a:lnTo>
                <a:cubicBezTo>
                  <a:pt x="82388" y="87272"/>
                  <a:pt x="87272" y="82388"/>
                  <a:pt x="87272" y="76361"/>
                </a:cubicBezTo>
                <a:lnTo>
                  <a:pt x="87272" y="43638"/>
                </a:lnTo>
                <a:cubicBezTo>
                  <a:pt x="87272" y="37611"/>
                  <a:pt x="82388" y="32727"/>
                  <a:pt x="76361" y="32727"/>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8" name="Shape 4838"/>
          <p:cNvSpPr/>
          <p:nvPr/>
        </p:nvSpPr>
        <p:spPr>
          <a:xfrm>
            <a:off x="11050910" y="3331047"/>
            <a:ext cx="279328" cy="279328"/>
          </a:xfrm>
          <a:custGeom>
            <a:avLst/>
            <a:gdLst/>
            <a:ahLst/>
            <a:cxnLst/>
            <a:rect l="0" t="0" r="0" b="0"/>
            <a:pathLst>
              <a:path w="120000" h="120000" extrusionOk="0">
                <a:moveTo>
                  <a:pt x="87272" y="60000"/>
                </a:moveTo>
                <a:cubicBezTo>
                  <a:pt x="87272" y="69861"/>
                  <a:pt x="82022" y="78472"/>
                  <a:pt x="74183" y="83261"/>
                </a:cubicBezTo>
                <a:lnTo>
                  <a:pt x="82411" y="59483"/>
                </a:lnTo>
                <a:cubicBezTo>
                  <a:pt x="83988" y="55527"/>
                  <a:pt x="84516" y="52361"/>
                  <a:pt x="84516" y="49550"/>
                </a:cubicBezTo>
                <a:cubicBezTo>
                  <a:pt x="84516" y="48955"/>
                  <a:pt x="84450" y="48433"/>
                  <a:pt x="84411" y="47888"/>
                </a:cubicBezTo>
                <a:cubicBezTo>
                  <a:pt x="86227" y="51538"/>
                  <a:pt x="87272" y="55644"/>
                  <a:pt x="87272" y="60000"/>
                </a:cubicBezTo>
                <a:moveTo>
                  <a:pt x="63816" y="47000"/>
                </a:moveTo>
                <a:cubicBezTo>
                  <a:pt x="65488" y="46911"/>
                  <a:pt x="66994" y="46738"/>
                  <a:pt x="66994" y="46738"/>
                </a:cubicBezTo>
                <a:cubicBezTo>
                  <a:pt x="68488" y="46555"/>
                  <a:pt x="68311" y="44366"/>
                  <a:pt x="66816" y="44450"/>
                </a:cubicBezTo>
                <a:cubicBezTo>
                  <a:pt x="66816" y="44450"/>
                  <a:pt x="62327" y="44805"/>
                  <a:pt x="59427" y="44805"/>
                </a:cubicBezTo>
                <a:cubicBezTo>
                  <a:pt x="56700" y="44805"/>
                  <a:pt x="52122" y="44450"/>
                  <a:pt x="52122" y="44450"/>
                </a:cubicBezTo>
                <a:cubicBezTo>
                  <a:pt x="50627" y="44366"/>
                  <a:pt x="50455" y="46644"/>
                  <a:pt x="51950" y="46738"/>
                </a:cubicBezTo>
                <a:cubicBezTo>
                  <a:pt x="51950" y="46738"/>
                  <a:pt x="53361" y="46911"/>
                  <a:pt x="54855" y="47000"/>
                </a:cubicBezTo>
                <a:lnTo>
                  <a:pt x="59172" y="58833"/>
                </a:lnTo>
                <a:lnTo>
                  <a:pt x="53105" y="77033"/>
                </a:lnTo>
                <a:lnTo>
                  <a:pt x="43011" y="47000"/>
                </a:lnTo>
                <a:cubicBezTo>
                  <a:pt x="44677" y="46911"/>
                  <a:pt x="46183" y="46738"/>
                  <a:pt x="46183" y="46738"/>
                </a:cubicBezTo>
                <a:cubicBezTo>
                  <a:pt x="47672" y="46555"/>
                  <a:pt x="47500" y="44366"/>
                  <a:pt x="46005" y="44450"/>
                </a:cubicBezTo>
                <a:cubicBezTo>
                  <a:pt x="46005" y="44450"/>
                  <a:pt x="41516" y="44805"/>
                  <a:pt x="38616" y="44805"/>
                </a:cubicBezTo>
                <a:cubicBezTo>
                  <a:pt x="38250" y="44805"/>
                  <a:pt x="37805" y="44794"/>
                  <a:pt x="37366" y="44777"/>
                </a:cubicBezTo>
                <a:cubicBezTo>
                  <a:pt x="42266" y="37511"/>
                  <a:pt x="50572" y="32727"/>
                  <a:pt x="60000" y="32727"/>
                </a:cubicBezTo>
                <a:cubicBezTo>
                  <a:pt x="66916" y="32727"/>
                  <a:pt x="73211" y="35322"/>
                  <a:pt x="78022" y="39566"/>
                </a:cubicBezTo>
                <a:cubicBezTo>
                  <a:pt x="75500" y="39761"/>
                  <a:pt x="73883" y="42016"/>
                  <a:pt x="73883" y="44450"/>
                </a:cubicBezTo>
                <a:cubicBezTo>
                  <a:pt x="73883" y="46738"/>
                  <a:pt x="75027" y="48672"/>
                  <a:pt x="76433" y="50955"/>
                </a:cubicBezTo>
                <a:cubicBezTo>
                  <a:pt x="77488" y="52800"/>
                  <a:pt x="78716" y="55172"/>
                  <a:pt x="78716" y="58600"/>
                </a:cubicBezTo>
                <a:cubicBezTo>
                  <a:pt x="78716" y="60972"/>
                  <a:pt x="77805" y="63727"/>
                  <a:pt x="76611" y="67566"/>
                </a:cubicBezTo>
                <a:lnTo>
                  <a:pt x="73838" y="76805"/>
                </a:lnTo>
                <a:cubicBezTo>
                  <a:pt x="73838" y="76805"/>
                  <a:pt x="63816" y="47000"/>
                  <a:pt x="63816" y="47000"/>
                </a:cubicBezTo>
                <a:close/>
                <a:moveTo>
                  <a:pt x="60000" y="87272"/>
                </a:moveTo>
                <a:cubicBezTo>
                  <a:pt x="57333" y="87272"/>
                  <a:pt x="54761" y="86872"/>
                  <a:pt x="52316" y="86155"/>
                </a:cubicBezTo>
                <a:lnTo>
                  <a:pt x="60483" y="62427"/>
                </a:lnTo>
                <a:cubicBezTo>
                  <a:pt x="60483" y="62427"/>
                  <a:pt x="67838" y="82577"/>
                  <a:pt x="69033" y="85711"/>
                </a:cubicBezTo>
                <a:cubicBezTo>
                  <a:pt x="66200" y="86705"/>
                  <a:pt x="63166" y="87272"/>
                  <a:pt x="60000" y="87272"/>
                </a:cubicBezTo>
                <a:moveTo>
                  <a:pt x="32727" y="60000"/>
                </a:moveTo>
                <a:cubicBezTo>
                  <a:pt x="32727" y="56211"/>
                  <a:pt x="33500" y="52611"/>
                  <a:pt x="34894" y="49333"/>
                </a:cubicBezTo>
                <a:lnTo>
                  <a:pt x="47655" y="84300"/>
                </a:lnTo>
                <a:cubicBezTo>
                  <a:pt x="38805" y="79788"/>
                  <a:pt x="32727" y="70616"/>
                  <a:pt x="32727" y="60000"/>
                </a:cubicBezTo>
                <a:moveTo>
                  <a:pt x="60000" y="27272"/>
                </a:moveTo>
                <a:cubicBezTo>
                  <a:pt x="41927" y="27272"/>
                  <a:pt x="27272" y="41927"/>
                  <a:pt x="27272" y="60000"/>
                </a:cubicBezTo>
                <a:cubicBezTo>
                  <a:pt x="27272" y="78077"/>
                  <a:pt x="41927" y="92727"/>
                  <a:pt x="60000" y="92727"/>
                </a:cubicBezTo>
                <a:cubicBezTo>
                  <a:pt x="78077" y="92727"/>
                  <a:pt x="92727" y="78077"/>
                  <a:pt x="92727" y="60000"/>
                </a:cubicBezTo>
                <a:cubicBezTo>
                  <a:pt x="92727" y="41927"/>
                  <a:pt x="78077" y="27272"/>
                  <a:pt x="60000" y="27272"/>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9" name="Shape 4839"/>
          <p:cNvSpPr/>
          <p:nvPr/>
        </p:nvSpPr>
        <p:spPr>
          <a:xfrm>
            <a:off x="6251560" y="3864308"/>
            <a:ext cx="279328" cy="279328"/>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79088" y="57272"/>
                </a:moveTo>
                <a:cubicBezTo>
                  <a:pt x="75288" y="57272"/>
                  <a:pt x="71605" y="57783"/>
                  <a:pt x="68066" y="58644"/>
                </a:cubicBezTo>
                <a:cubicBezTo>
                  <a:pt x="67244" y="56616"/>
                  <a:pt x="66338" y="54633"/>
                  <a:pt x="65350" y="52688"/>
                </a:cubicBezTo>
                <a:cubicBezTo>
                  <a:pt x="71016" y="50005"/>
                  <a:pt x="76266" y="46611"/>
                  <a:pt x="81066" y="42677"/>
                </a:cubicBezTo>
                <a:cubicBezTo>
                  <a:pt x="84566" y="46933"/>
                  <a:pt x="86772" y="52261"/>
                  <a:pt x="87177" y="58094"/>
                </a:cubicBezTo>
                <a:cubicBezTo>
                  <a:pt x="84544" y="57611"/>
                  <a:pt x="81866" y="57272"/>
                  <a:pt x="79088" y="57272"/>
                </a:cubicBezTo>
                <a:moveTo>
                  <a:pt x="73477" y="83694"/>
                </a:moveTo>
                <a:cubicBezTo>
                  <a:pt x="73155" y="76783"/>
                  <a:pt x="71983" y="70100"/>
                  <a:pt x="69944" y="63794"/>
                </a:cubicBezTo>
                <a:cubicBezTo>
                  <a:pt x="72888" y="63116"/>
                  <a:pt x="75938" y="62727"/>
                  <a:pt x="79088" y="62727"/>
                </a:cubicBezTo>
                <a:cubicBezTo>
                  <a:pt x="81811" y="62727"/>
                  <a:pt x="84438" y="63100"/>
                  <a:pt x="87005" y="63616"/>
                </a:cubicBezTo>
                <a:cubicBezTo>
                  <a:pt x="85861" y="72227"/>
                  <a:pt x="80716" y="79566"/>
                  <a:pt x="73477" y="83694"/>
                </a:cubicBezTo>
                <a:moveTo>
                  <a:pt x="60000" y="87272"/>
                </a:moveTo>
                <a:cubicBezTo>
                  <a:pt x="54144" y="87272"/>
                  <a:pt x="48733" y="85411"/>
                  <a:pt x="44283" y="82266"/>
                </a:cubicBezTo>
                <a:cubicBezTo>
                  <a:pt x="49011" y="74605"/>
                  <a:pt x="56155" y="68600"/>
                  <a:pt x="64700" y="65383"/>
                </a:cubicBezTo>
                <a:cubicBezTo>
                  <a:pt x="66816" y="71905"/>
                  <a:pt x="68005" y="78838"/>
                  <a:pt x="68133" y="86038"/>
                </a:cubicBezTo>
                <a:cubicBezTo>
                  <a:pt x="65561" y="86838"/>
                  <a:pt x="62833" y="87272"/>
                  <a:pt x="60000" y="87272"/>
                </a:cubicBezTo>
                <a:moveTo>
                  <a:pt x="32727" y="60000"/>
                </a:moveTo>
                <a:cubicBezTo>
                  <a:pt x="42450" y="60000"/>
                  <a:pt x="51738" y="58166"/>
                  <a:pt x="60288" y="54850"/>
                </a:cubicBezTo>
                <a:cubicBezTo>
                  <a:pt x="61200" y="56622"/>
                  <a:pt x="62061" y="58416"/>
                  <a:pt x="62827" y="60266"/>
                </a:cubicBezTo>
                <a:cubicBezTo>
                  <a:pt x="53411" y="63800"/>
                  <a:pt x="45500" y="70322"/>
                  <a:pt x="40138" y="78650"/>
                </a:cubicBezTo>
                <a:cubicBezTo>
                  <a:pt x="35555" y="73772"/>
                  <a:pt x="32727" y="67222"/>
                  <a:pt x="32727" y="60000"/>
                </a:cubicBezTo>
                <a:moveTo>
                  <a:pt x="46433" y="36366"/>
                </a:moveTo>
                <a:cubicBezTo>
                  <a:pt x="50650" y="40438"/>
                  <a:pt x="54405" y="44994"/>
                  <a:pt x="57516" y="50000"/>
                </a:cubicBezTo>
                <a:cubicBezTo>
                  <a:pt x="49950" y="52827"/>
                  <a:pt x="41811" y="54450"/>
                  <a:pt x="33277" y="54516"/>
                </a:cubicBezTo>
                <a:cubicBezTo>
                  <a:pt x="34866" y="46744"/>
                  <a:pt x="39766" y="40200"/>
                  <a:pt x="46433" y="36366"/>
                </a:cubicBezTo>
                <a:moveTo>
                  <a:pt x="60000" y="32727"/>
                </a:moveTo>
                <a:cubicBezTo>
                  <a:pt x="66488" y="32727"/>
                  <a:pt x="72444" y="35000"/>
                  <a:pt x="77122" y="38788"/>
                </a:cubicBezTo>
                <a:cubicBezTo>
                  <a:pt x="72705" y="42344"/>
                  <a:pt x="67872" y="45411"/>
                  <a:pt x="62677" y="47844"/>
                </a:cubicBezTo>
                <a:cubicBezTo>
                  <a:pt x="59622" y="42788"/>
                  <a:pt x="55961" y="38161"/>
                  <a:pt x="51850" y="33966"/>
                </a:cubicBezTo>
                <a:cubicBezTo>
                  <a:pt x="54427" y="33166"/>
                  <a:pt x="57161" y="32727"/>
                  <a:pt x="60000" y="32727"/>
                </a:cubicBezTo>
                <a:moveTo>
                  <a:pt x="60000" y="27272"/>
                </a:moveTo>
                <a:cubicBezTo>
                  <a:pt x="41927" y="27272"/>
                  <a:pt x="27272" y="41927"/>
                  <a:pt x="27272" y="60000"/>
                </a:cubicBezTo>
                <a:cubicBezTo>
                  <a:pt x="27272" y="78072"/>
                  <a:pt x="41927" y="92727"/>
                  <a:pt x="60000" y="92727"/>
                </a:cubicBezTo>
                <a:cubicBezTo>
                  <a:pt x="78072" y="92727"/>
                  <a:pt x="92727" y="78072"/>
                  <a:pt x="92727" y="60000"/>
                </a:cubicBezTo>
                <a:cubicBezTo>
                  <a:pt x="92727" y="41927"/>
                  <a:pt x="78072" y="27272"/>
                  <a:pt x="60000" y="27272"/>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0" name="Shape 4840"/>
          <p:cNvSpPr/>
          <p:nvPr/>
        </p:nvSpPr>
        <p:spPr>
          <a:xfrm>
            <a:off x="6784821" y="3864308"/>
            <a:ext cx="279328" cy="279328"/>
          </a:xfrm>
          <a:custGeom>
            <a:avLst/>
            <a:gdLst/>
            <a:ahLst/>
            <a:cxnLst/>
            <a:rect l="0" t="0" r="0" b="0"/>
            <a:pathLst>
              <a:path w="120000" h="120000" extrusionOk="0">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88494" y="38988"/>
                </a:moveTo>
                <a:cubicBezTo>
                  <a:pt x="86333" y="40255"/>
                  <a:pt x="83933" y="41172"/>
                  <a:pt x="81388" y="41661"/>
                </a:cubicBezTo>
                <a:cubicBezTo>
                  <a:pt x="79344" y="39522"/>
                  <a:pt x="76438" y="38188"/>
                  <a:pt x="73222" y="38188"/>
                </a:cubicBezTo>
                <a:cubicBezTo>
                  <a:pt x="67038" y="38188"/>
                  <a:pt x="62027" y="43122"/>
                  <a:pt x="62027" y="49200"/>
                </a:cubicBezTo>
                <a:cubicBezTo>
                  <a:pt x="62027" y="50061"/>
                  <a:pt x="62127" y="50900"/>
                  <a:pt x="62316" y="51711"/>
                </a:cubicBezTo>
                <a:cubicBezTo>
                  <a:pt x="53016" y="51250"/>
                  <a:pt x="44772" y="46866"/>
                  <a:pt x="39255" y="40200"/>
                </a:cubicBezTo>
                <a:cubicBezTo>
                  <a:pt x="38288" y="41827"/>
                  <a:pt x="37738" y="43722"/>
                  <a:pt x="37738" y="45738"/>
                </a:cubicBezTo>
                <a:cubicBezTo>
                  <a:pt x="37738" y="49561"/>
                  <a:pt x="39711" y="52933"/>
                  <a:pt x="42716" y="54905"/>
                </a:cubicBezTo>
                <a:cubicBezTo>
                  <a:pt x="40883" y="54850"/>
                  <a:pt x="39155" y="54355"/>
                  <a:pt x="37650" y="53527"/>
                </a:cubicBezTo>
                <a:cubicBezTo>
                  <a:pt x="37644" y="53577"/>
                  <a:pt x="37644" y="53622"/>
                  <a:pt x="37644" y="53666"/>
                </a:cubicBezTo>
                <a:cubicBezTo>
                  <a:pt x="37644" y="59005"/>
                  <a:pt x="41505" y="63455"/>
                  <a:pt x="46622" y="64466"/>
                </a:cubicBezTo>
                <a:cubicBezTo>
                  <a:pt x="45683" y="64722"/>
                  <a:pt x="44694" y="64850"/>
                  <a:pt x="43672" y="64850"/>
                </a:cubicBezTo>
                <a:cubicBezTo>
                  <a:pt x="42955" y="64850"/>
                  <a:pt x="42255" y="64783"/>
                  <a:pt x="41572" y="64655"/>
                </a:cubicBezTo>
                <a:cubicBezTo>
                  <a:pt x="42994" y="69033"/>
                  <a:pt x="47122" y="72216"/>
                  <a:pt x="52022" y="72305"/>
                </a:cubicBezTo>
                <a:cubicBezTo>
                  <a:pt x="48188" y="75261"/>
                  <a:pt x="43366" y="77016"/>
                  <a:pt x="38122" y="77016"/>
                </a:cubicBezTo>
                <a:cubicBezTo>
                  <a:pt x="37216" y="77016"/>
                  <a:pt x="36327" y="76972"/>
                  <a:pt x="35455" y="76872"/>
                </a:cubicBezTo>
                <a:cubicBezTo>
                  <a:pt x="40405" y="79988"/>
                  <a:pt x="46288" y="81816"/>
                  <a:pt x="52611" y="81816"/>
                </a:cubicBezTo>
                <a:cubicBezTo>
                  <a:pt x="73188" y="81816"/>
                  <a:pt x="84444" y="65033"/>
                  <a:pt x="84444" y="50477"/>
                </a:cubicBezTo>
                <a:cubicBezTo>
                  <a:pt x="84444" y="50000"/>
                  <a:pt x="84438" y="49522"/>
                  <a:pt x="84416" y="49050"/>
                </a:cubicBezTo>
                <a:cubicBezTo>
                  <a:pt x="86600" y="47500"/>
                  <a:pt x="88500" y="45561"/>
                  <a:pt x="90000" y="43355"/>
                </a:cubicBezTo>
                <a:cubicBezTo>
                  <a:pt x="87994" y="44222"/>
                  <a:pt x="85838" y="44816"/>
                  <a:pt x="83572" y="45083"/>
                </a:cubicBezTo>
                <a:cubicBezTo>
                  <a:pt x="85883" y="43722"/>
                  <a:pt x="87655" y="41566"/>
                  <a:pt x="88494" y="38988"/>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1" name="Shape 4841"/>
          <p:cNvSpPr/>
          <p:nvPr/>
        </p:nvSpPr>
        <p:spPr>
          <a:xfrm>
            <a:off x="7318082" y="3864308"/>
            <a:ext cx="279328" cy="279328"/>
          </a:xfrm>
          <a:custGeom>
            <a:avLst/>
            <a:gdLst/>
            <a:ahLst/>
            <a:cxnLst/>
            <a:rect l="0" t="0" r="0" b="0"/>
            <a:pathLst>
              <a:path w="120000" h="120000" extrusionOk="0">
                <a:moveTo>
                  <a:pt x="65422" y="47044"/>
                </a:moveTo>
                <a:cubicBezTo>
                  <a:pt x="65422" y="44838"/>
                  <a:pt x="65650" y="43655"/>
                  <a:pt x="69044" y="43655"/>
                </a:cubicBezTo>
                <a:lnTo>
                  <a:pt x="73583" y="43655"/>
                </a:lnTo>
                <a:lnTo>
                  <a:pt x="73583" y="35450"/>
                </a:lnTo>
                <a:lnTo>
                  <a:pt x="66322" y="35450"/>
                </a:lnTo>
                <a:cubicBezTo>
                  <a:pt x="57600" y="35450"/>
                  <a:pt x="54533" y="39555"/>
                  <a:pt x="54533" y="46461"/>
                </a:cubicBezTo>
                <a:lnTo>
                  <a:pt x="54533" y="51788"/>
                </a:lnTo>
                <a:lnTo>
                  <a:pt x="49094" y="51788"/>
                </a:lnTo>
                <a:lnTo>
                  <a:pt x="49094" y="60000"/>
                </a:lnTo>
                <a:lnTo>
                  <a:pt x="54533" y="60000"/>
                </a:lnTo>
                <a:lnTo>
                  <a:pt x="54533" y="84550"/>
                </a:lnTo>
                <a:lnTo>
                  <a:pt x="65411" y="84550"/>
                </a:lnTo>
                <a:lnTo>
                  <a:pt x="65411" y="60000"/>
                </a:lnTo>
                <a:lnTo>
                  <a:pt x="72672" y="60000"/>
                </a:lnTo>
                <a:lnTo>
                  <a:pt x="73633" y="51788"/>
                </a:lnTo>
                <a:lnTo>
                  <a:pt x="65411" y="51788"/>
                </a:lnTo>
                <a:cubicBezTo>
                  <a:pt x="65411" y="51788"/>
                  <a:pt x="65422" y="47044"/>
                  <a:pt x="65422" y="47044"/>
                </a:cubicBezTo>
                <a:close/>
                <a:moveTo>
                  <a:pt x="114544" y="109088"/>
                </a:moveTo>
                <a:cubicBezTo>
                  <a:pt x="114544" y="112105"/>
                  <a:pt x="112105"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5"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2" name="Shape 4842"/>
          <p:cNvSpPr/>
          <p:nvPr/>
        </p:nvSpPr>
        <p:spPr>
          <a:xfrm>
            <a:off x="7851343" y="3864308"/>
            <a:ext cx="279328" cy="279328"/>
          </a:xfrm>
          <a:custGeom>
            <a:avLst/>
            <a:gdLst/>
            <a:ahLst/>
            <a:cxnLst/>
            <a:rect l="0" t="0" r="0" b="0"/>
            <a:pathLst>
              <a:path w="120000" h="120000" extrusionOk="0">
                <a:moveTo>
                  <a:pt x="79577" y="67166"/>
                </a:moveTo>
                <a:cubicBezTo>
                  <a:pt x="77888" y="67166"/>
                  <a:pt x="77888" y="69050"/>
                  <a:pt x="77888" y="69050"/>
                </a:cubicBezTo>
                <a:lnTo>
                  <a:pt x="77888" y="71461"/>
                </a:lnTo>
                <a:lnTo>
                  <a:pt x="81272" y="71461"/>
                </a:lnTo>
                <a:lnTo>
                  <a:pt x="81272" y="69050"/>
                </a:lnTo>
                <a:cubicBezTo>
                  <a:pt x="81272" y="69050"/>
                  <a:pt x="81272" y="67166"/>
                  <a:pt x="79577" y="67166"/>
                </a:cubicBezTo>
                <a:moveTo>
                  <a:pt x="84927" y="68777"/>
                </a:moveTo>
                <a:lnTo>
                  <a:pt x="84927" y="74155"/>
                </a:lnTo>
                <a:lnTo>
                  <a:pt x="77888" y="74155"/>
                </a:lnTo>
                <a:lnTo>
                  <a:pt x="77888" y="78177"/>
                </a:lnTo>
                <a:cubicBezTo>
                  <a:pt x="77888" y="78177"/>
                  <a:pt x="77888" y="80061"/>
                  <a:pt x="79577" y="80061"/>
                </a:cubicBezTo>
                <a:cubicBezTo>
                  <a:pt x="81272" y="80061"/>
                  <a:pt x="81272" y="78177"/>
                  <a:pt x="81272" y="78177"/>
                </a:cubicBezTo>
                <a:lnTo>
                  <a:pt x="81272" y="76300"/>
                </a:lnTo>
                <a:lnTo>
                  <a:pt x="84927" y="76300"/>
                </a:lnTo>
                <a:lnTo>
                  <a:pt x="84927" y="79255"/>
                </a:lnTo>
                <a:cubicBezTo>
                  <a:pt x="84927" y="79255"/>
                  <a:pt x="84366" y="83016"/>
                  <a:pt x="79861" y="83016"/>
                </a:cubicBezTo>
                <a:cubicBezTo>
                  <a:pt x="75355" y="83016"/>
                  <a:pt x="74511" y="79255"/>
                  <a:pt x="74511" y="79255"/>
                </a:cubicBezTo>
                <a:lnTo>
                  <a:pt x="74511" y="68777"/>
                </a:lnTo>
                <a:cubicBezTo>
                  <a:pt x="74511" y="68777"/>
                  <a:pt x="74511" y="64211"/>
                  <a:pt x="79861" y="64211"/>
                </a:cubicBezTo>
                <a:cubicBezTo>
                  <a:pt x="85211" y="64211"/>
                  <a:pt x="84927" y="68777"/>
                  <a:pt x="84927" y="68777"/>
                </a:cubicBezTo>
                <a:moveTo>
                  <a:pt x="71694" y="78716"/>
                </a:moveTo>
                <a:cubicBezTo>
                  <a:pt x="71694" y="78716"/>
                  <a:pt x="71694" y="83016"/>
                  <a:pt x="68594" y="83016"/>
                </a:cubicBezTo>
                <a:cubicBezTo>
                  <a:pt x="66694" y="83016"/>
                  <a:pt x="65544" y="82011"/>
                  <a:pt x="64933" y="81227"/>
                </a:cubicBezTo>
                <a:lnTo>
                  <a:pt x="64933" y="82750"/>
                </a:lnTo>
                <a:lnTo>
                  <a:pt x="61266" y="82750"/>
                </a:lnTo>
                <a:lnTo>
                  <a:pt x="61266" y="58033"/>
                </a:lnTo>
                <a:lnTo>
                  <a:pt x="64933" y="58033"/>
                </a:lnTo>
                <a:lnTo>
                  <a:pt x="64933" y="66044"/>
                </a:lnTo>
                <a:cubicBezTo>
                  <a:pt x="65488" y="65455"/>
                  <a:pt x="66872" y="64211"/>
                  <a:pt x="68594" y="64211"/>
                </a:cubicBezTo>
                <a:cubicBezTo>
                  <a:pt x="70844" y="64211"/>
                  <a:pt x="71694" y="66088"/>
                  <a:pt x="71694" y="68511"/>
                </a:cubicBezTo>
                <a:cubicBezTo>
                  <a:pt x="71694" y="68511"/>
                  <a:pt x="71694" y="78716"/>
                  <a:pt x="71694" y="78716"/>
                </a:cubicBezTo>
                <a:close/>
                <a:moveTo>
                  <a:pt x="58450" y="82750"/>
                </a:moveTo>
                <a:lnTo>
                  <a:pt x="55072" y="82750"/>
                </a:lnTo>
                <a:lnTo>
                  <a:pt x="55072" y="81138"/>
                </a:lnTo>
                <a:cubicBezTo>
                  <a:pt x="55072" y="81138"/>
                  <a:pt x="53100" y="83016"/>
                  <a:pt x="50844" y="83016"/>
                </a:cubicBezTo>
                <a:cubicBezTo>
                  <a:pt x="48594" y="83016"/>
                  <a:pt x="48311" y="80866"/>
                  <a:pt x="48311" y="80866"/>
                </a:cubicBezTo>
                <a:lnTo>
                  <a:pt x="48311" y="64211"/>
                </a:lnTo>
                <a:lnTo>
                  <a:pt x="51688" y="64211"/>
                </a:lnTo>
                <a:lnTo>
                  <a:pt x="51688" y="79788"/>
                </a:lnTo>
                <a:cubicBezTo>
                  <a:pt x="51688" y="79788"/>
                  <a:pt x="51688" y="80600"/>
                  <a:pt x="52816" y="80600"/>
                </a:cubicBezTo>
                <a:cubicBezTo>
                  <a:pt x="53944" y="80600"/>
                  <a:pt x="55072" y="79255"/>
                  <a:pt x="55072" y="79255"/>
                </a:cubicBezTo>
                <a:lnTo>
                  <a:pt x="55072" y="64211"/>
                </a:lnTo>
                <a:lnTo>
                  <a:pt x="58450" y="64211"/>
                </a:lnTo>
                <a:cubicBezTo>
                  <a:pt x="58450" y="64211"/>
                  <a:pt x="58450" y="82750"/>
                  <a:pt x="58450" y="82750"/>
                </a:cubicBezTo>
                <a:close/>
                <a:moveTo>
                  <a:pt x="47750" y="61522"/>
                </a:moveTo>
                <a:lnTo>
                  <a:pt x="43522" y="61522"/>
                </a:lnTo>
                <a:lnTo>
                  <a:pt x="43522" y="82750"/>
                </a:lnTo>
                <a:lnTo>
                  <a:pt x="39577" y="82750"/>
                </a:lnTo>
                <a:lnTo>
                  <a:pt x="39577" y="61522"/>
                </a:lnTo>
                <a:lnTo>
                  <a:pt x="35355" y="61522"/>
                </a:lnTo>
                <a:lnTo>
                  <a:pt x="35355" y="58033"/>
                </a:lnTo>
                <a:lnTo>
                  <a:pt x="47750" y="58033"/>
                </a:lnTo>
                <a:cubicBezTo>
                  <a:pt x="47750" y="58033"/>
                  <a:pt x="47750" y="61522"/>
                  <a:pt x="47750" y="61522"/>
                </a:cubicBezTo>
                <a:close/>
                <a:moveTo>
                  <a:pt x="80705" y="52388"/>
                </a:moveTo>
                <a:cubicBezTo>
                  <a:pt x="80705" y="52388"/>
                  <a:pt x="70372" y="51855"/>
                  <a:pt x="60000" y="51855"/>
                </a:cubicBezTo>
                <a:cubicBezTo>
                  <a:pt x="49672" y="51855"/>
                  <a:pt x="39300" y="52388"/>
                  <a:pt x="39300" y="52388"/>
                </a:cubicBezTo>
                <a:cubicBezTo>
                  <a:pt x="34633" y="52388"/>
                  <a:pt x="30844" y="56000"/>
                  <a:pt x="30844" y="60450"/>
                </a:cubicBezTo>
                <a:cubicBezTo>
                  <a:pt x="30844" y="60450"/>
                  <a:pt x="30000" y="65677"/>
                  <a:pt x="30000" y="70927"/>
                </a:cubicBezTo>
                <a:cubicBezTo>
                  <a:pt x="30000" y="76155"/>
                  <a:pt x="30844" y="81400"/>
                  <a:pt x="30844" y="81400"/>
                </a:cubicBezTo>
                <a:cubicBezTo>
                  <a:pt x="30844" y="85855"/>
                  <a:pt x="34633" y="89466"/>
                  <a:pt x="39300" y="89466"/>
                </a:cubicBezTo>
                <a:cubicBezTo>
                  <a:pt x="39300" y="89466"/>
                  <a:pt x="49472" y="90000"/>
                  <a:pt x="60000" y="90000"/>
                </a:cubicBezTo>
                <a:cubicBezTo>
                  <a:pt x="70172" y="90000"/>
                  <a:pt x="80705" y="89466"/>
                  <a:pt x="80705" y="89466"/>
                </a:cubicBezTo>
                <a:cubicBezTo>
                  <a:pt x="85372" y="89466"/>
                  <a:pt x="89161" y="85855"/>
                  <a:pt x="89161" y="81400"/>
                </a:cubicBezTo>
                <a:cubicBezTo>
                  <a:pt x="89161" y="81400"/>
                  <a:pt x="90000" y="76111"/>
                  <a:pt x="90000" y="70927"/>
                </a:cubicBezTo>
                <a:cubicBezTo>
                  <a:pt x="90000" y="65633"/>
                  <a:pt x="89161" y="60450"/>
                  <a:pt x="89161" y="60450"/>
                </a:cubicBezTo>
                <a:cubicBezTo>
                  <a:pt x="89161" y="56000"/>
                  <a:pt x="85372" y="52388"/>
                  <a:pt x="80705" y="52388"/>
                </a:cubicBezTo>
                <a:moveTo>
                  <a:pt x="66622" y="67166"/>
                </a:moveTo>
                <a:cubicBezTo>
                  <a:pt x="65888" y="67166"/>
                  <a:pt x="65316" y="67594"/>
                  <a:pt x="64933" y="68016"/>
                </a:cubicBezTo>
                <a:lnTo>
                  <a:pt x="64933" y="79311"/>
                </a:lnTo>
                <a:cubicBezTo>
                  <a:pt x="65283" y="79694"/>
                  <a:pt x="65822" y="80061"/>
                  <a:pt x="66622" y="80061"/>
                </a:cubicBezTo>
                <a:cubicBezTo>
                  <a:pt x="68311" y="80061"/>
                  <a:pt x="68311" y="78177"/>
                  <a:pt x="68311" y="78177"/>
                </a:cubicBezTo>
                <a:lnTo>
                  <a:pt x="68311" y="69050"/>
                </a:lnTo>
                <a:cubicBezTo>
                  <a:pt x="68311" y="69050"/>
                  <a:pt x="68027" y="67166"/>
                  <a:pt x="66622" y="67166"/>
                </a:cubicBezTo>
                <a:moveTo>
                  <a:pt x="114544" y="109088"/>
                </a:moveTo>
                <a:cubicBezTo>
                  <a:pt x="114544" y="112105"/>
                  <a:pt x="112105"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5"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4366" y="48616"/>
                </a:moveTo>
                <a:lnTo>
                  <a:pt x="48311" y="48616"/>
                </a:lnTo>
                <a:lnTo>
                  <a:pt x="48311" y="39933"/>
                </a:lnTo>
                <a:lnTo>
                  <a:pt x="52816" y="27611"/>
                </a:lnTo>
                <a:lnTo>
                  <a:pt x="49155" y="27611"/>
                </a:lnTo>
                <a:lnTo>
                  <a:pt x="46338" y="35738"/>
                </a:lnTo>
                <a:lnTo>
                  <a:pt x="43522" y="27611"/>
                </a:lnTo>
                <a:lnTo>
                  <a:pt x="39577" y="27611"/>
                </a:lnTo>
                <a:lnTo>
                  <a:pt x="44366" y="39933"/>
                </a:lnTo>
                <a:cubicBezTo>
                  <a:pt x="44366" y="39933"/>
                  <a:pt x="44366" y="48616"/>
                  <a:pt x="44366" y="48616"/>
                </a:cubicBezTo>
                <a:close/>
                <a:moveTo>
                  <a:pt x="56477" y="36855"/>
                </a:moveTo>
                <a:cubicBezTo>
                  <a:pt x="56477" y="35927"/>
                  <a:pt x="57238" y="35177"/>
                  <a:pt x="58172" y="35177"/>
                </a:cubicBezTo>
                <a:cubicBezTo>
                  <a:pt x="59105" y="35177"/>
                  <a:pt x="59861" y="35927"/>
                  <a:pt x="59861" y="36855"/>
                </a:cubicBezTo>
                <a:lnTo>
                  <a:pt x="59861" y="44694"/>
                </a:lnTo>
                <a:cubicBezTo>
                  <a:pt x="59861" y="45622"/>
                  <a:pt x="59105" y="46377"/>
                  <a:pt x="58172" y="46377"/>
                </a:cubicBezTo>
                <a:cubicBezTo>
                  <a:pt x="57238" y="46377"/>
                  <a:pt x="56477" y="45622"/>
                  <a:pt x="56477" y="44694"/>
                </a:cubicBezTo>
                <a:cubicBezTo>
                  <a:pt x="56477" y="44694"/>
                  <a:pt x="56477" y="36855"/>
                  <a:pt x="56477" y="36855"/>
                </a:cubicBezTo>
                <a:close/>
                <a:moveTo>
                  <a:pt x="57605" y="48894"/>
                </a:moveTo>
                <a:lnTo>
                  <a:pt x="58733" y="48894"/>
                </a:lnTo>
                <a:cubicBezTo>
                  <a:pt x="61222" y="48894"/>
                  <a:pt x="63238" y="46888"/>
                  <a:pt x="63238" y="44416"/>
                </a:cubicBezTo>
                <a:lnTo>
                  <a:pt x="63238" y="37133"/>
                </a:lnTo>
                <a:cubicBezTo>
                  <a:pt x="63238" y="34661"/>
                  <a:pt x="61222" y="32650"/>
                  <a:pt x="58733" y="32650"/>
                </a:cubicBezTo>
                <a:lnTo>
                  <a:pt x="57605" y="32650"/>
                </a:lnTo>
                <a:cubicBezTo>
                  <a:pt x="55116" y="32650"/>
                  <a:pt x="53100" y="34661"/>
                  <a:pt x="53100" y="37133"/>
                </a:cubicBezTo>
                <a:lnTo>
                  <a:pt x="53100" y="44416"/>
                </a:lnTo>
                <a:cubicBezTo>
                  <a:pt x="53100" y="46888"/>
                  <a:pt x="55116" y="48894"/>
                  <a:pt x="57605" y="48894"/>
                </a:cubicBezTo>
                <a:moveTo>
                  <a:pt x="68877" y="48894"/>
                </a:moveTo>
                <a:cubicBezTo>
                  <a:pt x="71127" y="48894"/>
                  <a:pt x="73100" y="46938"/>
                  <a:pt x="73100" y="46938"/>
                </a:cubicBezTo>
                <a:lnTo>
                  <a:pt x="73100" y="48616"/>
                </a:lnTo>
                <a:lnTo>
                  <a:pt x="76483" y="48616"/>
                </a:lnTo>
                <a:lnTo>
                  <a:pt x="76483" y="32650"/>
                </a:lnTo>
                <a:lnTo>
                  <a:pt x="73100" y="32650"/>
                </a:lnTo>
                <a:lnTo>
                  <a:pt x="73100" y="44977"/>
                </a:lnTo>
                <a:cubicBezTo>
                  <a:pt x="73100" y="44977"/>
                  <a:pt x="71972" y="46377"/>
                  <a:pt x="70844" y="46377"/>
                </a:cubicBezTo>
                <a:cubicBezTo>
                  <a:pt x="69722" y="46377"/>
                  <a:pt x="69722" y="45538"/>
                  <a:pt x="69722" y="45538"/>
                </a:cubicBezTo>
                <a:lnTo>
                  <a:pt x="69722" y="32650"/>
                </a:lnTo>
                <a:lnTo>
                  <a:pt x="66338" y="32650"/>
                </a:lnTo>
                <a:lnTo>
                  <a:pt x="66338" y="46655"/>
                </a:lnTo>
                <a:cubicBezTo>
                  <a:pt x="66338" y="46655"/>
                  <a:pt x="66622" y="48894"/>
                  <a:pt x="68877" y="48894"/>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3" name="Shape 4843"/>
          <p:cNvSpPr/>
          <p:nvPr/>
        </p:nvSpPr>
        <p:spPr>
          <a:xfrm>
            <a:off x="8384604" y="3864308"/>
            <a:ext cx="279328" cy="279328"/>
          </a:xfrm>
          <a:custGeom>
            <a:avLst/>
            <a:gdLst/>
            <a:ahLst/>
            <a:cxnLst/>
            <a:rect l="0" t="0" r="0" b="0"/>
            <a:pathLst>
              <a:path w="120000" h="120000" extrusionOk="0">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59288" y="35455"/>
                </a:moveTo>
                <a:cubicBezTo>
                  <a:pt x="58127" y="35605"/>
                  <a:pt x="56972" y="35750"/>
                  <a:pt x="55805" y="35888"/>
                </a:cubicBezTo>
                <a:cubicBezTo>
                  <a:pt x="53622" y="36433"/>
                  <a:pt x="51238" y="36944"/>
                  <a:pt x="49472" y="37977"/>
                </a:cubicBezTo>
                <a:cubicBezTo>
                  <a:pt x="44750" y="40738"/>
                  <a:pt x="41483" y="43961"/>
                  <a:pt x="39294" y="49200"/>
                </a:cubicBezTo>
                <a:cubicBezTo>
                  <a:pt x="38938" y="50050"/>
                  <a:pt x="38927" y="50872"/>
                  <a:pt x="38666" y="51811"/>
                </a:cubicBezTo>
                <a:cubicBezTo>
                  <a:pt x="36988" y="57916"/>
                  <a:pt x="39966" y="64238"/>
                  <a:pt x="43577" y="66422"/>
                </a:cubicBezTo>
                <a:cubicBezTo>
                  <a:pt x="44272" y="66844"/>
                  <a:pt x="45855" y="67588"/>
                  <a:pt x="46433" y="66594"/>
                </a:cubicBezTo>
                <a:cubicBezTo>
                  <a:pt x="46755" y="66050"/>
                  <a:pt x="46683" y="65322"/>
                  <a:pt x="46877" y="64683"/>
                </a:cubicBezTo>
                <a:cubicBezTo>
                  <a:pt x="47011" y="64266"/>
                  <a:pt x="47422" y="63466"/>
                  <a:pt x="47327" y="62944"/>
                </a:cubicBezTo>
                <a:cubicBezTo>
                  <a:pt x="47166" y="62055"/>
                  <a:pt x="46211" y="61488"/>
                  <a:pt x="45811" y="60772"/>
                </a:cubicBezTo>
                <a:cubicBezTo>
                  <a:pt x="44994" y="59311"/>
                  <a:pt x="44955" y="58022"/>
                  <a:pt x="44555" y="56072"/>
                </a:cubicBezTo>
                <a:cubicBezTo>
                  <a:pt x="44588" y="55811"/>
                  <a:pt x="44616" y="55550"/>
                  <a:pt x="44650" y="55288"/>
                </a:cubicBezTo>
                <a:cubicBezTo>
                  <a:pt x="44766" y="53105"/>
                  <a:pt x="45133" y="51533"/>
                  <a:pt x="45811" y="49983"/>
                </a:cubicBezTo>
                <a:cubicBezTo>
                  <a:pt x="47783" y="45427"/>
                  <a:pt x="50955" y="42888"/>
                  <a:pt x="56077" y="41372"/>
                </a:cubicBezTo>
                <a:cubicBezTo>
                  <a:pt x="57222" y="41033"/>
                  <a:pt x="60455" y="40488"/>
                  <a:pt x="62150" y="40850"/>
                </a:cubicBezTo>
                <a:cubicBezTo>
                  <a:pt x="63161" y="41027"/>
                  <a:pt x="64172" y="41194"/>
                  <a:pt x="65183" y="41372"/>
                </a:cubicBezTo>
                <a:cubicBezTo>
                  <a:pt x="68850" y="42527"/>
                  <a:pt x="71522" y="44655"/>
                  <a:pt x="72950" y="47983"/>
                </a:cubicBezTo>
                <a:cubicBezTo>
                  <a:pt x="73844" y="50055"/>
                  <a:pt x="74105" y="54022"/>
                  <a:pt x="73483" y="56683"/>
                </a:cubicBezTo>
                <a:cubicBezTo>
                  <a:pt x="73188" y="57938"/>
                  <a:pt x="73238" y="59022"/>
                  <a:pt x="72861" y="60161"/>
                </a:cubicBezTo>
                <a:cubicBezTo>
                  <a:pt x="71472" y="64383"/>
                  <a:pt x="69433" y="68294"/>
                  <a:pt x="64822" y="69377"/>
                </a:cubicBezTo>
                <a:cubicBezTo>
                  <a:pt x="61783" y="70100"/>
                  <a:pt x="59505" y="68244"/>
                  <a:pt x="58755" y="66338"/>
                </a:cubicBezTo>
                <a:cubicBezTo>
                  <a:pt x="58544" y="65811"/>
                  <a:pt x="58188" y="64866"/>
                  <a:pt x="58400" y="63988"/>
                </a:cubicBezTo>
                <a:cubicBezTo>
                  <a:pt x="59200" y="60561"/>
                  <a:pt x="60361" y="57494"/>
                  <a:pt x="61255" y="54072"/>
                </a:cubicBezTo>
                <a:cubicBezTo>
                  <a:pt x="62105" y="50811"/>
                  <a:pt x="60488" y="48238"/>
                  <a:pt x="57950" y="47638"/>
                </a:cubicBezTo>
                <a:cubicBezTo>
                  <a:pt x="54794" y="46883"/>
                  <a:pt x="52355" y="49811"/>
                  <a:pt x="51522" y="51722"/>
                </a:cubicBezTo>
                <a:cubicBezTo>
                  <a:pt x="50861" y="53244"/>
                  <a:pt x="50461" y="56050"/>
                  <a:pt x="50983" y="58072"/>
                </a:cubicBezTo>
                <a:cubicBezTo>
                  <a:pt x="51155" y="58716"/>
                  <a:pt x="51927" y="60433"/>
                  <a:pt x="51788" y="61033"/>
                </a:cubicBezTo>
                <a:cubicBezTo>
                  <a:pt x="51183" y="63677"/>
                  <a:pt x="50488" y="66522"/>
                  <a:pt x="49738" y="69116"/>
                </a:cubicBezTo>
                <a:cubicBezTo>
                  <a:pt x="48955" y="71827"/>
                  <a:pt x="48533" y="74594"/>
                  <a:pt x="47772" y="77211"/>
                </a:cubicBezTo>
                <a:cubicBezTo>
                  <a:pt x="47422" y="78411"/>
                  <a:pt x="47438" y="79700"/>
                  <a:pt x="47150" y="80950"/>
                </a:cubicBezTo>
                <a:lnTo>
                  <a:pt x="47150" y="82777"/>
                </a:lnTo>
                <a:cubicBezTo>
                  <a:pt x="46888" y="83933"/>
                  <a:pt x="47083" y="85988"/>
                  <a:pt x="47327" y="87127"/>
                </a:cubicBezTo>
                <a:cubicBezTo>
                  <a:pt x="47488" y="87861"/>
                  <a:pt x="47233" y="88766"/>
                  <a:pt x="47594" y="89300"/>
                </a:cubicBezTo>
                <a:cubicBezTo>
                  <a:pt x="47600" y="89688"/>
                  <a:pt x="47650" y="89777"/>
                  <a:pt x="47772" y="90000"/>
                </a:cubicBezTo>
                <a:cubicBezTo>
                  <a:pt x="48888" y="89966"/>
                  <a:pt x="50433" y="87027"/>
                  <a:pt x="50983" y="86172"/>
                </a:cubicBezTo>
                <a:cubicBezTo>
                  <a:pt x="52050" y="84533"/>
                  <a:pt x="53033" y="82783"/>
                  <a:pt x="53844" y="80866"/>
                </a:cubicBezTo>
                <a:cubicBezTo>
                  <a:pt x="54572" y="79138"/>
                  <a:pt x="54688" y="77227"/>
                  <a:pt x="55272" y="75383"/>
                </a:cubicBezTo>
                <a:cubicBezTo>
                  <a:pt x="55694" y="74050"/>
                  <a:pt x="56294" y="72494"/>
                  <a:pt x="56433" y="71033"/>
                </a:cubicBezTo>
                <a:lnTo>
                  <a:pt x="56522" y="71033"/>
                </a:lnTo>
                <a:cubicBezTo>
                  <a:pt x="56755" y="71833"/>
                  <a:pt x="57594" y="72416"/>
                  <a:pt x="58222" y="72861"/>
                </a:cubicBezTo>
                <a:cubicBezTo>
                  <a:pt x="60183" y="74261"/>
                  <a:pt x="63566" y="75555"/>
                  <a:pt x="67233" y="74688"/>
                </a:cubicBezTo>
                <a:cubicBezTo>
                  <a:pt x="71388" y="73705"/>
                  <a:pt x="74700" y="71755"/>
                  <a:pt x="76877" y="68855"/>
                </a:cubicBezTo>
                <a:cubicBezTo>
                  <a:pt x="78483" y="66727"/>
                  <a:pt x="79694" y="64261"/>
                  <a:pt x="80627" y="61466"/>
                </a:cubicBezTo>
                <a:cubicBezTo>
                  <a:pt x="81088" y="60094"/>
                  <a:pt x="81183" y="58572"/>
                  <a:pt x="81522" y="57116"/>
                </a:cubicBezTo>
                <a:cubicBezTo>
                  <a:pt x="82372" y="53466"/>
                  <a:pt x="81238" y="49072"/>
                  <a:pt x="80183" y="46677"/>
                </a:cubicBezTo>
                <a:cubicBezTo>
                  <a:pt x="76977" y="39433"/>
                  <a:pt x="70166" y="35300"/>
                  <a:pt x="59288" y="35455"/>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4" name="Shape 4844"/>
          <p:cNvSpPr/>
          <p:nvPr/>
        </p:nvSpPr>
        <p:spPr>
          <a:xfrm>
            <a:off x="8917865" y="3864308"/>
            <a:ext cx="279328" cy="279328"/>
          </a:xfrm>
          <a:custGeom>
            <a:avLst/>
            <a:gdLst/>
            <a:ahLst/>
            <a:cxnLst/>
            <a:rect l="0" t="0" r="0" b="0"/>
            <a:pathLst>
              <a:path w="120000" h="120000" extrusionOk="0">
                <a:moveTo>
                  <a:pt x="79338" y="38172"/>
                </a:moveTo>
                <a:cubicBezTo>
                  <a:pt x="71750" y="37944"/>
                  <a:pt x="66611" y="41872"/>
                  <a:pt x="63916" y="49955"/>
                </a:cubicBezTo>
                <a:cubicBezTo>
                  <a:pt x="65300" y="49427"/>
                  <a:pt x="66655" y="49161"/>
                  <a:pt x="67955" y="49161"/>
                </a:cubicBezTo>
                <a:cubicBezTo>
                  <a:pt x="70733" y="49161"/>
                  <a:pt x="71955" y="50600"/>
                  <a:pt x="71627" y="53466"/>
                </a:cubicBezTo>
                <a:cubicBezTo>
                  <a:pt x="71461" y="55205"/>
                  <a:pt x="70238" y="57738"/>
                  <a:pt x="67955" y="61061"/>
                </a:cubicBezTo>
                <a:cubicBezTo>
                  <a:pt x="65672" y="64383"/>
                  <a:pt x="63955" y="66044"/>
                  <a:pt x="62816" y="66044"/>
                </a:cubicBezTo>
                <a:cubicBezTo>
                  <a:pt x="61350" y="66044"/>
                  <a:pt x="60000" y="63477"/>
                  <a:pt x="58777" y="58344"/>
                </a:cubicBezTo>
                <a:cubicBezTo>
                  <a:pt x="58366" y="56833"/>
                  <a:pt x="57633" y="52977"/>
                  <a:pt x="56572" y="46783"/>
                </a:cubicBezTo>
                <a:cubicBezTo>
                  <a:pt x="55594" y="41044"/>
                  <a:pt x="52983" y="38355"/>
                  <a:pt x="48738" y="38733"/>
                </a:cubicBezTo>
                <a:cubicBezTo>
                  <a:pt x="46944" y="38888"/>
                  <a:pt x="44255" y="40400"/>
                  <a:pt x="40666" y="43266"/>
                </a:cubicBezTo>
                <a:cubicBezTo>
                  <a:pt x="38050" y="45461"/>
                  <a:pt x="35400" y="47650"/>
                  <a:pt x="32705" y="49844"/>
                </a:cubicBezTo>
                <a:lnTo>
                  <a:pt x="35277" y="52900"/>
                </a:lnTo>
                <a:cubicBezTo>
                  <a:pt x="37722" y="51316"/>
                  <a:pt x="39150" y="50522"/>
                  <a:pt x="39561" y="50522"/>
                </a:cubicBezTo>
                <a:cubicBezTo>
                  <a:pt x="41438" y="50522"/>
                  <a:pt x="43188" y="53238"/>
                  <a:pt x="44822" y="58683"/>
                </a:cubicBezTo>
                <a:cubicBezTo>
                  <a:pt x="46294" y="63672"/>
                  <a:pt x="47761" y="68655"/>
                  <a:pt x="49227" y="73638"/>
                </a:cubicBezTo>
                <a:cubicBezTo>
                  <a:pt x="51433" y="79077"/>
                  <a:pt x="54127" y="81794"/>
                  <a:pt x="57311" y="81794"/>
                </a:cubicBezTo>
                <a:cubicBezTo>
                  <a:pt x="62450" y="81794"/>
                  <a:pt x="68727" y="77338"/>
                  <a:pt x="76161" y="68427"/>
                </a:cubicBezTo>
                <a:cubicBezTo>
                  <a:pt x="83338" y="59888"/>
                  <a:pt x="87050" y="53166"/>
                  <a:pt x="87294" y="48255"/>
                </a:cubicBezTo>
                <a:cubicBezTo>
                  <a:pt x="87622" y="41683"/>
                  <a:pt x="84972" y="38327"/>
                  <a:pt x="79338" y="38172"/>
                </a:cubicBezTo>
                <a:moveTo>
                  <a:pt x="114544" y="109088"/>
                </a:moveTo>
                <a:cubicBezTo>
                  <a:pt x="114544" y="112105"/>
                  <a:pt x="112105" y="114544"/>
                  <a:pt x="109088" y="114544"/>
                </a:cubicBezTo>
                <a:lnTo>
                  <a:pt x="10911" y="114544"/>
                </a:lnTo>
                <a:cubicBezTo>
                  <a:pt x="7894" y="114544"/>
                  <a:pt x="5455" y="112105"/>
                  <a:pt x="5455" y="109088"/>
                </a:cubicBezTo>
                <a:lnTo>
                  <a:pt x="5455" y="10911"/>
                </a:lnTo>
                <a:cubicBezTo>
                  <a:pt x="5455" y="7894"/>
                  <a:pt x="7894" y="5455"/>
                  <a:pt x="10911" y="5455"/>
                </a:cubicBezTo>
                <a:lnTo>
                  <a:pt x="109088" y="5455"/>
                </a:lnTo>
                <a:cubicBezTo>
                  <a:pt x="112105" y="5455"/>
                  <a:pt x="114544" y="7894"/>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5" name="Shape 4845"/>
          <p:cNvSpPr/>
          <p:nvPr/>
        </p:nvSpPr>
        <p:spPr>
          <a:xfrm>
            <a:off x="9451126" y="3864308"/>
            <a:ext cx="279328" cy="279328"/>
          </a:xfrm>
          <a:custGeom>
            <a:avLst/>
            <a:gdLst/>
            <a:ahLst/>
            <a:cxnLst/>
            <a:rect l="0" t="0" r="0" b="0"/>
            <a:pathLst>
              <a:path w="120000" h="120000" extrusionOk="0">
                <a:moveTo>
                  <a:pt x="114544" y="109088"/>
                </a:moveTo>
                <a:cubicBezTo>
                  <a:pt x="114544" y="112105"/>
                  <a:pt x="112100" y="114544"/>
                  <a:pt x="109088" y="114544"/>
                </a:cubicBezTo>
                <a:lnTo>
                  <a:pt x="10911" y="114544"/>
                </a:lnTo>
                <a:cubicBezTo>
                  <a:pt x="7894" y="114544"/>
                  <a:pt x="5455" y="112105"/>
                  <a:pt x="5455" y="109088"/>
                </a:cubicBezTo>
                <a:lnTo>
                  <a:pt x="5455" y="10911"/>
                </a:lnTo>
                <a:cubicBezTo>
                  <a:pt x="5455" y="7900"/>
                  <a:pt x="7894"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81800" y="40888"/>
                </a:moveTo>
                <a:lnTo>
                  <a:pt x="76344" y="40888"/>
                </a:lnTo>
                <a:lnTo>
                  <a:pt x="76344" y="49072"/>
                </a:lnTo>
                <a:lnTo>
                  <a:pt x="68138" y="49072"/>
                </a:lnTo>
                <a:lnTo>
                  <a:pt x="68138" y="54527"/>
                </a:lnTo>
                <a:lnTo>
                  <a:pt x="76344" y="54527"/>
                </a:lnTo>
                <a:lnTo>
                  <a:pt x="76344" y="62683"/>
                </a:lnTo>
                <a:lnTo>
                  <a:pt x="81800" y="62683"/>
                </a:lnTo>
                <a:lnTo>
                  <a:pt x="81800" y="54527"/>
                </a:lnTo>
                <a:lnTo>
                  <a:pt x="90022" y="54527"/>
                </a:lnTo>
                <a:lnTo>
                  <a:pt x="90022" y="49072"/>
                </a:lnTo>
                <a:lnTo>
                  <a:pt x="81800" y="49072"/>
                </a:lnTo>
                <a:cubicBezTo>
                  <a:pt x="81800" y="49072"/>
                  <a:pt x="81800" y="40888"/>
                  <a:pt x="81800" y="40888"/>
                </a:cubicBezTo>
                <a:close/>
                <a:moveTo>
                  <a:pt x="51783" y="77477"/>
                </a:moveTo>
                <a:cubicBezTo>
                  <a:pt x="47888" y="77477"/>
                  <a:pt x="44833" y="74972"/>
                  <a:pt x="44833" y="71772"/>
                </a:cubicBezTo>
                <a:cubicBezTo>
                  <a:pt x="44833" y="68844"/>
                  <a:pt x="48405" y="66272"/>
                  <a:pt x="52477" y="66272"/>
                </a:cubicBezTo>
                <a:lnTo>
                  <a:pt x="52477" y="65127"/>
                </a:lnTo>
                <a:lnTo>
                  <a:pt x="52583" y="66272"/>
                </a:lnTo>
                <a:cubicBezTo>
                  <a:pt x="53461" y="66277"/>
                  <a:pt x="54316" y="66411"/>
                  <a:pt x="55122" y="66666"/>
                </a:cubicBezTo>
                <a:lnTo>
                  <a:pt x="55927" y="67244"/>
                </a:lnTo>
                <a:cubicBezTo>
                  <a:pt x="57994" y="68727"/>
                  <a:pt x="59094" y="69561"/>
                  <a:pt x="59416" y="70911"/>
                </a:cubicBezTo>
                <a:cubicBezTo>
                  <a:pt x="59500" y="71261"/>
                  <a:pt x="59538" y="71616"/>
                  <a:pt x="59538" y="71966"/>
                </a:cubicBezTo>
                <a:cubicBezTo>
                  <a:pt x="59538" y="75622"/>
                  <a:pt x="56927" y="77477"/>
                  <a:pt x="51783" y="77477"/>
                </a:cubicBezTo>
                <a:moveTo>
                  <a:pt x="47455" y="48550"/>
                </a:moveTo>
                <a:cubicBezTo>
                  <a:pt x="47188" y="46455"/>
                  <a:pt x="47633" y="44522"/>
                  <a:pt x="48633" y="43366"/>
                </a:cubicBezTo>
                <a:cubicBezTo>
                  <a:pt x="49244" y="42666"/>
                  <a:pt x="50033" y="42288"/>
                  <a:pt x="50905" y="42288"/>
                </a:cubicBezTo>
                <a:lnTo>
                  <a:pt x="50905" y="41161"/>
                </a:lnTo>
                <a:lnTo>
                  <a:pt x="50911" y="41161"/>
                </a:lnTo>
                <a:lnTo>
                  <a:pt x="51011" y="42294"/>
                </a:lnTo>
                <a:cubicBezTo>
                  <a:pt x="53627" y="42377"/>
                  <a:pt x="56138" y="45472"/>
                  <a:pt x="56605" y="49194"/>
                </a:cubicBezTo>
                <a:cubicBezTo>
                  <a:pt x="56872" y="51327"/>
                  <a:pt x="56411" y="53305"/>
                  <a:pt x="55383" y="54494"/>
                </a:cubicBezTo>
                <a:cubicBezTo>
                  <a:pt x="54777" y="55194"/>
                  <a:pt x="54005" y="55566"/>
                  <a:pt x="53055" y="55561"/>
                </a:cubicBezTo>
                <a:lnTo>
                  <a:pt x="53050" y="55561"/>
                </a:lnTo>
                <a:cubicBezTo>
                  <a:pt x="50483" y="55488"/>
                  <a:pt x="47916" y="52272"/>
                  <a:pt x="47455" y="48550"/>
                </a:cubicBezTo>
                <a:moveTo>
                  <a:pt x="60211" y="62200"/>
                </a:moveTo>
                <a:cubicBezTo>
                  <a:pt x="58811" y="61161"/>
                  <a:pt x="57505" y="59622"/>
                  <a:pt x="57455" y="59150"/>
                </a:cubicBezTo>
                <a:cubicBezTo>
                  <a:pt x="57455" y="58327"/>
                  <a:pt x="57455" y="57950"/>
                  <a:pt x="59383" y="56377"/>
                </a:cubicBezTo>
                <a:cubicBezTo>
                  <a:pt x="61877" y="54333"/>
                  <a:pt x="63255" y="51644"/>
                  <a:pt x="63255" y="48800"/>
                </a:cubicBezTo>
                <a:cubicBezTo>
                  <a:pt x="63255" y="46344"/>
                  <a:pt x="62566" y="44150"/>
                  <a:pt x="61383" y="42555"/>
                </a:cubicBezTo>
                <a:lnTo>
                  <a:pt x="62433" y="42555"/>
                </a:lnTo>
                <a:lnTo>
                  <a:pt x="68200" y="38183"/>
                </a:lnTo>
                <a:lnTo>
                  <a:pt x="52572" y="38183"/>
                </a:lnTo>
                <a:cubicBezTo>
                  <a:pt x="46300" y="38183"/>
                  <a:pt x="40805" y="43111"/>
                  <a:pt x="40805" y="48716"/>
                </a:cubicBezTo>
                <a:cubicBezTo>
                  <a:pt x="40805" y="54511"/>
                  <a:pt x="45050" y="58916"/>
                  <a:pt x="50755" y="59155"/>
                </a:cubicBezTo>
                <a:cubicBezTo>
                  <a:pt x="50672" y="59566"/>
                  <a:pt x="50627" y="59972"/>
                  <a:pt x="50627" y="60372"/>
                </a:cubicBezTo>
                <a:cubicBezTo>
                  <a:pt x="50627" y="61211"/>
                  <a:pt x="50816" y="62011"/>
                  <a:pt x="51200" y="62777"/>
                </a:cubicBezTo>
                <a:cubicBezTo>
                  <a:pt x="44122" y="62827"/>
                  <a:pt x="38161" y="67561"/>
                  <a:pt x="38161" y="73150"/>
                </a:cubicBezTo>
                <a:cubicBezTo>
                  <a:pt x="38161" y="78172"/>
                  <a:pt x="43900" y="81816"/>
                  <a:pt x="51805" y="81816"/>
                </a:cubicBezTo>
                <a:cubicBezTo>
                  <a:pt x="60338" y="81816"/>
                  <a:pt x="64944" y="76477"/>
                  <a:pt x="64944" y="71444"/>
                </a:cubicBezTo>
                <a:cubicBezTo>
                  <a:pt x="64944" y="67266"/>
                  <a:pt x="63661" y="64755"/>
                  <a:pt x="60211" y="622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6" name="Shape 4846"/>
          <p:cNvSpPr/>
          <p:nvPr/>
        </p:nvSpPr>
        <p:spPr>
          <a:xfrm>
            <a:off x="9984387" y="3864308"/>
            <a:ext cx="279328" cy="279328"/>
          </a:xfrm>
          <a:custGeom>
            <a:avLst/>
            <a:gdLst/>
            <a:ahLst/>
            <a:cxnLst/>
            <a:rect l="0" t="0" r="0" b="0"/>
            <a:pathLst>
              <a:path w="120000" h="120000" extrusionOk="0">
                <a:moveTo>
                  <a:pt x="74611" y="51783"/>
                </a:moveTo>
                <a:cubicBezTo>
                  <a:pt x="66527" y="51783"/>
                  <a:pt x="65444" y="56644"/>
                  <a:pt x="65444" y="56644"/>
                </a:cubicBezTo>
                <a:lnTo>
                  <a:pt x="65455" y="51816"/>
                </a:lnTo>
                <a:lnTo>
                  <a:pt x="54544" y="51816"/>
                </a:lnTo>
                <a:lnTo>
                  <a:pt x="54544" y="81816"/>
                </a:lnTo>
                <a:lnTo>
                  <a:pt x="65455" y="81816"/>
                </a:lnTo>
                <a:lnTo>
                  <a:pt x="65455" y="65455"/>
                </a:lnTo>
                <a:cubicBezTo>
                  <a:pt x="65455" y="65455"/>
                  <a:pt x="65455" y="59961"/>
                  <a:pt x="70088" y="59961"/>
                </a:cubicBezTo>
                <a:cubicBezTo>
                  <a:pt x="72700" y="59961"/>
                  <a:pt x="73638" y="62400"/>
                  <a:pt x="73638" y="65455"/>
                </a:cubicBezTo>
                <a:lnTo>
                  <a:pt x="73638" y="81816"/>
                </a:lnTo>
                <a:lnTo>
                  <a:pt x="84544" y="81816"/>
                </a:lnTo>
                <a:lnTo>
                  <a:pt x="84544" y="65455"/>
                </a:lnTo>
                <a:cubicBezTo>
                  <a:pt x="84544" y="56916"/>
                  <a:pt x="80833" y="51783"/>
                  <a:pt x="74611" y="51783"/>
                </a:cubicBezTo>
                <a:moveTo>
                  <a:pt x="38183" y="81816"/>
                </a:moveTo>
                <a:lnTo>
                  <a:pt x="49050" y="81816"/>
                </a:lnTo>
                <a:lnTo>
                  <a:pt x="49050" y="51783"/>
                </a:lnTo>
                <a:lnTo>
                  <a:pt x="38183" y="51783"/>
                </a:lnTo>
                <a:cubicBezTo>
                  <a:pt x="38183" y="51783"/>
                  <a:pt x="38183" y="81816"/>
                  <a:pt x="38183" y="81816"/>
                </a:cubicBezTo>
                <a:close/>
                <a:moveTo>
                  <a:pt x="114544" y="109088"/>
                </a:moveTo>
                <a:cubicBezTo>
                  <a:pt x="114544" y="112105"/>
                  <a:pt x="112105" y="114544"/>
                  <a:pt x="109088" y="114544"/>
                </a:cubicBezTo>
                <a:lnTo>
                  <a:pt x="10911" y="114544"/>
                </a:lnTo>
                <a:cubicBezTo>
                  <a:pt x="7894" y="114544"/>
                  <a:pt x="5455" y="112105"/>
                  <a:pt x="5455" y="109088"/>
                </a:cubicBezTo>
                <a:lnTo>
                  <a:pt x="5455" y="10911"/>
                </a:lnTo>
                <a:cubicBezTo>
                  <a:pt x="5455" y="7894"/>
                  <a:pt x="7894" y="5455"/>
                  <a:pt x="10911" y="5455"/>
                </a:cubicBezTo>
                <a:lnTo>
                  <a:pt x="109088" y="5455"/>
                </a:lnTo>
                <a:cubicBezTo>
                  <a:pt x="112105" y="5455"/>
                  <a:pt x="114544" y="7894"/>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16" y="38183"/>
                </a:moveTo>
                <a:cubicBezTo>
                  <a:pt x="40616" y="38183"/>
                  <a:pt x="38183" y="40627"/>
                  <a:pt x="38183" y="43644"/>
                </a:cubicBezTo>
                <a:cubicBezTo>
                  <a:pt x="38183" y="46661"/>
                  <a:pt x="40616" y="49105"/>
                  <a:pt x="43616" y="49105"/>
                </a:cubicBezTo>
                <a:cubicBezTo>
                  <a:pt x="46616" y="49105"/>
                  <a:pt x="49050" y="46661"/>
                  <a:pt x="49050" y="43644"/>
                </a:cubicBezTo>
                <a:cubicBezTo>
                  <a:pt x="49050" y="40627"/>
                  <a:pt x="46616" y="38183"/>
                  <a:pt x="43616" y="38183"/>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7" name="Shape 4847"/>
          <p:cNvSpPr/>
          <p:nvPr/>
        </p:nvSpPr>
        <p:spPr>
          <a:xfrm>
            <a:off x="10517648" y="3864308"/>
            <a:ext cx="279328" cy="279328"/>
          </a:xfrm>
          <a:custGeom>
            <a:avLst/>
            <a:gdLst/>
            <a:ahLst/>
            <a:cxnLst/>
            <a:rect l="0" t="0" r="0" b="0"/>
            <a:pathLst>
              <a:path w="120000" h="120000" extrusionOk="0">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64400" y="73838"/>
                </a:moveTo>
                <a:cubicBezTo>
                  <a:pt x="63622" y="73405"/>
                  <a:pt x="63011" y="72822"/>
                  <a:pt x="62727" y="72100"/>
                </a:cubicBezTo>
                <a:cubicBezTo>
                  <a:pt x="62688" y="71977"/>
                  <a:pt x="62722" y="57216"/>
                  <a:pt x="62722" y="57216"/>
                </a:cubicBezTo>
                <a:lnTo>
                  <a:pt x="73644" y="57216"/>
                </a:lnTo>
                <a:lnTo>
                  <a:pt x="73644" y="49088"/>
                </a:lnTo>
                <a:lnTo>
                  <a:pt x="62733" y="49088"/>
                </a:lnTo>
                <a:lnTo>
                  <a:pt x="62733" y="38183"/>
                </a:lnTo>
                <a:lnTo>
                  <a:pt x="55788" y="38216"/>
                </a:lnTo>
                <a:cubicBezTo>
                  <a:pt x="55488" y="40466"/>
                  <a:pt x="54950" y="42322"/>
                  <a:pt x="54166" y="43772"/>
                </a:cubicBezTo>
                <a:cubicBezTo>
                  <a:pt x="53377" y="45233"/>
                  <a:pt x="52333" y="46477"/>
                  <a:pt x="51038" y="47516"/>
                </a:cubicBezTo>
                <a:cubicBezTo>
                  <a:pt x="49738" y="48555"/>
                  <a:pt x="48177" y="49350"/>
                  <a:pt x="46355" y="49911"/>
                </a:cubicBezTo>
                <a:lnTo>
                  <a:pt x="46361" y="57272"/>
                </a:lnTo>
                <a:lnTo>
                  <a:pt x="51822" y="57216"/>
                </a:lnTo>
                <a:lnTo>
                  <a:pt x="51822" y="71366"/>
                </a:lnTo>
                <a:cubicBezTo>
                  <a:pt x="51822" y="73355"/>
                  <a:pt x="52044" y="74877"/>
                  <a:pt x="52488" y="75922"/>
                </a:cubicBezTo>
                <a:cubicBezTo>
                  <a:pt x="52933" y="76977"/>
                  <a:pt x="53727" y="77966"/>
                  <a:pt x="54883" y="78900"/>
                </a:cubicBezTo>
                <a:cubicBezTo>
                  <a:pt x="56033" y="79833"/>
                  <a:pt x="57422" y="80544"/>
                  <a:pt x="59050" y="81050"/>
                </a:cubicBezTo>
                <a:cubicBezTo>
                  <a:pt x="60677" y="81550"/>
                  <a:pt x="62433" y="81816"/>
                  <a:pt x="64550" y="81816"/>
                </a:cubicBezTo>
                <a:cubicBezTo>
                  <a:pt x="66416" y="81816"/>
                  <a:pt x="67933" y="81627"/>
                  <a:pt x="69538" y="81272"/>
                </a:cubicBezTo>
                <a:cubicBezTo>
                  <a:pt x="71144" y="80916"/>
                  <a:pt x="73450" y="80305"/>
                  <a:pt x="75433" y="79427"/>
                </a:cubicBezTo>
                <a:lnTo>
                  <a:pt x="75461" y="72727"/>
                </a:lnTo>
                <a:cubicBezTo>
                  <a:pt x="73138" y="74161"/>
                  <a:pt x="70266" y="74705"/>
                  <a:pt x="67916" y="74705"/>
                </a:cubicBezTo>
                <a:cubicBezTo>
                  <a:pt x="66594" y="74705"/>
                  <a:pt x="65422" y="74416"/>
                  <a:pt x="64400" y="73838"/>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8" name="Shape 4848"/>
          <p:cNvSpPr/>
          <p:nvPr/>
        </p:nvSpPr>
        <p:spPr>
          <a:xfrm>
            <a:off x="11050910" y="3864308"/>
            <a:ext cx="279328" cy="279328"/>
          </a:xfrm>
          <a:custGeom>
            <a:avLst/>
            <a:gdLst/>
            <a:ahLst/>
            <a:cxnLst/>
            <a:rect l="0" t="0" r="0" b="0"/>
            <a:pathLst>
              <a:path w="120000" h="120000" extrusionOk="0">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79394" y="38811"/>
                </a:moveTo>
                <a:cubicBezTo>
                  <a:pt x="79116" y="38755"/>
                  <a:pt x="78816" y="38727"/>
                  <a:pt x="78522" y="38727"/>
                </a:cubicBezTo>
                <a:cubicBezTo>
                  <a:pt x="76711" y="38727"/>
                  <a:pt x="75544" y="39811"/>
                  <a:pt x="75400" y="41633"/>
                </a:cubicBezTo>
                <a:cubicBezTo>
                  <a:pt x="73566" y="65022"/>
                  <a:pt x="72466" y="71716"/>
                  <a:pt x="72455" y="71783"/>
                </a:cubicBezTo>
                <a:lnTo>
                  <a:pt x="72477" y="72333"/>
                </a:lnTo>
                <a:lnTo>
                  <a:pt x="73011" y="72400"/>
                </a:lnTo>
                <a:lnTo>
                  <a:pt x="73177" y="72394"/>
                </a:lnTo>
                <a:cubicBezTo>
                  <a:pt x="73783" y="72394"/>
                  <a:pt x="74366" y="72500"/>
                  <a:pt x="74850" y="72688"/>
                </a:cubicBezTo>
                <a:lnTo>
                  <a:pt x="75438" y="72922"/>
                </a:lnTo>
                <a:lnTo>
                  <a:pt x="75544" y="72288"/>
                </a:lnTo>
                <a:cubicBezTo>
                  <a:pt x="76872" y="64011"/>
                  <a:pt x="79422" y="52916"/>
                  <a:pt x="80788" y="46961"/>
                </a:cubicBezTo>
                <a:cubicBezTo>
                  <a:pt x="81211" y="45116"/>
                  <a:pt x="81527" y="43761"/>
                  <a:pt x="81655" y="43127"/>
                </a:cubicBezTo>
                <a:cubicBezTo>
                  <a:pt x="81916" y="41833"/>
                  <a:pt x="81800" y="40794"/>
                  <a:pt x="81311" y="40033"/>
                </a:cubicBezTo>
                <a:cubicBezTo>
                  <a:pt x="80905" y="39400"/>
                  <a:pt x="80261" y="38988"/>
                  <a:pt x="79394" y="38811"/>
                </a:cubicBezTo>
                <a:moveTo>
                  <a:pt x="73777" y="75588"/>
                </a:moveTo>
                <a:cubicBezTo>
                  <a:pt x="71783" y="75133"/>
                  <a:pt x="70333" y="76011"/>
                  <a:pt x="69827" y="77944"/>
                </a:cubicBezTo>
                <a:cubicBezTo>
                  <a:pt x="69605" y="78816"/>
                  <a:pt x="69716" y="79638"/>
                  <a:pt x="70166" y="80327"/>
                </a:cubicBezTo>
                <a:cubicBezTo>
                  <a:pt x="70588" y="80966"/>
                  <a:pt x="71283" y="81444"/>
                  <a:pt x="72122" y="81672"/>
                </a:cubicBezTo>
                <a:cubicBezTo>
                  <a:pt x="72472" y="81772"/>
                  <a:pt x="72827" y="81822"/>
                  <a:pt x="73177" y="81822"/>
                </a:cubicBezTo>
                <a:cubicBezTo>
                  <a:pt x="74655" y="81822"/>
                  <a:pt x="75772" y="80988"/>
                  <a:pt x="76100" y="79655"/>
                </a:cubicBezTo>
                <a:cubicBezTo>
                  <a:pt x="76338" y="78638"/>
                  <a:pt x="76233" y="77716"/>
                  <a:pt x="75788" y="76988"/>
                </a:cubicBezTo>
                <a:cubicBezTo>
                  <a:pt x="75372" y="76294"/>
                  <a:pt x="74661" y="75794"/>
                  <a:pt x="73777" y="75588"/>
                </a:cubicBezTo>
                <a:moveTo>
                  <a:pt x="72300" y="39044"/>
                </a:moveTo>
                <a:lnTo>
                  <a:pt x="72766" y="38244"/>
                </a:lnTo>
                <a:lnTo>
                  <a:pt x="71838" y="38244"/>
                </a:lnTo>
                <a:lnTo>
                  <a:pt x="71700" y="38261"/>
                </a:lnTo>
                <a:cubicBezTo>
                  <a:pt x="70255" y="38672"/>
                  <a:pt x="68022" y="38672"/>
                  <a:pt x="66572" y="38261"/>
                </a:cubicBezTo>
                <a:lnTo>
                  <a:pt x="66116" y="38244"/>
                </a:lnTo>
                <a:lnTo>
                  <a:pt x="55488" y="56422"/>
                </a:lnTo>
                <a:lnTo>
                  <a:pt x="44816" y="38177"/>
                </a:lnTo>
                <a:lnTo>
                  <a:pt x="44444" y="38277"/>
                </a:lnTo>
                <a:cubicBezTo>
                  <a:pt x="42994" y="38677"/>
                  <a:pt x="40816" y="38672"/>
                  <a:pt x="39377" y="38261"/>
                </a:cubicBezTo>
                <a:lnTo>
                  <a:pt x="38211" y="38244"/>
                </a:lnTo>
                <a:lnTo>
                  <a:pt x="52677" y="63288"/>
                </a:lnTo>
                <a:lnTo>
                  <a:pt x="52244" y="81255"/>
                </a:lnTo>
                <a:lnTo>
                  <a:pt x="52261" y="81788"/>
                </a:lnTo>
                <a:lnTo>
                  <a:pt x="52788" y="81788"/>
                </a:lnTo>
                <a:lnTo>
                  <a:pt x="52922" y="81772"/>
                </a:lnTo>
                <a:cubicBezTo>
                  <a:pt x="54366" y="81361"/>
                  <a:pt x="56611" y="81361"/>
                  <a:pt x="58050" y="81772"/>
                </a:cubicBezTo>
                <a:lnTo>
                  <a:pt x="58738" y="81788"/>
                </a:lnTo>
                <a:lnTo>
                  <a:pt x="58400" y="63277"/>
                </a:lnTo>
                <a:cubicBezTo>
                  <a:pt x="58888" y="62383"/>
                  <a:pt x="61944" y="56694"/>
                  <a:pt x="65211" y="51000"/>
                </a:cubicBezTo>
                <a:cubicBezTo>
                  <a:pt x="68566" y="45144"/>
                  <a:pt x="72266" y="39111"/>
                  <a:pt x="72300" y="39044"/>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9" name="Shape 4849"/>
          <p:cNvSpPr/>
          <p:nvPr/>
        </p:nvSpPr>
        <p:spPr>
          <a:xfrm>
            <a:off x="6251560" y="4397568"/>
            <a:ext cx="279328" cy="279328"/>
          </a:xfrm>
          <a:custGeom>
            <a:avLst/>
            <a:gdLst/>
            <a:ahLst/>
            <a:cxnLst/>
            <a:rect l="0" t="0" r="0" b="0"/>
            <a:pathLst>
              <a:path w="120000" h="120000" extrusionOk="0">
                <a:moveTo>
                  <a:pt x="72566" y="32722"/>
                </a:moveTo>
                <a:lnTo>
                  <a:pt x="59922" y="43200"/>
                </a:lnTo>
                <a:lnTo>
                  <a:pt x="77361" y="54027"/>
                </a:lnTo>
                <a:lnTo>
                  <a:pt x="90000" y="44033"/>
                </a:lnTo>
                <a:cubicBezTo>
                  <a:pt x="90000" y="44033"/>
                  <a:pt x="72566" y="32722"/>
                  <a:pt x="72566" y="32722"/>
                </a:cubicBezTo>
                <a:close/>
                <a:moveTo>
                  <a:pt x="114544" y="109088"/>
                </a:moveTo>
                <a:cubicBezTo>
                  <a:pt x="114544" y="112105"/>
                  <a:pt x="112105" y="114544"/>
                  <a:pt x="109088" y="114544"/>
                </a:cubicBezTo>
                <a:lnTo>
                  <a:pt x="10911" y="114544"/>
                </a:lnTo>
                <a:cubicBezTo>
                  <a:pt x="7900" y="114544"/>
                  <a:pt x="5455" y="112105"/>
                  <a:pt x="5455" y="109088"/>
                </a:cubicBezTo>
                <a:lnTo>
                  <a:pt x="5455" y="10911"/>
                </a:lnTo>
                <a:cubicBezTo>
                  <a:pt x="5455" y="7894"/>
                  <a:pt x="7900" y="5455"/>
                  <a:pt x="10911" y="5455"/>
                </a:cubicBezTo>
                <a:lnTo>
                  <a:pt x="109088" y="5455"/>
                </a:lnTo>
                <a:cubicBezTo>
                  <a:pt x="112105" y="5455"/>
                  <a:pt x="114544" y="7894"/>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30000" y="44594"/>
                </a:moveTo>
                <a:lnTo>
                  <a:pt x="42483" y="54238"/>
                </a:lnTo>
                <a:lnTo>
                  <a:pt x="59922" y="43200"/>
                </a:lnTo>
                <a:lnTo>
                  <a:pt x="47944" y="32727"/>
                </a:lnTo>
                <a:cubicBezTo>
                  <a:pt x="47944" y="32727"/>
                  <a:pt x="30000" y="44594"/>
                  <a:pt x="30000" y="44594"/>
                </a:cubicBezTo>
                <a:close/>
                <a:moveTo>
                  <a:pt x="77361" y="54033"/>
                </a:moveTo>
                <a:lnTo>
                  <a:pt x="77361" y="54027"/>
                </a:lnTo>
                <a:lnTo>
                  <a:pt x="77361" y="54027"/>
                </a:lnTo>
                <a:lnTo>
                  <a:pt x="77355" y="54027"/>
                </a:lnTo>
                <a:cubicBezTo>
                  <a:pt x="77355" y="54027"/>
                  <a:pt x="77361" y="54033"/>
                  <a:pt x="77361" y="54033"/>
                </a:cubicBezTo>
                <a:close/>
                <a:moveTo>
                  <a:pt x="72027" y="81661"/>
                </a:moveTo>
                <a:lnTo>
                  <a:pt x="71994" y="81705"/>
                </a:lnTo>
                <a:lnTo>
                  <a:pt x="60005" y="72783"/>
                </a:lnTo>
                <a:lnTo>
                  <a:pt x="48505" y="81583"/>
                </a:lnTo>
                <a:lnTo>
                  <a:pt x="48400" y="81750"/>
                </a:lnTo>
                <a:lnTo>
                  <a:pt x="42061" y="77916"/>
                </a:lnTo>
                <a:lnTo>
                  <a:pt x="42061" y="81261"/>
                </a:lnTo>
                <a:lnTo>
                  <a:pt x="59994" y="92733"/>
                </a:lnTo>
                <a:lnTo>
                  <a:pt x="77783" y="81261"/>
                </a:lnTo>
                <a:lnTo>
                  <a:pt x="77783" y="78150"/>
                </a:lnTo>
                <a:lnTo>
                  <a:pt x="72027" y="81661"/>
                </a:lnTo>
                <a:cubicBezTo>
                  <a:pt x="72027" y="81661"/>
                  <a:pt x="72027" y="81661"/>
                  <a:pt x="72027" y="81661"/>
                </a:cubicBezTo>
                <a:close/>
                <a:moveTo>
                  <a:pt x="42450" y="54255"/>
                </a:moveTo>
                <a:lnTo>
                  <a:pt x="30022" y="64316"/>
                </a:lnTo>
                <a:lnTo>
                  <a:pt x="40833" y="70811"/>
                </a:lnTo>
                <a:lnTo>
                  <a:pt x="40838" y="70805"/>
                </a:lnTo>
                <a:lnTo>
                  <a:pt x="43011" y="72122"/>
                </a:lnTo>
                <a:lnTo>
                  <a:pt x="47950" y="75088"/>
                </a:lnTo>
                <a:lnTo>
                  <a:pt x="55888" y="69061"/>
                </a:lnTo>
                <a:lnTo>
                  <a:pt x="59888" y="65994"/>
                </a:lnTo>
                <a:lnTo>
                  <a:pt x="59905" y="66011"/>
                </a:lnTo>
                <a:lnTo>
                  <a:pt x="59922" y="66000"/>
                </a:lnTo>
                <a:lnTo>
                  <a:pt x="59988" y="66044"/>
                </a:lnTo>
                <a:lnTo>
                  <a:pt x="60022" y="65994"/>
                </a:lnTo>
                <a:lnTo>
                  <a:pt x="69527" y="73072"/>
                </a:lnTo>
                <a:lnTo>
                  <a:pt x="72261" y="75083"/>
                </a:lnTo>
                <a:lnTo>
                  <a:pt x="89994" y="64305"/>
                </a:lnTo>
                <a:lnTo>
                  <a:pt x="77361" y="54033"/>
                </a:lnTo>
                <a:lnTo>
                  <a:pt x="59927" y="65083"/>
                </a:lnTo>
                <a:cubicBezTo>
                  <a:pt x="59927" y="65083"/>
                  <a:pt x="42450" y="54255"/>
                  <a:pt x="42450" y="54255"/>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50" name="Shape 4850"/>
          <p:cNvSpPr/>
          <p:nvPr/>
        </p:nvSpPr>
        <p:spPr>
          <a:xfrm>
            <a:off x="6784821" y="4397568"/>
            <a:ext cx="279328" cy="279328"/>
          </a:xfrm>
          <a:custGeom>
            <a:avLst/>
            <a:gdLst/>
            <a:ahLst/>
            <a:cxnLst/>
            <a:rect l="0" t="0" r="0" b="0"/>
            <a:pathLst>
              <a:path w="120000" h="120000" extrusionOk="0">
                <a:moveTo>
                  <a:pt x="81816" y="76361"/>
                </a:moveTo>
                <a:cubicBezTo>
                  <a:pt x="81816" y="79377"/>
                  <a:pt x="79372" y="81816"/>
                  <a:pt x="76361" y="81816"/>
                </a:cubicBezTo>
                <a:lnTo>
                  <a:pt x="43638" y="81816"/>
                </a:lnTo>
                <a:cubicBezTo>
                  <a:pt x="40627" y="81816"/>
                  <a:pt x="38183" y="79377"/>
                  <a:pt x="38183" y="76361"/>
                </a:cubicBezTo>
                <a:lnTo>
                  <a:pt x="38183" y="57272"/>
                </a:lnTo>
                <a:lnTo>
                  <a:pt x="43911" y="57272"/>
                </a:lnTo>
                <a:cubicBezTo>
                  <a:pt x="43761" y="58166"/>
                  <a:pt x="43638" y="59066"/>
                  <a:pt x="43638" y="60000"/>
                </a:cubicBezTo>
                <a:cubicBezTo>
                  <a:pt x="43638" y="69038"/>
                  <a:pt x="50961" y="76361"/>
                  <a:pt x="60000" y="76361"/>
                </a:cubicBezTo>
                <a:cubicBezTo>
                  <a:pt x="69038" y="76361"/>
                  <a:pt x="76361" y="69038"/>
                  <a:pt x="76361" y="60000"/>
                </a:cubicBezTo>
                <a:cubicBezTo>
                  <a:pt x="76361" y="59066"/>
                  <a:pt x="76238" y="58166"/>
                  <a:pt x="76088" y="57272"/>
                </a:cubicBezTo>
                <a:lnTo>
                  <a:pt x="81816" y="57272"/>
                </a:lnTo>
                <a:cubicBezTo>
                  <a:pt x="81816" y="57272"/>
                  <a:pt x="81816" y="76361"/>
                  <a:pt x="81816" y="76361"/>
                </a:cubicBezTo>
                <a:close/>
                <a:moveTo>
                  <a:pt x="60000" y="49088"/>
                </a:moveTo>
                <a:cubicBezTo>
                  <a:pt x="66022" y="49088"/>
                  <a:pt x="70911" y="53977"/>
                  <a:pt x="70911" y="60000"/>
                </a:cubicBezTo>
                <a:cubicBezTo>
                  <a:pt x="70911" y="66022"/>
                  <a:pt x="66022" y="70911"/>
                  <a:pt x="60000" y="70911"/>
                </a:cubicBezTo>
                <a:cubicBezTo>
                  <a:pt x="53977" y="70911"/>
                  <a:pt x="49088" y="66022"/>
                  <a:pt x="49088" y="60000"/>
                </a:cubicBezTo>
                <a:cubicBezTo>
                  <a:pt x="49088" y="53977"/>
                  <a:pt x="53977" y="49088"/>
                  <a:pt x="60000" y="49088"/>
                </a:cubicBezTo>
                <a:moveTo>
                  <a:pt x="70911" y="40911"/>
                </a:moveTo>
                <a:lnTo>
                  <a:pt x="79088" y="40911"/>
                </a:lnTo>
                <a:lnTo>
                  <a:pt x="79088" y="49088"/>
                </a:lnTo>
                <a:lnTo>
                  <a:pt x="70911" y="49088"/>
                </a:lnTo>
                <a:cubicBezTo>
                  <a:pt x="70911" y="49088"/>
                  <a:pt x="70911" y="40911"/>
                  <a:pt x="70911" y="40911"/>
                </a:cubicBezTo>
                <a:close/>
                <a:moveTo>
                  <a:pt x="76361" y="32727"/>
                </a:moveTo>
                <a:lnTo>
                  <a:pt x="43638" y="32727"/>
                </a:lnTo>
                <a:cubicBezTo>
                  <a:pt x="37611" y="32727"/>
                  <a:pt x="32727" y="37611"/>
                  <a:pt x="32727" y="43638"/>
                </a:cubicBezTo>
                <a:lnTo>
                  <a:pt x="32727" y="76361"/>
                </a:lnTo>
                <a:cubicBezTo>
                  <a:pt x="32727" y="82388"/>
                  <a:pt x="37611" y="87272"/>
                  <a:pt x="43638" y="87272"/>
                </a:cubicBezTo>
                <a:lnTo>
                  <a:pt x="76361" y="87272"/>
                </a:lnTo>
                <a:cubicBezTo>
                  <a:pt x="82388" y="87272"/>
                  <a:pt x="87272" y="82388"/>
                  <a:pt x="87272" y="76361"/>
                </a:cubicBezTo>
                <a:lnTo>
                  <a:pt x="87272" y="43638"/>
                </a:lnTo>
                <a:cubicBezTo>
                  <a:pt x="87272" y="37611"/>
                  <a:pt x="82388" y="32727"/>
                  <a:pt x="76361" y="32727"/>
                </a:cubicBezTo>
                <a:moveTo>
                  <a:pt x="114544" y="109088"/>
                </a:moveTo>
                <a:cubicBezTo>
                  <a:pt x="114544" y="112100"/>
                  <a:pt x="112100" y="114544"/>
                  <a:pt x="109088" y="114544"/>
                </a:cubicBezTo>
                <a:lnTo>
                  <a:pt x="10911" y="114544"/>
                </a:lnTo>
                <a:cubicBezTo>
                  <a:pt x="7900" y="114544"/>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51" name="Shape 4851"/>
          <p:cNvSpPr/>
          <p:nvPr/>
        </p:nvSpPr>
        <p:spPr>
          <a:xfrm>
            <a:off x="7318082" y="4397568"/>
            <a:ext cx="279328" cy="279328"/>
          </a:xfrm>
          <a:custGeom>
            <a:avLst/>
            <a:gdLst/>
            <a:ahLst/>
            <a:cxnLst/>
            <a:rect l="0" t="0" r="0" b="0"/>
            <a:pathLst>
              <a:path w="120000" h="120000" extrusionOk="0">
                <a:moveTo>
                  <a:pt x="87272" y="60000"/>
                </a:moveTo>
                <a:cubicBezTo>
                  <a:pt x="87272" y="69861"/>
                  <a:pt x="82022" y="78472"/>
                  <a:pt x="74183" y="83261"/>
                </a:cubicBezTo>
                <a:lnTo>
                  <a:pt x="82411" y="59477"/>
                </a:lnTo>
                <a:cubicBezTo>
                  <a:pt x="83988" y="55522"/>
                  <a:pt x="84516" y="52361"/>
                  <a:pt x="84516" y="49544"/>
                </a:cubicBezTo>
                <a:cubicBezTo>
                  <a:pt x="84516" y="48950"/>
                  <a:pt x="84450" y="48433"/>
                  <a:pt x="84411" y="47888"/>
                </a:cubicBezTo>
                <a:cubicBezTo>
                  <a:pt x="86227" y="51538"/>
                  <a:pt x="87272" y="55644"/>
                  <a:pt x="87272" y="60000"/>
                </a:cubicBezTo>
                <a:moveTo>
                  <a:pt x="63822" y="47000"/>
                </a:moveTo>
                <a:cubicBezTo>
                  <a:pt x="65488" y="46911"/>
                  <a:pt x="66994" y="46738"/>
                  <a:pt x="66994" y="46738"/>
                </a:cubicBezTo>
                <a:cubicBezTo>
                  <a:pt x="68488" y="46555"/>
                  <a:pt x="68311" y="44366"/>
                  <a:pt x="66816" y="44450"/>
                </a:cubicBezTo>
                <a:cubicBezTo>
                  <a:pt x="66816" y="44450"/>
                  <a:pt x="62327" y="44805"/>
                  <a:pt x="59427" y="44805"/>
                </a:cubicBezTo>
                <a:cubicBezTo>
                  <a:pt x="56700" y="44805"/>
                  <a:pt x="52122" y="44450"/>
                  <a:pt x="52122" y="44450"/>
                </a:cubicBezTo>
                <a:cubicBezTo>
                  <a:pt x="50627" y="44366"/>
                  <a:pt x="50455" y="46644"/>
                  <a:pt x="51944" y="46738"/>
                </a:cubicBezTo>
                <a:cubicBezTo>
                  <a:pt x="51944" y="46738"/>
                  <a:pt x="53361" y="46911"/>
                  <a:pt x="54855" y="47000"/>
                </a:cubicBezTo>
                <a:lnTo>
                  <a:pt x="59177" y="58838"/>
                </a:lnTo>
                <a:lnTo>
                  <a:pt x="53111" y="77033"/>
                </a:lnTo>
                <a:lnTo>
                  <a:pt x="43011" y="47000"/>
                </a:lnTo>
                <a:cubicBezTo>
                  <a:pt x="44677" y="46911"/>
                  <a:pt x="46183" y="46738"/>
                  <a:pt x="46183" y="46738"/>
                </a:cubicBezTo>
                <a:cubicBezTo>
                  <a:pt x="47677" y="46555"/>
                  <a:pt x="47500" y="44366"/>
                  <a:pt x="46005" y="44450"/>
                </a:cubicBezTo>
                <a:cubicBezTo>
                  <a:pt x="46005" y="44450"/>
                  <a:pt x="41516" y="44805"/>
                  <a:pt x="38616" y="44805"/>
                </a:cubicBezTo>
                <a:cubicBezTo>
                  <a:pt x="38250" y="44805"/>
                  <a:pt x="37800" y="44794"/>
                  <a:pt x="37372" y="44783"/>
                </a:cubicBezTo>
                <a:cubicBezTo>
                  <a:pt x="42266" y="37511"/>
                  <a:pt x="50572" y="32727"/>
                  <a:pt x="60000" y="32727"/>
                </a:cubicBezTo>
                <a:cubicBezTo>
                  <a:pt x="66916" y="32727"/>
                  <a:pt x="73211" y="35322"/>
                  <a:pt x="78022" y="39566"/>
                </a:cubicBezTo>
                <a:cubicBezTo>
                  <a:pt x="75500" y="39761"/>
                  <a:pt x="73883" y="42016"/>
                  <a:pt x="73883" y="44450"/>
                </a:cubicBezTo>
                <a:cubicBezTo>
                  <a:pt x="73883" y="46738"/>
                  <a:pt x="75027" y="48672"/>
                  <a:pt x="76433" y="50955"/>
                </a:cubicBezTo>
                <a:cubicBezTo>
                  <a:pt x="77488" y="52800"/>
                  <a:pt x="78716" y="55172"/>
                  <a:pt x="78716" y="58600"/>
                </a:cubicBezTo>
                <a:cubicBezTo>
                  <a:pt x="78716" y="60972"/>
                  <a:pt x="77805" y="63727"/>
                  <a:pt x="76605" y="67566"/>
                </a:cubicBezTo>
                <a:lnTo>
                  <a:pt x="73838" y="76805"/>
                </a:lnTo>
                <a:cubicBezTo>
                  <a:pt x="73838" y="76805"/>
                  <a:pt x="63822" y="47000"/>
                  <a:pt x="63822" y="47000"/>
                </a:cubicBezTo>
                <a:close/>
                <a:moveTo>
                  <a:pt x="60000" y="87272"/>
                </a:moveTo>
                <a:cubicBezTo>
                  <a:pt x="57327" y="87272"/>
                  <a:pt x="54761" y="86872"/>
                  <a:pt x="52322" y="86155"/>
                </a:cubicBezTo>
                <a:lnTo>
                  <a:pt x="60483" y="62422"/>
                </a:lnTo>
                <a:cubicBezTo>
                  <a:pt x="60483" y="62422"/>
                  <a:pt x="67838" y="82583"/>
                  <a:pt x="69027" y="85711"/>
                </a:cubicBezTo>
                <a:cubicBezTo>
                  <a:pt x="66200" y="86705"/>
                  <a:pt x="63172" y="87272"/>
                  <a:pt x="60000" y="87272"/>
                </a:cubicBezTo>
                <a:moveTo>
                  <a:pt x="32727" y="60000"/>
                </a:moveTo>
                <a:cubicBezTo>
                  <a:pt x="32727" y="56211"/>
                  <a:pt x="33500" y="52611"/>
                  <a:pt x="34894" y="49333"/>
                </a:cubicBezTo>
                <a:lnTo>
                  <a:pt x="47661" y="84300"/>
                </a:lnTo>
                <a:cubicBezTo>
                  <a:pt x="38805" y="79788"/>
                  <a:pt x="32727" y="70616"/>
                  <a:pt x="32727" y="60000"/>
                </a:cubicBezTo>
                <a:moveTo>
                  <a:pt x="60000" y="27272"/>
                </a:moveTo>
                <a:cubicBezTo>
                  <a:pt x="41927" y="27272"/>
                  <a:pt x="27272" y="41927"/>
                  <a:pt x="27272" y="60000"/>
                </a:cubicBezTo>
                <a:cubicBezTo>
                  <a:pt x="27272" y="78077"/>
                  <a:pt x="41927" y="92727"/>
                  <a:pt x="60000" y="92727"/>
                </a:cubicBezTo>
                <a:cubicBezTo>
                  <a:pt x="78072" y="92727"/>
                  <a:pt x="92727" y="78077"/>
                  <a:pt x="92727" y="60000"/>
                </a:cubicBezTo>
                <a:cubicBezTo>
                  <a:pt x="92727" y="41927"/>
                  <a:pt x="78072" y="27272"/>
                  <a:pt x="60000" y="27272"/>
                </a:cubicBezTo>
                <a:moveTo>
                  <a:pt x="114544" y="109088"/>
                </a:moveTo>
                <a:cubicBezTo>
                  <a:pt x="114544" y="112100"/>
                  <a:pt x="112100" y="114544"/>
                  <a:pt x="109088" y="114544"/>
                </a:cubicBezTo>
                <a:lnTo>
                  <a:pt x="10911" y="114544"/>
                </a:lnTo>
                <a:cubicBezTo>
                  <a:pt x="7900" y="114544"/>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52" name="Shape 4852"/>
          <p:cNvSpPr/>
          <p:nvPr/>
        </p:nvSpPr>
        <p:spPr>
          <a:xfrm>
            <a:off x="7851343" y="4397568"/>
            <a:ext cx="279328" cy="279328"/>
          </a:xfrm>
          <a:custGeom>
            <a:avLst/>
            <a:gdLst/>
            <a:ahLst/>
            <a:cxnLst/>
            <a:rect l="0" t="0" r="0" b="0"/>
            <a:pathLst>
              <a:path w="120000" h="120000" extrusionOk="0">
                <a:moveTo>
                  <a:pt x="79088" y="57272"/>
                </a:moveTo>
                <a:cubicBezTo>
                  <a:pt x="75283" y="57272"/>
                  <a:pt x="71605" y="57783"/>
                  <a:pt x="68066" y="58644"/>
                </a:cubicBezTo>
                <a:cubicBezTo>
                  <a:pt x="67244" y="56616"/>
                  <a:pt x="66338" y="54633"/>
                  <a:pt x="65350" y="52688"/>
                </a:cubicBezTo>
                <a:cubicBezTo>
                  <a:pt x="71016" y="50005"/>
                  <a:pt x="76266" y="46611"/>
                  <a:pt x="81066" y="42677"/>
                </a:cubicBezTo>
                <a:cubicBezTo>
                  <a:pt x="84566" y="46933"/>
                  <a:pt x="86772" y="52261"/>
                  <a:pt x="87177" y="58094"/>
                </a:cubicBezTo>
                <a:cubicBezTo>
                  <a:pt x="84544" y="57611"/>
                  <a:pt x="81866" y="57272"/>
                  <a:pt x="79088" y="57272"/>
                </a:cubicBezTo>
                <a:moveTo>
                  <a:pt x="73477" y="83694"/>
                </a:moveTo>
                <a:cubicBezTo>
                  <a:pt x="73155" y="76783"/>
                  <a:pt x="71983" y="70100"/>
                  <a:pt x="69944" y="63794"/>
                </a:cubicBezTo>
                <a:cubicBezTo>
                  <a:pt x="72888" y="63116"/>
                  <a:pt x="75938" y="62727"/>
                  <a:pt x="79088" y="62727"/>
                </a:cubicBezTo>
                <a:cubicBezTo>
                  <a:pt x="81811" y="62727"/>
                  <a:pt x="84438" y="63100"/>
                  <a:pt x="87005" y="63616"/>
                </a:cubicBezTo>
                <a:cubicBezTo>
                  <a:pt x="85861" y="72227"/>
                  <a:pt x="80711" y="79566"/>
                  <a:pt x="73477" y="83694"/>
                </a:cubicBezTo>
                <a:moveTo>
                  <a:pt x="60000" y="87272"/>
                </a:moveTo>
                <a:cubicBezTo>
                  <a:pt x="54144" y="87272"/>
                  <a:pt x="48733" y="85411"/>
                  <a:pt x="44283" y="82266"/>
                </a:cubicBezTo>
                <a:cubicBezTo>
                  <a:pt x="49011" y="74605"/>
                  <a:pt x="56155" y="68600"/>
                  <a:pt x="64700" y="65377"/>
                </a:cubicBezTo>
                <a:cubicBezTo>
                  <a:pt x="66816" y="71905"/>
                  <a:pt x="68005" y="78838"/>
                  <a:pt x="68133" y="86038"/>
                </a:cubicBezTo>
                <a:cubicBezTo>
                  <a:pt x="65561" y="86838"/>
                  <a:pt x="62833" y="87272"/>
                  <a:pt x="60000" y="87272"/>
                </a:cubicBezTo>
                <a:moveTo>
                  <a:pt x="32727" y="60000"/>
                </a:moveTo>
                <a:cubicBezTo>
                  <a:pt x="42444" y="60000"/>
                  <a:pt x="51733" y="58161"/>
                  <a:pt x="60288" y="54850"/>
                </a:cubicBezTo>
                <a:cubicBezTo>
                  <a:pt x="61194" y="56622"/>
                  <a:pt x="62061" y="58416"/>
                  <a:pt x="62827" y="60266"/>
                </a:cubicBezTo>
                <a:cubicBezTo>
                  <a:pt x="53411" y="63800"/>
                  <a:pt x="45500" y="70322"/>
                  <a:pt x="40138" y="78650"/>
                </a:cubicBezTo>
                <a:cubicBezTo>
                  <a:pt x="35555" y="73772"/>
                  <a:pt x="32727" y="67222"/>
                  <a:pt x="32727" y="60000"/>
                </a:cubicBezTo>
                <a:moveTo>
                  <a:pt x="46433" y="36366"/>
                </a:moveTo>
                <a:cubicBezTo>
                  <a:pt x="50650" y="40438"/>
                  <a:pt x="54405" y="44988"/>
                  <a:pt x="57516" y="50005"/>
                </a:cubicBezTo>
                <a:cubicBezTo>
                  <a:pt x="49950" y="52827"/>
                  <a:pt x="41811" y="54450"/>
                  <a:pt x="33277" y="54516"/>
                </a:cubicBezTo>
                <a:cubicBezTo>
                  <a:pt x="34866" y="46744"/>
                  <a:pt x="39766" y="40200"/>
                  <a:pt x="46433" y="36366"/>
                </a:cubicBezTo>
                <a:moveTo>
                  <a:pt x="60000" y="32727"/>
                </a:moveTo>
                <a:cubicBezTo>
                  <a:pt x="66488" y="32727"/>
                  <a:pt x="72444" y="35000"/>
                  <a:pt x="77122" y="38788"/>
                </a:cubicBezTo>
                <a:cubicBezTo>
                  <a:pt x="72705" y="42344"/>
                  <a:pt x="67872" y="45411"/>
                  <a:pt x="62677" y="47844"/>
                </a:cubicBezTo>
                <a:cubicBezTo>
                  <a:pt x="59622" y="42788"/>
                  <a:pt x="55961" y="38161"/>
                  <a:pt x="51850" y="33966"/>
                </a:cubicBezTo>
                <a:cubicBezTo>
                  <a:pt x="54427" y="33166"/>
                  <a:pt x="57161" y="32727"/>
                  <a:pt x="60000" y="32727"/>
                </a:cubicBezTo>
                <a:moveTo>
                  <a:pt x="60000" y="27272"/>
                </a:moveTo>
                <a:cubicBezTo>
                  <a:pt x="41927" y="27272"/>
                  <a:pt x="27272" y="41927"/>
                  <a:pt x="27272" y="60000"/>
                </a:cubicBezTo>
                <a:cubicBezTo>
                  <a:pt x="27272" y="78077"/>
                  <a:pt x="41927" y="92727"/>
                  <a:pt x="60000" y="92727"/>
                </a:cubicBezTo>
                <a:cubicBezTo>
                  <a:pt x="78072" y="92727"/>
                  <a:pt x="92727" y="78077"/>
                  <a:pt x="92727" y="60000"/>
                </a:cubicBezTo>
                <a:cubicBezTo>
                  <a:pt x="92727" y="41927"/>
                  <a:pt x="78072" y="27272"/>
                  <a:pt x="60000" y="27272"/>
                </a:cubicBezTo>
                <a:moveTo>
                  <a:pt x="114544" y="109088"/>
                </a:moveTo>
                <a:cubicBezTo>
                  <a:pt x="114544" y="112100"/>
                  <a:pt x="112100" y="114544"/>
                  <a:pt x="109088" y="114544"/>
                </a:cubicBezTo>
                <a:lnTo>
                  <a:pt x="10911" y="114544"/>
                </a:lnTo>
                <a:cubicBezTo>
                  <a:pt x="7900" y="114544"/>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53" name="Shape 4853"/>
          <p:cNvSpPr/>
          <p:nvPr/>
        </p:nvSpPr>
        <p:spPr>
          <a:xfrm>
            <a:off x="8409997" y="4397568"/>
            <a:ext cx="228541" cy="279328"/>
          </a:xfrm>
          <a:custGeom>
            <a:avLst/>
            <a:gdLst/>
            <a:ahLst/>
            <a:cxnLst/>
            <a:rect l="0" t="0" r="0" b="0"/>
            <a:pathLst>
              <a:path w="120000" h="120000" extrusionOk="0">
                <a:moveTo>
                  <a:pt x="86111" y="76100"/>
                </a:moveTo>
                <a:cubicBezTo>
                  <a:pt x="86111" y="81272"/>
                  <a:pt x="82811" y="83705"/>
                  <a:pt x="77755" y="83672"/>
                </a:cubicBezTo>
                <a:cubicBezTo>
                  <a:pt x="77055" y="83672"/>
                  <a:pt x="76283" y="83672"/>
                  <a:pt x="75811" y="83577"/>
                </a:cubicBezTo>
                <a:lnTo>
                  <a:pt x="75811" y="69427"/>
                </a:lnTo>
                <a:cubicBezTo>
                  <a:pt x="76283" y="69333"/>
                  <a:pt x="77094" y="69238"/>
                  <a:pt x="78338" y="69238"/>
                </a:cubicBezTo>
                <a:cubicBezTo>
                  <a:pt x="83144" y="69238"/>
                  <a:pt x="86150" y="71611"/>
                  <a:pt x="86111" y="76100"/>
                </a:cubicBezTo>
                <a:moveTo>
                  <a:pt x="70200" y="65933"/>
                </a:moveTo>
                <a:lnTo>
                  <a:pt x="70200" y="87172"/>
                </a:lnTo>
                <a:cubicBezTo>
                  <a:pt x="71588" y="87333"/>
                  <a:pt x="73644" y="87488"/>
                  <a:pt x="76544" y="87488"/>
                </a:cubicBezTo>
                <a:cubicBezTo>
                  <a:pt x="81383" y="87488"/>
                  <a:pt x="85344" y="86594"/>
                  <a:pt x="87944" y="84700"/>
                </a:cubicBezTo>
                <a:cubicBezTo>
                  <a:pt x="90333" y="82938"/>
                  <a:pt x="92055" y="80083"/>
                  <a:pt x="92055" y="75944"/>
                </a:cubicBezTo>
                <a:cubicBezTo>
                  <a:pt x="92055" y="72122"/>
                  <a:pt x="90438" y="69461"/>
                  <a:pt x="87872" y="67794"/>
                </a:cubicBezTo>
                <a:cubicBezTo>
                  <a:pt x="85488" y="66216"/>
                  <a:pt x="82444" y="65483"/>
                  <a:pt x="77755" y="65483"/>
                </a:cubicBezTo>
                <a:cubicBezTo>
                  <a:pt x="74927" y="65483"/>
                  <a:pt x="72250" y="65638"/>
                  <a:pt x="70200" y="65933"/>
                </a:cubicBezTo>
                <a:moveTo>
                  <a:pt x="80000" y="32727"/>
                </a:moveTo>
                <a:lnTo>
                  <a:pt x="80000" y="5455"/>
                </a:lnTo>
                <a:lnTo>
                  <a:pt x="83333" y="5455"/>
                </a:lnTo>
                <a:lnTo>
                  <a:pt x="113333" y="32727"/>
                </a:lnTo>
                <a:cubicBezTo>
                  <a:pt x="113333" y="32727"/>
                  <a:pt x="80000" y="32727"/>
                  <a:pt x="80000" y="32727"/>
                </a:cubicBezTo>
                <a:close/>
                <a:moveTo>
                  <a:pt x="113333" y="109083"/>
                </a:moveTo>
                <a:cubicBezTo>
                  <a:pt x="113333" y="112100"/>
                  <a:pt x="110350" y="114538"/>
                  <a:pt x="106666" y="114538"/>
                </a:cubicBezTo>
                <a:lnTo>
                  <a:pt x="13333" y="114538"/>
                </a:lnTo>
                <a:cubicBezTo>
                  <a:pt x="9655" y="114538"/>
                  <a:pt x="6666" y="112100"/>
                  <a:pt x="6666" y="109083"/>
                </a:cubicBezTo>
                <a:lnTo>
                  <a:pt x="6666" y="10911"/>
                </a:lnTo>
                <a:cubicBezTo>
                  <a:pt x="6666" y="7894"/>
                  <a:pt x="9655" y="5455"/>
                  <a:pt x="13333" y="5455"/>
                </a:cubicBezTo>
                <a:lnTo>
                  <a:pt x="73333" y="5455"/>
                </a:lnTo>
                <a:lnTo>
                  <a:pt x="73333" y="32727"/>
                </a:lnTo>
                <a:cubicBezTo>
                  <a:pt x="73333" y="35738"/>
                  <a:pt x="76322" y="38177"/>
                  <a:pt x="80000" y="38177"/>
                </a:cubicBezTo>
                <a:lnTo>
                  <a:pt x="113333" y="38177"/>
                </a:lnTo>
                <a:cubicBezTo>
                  <a:pt x="113333" y="38177"/>
                  <a:pt x="113333" y="109083"/>
                  <a:pt x="113333" y="109083"/>
                </a:cubicBezTo>
                <a:close/>
                <a:moveTo>
                  <a:pt x="86666" y="0"/>
                </a:moveTo>
                <a:lnTo>
                  <a:pt x="13333" y="0"/>
                </a:lnTo>
                <a:cubicBezTo>
                  <a:pt x="5972" y="0"/>
                  <a:pt x="0" y="4877"/>
                  <a:pt x="0" y="10911"/>
                </a:cubicBezTo>
                <a:lnTo>
                  <a:pt x="0" y="109083"/>
                </a:lnTo>
                <a:cubicBezTo>
                  <a:pt x="0" y="115116"/>
                  <a:pt x="5972" y="120000"/>
                  <a:pt x="13333" y="120000"/>
                </a:cubicBezTo>
                <a:lnTo>
                  <a:pt x="106666" y="120000"/>
                </a:lnTo>
                <a:cubicBezTo>
                  <a:pt x="114027" y="120000"/>
                  <a:pt x="120000" y="115116"/>
                  <a:pt x="120000" y="109083"/>
                </a:cubicBezTo>
                <a:lnTo>
                  <a:pt x="120000" y="30000"/>
                </a:lnTo>
                <a:cubicBezTo>
                  <a:pt x="120000" y="30000"/>
                  <a:pt x="86666" y="0"/>
                  <a:pt x="86666" y="0"/>
                </a:cubicBezTo>
                <a:close/>
                <a:moveTo>
                  <a:pt x="37605" y="75877"/>
                </a:moveTo>
                <a:cubicBezTo>
                  <a:pt x="36800" y="75877"/>
                  <a:pt x="36216" y="75844"/>
                  <a:pt x="35738" y="75750"/>
                </a:cubicBezTo>
                <a:lnTo>
                  <a:pt x="35738" y="69366"/>
                </a:lnTo>
                <a:cubicBezTo>
                  <a:pt x="36138" y="69266"/>
                  <a:pt x="36911" y="69172"/>
                  <a:pt x="38044" y="69172"/>
                </a:cubicBezTo>
                <a:cubicBezTo>
                  <a:pt x="40833" y="69172"/>
                  <a:pt x="42411" y="70361"/>
                  <a:pt x="42411" y="72350"/>
                </a:cubicBezTo>
                <a:cubicBezTo>
                  <a:pt x="42411" y="74561"/>
                  <a:pt x="40577" y="75877"/>
                  <a:pt x="37605" y="75877"/>
                </a:cubicBezTo>
                <a:moveTo>
                  <a:pt x="37755" y="65483"/>
                </a:moveTo>
                <a:cubicBezTo>
                  <a:pt x="34344" y="65483"/>
                  <a:pt x="31922" y="65672"/>
                  <a:pt x="30200" y="65933"/>
                </a:cubicBezTo>
                <a:lnTo>
                  <a:pt x="30200" y="87266"/>
                </a:lnTo>
                <a:lnTo>
                  <a:pt x="35738" y="87266"/>
                </a:lnTo>
                <a:lnTo>
                  <a:pt x="35738" y="79533"/>
                </a:lnTo>
                <a:cubicBezTo>
                  <a:pt x="36244" y="79600"/>
                  <a:pt x="36911" y="79633"/>
                  <a:pt x="37644" y="79633"/>
                </a:cubicBezTo>
                <a:cubicBezTo>
                  <a:pt x="40944" y="79633"/>
                  <a:pt x="43766" y="78927"/>
                  <a:pt x="45672" y="77355"/>
                </a:cubicBezTo>
                <a:cubicBezTo>
                  <a:pt x="47138" y="76133"/>
                  <a:pt x="47944" y="74338"/>
                  <a:pt x="47944" y="72222"/>
                </a:cubicBezTo>
                <a:cubicBezTo>
                  <a:pt x="47944" y="70100"/>
                  <a:pt x="46883" y="68311"/>
                  <a:pt x="45305" y="67216"/>
                </a:cubicBezTo>
                <a:cubicBezTo>
                  <a:pt x="43655" y="66061"/>
                  <a:pt x="41200" y="65483"/>
                  <a:pt x="37755" y="65483"/>
                </a:cubicBezTo>
                <a:moveTo>
                  <a:pt x="59805" y="74433"/>
                </a:moveTo>
                <a:cubicBezTo>
                  <a:pt x="56616" y="73377"/>
                  <a:pt x="55222" y="72766"/>
                  <a:pt x="55222" y="71388"/>
                </a:cubicBezTo>
                <a:cubicBezTo>
                  <a:pt x="55222" y="70266"/>
                  <a:pt x="56394" y="69300"/>
                  <a:pt x="58816" y="69300"/>
                </a:cubicBezTo>
                <a:cubicBezTo>
                  <a:pt x="61238" y="69300"/>
                  <a:pt x="62994" y="69905"/>
                  <a:pt x="63983" y="70327"/>
                </a:cubicBezTo>
                <a:lnTo>
                  <a:pt x="65233" y="66383"/>
                </a:lnTo>
                <a:cubicBezTo>
                  <a:pt x="63766" y="65805"/>
                  <a:pt x="61711" y="65288"/>
                  <a:pt x="58927" y="65288"/>
                </a:cubicBezTo>
                <a:cubicBezTo>
                  <a:pt x="53100" y="65288"/>
                  <a:pt x="49577" y="68111"/>
                  <a:pt x="49577" y="71800"/>
                </a:cubicBezTo>
                <a:cubicBezTo>
                  <a:pt x="49577" y="74944"/>
                  <a:pt x="52250" y="76938"/>
                  <a:pt x="56361" y="78188"/>
                </a:cubicBezTo>
                <a:cubicBezTo>
                  <a:pt x="59327" y="79116"/>
                  <a:pt x="60505" y="79888"/>
                  <a:pt x="60505" y="81238"/>
                </a:cubicBezTo>
                <a:cubicBezTo>
                  <a:pt x="60505" y="82650"/>
                  <a:pt x="59144" y="83577"/>
                  <a:pt x="56577" y="83577"/>
                </a:cubicBezTo>
                <a:cubicBezTo>
                  <a:pt x="54194" y="83577"/>
                  <a:pt x="51883" y="82905"/>
                  <a:pt x="50383" y="82233"/>
                </a:cubicBezTo>
                <a:lnTo>
                  <a:pt x="49244" y="86272"/>
                </a:lnTo>
                <a:cubicBezTo>
                  <a:pt x="50638" y="86950"/>
                  <a:pt x="53422" y="87588"/>
                  <a:pt x="56244" y="87588"/>
                </a:cubicBezTo>
                <a:cubicBezTo>
                  <a:pt x="63033" y="87588"/>
                  <a:pt x="66222" y="84505"/>
                  <a:pt x="66222" y="80883"/>
                </a:cubicBezTo>
                <a:cubicBezTo>
                  <a:pt x="66222" y="77833"/>
                  <a:pt x="64172" y="75844"/>
                  <a:pt x="59805" y="74433"/>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54" name="Shape 4854"/>
          <p:cNvSpPr/>
          <p:nvPr/>
        </p:nvSpPr>
        <p:spPr>
          <a:xfrm>
            <a:off x="8943258" y="4397568"/>
            <a:ext cx="228541" cy="279328"/>
          </a:xfrm>
          <a:custGeom>
            <a:avLst/>
            <a:gdLst/>
            <a:ahLst/>
            <a:cxnLst/>
            <a:rect l="0" t="0" r="0" b="0"/>
            <a:pathLst>
              <a:path w="120000" h="120000" extrusionOk="0">
                <a:moveTo>
                  <a:pt x="70200" y="87272"/>
                </a:moveTo>
                <a:lnTo>
                  <a:pt x="75811" y="87272"/>
                </a:lnTo>
                <a:lnTo>
                  <a:pt x="75811" y="65644"/>
                </a:lnTo>
                <a:lnTo>
                  <a:pt x="70200" y="65644"/>
                </a:lnTo>
                <a:cubicBezTo>
                  <a:pt x="70200" y="65644"/>
                  <a:pt x="70200" y="87272"/>
                  <a:pt x="70200" y="87272"/>
                </a:cubicBezTo>
                <a:close/>
                <a:moveTo>
                  <a:pt x="80000" y="32727"/>
                </a:moveTo>
                <a:lnTo>
                  <a:pt x="80000" y="5455"/>
                </a:lnTo>
                <a:lnTo>
                  <a:pt x="83333" y="5455"/>
                </a:lnTo>
                <a:lnTo>
                  <a:pt x="113333" y="32727"/>
                </a:lnTo>
                <a:cubicBezTo>
                  <a:pt x="113333" y="32727"/>
                  <a:pt x="80000" y="32727"/>
                  <a:pt x="80000" y="32727"/>
                </a:cubicBezTo>
                <a:close/>
                <a:moveTo>
                  <a:pt x="113333" y="109088"/>
                </a:moveTo>
                <a:cubicBezTo>
                  <a:pt x="113333" y="112105"/>
                  <a:pt x="110344" y="114544"/>
                  <a:pt x="106666" y="114544"/>
                </a:cubicBezTo>
                <a:lnTo>
                  <a:pt x="13333" y="114544"/>
                </a:lnTo>
                <a:cubicBezTo>
                  <a:pt x="9655" y="114544"/>
                  <a:pt x="6666" y="112105"/>
                  <a:pt x="6666" y="109088"/>
                </a:cubicBezTo>
                <a:lnTo>
                  <a:pt x="6666" y="10911"/>
                </a:lnTo>
                <a:cubicBezTo>
                  <a:pt x="6666" y="7894"/>
                  <a:pt x="9655" y="5455"/>
                  <a:pt x="13333" y="5455"/>
                </a:cubicBezTo>
                <a:lnTo>
                  <a:pt x="73333" y="5455"/>
                </a:lnTo>
                <a:lnTo>
                  <a:pt x="73333" y="32727"/>
                </a:lnTo>
                <a:cubicBezTo>
                  <a:pt x="73333" y="35738"/>
                  <a:pt x="76322" y="38177"/>
                  <a:pt x="80000" y="38177"/>
                </a:cubicBezTo>
                <a:lnTo>
                  <a:pt x="113333" y="38177"/>
                </a:lnTo>
                <a:cubicBezTo>
                  <a:pt x="113333" y="38177"/>
                  <a:pt x="113333" y="109088"/>
                  <a:pt x="113333" y="109088"/>
                </a:cubicBezTo>
                <a:close/>
                <a:moveTo>
                  <a:pt x="86666" y="0"/>
                </a:moveTo>
                <a:lnTo>
                  <a:pt x="13333" y="0"/>
                </a:lnTo>
                <a:cubicBezTo>
                  <a:pt x="5972" y="0"/>
                  <a:pt x="0" y="4883"/>
                  <a:pt x="0" y="10911"/>
                </a:cubicBezTo>
                <a:lnTo>
                  <a:pt x="0" y="109088"/>
                </a:lnTo>
                <a:cubicBezTo>
                  <a:pt x="0" y="115116"/>
                  <a:pt x="5972" y="120000"/>
                  <a:pt x="13333" y="120000"/>
                </a:cubicBezTo>
                <a:lnTo>
                  <a:pt x="106666" y="120000"/>
                </a:lnTo>
                <a:cubicBezTo>
                  <a:pt x="114027" y="120000"/>
                  <a:pt x="120000" y="115116"/>
                  <a:pt x="120000" y="109088"/>
                </a:cubicBezTo>
                <a:lnTo>
                  <a:pt x="120000" y="30000"/>
                </a:lnTo>
                <a:cubicBezTo>
                  <a:pt x="120000" y="30000"/>
                  <a:pt x="86666" y="0"/>
                  <a:pt x="86666" y="0"/>
                </a:cubicBezTo>
                <a:close/>
                <a:moveTo>
                  <a:pt x="53433" y="78061"/>
                </a:moveTo>
                <a:lnTo>
                  <a:pt x="54894" y="73472"/>
                </a:lnTo>
                <a:cubicBezTo>
                  <a:pt x="55300" y="72222"/>
                  <a:pt x="55666" y="70588"/>
                  <a:pt x="56033" y="69305"/>
                </a:cubicBezTo>
                <a:lnTo>
                  <a:pt x="56105" y="69305"/>
                </a:lnTo>
                <a:cubicBezTo>
                  <a:pt x="56472" y="70588"/>
                  <a:pt x="56916" y="72188"/>
                  <a:pt x="57355" y="73472"/>
                </a:cubicBezTo>
                <a:lnTo>
                  <a:pt x="58894" y="78061"/>
                </a:lnTo>
                <a:cubicBezTo>
                  <a:pt x="58894" y="78061"/>
                  <a:pt x="53433" y="78061"/>
                  <a:pt x="53433" y="78061"/>
                </a:cubicBezTo>
                <a:close/>
                <a:moveTo>
                  <a:pt x="52622" y="65644"/>
                </a:moveTo>
                <a:lnTo>
                  <a:pt x="45072" y="87272"/>
                </a:lnTo>
                <a:lnTo>
                  <a:pt x="50861" y="87272"/>
                </a:lnTo>
                <a:lnTo>
                  <a:pt x="52622" y="81722"/>
                </a:lnTo>
                <a:lnTo>
                  <a:pt x="59700" y="81722"/>
                </a:lnTo>
                <a:lnTo>
                  <a:pt x="61605" y="87272"/>
                </a:lnTo>
                <a:lnTo>
                  <a:pt x="67622" y="87272"/>
                </a:lnTo>
                <a:lnTo>
                  <a:pt x="59955" y="65644"/>
                </a:lnTo>
                <a:cubicBezTo>
                  <a:pt x="59955" y="65644"/>
                  <a:pt x="52622" y="65644"/>
                  <a:pt x="52622" y="65644"/>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55" name="Shape 4855"/>
          <p:cNvSpPr/>
          <p:nvPr/>
        </p:nvSpPr>
        <p:spPr>
          <a:xfrm>
            <a:off x="9476519" y="4397568"/>
            <a:ext cx="228541" cy="279328"/>
          </a:xfrm>
          <a:custGeom>
            <a:avLst/>
            <a:gdLst/>
            <a:ahLst/>
            <a:cxnLst/>
            <a:rect l="0" t="0" r="0" b="0"/>
            <a:pathLst>
              <a:path w="120000" h="120000" extrusionOk="0">
                <a:moveTo>
                  <a:pt x="76866" y="87272"/>
                </a:moveTo>
                <a:lnTo>
                  <a:pt x="82472" y="87272"/>
                </a:lnTo>
                <a:lnTo>
                  <a:pt x="82472" y="78577"/>
                </a:lnTo>
                <a:lnTo>
                  <a:pt x="91350" y="78577"/>
                </a:lnTo>
                <a:lnTo>
                  <a:pt x="91350" y="74600"/>
                </a:lnTo>
                <a:lnTo>
                  <a:pt x="82472" y="74600"/>
                </a:lnTo>
                <a:lnTo>
                  <a:pt x="82472" y="69655"/>
                </a:lnTo>
                <a:lnTo>
                  <a:pt x="91972" y="69655"/>
                </a:lnTo>
                <a:lnTo>
                  <a:pt x="91972" y="65644"/>
                </a:lnTo>
                <a:lnTo>
                  <a:pt x="76866" y="65644"/>
                </a:lnTo>
                <a:cubicBezTo>
                  <a:pt x="76866" y="65644"/>
                  <a:pt x="76866" y="87272"/>
                  <a:pt x="76866" y="87272"/>
                </a:cubicBezTo>
                <a:close/>
                <a:moveTo>
                  <a:pt x="80000" y="32727"/>
                </a:moveTo>
                <a:lnTo>
                  <a:pt x="80000" y="5455"/>
                </a:lnTo>
                <a:lnTo>
                  <a:pt x="83333" y="5455"/>
                </a:lnTo>
                <a:lnTo>
                  <a:pt x="113333" y="32727"/>
                </a:lnTo>
                <a:cubicBezTo>
                  <a:pt x="113333" y="32727"/>
                  <a:pt x="80000" y="32727"/>
                  <a:pt x="80000" y="32727"/>
                </a:cubicBezTo>
                <a:close/>
                <a:moveTo>
                  <a:pt x="113333" y="109088"/>
                </a:moveTo>
                <a:cubicBezTo>
                  <a:pt x="113333" y="112105"/>
                  <a:pt x="110350" y="114544"/>
                  <a:pt x="106666" y="114544"/>
                </a:cubicBezTo>
                <a:lnTo>
                  <a:pt x="13333" y="114544"/>
                </a:lnTo>
                <a:cubicBezTo>
                  <a:pt x="9650" y="114544"/>
                  <a:pt x="6666" y="112105"/>
                  <a:pt x="6666" y="109088"/>
                </a:cubicBezTo>
                <a:lnTo>
                  <a:pt x="6666" y="10911"/>
                </a:lnTo>
                <a:cubicBezTo>
                  <a:pt x="6666" y="7894"/>
                  <a:pt x="9650" y="5455"/>
                  <a:pt x="13333" y="5455"/>
                </a:cubicBezTo>
                <a:lnTo>
                  <a:pt x="73333" y="5455"/>
                </a:lnTo>
                <a:lnTo>
                  <a:pt x="73333" y="32727"/>
                </a:lnTo>
                <a:cubicBezTo>
                  <a:pt x="73333" y="35738"/>
                  <a:pt x="76316" y="38177"/>
                  <a:pt x="80000" y="38177"/>
                </a:cubicBezTo>
                <a:lnTo>
                  <a:pt x="113333" y="38177"/>
                </a:lnTo>
                <a:cubicBezTo>
                  <a:pt x="113333" y="38177"/>
                  <a:pt x="113333" y="109088"/>
                  <a:pt x="113333" y="109088"/>
                </a:cubicBezTo>
                <a:close/>
                <a:moveTo>
                  <a:pt x="86666" y="0"/>
                </a:moveTo>
                <a:lnTo>
                  <a:pt x="13333" y="0"/>
                </a:lnTo>
                <a:cubicBezTo>
                  <a:pt x="5972" y="0"/>
                  <a:pt x="0" y="4883"/>
                  <a:pt x="0" y="10911"/>
                </a:cubicBezTo>
                <a:lnTo>
                  <a:pt x="0" y="109088"/>
                </a:lnTo>
                <a:cubicBezTo>
                  <a:pt x="0" y="115116"/>
                  <a:pt x="5972" y="120000"/>
                  <a:pt x="13333" y="120000"/>
                </a:cubicBezTo>
                <a:lnTo>
                  <a:pt x="106666" y="120000"/>
                </a:lnTo>
                <a:cubicBezTo>
                  <a:pt x="114027" y="120000"/>
                  <a:pt x="120000" y="115116"/>
                  <a:pt x="120000" y="109088"/>
                </a:cubicBezTo>
                <a:lnTo>
                  <a:pt x="120000" y="30000"/>
                </a:lnTo>
                <a:cubicBezTo>
                  <a:pt x="120000" y="30000"/>
                  <a:pt x="86666" y="0"/>
                  <a:pt x="86666" y="0"/>
                </a:cubicBezTo>
                <a:close/>
                <a:moveTo>
                  <a:pt x="57755" y="83677"/>
                </a:moveTo>
                <a:cubicBezTo>
                  <a:pt x="57055" y="83677"/>
                  <a:pt x="56283" y="83677"/>
                  <a:pt x="55805" y="83583"/>
                </a:cubicBezTo>
                <a:lnTo>
                  <a:pt x="55805" y="69433"/>
                </a:lnTo>
                <a:cubicBezTo>
                  <a:pt x="56283" y="69333"/>
                  <a:pt x="57094" y="69238"/>
                  <a:pt x="58338" y="69238"/>
                </a:cubicBezTo>
                <a:cubicBezTo>
                  <a:pt x="63144" y="69238"/>
                  <a:pt x="66150" y="71616"/>
                  <a:pt x="66111" y="76105"/>
                </a:cubicBezTo>
                <a:cubicBezTo>
                  <a:pt x="66111" y="81272"/>
                  <a:pt x="62811" y="83711"/>
                  <a:pt x="57755" y="83677"/>
                </a:cubicBezTo>
                <a:moveTo>
                  <a:pt x="57755" y="65483"/>
                </a:moveTo>
                <a:cubicBezTo>
                  <a:pt x="54927" y="65483"/>
                  <a:pt x="52250" y="65644"/>
                  <a:pt x="50200" y="65933"/>
                </a:cubicBezTo>
                <a:lnTo>
                  <a:pt x="50200" y="87172"/>
                </a:lnTo>
                <a:cubicBezTo>
                  <a:pt x="51594" y="87333"/>
                  <a:pt x="53644" y="87494"/>
                  <a:pt x="56544" y="87494"/>
                </a:cubicBezTo>
                <a:cubicBezTo>
                  <a:pt x="61377" y="87494"/>
                  <a:pt x="65344" y="86594"/>
                  <a:pt x="67950" y="84700"/>
                </a:cubicBezTo>
                <a:cubicBezTo>
                  <a:pt x="70333" y="82938"/>
                  <a:pt x="72055" y="80083"/>
                  <a:pt x="72055" y="75944"/>
                </a:cubicBezTo>
                <a:cubicBezTo>
                  <a:pt x="72055" y="72127"/>
                  <a:pt x="70444" y="69461"/>
                  <a:pt x="67872" y="67794"/>
                </a:cubicBezTo>
                <a:cubicBezTo>
                  <a:pt x="65488" y="66222"/>
                  <a:pt x="62450" y="65483"/>
                  <a:pt x="57755" y="65483"/>
                </a:cubicBezTo>
                <a:moveTo>
                  <a:pt x="37605" y="75883"/>
                </a:moveTo>
                <a:cubicBezTo>
                  <a:pt x="36794" y="75883"/>
                  <a:pt x="36211" y="75850"/>
                  <a:pt x="35733" y="75755"/>
                </a:cubicBezTo>
                <a:lnTo>
                  <a:pt x="35733" y="69366"/>
                </a:lnTo>
                <a:cubicBezTo>
                  <a:pt x="36138" y="69272"/>
                  <a:pt x="36905" y="69177"/>
                  <a:pt x="38044" y="69177"/>
                </a:cubicBezTo>
                <a:cubicBezTo>
                  <a:pt x="40833" y="69177"/>
                  <a:pt x="42411" y="70361"/>
                  <a:pt x="42411" y="72350"/>
                </a:cubicBezTo>
                <a:cubicBezTo>
                  <a:pt x="42411" y="74566"/>
                  <a:pt x="40577" y="75883"/>
                  <a:pt x="37605" y="75883"/>
                </a:cubicBezTo>
                <a:moveTo>
                  <a:pt x="37755" y="65483"/>
                </a:moveTo>
                <a:cubicBezTo>
                  <a:pt x="34344" y="65483"/>
                  <a:pt x="31922" y="65677"/>
                  <a:pt x="30200" y="65933"/>
                </a:cubicBezTo>
                <a:lnTo>
                  <a:pt x="30200" y="87272"/>
                </a:lnTo>
                <a:lnTo>
                  <a:pt x="35733" y="87272"/>
                </a:lnTo>
                <a:lnTo>
                  <a:pt x="35733" y="79538"/>
                </a:lnTo>
                <a:cubicBezTo>
                  <a:pt x="36250" y="79600"/>
                  <a:pt x="36905" y="79633"/>
                  <a:pt x="37644" y="79633"/>
                </a:cubicBezTo>
                <a:cubicBezTo>
                  <a:pt x="40944" y="79633"/>
                  <a:pt x="43766" y="78927"/>
                  <a:pt x="45672" y="77355"/>
                </a:cubicBezTo>
                <a:cubicBezTo>
                  <a:pt x="47144" y="76138"/>
                  <a:pt x="47950" y="74338"/>
                  <a:pt x="47950" y="72222"/>
                </a:cubicBezTo>
                <a:cubicBezTo>
                  <a:pt x="47950" y="70105"/>
                  <a:pt x="46883" y="68311"/>
                  <a:pt x="45305" y="67216"/>
                </a:cubicBezTo>
                <a:cubicBezTo>
                  <a:pt x="43661" y="66066"/>
                  <a:pt x="41200" y="65483"/>
                  <a:pt x="37755" y="65483"/>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56" name="Shape 4856"/>
          <p:cNvSpPr/>
          <p:nvPr/>
        </p:nvSpPr>
        <p:spPr>
          <a:xfrm>
            <a:off x="10009781" y="4397568"/>
            <a:ext cx="228541" cy="279328"/>
          </a:xfrm>
          <a:custGeom>
            <a:avLst/>
            <a:gdLst/>
            <a:ahLst/>
            <a:cxnLst/>
            <a:rect l="0" t="0" r="0" b="0"/>
            <a:pathLst>
              <a:path w="120000" h="120000" extrusionOk="0">
                <a:moveTo>
                  <a:pt x="71866" y="87272"/>
                </a:moveTo>
                <a:lnTo>
                  <a:pt x="77472" y="87272"/>
                </a:lnTo>
                <a:lnTo>
                  <a:pt x="77472" y="78577"/>
                </a:lnTo>
                <a:lnTo>
                  <a:pt x="86350" y="78577"/>
                </a:lnTo>
                <a:lnTo>
                  <a:pt x="86350" y="74600"/>
                </a:lnTo>
                <a:lnTo>
                  <a:pt x="77472" y="74600"/>
                </a:lnTo>
                <a:lnTo>
                  <a:pt x="77472" y="69655"/>
                </a:lnTo>
                <a:lnTo>
                  <a:pt x="86972" y="69655"/>
                </a:lnTo>
                <a:lnTo>
                  <a:pt x="86972" y="65644"/>
                </a:lnTo>
                <a:lnTo>
                  <a:pt x="71866" y="65644"/>
                </a:lnTo>
                <a:cubicBezTo>
                  <a:pt x="71866" y="65644"/>
                  <a:pt x="71866" y="87272"/>
                  <a:pt x="71866" y="87272"/>
                </a:cubicBezTo>
                <a:close/>
                <a:moveTo>
                  <a:pt x="80000" y="32727"/>
                </a:moveTo>
                <a:lnTo>
                  <a:pt x="80000" y="5455"/>
                </a:lnTo>
                <a:lnTo>
                  <a:pt x="83333" y="5455"/>
                </a:lnTo>
                <a:lnTo>
                  <a:pt x="113333" y="32727"/>
                </a:lnTo>
                <a:cubicBezTo>
                  <a:pt x="113333" y="32727"/>
                  <a:pt x="80000" y="32727"/>
                  <a:pt x="80000" y="32727"/>
                </a:cubicBezTo>
                <a:close/>
                <a:moveTo>
                  <a:pt x="113333" y="109088"/>
                </a:moveTo>
                <a:cubicBezTo>
                  <a:pt x="113333" y="112105"/>
                  <a:pt x="110350" y="114544"/>
                  <a:pt x="106666" y="114544"/>
                </a:cubicBezTo>
                <a:lnTo>
                  <a:pt x="13333" y="114544"/>
                </a:lnTo>
                <a:cubicBezTo>
                  <a:pt x="9650" y="114544"/>
                  <a:pt x="6666" y="112105"/>
                  <a:pt x="6666" y="109088"/>
                </a:cubicBezTo>
                <a:lnTo>
                  <a:pt x="6666" y="10911"/>
                </a:lnTo>
                <a:cubicBezTo>
                  <a:pt x="6666" y="7894"/>
                  <a:pt x="9650" y="5455"/>
                  <a:pt x="13333" y="5455"/>
                </a:cubicBezTo>
                <a:lnTo>
                  <a:pt x="73333" y="5455"/>
                </a:lnTo>
                <a:lnTo>
                  <a:pt x="73333" y="32727"/>
                </a:lnTo>
                <a:cubicBezTo>
                  <a:pt x="73333" y="35738"/>
                  <a:pt x="76316" y="38177"/>
                  <a:pt x="80000" y="38177"/>
                </a:cubicBezTo>
                <a:lnTo>
                  <a:pt x="113333" y="38177"/>
                </a:lnTo>
                <a:cubicBezTo>
                  <a:pt x="113333" y="38177"/>
                  <a:pt x="113333" y="109088"/>
                  <a:pt x="113333" y="109088"/>
                </a:cubicBezTo>
                <a:close/>
                <a:moveTo>
                  <a:pt x="86666" y="0"/>
                </a:moveTo>
                <a:lnTo>
                  <a:pt x="13333" y="0"/>
                </a:lnTo>
                <a:cubicBezTo>
                  <a:pt x="5972" y="0"/>
                  <a:pt x="0" y="4883"/>
                  <a:pt x="0" y="10911"/>
                </a:cubicBezTo>
                <a:lnTo>
                  <a:pt x="0" y="109088"/>
                </a:lnTo>
                <a:cubicBezTo>
                  <a:pt x="0" y="115116"/>
                  <a:pt x="5972" y="120000"/>
                  <a:pt x="13333" y="120000"/>
                </a:cubicBezTo>
                <a:lnTo>
                  <a:pt x="106666" y="120000"/>
                </a:lnTo>
                <a:cubicBezTo>
                  <a:pt x="114027" y="120000"/>
                  <a:pt x="120000" y="115116"/>
                  <a:pt x="120000" y="109088"/>
                </a:cubicBezTo>
                <a:lnTo>
                  <a:pt x="120000" y="30000"/>
                </a:lnTo>
                <a:cubicBezTo>
                  <a:pt x="120000" y="30000"/>
                  <a:pt x="86666" y="0"/>
                  <a:pt x="86666" y="0"/>
                </a:cubicBezTo>
                <a:close/>
                <a:moveTo>
                  <a:pt x="61866" y="87272"/>
                </a:moveTo>
                <a:lnTo>
                  <a:pt x="67472" y="87272"/>
                </a:lnTo>
                <a:lnTo>
                  <a:pt x="67472" y="65644"/>
                </a:lnTo>
                <a:lnTo>
                  <a:pt x="61866" y="65644"/>
                </a:lnTo>
                <a:cubicBezTo>
                  <a:pt x="61866" y="65644"/>
                  <a:pt x="61866" y="87272"/>
                  <a:pt x="61866" y="87272"/>
                </a:cubicBezTo>
                <a:close/>
                <a:moveTo>
                  <a:pt x="46638" y="78705"/>
                </a:moveTo>
                <a:lnTo>
                  <a:pt x="50455" y="78705"/>
                </a:lnTo>
                <a:lnTo>
                  <a:pt x="50455" y="83227"/>
                </a:lnTo>
                <a:cubicBezTo>
                  <a:pt x="50011" y="83416"/>
                  <a:pt x="48988" y="83550"/>
                  <a:pt x="47700" y="83550"/>
                </a:cubicBezTo>
                <a:cubicBezTo>
                  <a:pt x="43116" y="83550"/>
                  <a:pt x="39927" y="80916"/>
                  <a:pt x="39927" y="76455"/>
                </a:cubicBezTo>
                <a:cubicBezTo>
                  <a:pt x="39927" y="71772"/>
                  <a:pt x="43450" y="69461"/>
                  <a:pt x="48105" y="69461"/>
                </a:cubicBezTo>
                <a:cubicBezTo>
                  <a:pt x="50822" y="69461"/>
                  <a:pt x="52505" y="69883"/>
                  <a:pt x="53866" y="70400"/>
                </a:cubicBezTo>
                <a:lnTo>
                  <a:pt x="55038" y="66477"/>
                </a:lnTo>
                <a:cubicBezTo>
                  <a:pt x="53827" y="65966"/>
                  <a:pt x="51372" y="65422"/>
                  <a:pt x="48177" y="65422"/>
                </a:cubicBezTo>
                <a:cubicBezTo>
                  <a:pt x="40072" y="65422"/>
                  <a:pt x="34100" y="69527"/>
                  <a:pt x="34061" y="76716"/>
                </a:cubicBezTo>
                <a:cubicBezTo>
                  <a:pt x="34022" y="79894"/>
                  <a:pt x="35272" y="82711"/>
                  <a:pt x="37544" y="84572"/>
                </a:cubicBezTo>
                <a:cubicBezTo>
                  <a:pt x="39816" y="86500"/>
                  <a:pt x="43083" y="87494"/>
                  <a:pt x="47588" y="87494"/>
                </a:cubicBezTo>
                <a:cubicBezTo>
                  <a:pt x="50861" y="87494"/>
                  <a:pt x="54122" y="86788"/>
                  <a:pt x="55844" y="86277"/>
                </a:cubicBezTo>
                <a:lnTo>
                  <a:pt x="55844" y="74883"/>
                </a:lnTo>
                <a:lnTo>
                  <a:pt x="46638" y="74883"/>
                </a:lnTo>
                <a:cubicBezTo>
                  <a:pt x="46638" y="74883"/>
                  <a:pt x="46638" y="78705"/>
                  <a:pt x="46638" y="78705"/>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57" name="Shape 4857"/>
          <p:cNvSpPr/>
          <p:nvPr/>
        </p:nvSpPr>
        <p:spPr>
          <a:xfrm>
            <a:off x="10543042" y="4397568"/>
            <a:ext cx="228541" cy="279328"/>
          </a:xfrm>
          <a:custGeom>
            <a:avLst/>
            <a:gdLst/>
            <a:ahLst/>
            <a:cxnLst/>
            <a:rect l="0" t="0" r="0" b="0"/>
            <a:pathLst>
              <a:path w="120000" h="120000" extrusionOk="0">
                <a:moveTo>
                  <a:pt x="55938" y="75883"/>
                </a:moveTo>
                <a:cubicBezTo>
                  <a:pt x="55127" y="75883"/>
                  <a:pt x="54544" y="75850"/>
                  <a:pt x="54066" y="75755"/>
                </a:cubicBezTo>
                <a:lnTo>
                  <a:pt x="54066" y="69366"/>
                </a:lnTo>
                <a:cubicBezTo>
                  <a:pt x="54472" y="69272"/>
                  <a:pt x="55238" y="69177"/>
                  <a:pt x="56377" y="69177"/>
                </a:cubicBezTo>
                <a:cubicBezTo>
                  <a:pt x="59166" y="69177"/>
                  <a:pt x="60744" y="70361"/>
                  <a:pt x="60744" y="72350"/>
                </a:cubicBezTo>
                <a:cubicBezTo>
                  <a:pt x="60744" y="74566"/>
                  <a:pt x="58911" y="75883"/>
                  <a:pt x="55938" y="75883"/>
                </a:cubicBezTo>
                <a:moveTo>
                  <a:pt x="56088" y="65483"/>
                </a:moveTo>
                <a:cubicBezTo>
                  <a:pt x="52672" y="65483"/>
                  <a:pt x="50255" y="65677"/>
                  <a:pt x="48533" y="65938"/>
                </a:cubicBezTo>
                <a:lnTo>
                  <a:pt x="48533" y="87272"/>
                </a:lnTo>
                <a:lnTo>
                  <a:pt x="54066" y="87272"/>
                </a:lnTo>
                <a:lnTo>
                  <a:pt x="54066" y="79538"/>
                </a:lnTo>
                <a:cubicBezTo>
                  <a:pt x="54583" y="79600"/>
                  <a:pt x="55238" y="79633"/>
                  <a:pt x="55977" y="79633"/>
                </a:cubicBezTo>
                <a:cubicBezTo>
                  <a:pt x="59277" y="79633"/>
                  <a:pt x="62100" y="78927"/>
                  <a:pt x="64005" y="77355"/>
                </a:cubicBezTo>
                <a:cubicBezTo>
                  <a:pt x="65477" y="76138"/>
                  <a:pt x="66283" y="74344"/>
                  <a:pt x="66283" y="72222"/>
                </a:cubicBezTo>
                <a:cubicBezTo>
                  <a:pt x="66283" y="70105"/>
                  <a:pt x="65216" y="68311"/>
                  <a:pt x="63638" y="67216"/>
                </a:cubicBezTo>
                <a:cubicBezTo>
                  <a:pt x="61994" y="66061"/>
                  <a:pt x="59533" y="65483"/>
                  <a:pt x="56088" y="65483"/>
                </a:cubicBezTo>
                <a:moveTo>
                  <a:pt x="67394" y="76716"/>
                </a:moveTo>
                <a:cubicBezTo>
                  <a:pt x="67355" y="79894"/>
                  <a:pt x="68605" y="82711"/>
                  <a:pt x="70877" y="84577"/>
                </a:cubicBezTo>
                <a:cubicBezTo>
                  <a:pt x="73150" y="86505"/>
                  <a:pt x="76416" y="87494"/>
                  <a:pt x="80922" y="87494"/>
                </a:cubicBezTo>
                <a:cubicBezTo>
                  <a:pt x="84194" y="87494"/>
                  <a:pt x="87455" y="86788"/>
                  <a:pt x="89177" y="86277"/>
                </a:cubicBezTo>
                <a:lnTo>
                  <a:pt x="89177" y="74883"/>
                </a:lnTo>
                <a:lnTo>
                  <a:pt x="79972" y="74883"/>
                </a:lnTo>
                <a:lnTo>
                  <a:pt x="79972" y="78705"/>
                </a:lnTo>
                <a:lnTo>
                  <a:pt x="83783" y="78705"/>
                </a:lnTo>
                <a:lnTo>
                  <a:pt x="83783" y="83227"/>
                </a:lnTo>
                <a:cubicBezTo>
                  <a:pt x="83344" y="83416"/>
                  <a:pt x="82322" y="83550"/>
                  <a:pt x="81033" y="83550"/>
                </a:cubicBezTo>
                <a:cubicBezTo>
                  <a:pt x="76450" y="83550"/>
                  <a:pt x="73261" y="80922"/>
                  <a:pt x="73261" y="76455"/>
                </a:cubicBezTo>
                <a:cubicBezTo>
                  <a:pt x="73261" y="71772"/>
                  <a:pt x="76783" y="69461"/>
                  <a:pt x="81438" y="69461"/>
                </a:cubicBezTo>
                <a:cubicBezTo>
                  <a:pt x="84155" y="69461"/>
                  <a:pt x="85838" y="69883"/>
                  <a:pt x="87200" y="70394"/>
                </a:cubicBezTo>
                <a:lnTo>
                  <a:pt x="88366" y="66477"/>
                </a:lnTo>
                <a:cubicBezTo>
                  <a:pt x="87161" y="65966"/>
                  <a:pt x="84705" y="65422"/>
                  <a:pt x="81511" y="65422"/>
                </a:cubicBezTo>
                <a:cubicBezTo>
                  <a:pt x="73405" y="65422"/>
                  <a:pt x="67433" y="69527"/>
                  <a:pt x="67394" y="76716"/>
                </a:cubicBezTo>
                <a:moveTo>
                  <a:pt x="80000" y="32727"/>
                </a:moveTo>
                <a:lnTo>
                  <a:pt x="80000" y="5455"/>
                </a:lnTo>
                <a:lnTo>
                  <a:pt x="83333" y="5455"/>
                </a:lnTo>
                <a:lnTo>
                  <a:pt x="113333" y="32727"/>
                </a:lnTo>
                <a:cubicBezTo>
                  <a:pt x="113333" y="32727"/>
                  <a:pt x="80000" y="32727"/>
                  <a:pt x="80000" y="32727"/>
                </a:cubicBezTo>
                <a:close/>
                <a:moveTo>
                  <a:pt x="113333" y="109088"/>
                </a:moveTo>
                <a:cubicBezTo>
                  <a:pt x="113333" y="112105"/>
                  <a:pt x="110350" y="114544"/>
                  <a:pt x="106666" y="114544"/>
                </a:cubicBezTo>
                <a:lnTo>
                  <a:pt x="13333" y="114544"/>
                </a:lnTo>
                <a:cubicBezTo>
                  <a:pt x="9650" y="114544"/>
                  <a:pt x="6666" y="112105"/>
                  <a:pt x="6666" y="109088"/>
                </a:cubicBezTo>
                <a:lnTo>
                  <a:pt x="6666" y="10911"/>
                </a:lnTo>
                <a:cubicBezTo>
                  <a:pt x="6666" y="7894"/>
                  <a:pt x="9650" y="5455"/>
                  <a:pt x="13333" y="5455"/>
                </a:cubicBezTo>
                <a:lnTo>
                  <a:pt x="73333" y="5455"/>
                </a:lnTo>
                <a:lnTo>
                  <a:pt x="73333" y="32727"/>
                </a:lnTo>
                <a:cubicBezTo>
                  <a:pt x="73333" y="35738"/>
                  <a:pt x="76316" y="38177"/>
                  <a:pt x="80000" y="38177"/>
                </a:cubicBezTo>
                <a:lnTo>
                  <a:pt x="113333" y="38177"/>
                </a:lnTo>
                <a:cubicBezTo>
                  <a:pt x="113333" y="38177"/>
                  <a:pt x="113333" y="109088"/>
                  <a:pt x="113333" y="109088"/>
                </a:cubicBezTo>
                <a:close/>
                <a:moveTo>
                  <a:pt x="86666" y="0"/>
                </a:moveTo>
                <a:lnTo>
                  <a:pt x="13333" y="0"/>
                </a:lnTo>
                <a:cubicBezTo>
                  <a:pt x="5972" y="0"/>
                  <a:pt x="0" y="4883"/>
                  <a:pt x="0" y="10911"/>
                </a:cubicBezTo>
                <a:lnTo>
                  <a:pt x="0" y="109088"/>
                </a:lnTo>
                <a:cubicBezTo>
                  <a:pt x="0" y="115116"/>
                  <a:pt x="5972" y="120000"/>
                  <a:pt x="13333" y="120000"/>
                </a:cubicBezTo>
                <a:lnTo>
                  <a:pt x="106666" y="120000"/>
                </a:lnTo>
                <a:cubicBezTo>
                  <a:pt x="114027" y="120000"/>
                  <a:pt x="120000" y="115116"/>
                  <a:pt x="120000" y="109088"/>
                </a:cubicBezTo>
                <a:lnTo>
                  <a:pt x="120000" y="30000"/>
                </a:lnTo>
                <a:cubicBezTo>
                  <a:pt x="120000" y="30000"/>
                  <a:pt x="86666" y="0"/>
                  <a:pt x="86666" y="0"/>
                </a:cubicBezTo>
                <a:close/>
                <a:moveTo>
                  <a:pt x="36700" y="79250"/>
                </a:moveTo>
                <a:cubicBezTo>
                  <a:pt x="36700" y="82622"/>
                  <a:pt x="35238" y="83550"/>
                  <a:pt x="32888" y="83550"/>
                </a:cubicBezTo>
                <a:cubicBezTo>
                  <a:pt x="31788" y="83550"/>
                  <a:pt x="30800" y="83388"/>
                  <a:pt x="30033" y="83161"/>
                </a:cubicBezTo>
                <a:lnTo>
                  <a:pt x="29405" y="87111"/>
                </a:lnTo>
                <a:cubicBezTo>
                  <a:pt x="30505" y="87433"/>
                  <a:pt x="32194" y="87627"/>
                  <a:pt x="33477" y="87627"/>
                </a:cubicBezTo>
                <a:cubicBezTo>
                  <a:pt x="38905" y="87627"/>
                  <a:pt x="42277" y="85472"/>
                  <a:pt x="42277" y="79311"/>
                </a:cubicBezTo>
                <a:lnTo>
                  <a:pt x="42277" y="65644"/>
                </a:lnTo>
                <a:lnTo>
                  <a:pt x="36700" y="65644"/>
                </a:lnTo>
                <a:cubicBezTo>
                  <a:pt x="36700" y="65644"/>
                  <a:pt x="36700" y="79250"/>
                  <a:pt x="36700" y="79250"/>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58" name="Shape 4858"/>
          <p:cNvSpPr/>
          <p:nvPr/>
        </p:nvSpPr>
        <p:spPr>
          <a:xfrm>
            <a:off x="11076303" y="4397568"/>
            <a:ext cx="228541" cy="279328"/>
          </a:xfrm>
          <a:custGeom>
            <a:avLst/>
            <a:gdLst/>
            <a:ahLst/>
            <a:cxnLst/>
            <a:rect l="0" t="0" r="0" b="0"/>
            <a:pathLst>
              <a:path w="120000" h="120000" extrusionOk="0">
                <a:moveTo>
                  <a:pt x="80000" y="32727"/>
                </a:moveTo>
                <a:lnTo>
                  <a:pt x="80000" y="5455"/>
                </a:lnTo>
                <a:lnTo>
                  <a:pt x="83333" y="5455"/>
                </a:lnTo>
                <a:lnTo>
                  <a:pt x="113333" y="32727"/>
                </a:lnTo>
                <a:cubicBezTo>
                  <a:pt x="113333" y="32727"/>
                  <a:pt x="80000" y="32727"/>
                  <a:pt x="80000" y="32727"/>
                </a:cubicBezTo>
                <a:close/>
                <a:moveTo>
                  <a:pt x="113333" y="109088"/>
                </a:moveTo>
                <a:cubicBezTo>
                  <a:pt x="113333" y="112105"/>
                  <a:pt x="110344" y="114544"/>
                  <a:pt x="106666" y="114544"/>
                </a:cubicBezTo>
                <a:lnTo>
                  <a:pt x="13333" y="114544"/>
                </a:lnTo>
                <a:cubicBezTo>
                  <a:pt x="9655" y="114544"/>
                  <a:pt x="6666" y="112105"/>
                  <a:pt x="6666" y="109088"/>
                </a:cubicBezTo>
                <a:lnTo>
                  <a:pt x="6666" y="10911"/>
                </a:lnTo>
                <a:cubicBezTo>
                  <a:pt x="6666" y="7900"/>
                  <a:pt x="9655" y="5455"/>
                  <a:pt x="13333" y="5455"/>
                </a:cubicBezTo>
                <a:lnTo>
                  <a:pt x="73333" y="5455"/>
                </a:lnTo>
                <a:lnTo>
                  <a:pt x="73333" y="32727"/>
                </a:lnTo>
                <a:cubicBezTo>
                  <a:pt x="73333" y="35738"/>
                  <a:pt x="76322" y="38177"/>
                  <a:pt x="80000" y="38177"/>
                </a:cubicBezTo>
                <a:lnTo>
                  <a:pt x="113333" y="38177"/>
                </a:lnTo>
                <a:cubicBezTo>
                  <a:pt x="113333" y="38177"/>
                  <a:pt x="113333" y="109088"/>
                  <a:pt x="113333" y="109088"/>
                </a:cubicBezTo>
                <a:close/>
                <a:moveTo>
                  <a:pt x="86666" y="0"/>
                </a:moveTo>
                <a:lnTo>
                  <a:pt x="13333" y="0"/>
                </a:lnTo>
                <a:cubicBezTo>
                  <a:pt x="5972" y="0"/>
                  <a:pt x="0" y="4883"/>
                  <a:pt x="0" y="10911"/>
                </a:cubicBezTo>
                <a:lnTo>
                  <a:pt x="0" y="109088"/>
                </a:lnTo>
                <a:cubicBezTo>
                  <a:pt x="0" y="115116"/>
                  <a:pt x="5972" y="120000"/>
                  <a:pt x="13333" y="120000"/>
                </a:cubicBezTo>
                <a:lnTo>
                  <a:pt x="106666" y="120000"/>
                </a:lnTo>
                <a:cubicBezTo>
                  <a:pt x="114027" y="120000"/>
                  <a:pt x="120000" y="115116"/>
                  <a:pt x="120000" y="109088"/>
                </a:cubicBezTo>
                <a:lnTo>
                  <a:pt x="120000" y="30000"/>
                </a:lnTo>
                <a:cubicBezTo>
                  <a:pt x="120000" y="30000"/>
                  <a:pt x="86666" y="0"/>
                  <a:pt x="86666" y="0"/>
                </a:cubicBezTo>
                <a:close/>
                <a:moveTo>
                  <a:pt x="72394" y="76716"/>
                </a:moveTo>
                <a:cubicBezTo>
                  <a:pt x="72355" y="79894"/>
                  <a:pt x="73605" y="82711"/>
                  <a:pt x="75877" y="84572"/>
                </a:cubicBezTo>
                <a:cubicBezTo>
                  <a:pt x="78150" y="86500"/>
                  <a:pt x="81416" y="87494"/>
                  <a:pt x="85927" y="87494"/>
                </a:cubicBezTo>
                <a:cubicBezTo>
                  <a:pt x="89188" y="87494"/>
                  <a:pt x="92455" y="86788"/>
                  <a:pt x="94177" y="86277"/>
                </a:cubicBezTo>
                <a:lnTo>
                  <a:pt x="94177" y="74883"/>
                </a:lnTo>
                <a:lnTo>
                  <a:pt x="84972" y="74883"/>
                </a:lnTo>
                <a:lnTo>
                  <a:pt x="84972" y="78705"/>
                </a:lnTo>
                <a:lnTo>
                  <a:pt x="88783" y="78705"/>
                </a:lnTo>
                <a:lnTo>
                  <a:pt x="88783" y="83227"/>
                </a:lnTo>
                <a:cubicBezTo>
                  <a:pt x="88344" y="83416"/>
                  <a:pt x="87322" y="83550"/>
                  <a:pt x="86033" y="83550"/>
                </a:cubicBezTo>
                <a:cubicBezTo>
                  <a:pt x="81450" y="83550"/>
                  <a:pt x="78261" y="80916"/>
                  <a:pt x="78261" y="76455"/>
                </a:cubicBezTo>
                <a:cubicBezTo>
                  <a:pt x="78261" y="71772"/>
                  <a:pt x="81783" y="69461"/>
                  <a:pt x="86438" y="69461"/>
                </a:cubicBezTo>
                <a:cubicBezTo>
                  <a:pt x="89155" y="69461"/>
                  <a:pt x="90838" y="69883"/>
                  <a:pt x="92200" y="70394"/>
                </a:cubicBezTo>
                <a:lnTo>
                  <a:pt x="93372" y="66477"/>
                </a:lnTo>
                <a:cubicBezTo>
                  <a:pt x="92161" y="65966"/>
                  <a:pt x="89705" y="65422"/>
                  <a:pt x="86511" y="65422"/>
                </a:cubicBezTo>
                <a:cubicBezTo>
                  <a:pt x="78405" y="65422"/>
                  <a:pt x="72427" y="69527"/>
                  <a:pt x="72394" y="76716"/>
                </a:cubicBezTo>
                <a:moveTo>
                  <a:pt x="34272" y="75883"/>
                </a:moveTo>
                <a:cubicBezTo>
                  <a:pt x="33461" y="75883"/>
                  <a:pt x="32877" y="75850"/>
                  <a:pt x="32400" y="75755"/>
                </a:cubicBezTo>
                <a:lnTo>
                  <a:pt x="32400" y="69366"/>
                </a:lnTo>
                <a:cubicBezTo>
                  <a:pt x="32805" y="69272"/>
                  <a:pt x="33572" y="69177"/>
                  <a:pt x="34711" y="69177"/>
                </a:cubicBezTo>
                <a:cubicBezTo>
                  <a:pt x="37500" y="69177"/>
                  <a:pt x="39077" y="70361"/>
                  <a:pt x="39077" y="72350"/>
                </a:cubicBezTo>
                <a:cubicBezTo>
                  <a:pt x="39077" y="74566"/>
                  <a:pt x="37244" y="75883"/>
                  <a:pt x="34272" y="75883"/>
                </a:cubicBezTo>
                <a:moveTo>
                  <a:pt x="34422" y="65483"/>
                </a:moveTo>
                <a:cubicBezTo>
                  <a:pt x="31011" y="65483"/>
                  <a:pt x="28588" y="65677"/>
                  <a:pt x="26866" y="65933"/>
                </a:cubicBezTo>
                <a:lnTo>
                  <a:pt x="26866" y="87272"/>
                </a:lnTo>
                <a:lnTo>
                  <a:pt x="32400" y="87272"/>
                </a:lnTo>
                <a:lnTo>
                  <a:pt x="32400" y="79538"/>
                </a:lnTo>
                <a:cubicBezTo>
                  <a:pt x="32916" y="79600"/>
                  <a:pt x="33572" y="79633"/>
                  <a:pt x="34311" y="79633"/>
                </a:cubicBezTo>
                <a:cubicBezTo>
                  <a:pt x="37611" y="79633"/>
                  <a:pt x="40433" y="78927"/>
                  <a:pt x="42338" y="77355"/>
                </a:cubicBezTo>
                <a:cubicBezTo>
                  <a:pt x="43811" y="76138"/>
                  <a:pt x="44616" y="74338"/>
                  <a:pt x="44616" y="72222"/>
                </a:cubicBezTo>
                <a:cubicBezTo>
                  <a:pt x="44616" y="70105"/>
                  <a:pt x="43550" y="68311"/>
                  <a:pt x="41972" y="67216"/>
                </a:cubicBezTo>
                <a:cubicBezTo>
                  <a:pt x="40327" y="66066"/>
                  <a:pt x="37866" y="65483"/>
                  <a:pt x="34422" y="65483"/>
                </a:cubicBezTo>
                <a:moveTo>
                  <a:pt x="62194" y="71966"/>
                </a:moveTo>
                <a:cubicBezTo>
                  <a:pt x="62194" y="75205"/>
                  <a:pt x="62305" y="78127"/>
                  <a:pt x="62666" y="80983"/>
                </a:cubicBezTo>
                <a:lnTo>
                  <a:pt x="62561" y="80983"/>
                </a:lnTo>
                <a:cubicBezTo>
                  <a:pt x="61455" y="78544"/>
                  <a:pt x="59994" y="75850"/>
                  <a:pt x="58527" y="73572"/>
                </a:cubicBezTo>
                <a:lnTo>
                  <a:pt x="53394" y="65644"/>
                </a:lnTo>
                <a:lnTo>
                  <a:pt x="46866" y="65644"/>
                </a:lnTo>
                <a:lnTo>
                  <a:pt x="46866" y="87272"/>
                </a:lnTo>
                <a:lnTo>
                  <a:pt x="52000" y="87272"/>
                </a:lnTo>
                <a:lnTo>
                  <a:pt x="52000" y="80755"/>
                </a:lnTo>
                <a:cubicBezTo>
                  <a:pt x="52000" y="77227"/>
                  <a:pt x="51927" y="74177"/>
                  <a:pt x="51777" y="71322"/>
                </a:cubicBezTo>
                <a:lnTo>
                  <a:pt x="51888" y="71294"/>
                </a:lnTo>
                <a:cubicBezTo>
                  <a:pt x="53100" y="73827"/>
                  <a:pt x="54711" y="76616"/>
                  <a:pt x="56177" y="78927"/>
                </a:cubicBezTo>
                <a:lnTo>
                  <a:pt x="61455" y="87272"/>
                </a:lnTo>
                <a:lnTo>
                  <a:pt x="67327" y="87272"/>
                </a:lnTo>
                <a:lnTo>
                  <a:pt x="67327" y="65644"/>
                </a:lnTo>
                <a:lnTo>
                  <a:pt x="62194" y="65644"/>
                </a:lnTo>
                <a:cubicBezTo>
                  <a:pt x="62194" y="65644"/>
                  <a:pt x="62194" y="71966"/>
                  <a:pt x="62194" y="71966"/>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Tree>
    <p:extLst>
      <p:ext uri="{BB962C8B-B14F-4D97-AF65-F5344CB8AC3E}">
        <p14:creationId xmlns:p14="http://schemas.microsoft.com/office/powerpoint/2010/main" val="2373856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58"/>
        <p:cNvGrpSpPr/>
        <p:nvPr/>
      </p:nvGrpSpPr>
      <p:grpSpPr>
        <a:xfrm>
          <a:off x="0" y="0"/>
          <a:ext cx="0" cy="0"/>
          <a:chOff x="0" y="0"/>
          <a:chExt cx="0" cy="0"/>
        </a:xfrm>
      </p:grpSpPr>
      <p:sp>
        <p:nvSpPr>
          <p:cNvPr id="4827" name="Shape 4827"/>
          <p:cNvSpPr/>
          <p:nvPr/>
        </p:nvSpPr>
        <p:spPr>
          <a:xfrm>
            <a:off x="3246694" y="2992331"/>
            <a:ext cx="374204" cy="374204"/>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88494" y="38988"/>
                </a:moveTo>
                <a:cubicBezTo>
                  <a:pt x="86327" y="40255"/>
                  <a:pt x="83933" y="41172"/>
                  <a:pt x="81388" y="41666"/>
                </a:cubicBezTo>
                <a:cubicBezTo>
                  <a:pt x="79344" y="39522"/>
                  <a:pt x="76438" y="38188"/>
                  <a:pt x="73216" y="38188"/>
                </a:cubicBezTo>
                <a:cubicBezTo>
                  <a:pt x="67038" y="38188"/>
                  <a:pt x="62027" y="43122"/>
                  <a:pt x="62027" y="49200"/>
                </a:cubicBezTo>
                <a:cubicBezTo>
                  <a:pt x="62027" y="50061"/>
                  <a:pt x="62127" y="50900"/>
                  <a:pt x="62316" y="51711"/>
                </a:cubicBezTo>
                <a:cubicBezTo>
                  <a:pt x="53016" y="51250"/>
                  <a:pt x="44772" y="46866"/>
                  <a:pt x="39250" y="40200"/>
                </a:cubicBezTo>
                <a:cubicBezTo>
                  <a:pt x="38288" y="41833"/>
                  <a:pt x="37738" y="43716"/>
                  <a:pt x="37738" y="45738"/>
                </a:cubicBezTo>
                <a:cubicBezTo>
                  <a:pt x="37738" y="49561"/>
                  <a:pt x="39711" y="52933"/>
                  <a:pt x="42716" y="54905"/>
                </a:cubicBezTo>
                <a:cubicBezTo>
                  <a:pt x="40883" y="54850"/>
                  <a:pt x="39155" y="54355"/>
                  <a:pt x="37644" y="53527"/>
                </a:cubicBezTo>
                <a:cubicBezTo>
                  <a:pt x="37644" y="53577"/>
                  <a:pt x="37644" y="53616"/>
                  <a:pt x="37644" y="53666"/>
                </a:cubicBezTo>
                <a:cubicBezTo>
                  <a:pt x="37644" y="59005"/>
                  <a:pt x="41505" y="63455"/>
                  <a:pt x="46622" y="64466"/>
                </a:cubicBezTo>
                <a:cubicBezTo>
                  <a:pt x="45683" y="64722"/>
                  <a:pt x="44694" y="64850"/>
                  <a:pt x="43672" y="64850"/>
                </a:cubicBezTo>
                <a:cubicBezTo>
                  <a:pt x="42955" y="64850"/>
                  <a:pt x="42250" y="64783"/>
                  <a:pt x="41572" y="64655"/>
                </a:cubicBezTo>
                <a:cubicBezTo>
                  <a:pt x="42994" y="69033"/>
                  <a:pt x="47127" y="72216"/>
                  <a:pt x="52022" y="72305"/>
                </a:cubicBezTo>
                <a:cubicBezTo>
                  <a:pt x="48188" y="75261"/>
                  <a:pt x="43366" y="77016"/>
                  <a:pt x="38122" y="77016"/>
                </a:cubicBezTo>
                <a:cubicBezTo>
                  <a:pt x="37216" y="77016"/>
                  <a:pt x="36333" y="76972"/>
                  <a:pt x="35455" y="76872"/>
                </a:cubicBezTo>
                <a:cubicBezTo>
                  <a:pt x="40411" y="79988"/>
                  <a:pt x="46288" y="81816"/>
                  <a:pt x="52611" y="81816"/>
                </a:cubicBezTo>
                <a:cubicBezTo>
                  <a:pt x="73194" y="81816"/>
                  <a:pt x="84450" y="65033"/>
                  <a:pt x="84450" y="50477"/>
                </a:cubicBezTo>
                <a:cubicBezTo>
                  <a:pt x="84450" y="50000"/>
                  <a:pt x="84438" y="49527"/>
                  <a:pt x="84416" y="49055"/>
                </a:cubicBezTo>
                <a:cubicBezTo>
                  <a:pt x="86600" y="47500"/>
                  <a:pt x="88500" y="45561"/>
                  <a:pt x="90000" y="43355"/>
                </a:cubicBezTo>
                <a:cubicBezTo>
                  <a:pt x="87994" y="44227"/>
                  <a:pt x="85838" y="44816"/>
                  <a:pt x="83572" y="45083"/>
                </a:cubicBezTo>
                <a:cubicBezTo>
                  <a:pt x="85883" y="43722"/>
                  <a:pt x="87655" y="41566"/>
                  <a:pt x="88494" y="38988"/>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28" name="Shape 4828"/>
          <p:cNvSpPr/>
          <p:nvPr/>
        </p:nvSpPr>
        <p:spPr>
          <a:xfrm>
            <a:off x="3246694" y="3525592"/>
            <a:ext cx="374204" cy="374204"/>
          </a:xfrm>
          <a:custGeom>
            <a:avLst/>
            <a:gdLst/>
            <a:ahLst/>
            <a:cxnLst/>
            <a:rect l="0" t="0" r="0" b="0"/>
            <a:pathLst>
              <a:path w="120000" h="120000" extrusionOk="0">
                <a:moveTo>
                  <a:pt x="65422" y="47044"/>
                </a:moveTo>
                <a:cubicBezTo>
                  <a:pt x="65422" y="44838"/>
                  <a:pt x="65650" y="43655"/>
                  <a:pt x="69044" y="43655"/>
                </a:cubicBezTo>
                <a:lnTo>
                  <a:pt x="73577" y="43655"/>
                </a:lnTo>
                <a:lnTo>
                  <a:pt x="73577" y="35450"/>
                </a:lnTo>
                <a:lnTo>
                  <a:pt x="66322" y="35450"/>
                </a:lnTo>
                <a:cubicBezTo>
                  <a:pt x="57605" y="35450"/>
                  <a:pt x="54533" y="39555"/>
                  <a:pt x="54533" y="46461"/>
                </a:cubicBezTo>
                <a:lnTo>
                  <a:pt x="54533" y="51788"/>
                </a:lnTo>
                <a:lnTo>
                  <a:pt x="49094" y="51788"/>
                </a:lnTo>
                <a:lnTo>
                  <a:pt x="49094" y="60000"/>
                </a:lnTo>
                <a:lnTo>
                  <a:pt x="54533" y="60000"/>
                </a:lnTo>
                <a:lnTo>
                  <a:pt x="54533" y="84550"/>
                </a:lnTo>
                <a:lnTo>
                  <a:pt x="65411" y="84550"/>
                </a:lnTo>
                <a:lnTo>
                  <a:pt x="65411" y="60000"/>
                </a:lnTo>
                <a:lnTo>
                  <a:pt x="72672" y="60000"/>
                </a:lnTo>
                <a:lnTo>
                  <a:pt x="73633" y="51788"/>
                </a:lnTo>
                <a:lnTo>
                  <a:pt x="65411" y="51788"/>
                </a:lnTo>
                <a:cubicBezTo>
                  <a:pt x="65411" y="51788"/>
                  <a:pt x="65422" y="47044"/>
                  <a:pt x="65422" y="47044"/>
                </a:cubicBezTo>
                <a:close/>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29" name="Shape 4829"/>
          <p:cNvSpPr/>
          <p:nvPr/>
        </p:nvSpPr>
        <p:spPr>
          <a:xfrm>
            <a:off x="3818046" y="2992331"/>
            <a:ext cx="374204" cy="374204"/>
          </a:xfrm>
          <a:custGeom>
            <a:avLst/>
            <a:gdLst/>
            <a:ahLst/>
            <a:cxnLst/>
            <a:rect l="0" t="0" r="0" b="0"/>
            <a:pathLst>
              <a:path w="120000" h="120000" extrusionOk="0">
                <a:moveTo>
                  <a:pt x="79577" y="67166"/>
                </a:moveTo>
                <a:cubicBezTo>
                  <a:pt x="77883" y="67166"/>
                  <a:pt x="77883" y="69044"/>
                  <a:pt x="77883" y="69044"/>
                </a:cubicBezTo>
                <a:lnTo>
                  <a:pt x="77883" y="71461"/>
                </a:lnTo>
                <a:lnTo>
                  <a:pt x="81266" y="71461"/>
                </a:lnTo>
                <a:lnTo>
                  <a:pt x="81266" y="69044"/>
                </a:lnTo>
                <a:cubicBezTo>
                  <a:pt x="81266" y="69044"/>
                  <a:pt x="81266" y="67166"/>
                  <a:pt x="79577" y="67166"/>
                </a:cubicBezTo>
                <a:moveTo>
                  <a:pt x="84927" y="68777"/>
                </a:moveTo>
                <a:lnTo>
                  <a:pt x="84927" y="74155"/>
                </a:lnTo>
                <a:lnTo>
                  <a:pt x="77883" y="74155"/>
                </a:lnTo>
                <a:lnTo>
                  <a:pt x="77883" y="78177"/>
                </a:lnTo>
                <a:cubicBezTo>
                  <a:pt x="77883" y="78177"/>
                  <a:pt x="77883" y="80061"/>
                  <a:pt x="79577" y="80061"/>
                </a:cubicBezTo>
                <a:cubicBezTo>
                  <a:pt x="81266" y="80061"/>
                  <a:pt x="81266" y="78177"/>
                  <a:pt x="81266" y="78177"/>
                </a:cubicBezTo>
                <a:lnTo>
                  <a:pt x="81266" y="76300"/>
                </a:lnTo>
                <a:lnTo>
                  <a:pt x="84927" y="76300"/>
                </a:lnTo>
                <a:lnTo>
                  <a:pt x="84927" y="79255"/>
                </a:lnTo>
                <a:cubicBezTo>
                  <a:pt x="84927" y="79255"/>
                  <a:pt x="84366" y="83016"/>
                  <a:pt x="79861" y="83016"/>
                </a:cubicBezTo>
                <a:cubicBezTo>
                  <a:pt x="75355" y="83016"/>
                  <a:pt x="74505" y="79255"/>
                  <a:pt x="74505" y="79255"/>
                </a:cubicBezTo>
                <a:lnTo>
                  <a:pt x="74505" y="68777"/>
                </a:lnTo>
                <a:cubicBezTo>
                  <a:pt x="74505" y="68777"/>
                  <a:pt x="74505" y="64211"/>
                  <a:pt x="79861" y="64211"/>
                </a:cubicBezTo>
                <a:cubicBezTo>
                  <a:pt x="85211" y="64211"/>
                  <a:pt x="84927" y="68777"/>
                  <a:pt x="84927" y="68777"/>
                </a:cubicBezTo>
                <a:moveTo>
                  <a:pt x="71688" y="78716"/>
                </a:moveTo>
                <a:cubicBezTo>
                  <a:pt x="71688" y="78716"/>
                  <a:pt x="71688" y="83016"/>
                  <a:pt x="68594" y="83016"/>
                </a:cubicBezTo>
                <a:cubicBezTo>
                  <a:pt x="66694" y="83016"/>
                  <a:pt x="65544" y="82011"/>
                  <a:pt x="64927" y="81227"/>
                </a:cubicBezTo>
                <a:lnTo>
                  <a:pt x="64927" y="82750"/>
                </a:lnTo>
                <a:lnTo>
                  <a:pt x="61266" y="82750"/>
                </a:lnTo>
                <a:lnTo>
                  <a:pt x="61266" y="58033"/>
                </a:lnTo>
                <a:lnTo>
                  <a:pt x="64927" y="58033"/>
                </a:lnTo>
                <a:lnTo>
                  <a:pt x="64927" y="66044"/>
                </a:lnTo>
                <a:cubicBezTo>
                  <a:pt x="65488" y="65455"/>
                  <a:pt x="66866" y="64211"/>
                  <a:pt x="68594" y="64211"/>
                </a:cubicBezTo>
                <a:cubicBezTo>
                  <a:pt x="70844" y="64211"/>
                  <a:pt x="71688" y="66088"/>
                  <a:pt x="71688" y="68511"/>
                </a:cubicBezTo>
                <a:cubicBezTo>
                  <a:pt x="71688" y="68511"/>
                  <a:pt x="71688" y="78716"/>
                  <a:pt x="71688" y="78716"/>
                </a:cubicBezTo>
                <a:close/>
                <a:moveTo>
                  <a:pt x="58450" y="82750"/>
                </a:moveTo>
                <a:lnTo>
                  <a:pt x="55072" y="82750"/>
                </a:lnTo>
                <a:lnTo>
                  <a:pt x="55072" y="81138"/>
                </a:lnTo>
                <a:cubicBezTo>
                  <a:pt x="55072" y="81138"/>
                  <a:pt x="53100" y="83016"/>
                  <a:pt x="50844" y="83016"/>
                </a:cubicBezTo>
                <a:cubicBezTo>
                  <a:pt x="48594" y="83016"/>
                  <a:pt x="48311" y="80866"/>
                  <a:pt x="48311" y="80866"/>
                </a:cubicBezTo>
                <a:lnTo>
                  <a:pt x="48311" y="64211"/>
                </a:lnTo>
                <a:lnTo>
                  <a:pt x="51688" y="64211"/>
                </a:lnTo>
                <a:lnTo>
                  <a:pt x="51688" y="79788"/>
                </a:lnTo>
                <a:cubicBezTo>
                  <a:pt x="51688" y="79788"/>
                  <a:pt x="51688" y="80600"/>
                  <a:pt x="52816" y="80600"/>
                </a:cubicBezTo>
                <a:cubicBezTo>
                  <a:pt x="53944" y="80600"/>
                  <a:pt x="55072" y="79255"/>
                  <a:pt x="55072" y="79255"/>
                </a:cubicBezTo>
                <a:lnTo>
                  <a:pt x="55072" y="64211"/>
                </a:lnTo>
                <a:lnTo>
                  <a:pt x="58450" y="64211"/>
                </a:lnTo>
                <a:cubicBezTo>
                  <a:pt x="58450" y="64211"/>
                  <a:pt x="58450" y="82750"/>
                  <a:pt x="58450" y="82750"/>
                </a:cubicBezTo>
                <a:close/>
                <a:moveTo>
                  <a:pt x="47750" y="61522"/>
                </a:moveTo>
                <a:lnTo>
                  <a:pt x="43522" y="61522"/>
                </a:lnTo>
                <a:lnTo>
                  <a:pt x="43522" y="82750"/>
                </a:lnTo>
                <a:lnTo>
                  <a:pt x="39577" y="82750"/>
                </a:lnTo>
                <a:lnTo>
                  <a:pt x="39577" y="61522"/>
                </a:lnTo>
                <a:lnTo>
                  <a:pt x="35350" y="61522"/>
                </a:lnTo>
                <a:lnTo>
                  <a:pt x="35350" y="58033"/>
                </a:lnTo>
                <a:lnTo>
                  <a:pt x="47750" y="58033"/>
                </a:lnTo>
                <a:cubicBezTo>
                  <a:pt x="47750" y="58033"/>
                  <a:pt x="47750" y="61522"/>
                  <a:pt x="47750" y="61522"/>
                </a:cubicBezTo>
                <a:close/>
                <a:moveTo>
                  <a:pt x="80705" y="52388"/>
                </a:moveTo>
                <a:cubicBezTo>
                  <a:pt x="80705" y="52388"/>
                  <a:pt x="70372" y="51855"/>
                  <a:pt x="60000" y="51855"/>
                </a:cubicBezTo>
                <a:cubicBezTo>
                  <a:pt x="49666" y="51855"/>
                  <a:pt x="39300" y="52388"/>
                  <a:pt x="39300" y="52388"/>
                </a:cubicBezTo>
                <a:cubicBezTo>
                  <a:pt x="34627" y="52388"/>
                  <a:pt x="30844" y="56000"/>
                  <a:pt x="30844" y="60450"/>
                </a:cubicBezTo>
                <a:cubicBezTo>
                  <a:pt x="30844" y="60450"/>
                  <a:pt x="30000" y="65677"/>
                  <a:pt x="30000" y="70927"/>
                </a:cubicBezTo>
                <a:cubicBezTo>
                  <a:pt x="30000" y="76155"/>
                  <a:pt x="30844" y="81400"/>
                  <a:pt x="30844" y="81400"/>
                </a:cubicBezTo>
                <a:cubicBezTo>
                  <a:pt x="30844" y="85855"/>
                  <a:pt x="34627" y="89461"/>
                  <a:pt x="39300" y="89461"/>
                </a:cubicBezTo>
                <a:cubicBezTo>
                  <a:pt x="39300" y="89461"/>
                  <a:pt x="49472" y="90000"/>
                  <a:pt x="60000" y="90000"/>
                </a:cubicBezTo>
                <a:cubicBezTo>
                  <a:pt x="70166" y="90000"/>
                  <a:pt x="80705" y="89461"/>
                  <a:pt x="80705" y="89461"/>
                </a:cubicBezTo>
                <a:cubicBezTo>
                  <a:pt x="85372" y="89461"/>
                  <a:pt x="89155" y="85855"/>
                  <a:pt x="89155" y="81400"/>
                </a:cubicBezTo>
                <a:cubicBezTo>
                  <a:pt x="89155" y="81400"/>
                  <a:pt x="90000" y="76111"/>
                  <a:pt x="90000" y="70927"/>
                </a:cubicBezTo>
                <a:cubicBezTo>
                  <a:pt x="90000" y="65633"/>
                  <a:pt x="89155" y="60450"/>
                  <a:pt x="89155" y="60450"/>
                </a:cubicBezTo>
                <a:cubicBezTo>
                  <a:pt x="89155" y="56000"/>
                  <a:pt x="85372" y="52388"/>
                  <a:pt x="80705" y="52388"/>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66622" y="67166"/>
                </a:moveTo>
                <a:cubicBezTo>
                  <a:pt x="65888" y="67166"/>
                  <a:pt x="65316" y="67600"/>
                  <a:pt x="64927" y="68016"/>
                </a:cubicBezTo>
                <a:lnTo>
                  <a:pt x="64927" y="79311"/>
                </a:lnTo>
                <a:cubicBezTo>
                  <a:pt x="65283" y="79694"/>
                  <a:pt x="65816" y="80061"/>
                  <a:pt x="66622" y="80061"/>
                </a:cubicBezTo>
                <a:cubicBezTo>
                  <a:pt x="68311" y="80061"/>
                  <a:pt x="68311" y="78177"/>
                  <a:pt x="68311" y="78177"/>
                </a:cubicBezTo>
                <a:lnTo>
                  <a:pt x="68311" y="69044"/>
                </a:lnTo>
                <a:cubicBezTo>
                  <a:pt x="68311" y="69044"/>
                  <a:pt x="68027" y="67166"/>
                  <a:pt x="66622" y="67166"/>
                </a:cubicBezTo>
                <a:moveTo>
                  <a:pt x="44366" y="48616"/>
                </a:moveTo>
                <a:lnTo>
                  <a:pt x="48311" y="48616"/>
                </a:lnTo>
                <a:lnTo>
                  <a:pt x="48311" y="39933"/>
                </a:lnTo>
                <a:lnTo>
                  <a:pt x="52816" y="27611"/>
                </a:lnTo>
                <a:lnTo>
                  <a:pt x="49155" y="27611"/>
                </a:lnTo>
                <a:lnTo>
                  <a:pt x="46338" y="35738"/>
                </a:lnTo>
                <a:lnTo>
                  <a:pt x="43522" y="27611"/>
                </a:lnTo>
                <a:lnTo>
                  <a:pt x="39577" y="27611"/>
                </a:lnTo>
                <a:lnTo>
                  <a:pt x="44366" y="39933"/>
                </a:lnTo>
                <a:cubicBezTo>
                  <a:pt x="44366" y="39933"/>
                  <a:pt x="44366" y="48616"/>
                  <a:pt x="44366" y="48616"/>
                </a:cubicBezTo>
                <a:close/>
                <a:moveTo>
                  <a:pt x="68872" y="48894"/>
                </a:moveTo>
                <a:cubicBezTo>
                  <a:pt x="71122" y="48894"/>
                  <a:pt x="73100" y="46938"/>
                  <a:pt x="73100" y="46938"/>
                </a:cubicBezTo>
                <a:lnTo>
                  <a:pt x="73100" y="48616"/>
                </a:lnTo>
                <a:lnTo>
                  <a:pt x="76477" y="48616"/>
                </a:lnTo>
                <a:lnTo>
                  <a:pt x="76477" y="32655"/>
                </a:lnTo>
                <a:lnTo>
                  <a:pt x="73100" y="32655"/>
                </a:lnTo>
                <a:lnTo>
                  <a:pt x="73100" y="44977"/>
                </a:lnTo>
                <a:cubicBezTo>
                  <a:pt x="73100" y="44977"/>
                  <a:pt x="71972" y="46377"/>
                  <a:pt x="70844" y="46377"/>
                </a:cubicBezTo>
                <a:cubicBezTo>
                  <a:pt x="69716" y="46377"/>
                  <a:pt x="69716" y="45533"/>
                  <a:pt x="69716" y="45533"/>
                </a:cubicBezTo>
                <a:lnTo>
                  <a:pt x="69716" y="32655"/>
                </a:lnTo>
                <a:lnTo>
                  <a:pt x="66338" y="32655"/>
                </a:lnTo>
                <a:lnTo>
                  <a:pt x="66338" y="46655"/>
                </a:lnTo>
                <a:cubicBezTo>
                  <a:pt x="66338" y="46655"/>
                  <a:pt x="66622" y="48894"/>
                  <a:pt x="68872" y="48894"/>
                </a:cubicBezTo>
                <a:moveTo>
                  <a:pt x="56477" y="36855"/>
                </a:moveTo>
                <a:cubicBezTo>
                  <a:pt x="56477" y="35927"/>
                  <a:pt x="57233" y="35177"/>
                  <a:pt x="58166" y="35177"/>
                </a:cubicBezTo>
                <a:cubicBezTo>
                  <a:pt x="59105" y="35177"/>
                  <a:pt x="59861" y="35927"/>
                  <a:pt x="59861" y="36855"/>
                </a:cubicBezTo>
                <a:lnTo>
                  <a:pt x="59861" y="44694"/>
                </a:lnTo>
                <a:cubicBezTo>
                  <a:pt x="59861" y="45622"/>
                  <a:pt x="59105" y="46377"/>
                  <a:pt x="58166" y="46377"/>
                </a:cubicBezTo>
                <a:cubicBezTo>
                  <a:pt x="57233" y="46377"/>
                  <a:pt x="56477" y="45622"/>
                  <a:pt x="56477" y="44694"/>
                </a:cubicBezTo>
                <a:cubicBezTo>
                  <a:pt x="56477" y="44694"/>
                  <a:pt x="56477" y="36855"/>
                  <a:pt x="56477" y="36855"/>
                </a:cubicBezTo>
                <a:close/>
                <a:moveTo>
                  <a:pt x="57605" y="48894"/>
                </a:moveTo>
                <a:lnTo>
                  <a:pt x="58733" y="48894"/>
                </a:lnTo>
                <a:cubicBezTo>
                  <a:pt x="61222" y="48894"/>
                  <a:pt x="63238" y="46888"/>
                  <a:pt x="63238" y="44416"/>
                </a:cubicBezTo>
                <a:lnTo>
                  <a:pt x="63238" y="37133"/>
                </a:lnTo>
                <a:cubicBezTo>
                  <a:pt x="63238" y="34661"/>
                  <a:pt x="61222" y="32655"/>
                  <a:pt x="58733" y="32655"/>
                </a:cubicBezTo>
                <a:lnTo>
                  <a:pt x="57605" y="32655"/>
                </a:lnTo>
                <a:cubicBezTo>
                  <a:pt x="55116" y="32655"/>
                  <a:pt x="53100" y="34661"/>
                  <a:pt x="53100" y="37133"/>
                </a:cubicBezTo>
                <a:lnTo>
                  <a:pt x="53100" y="44416"/>
                </a:lnTo>
                <a:cubicBezTo>
                  <a:pt x="53100" y="46888"/>
                  <a:pt x="55116" y="48894"/>
                  <a:pt x="57605" y="48894"/>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0" name="Shape 4830"/>
          <p:cNvSpPr/>
          <p:nvPr/>
        </p:nvSpPr>
        <p:spPr>
          <a:xfrm>
            <a:off x="4351307" y="2992331"/>
            <a:ext cx="374204" cy="374204"/>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59288" y="35455"/>
                </a:moveTo>
                <a:cubicBezTo>
                  <a:pt x="58133" y="35605"/>
                  <a:pt x="56972" y="35750"/>
                  <a:pt x="55805" y="35888"/>
                </a:cubicBezTo>
                <a:cubicBezTo>
                  <a:pt x="53622" y="36433"/>
                  <a:pt x="51238" y="36944"/>
                  <a:pt x="49472" y="37977"/>
                </a:cubicBezTo>
                <a:cubicBezTo>
                  <a:pt x="44750" y="40738"/>
                  <a:pt x="41483" y="43961"/>
                  <a:pt x="39294" y="49200"/>
                </a:cubicBezTo>
                <a:cubicBezTo>
                  <a:pt x="38938" y="50050"/>
                  <a:pt x="38927" y="50872"/>
                  <a:pt x="38666" y="51811"/>
                </a:cubicBezTo>
                <a:cubicBezTo>
                  <a:pt x="36988" y="57916"/>
                  <a:pt x="39966" y="64238"/>
                  <a:pt x="43577" y="66422"/>
                </a:cubicBezTo>
                <a:cubicBezTo>
                  <a:pt x="44272" y="66844"/>
                  <a:pt x="45855" y="67588"/>
                  <a:pt x="46433" y="66594"/>
                </a:cubicBezTo>
                <a:cubicBezTo>
                  <a:pt x="46755" y="66050"/>
                  <a:pt x="46683" y="65322"/>
                  <a:pt x="46883" y="64683"/>
                </a:cubicBezTo>
                <a:cubicBezTo>
                  <a:pt x="47011" y="64266"/>
                  <a:pt x="47422" y="63472"/>
                  <a:pt x="47327" y="62944"/>
                </a:cubicBezTo>
                <a:cubicBezTo>
                  <a:pt x="47166" y="62055"/>
                  <a:pt x="46211" y="61488"/>
                  <a:pt x="45811" y="60772"/>
                </a:cubicBezTo>
                <a:cubicBezTo>
                  <a:pt x="44994" y="59316"/>
                  <a:pt x="44955" y="58022"/>
                  <a:pt x="44555" y="56072"/>
                </a:cubicBezTo>
                <a:cubicBezTo>
                  <a:pt x="44588" y="55811"/>
                  <a:pt x="44616" y="55550"/>
                  <a:pt x="44650" y="55288"/>
                </a:cubicBezTo>
                <a:cubicBezTo>
                  <a:pt x="44766" y="53105"/>
                  <a:pt x="45133" y="51533"/>
                  <a:pt x="45811" y="49983"/>
                </a:cubicBezTo>
                <a:cubicBezTo>
                  <a:pt x="47783" y="45427"/>
                  <a:pt x="50955" y="42888"/>
                  <a:pt x="56077" y="41372"/>
                </a:cubicBezTo>
                <a:cubicBezTo>
                  <a:pt x="57222" y="41033"/>
                  <a:pt x="60455" y="40488"/>
                  <a:pt x="62150" y="40850"/>
                </a:cubicBezTo>
                <a:cubicBezTo>
                  <a:pt x="63161" y="41027"/>
                  <a:pt x="64172" y="41194"/>
                  <a:pt x="65183" y="41372"/>
                </a:cubicBezTo>
                <a:cubicBezTo>
                  <a:pt x="68850" y="42527"/>
                  <a:pt x="71522" y="44655"/>
                  <a:pt x="72950" y="47983"/>
                </a:cubicBezTo>
                <a:cubicBezTo>
                  <a:pt x="73844" y="50055"/>
                  <a:pt x="74105" y="54022"/>
                  <a:pt x="73483" y="56683"/>
                </a:cubicBezTo>
                <a:cubicBezTo>
                  <a:pt x="73188" y="57938"/>
                  <a:pt x="73238" y="59022"/>
                  <a:pt x="72861" y="60161"/>
                </a:cubicBezTo>
                <a:cubicBezTo>
                  <a:pt x="71472" y="64383"/>
                  <a:pt x="69433" y="68294"/>
                  <a:pt x="64822" y="69377"/>
                </a:cubicBezTo>
                <a:cubicBezTo>
                  <a:pt x="61783" y="70100"/>
                  <a:pt x="59505" y="68244"/>
                  <a:pt x="58755" y="66338"/>
                </a:cubicBezTo>
                <a:cubicBezTo>
                  <a:pt x="58544" y="65811"/>
                  <a:pt x="58188" y="64872"/>
                  <a:pt x="58400" y="63988"/>
                </a:cubicBezTo>
                <a:cubicBezTo>
                  <a:pt x="59200" y="60561"/>
                  <a:pt x="60361" y="57494"/>
                  <a:pt x="61255" y="54072"/>
                </a:cubicBezTo>
                <a:cubicBezTo>
                  <a:pt x="62105" y="50811"/>
                  <a:pt x="60488" y="48238"/>
                  <a:pt x="57950" y="47638"/>
                </a:cubicBezTo>
                <a:cubicBezTo>
                  <a:pt x="54794" y="46883"/>
                  <a:pt x="52355" y="49811"/>
                  <a:pt x="51522" y="51722"/>
                </a:cubicBezTo>
                <a:cubicBezTo>
                  <a:pt x="50861" y="53244"/>
                  <a:pt x="50461" y="56050"/>
                  <a:pt x="50983" y="58072"/>
                </a:cubicBezTo>
                <a:cubicBezTo>
                  <a:pt x="51150" y="58716"/>
                  <a:pt x="51927" y="60433"/>
                  <a:pt x="51788" y="61033"/>
                </a:cubicBezTo>
                <a:cubicBezTo>
                  <a:pt x="51183" y="63677"/>
                  <a:pt x="50488" y="66522"/>
                  <a:pt x="49738" y="69122"/>
                </a:cubicBezTo>
                <a:cubicBezTo>
                  <a:pt x="48955" y="71827"/>
                  <a:pt x="48533" y="74594"/>
                  <a:pt x="47772" y="77211"/>
                </a:cubicBezTo>
                <a:cubicBezTo>
                  <a:pt x="47422" y="78411"/>
                  <a:pt x="47438" y="79700"/>
                  <a:pt x="47150" y="80950"/>
                </a:cubicBezTo>
                <a:lnTo>
                  <a:pt x="47150" y="82777"/>
                </a:lnTo>
                <a:cubicBezTo>
                  <a:pt x="46888" y="83933"/>
                  <a:pt x="47083" y="85988"/>
                  <a:pt x="47327" y="87127"/>
                </a:cubicBezTo>
                <a:cubicBezTo>
                  <a:pt x="47483" y="87861"/>
                  <a:pt x="47233" y="88766"/>
                  <a:pt x="47594" y="89300"/>
                </a:cubicBezTo>
                <a:cubicBezTo>
                  <a:pt x="47600" y="89688"/>
                  <a:pt x="47650" y="89777"/>
                  <a:pt x="47772" y="90000"/>
                </a:cubicBezTo>
                <a:cubicBezTo>
                  <a:pt x="48888" y="89966"/>
                  <a:pt x="50433" y="87027"/>
                  <a:pt x="50983" y="86172"/>
                </a:cubicBezTo>
                <a:cubicBezTo>
                  <a:pt x="52050" y="84533"/>
                  <a:pt x="53033" y="82783"/>
                  <a:pt x="53844" y="80866"/>
                </a:cubicBezTo>
                <a:cubicBezTo>
                  <a:pt x="54572" y="79138"/>
                  <a:pt x="54688" y="77227"/>
                  <a:pt x="55272" y="75383"/>
                </a:cubicBezTo>
                <a:cubicBezTo>
                  <a:pt x="55694" y="74050"/>
                  <a:pt x="56294" y="72494"/>
                  <a:pt x="56433" y="71033"/>
                </a:cubicBezTo>
                <a:lnTo>
                  <a:pt x="56522" y="71033"/>
                </a:lnTo>
                <a:cubicBezTo>
                  <a:pt x="56755" y="71833"/>
                  <a:pt x="57594" y="72416"/>
                  <a:pt x="58222" y="72861"/>
                </a:cubicBezTo>
                <a:cubicBezTo>
                  <a:pt x="60183" y="74261"/>
                  <a:pt x="63561" y="75555"/>
                  <a:pt x="67233" y="74688"/>
                </a:cubicBezTo>
                <a:cubicBezTo>
                  <a:pt x="71388" y="73705"/>
                  <a:pt x="74700" y="71755"/>
                  <a:pt x="76877" y="68855"/>
                </a:cubicBezTo>
                <a:cubicBezTo>
                  <a:pt x="78483" y="66727"/>
                  <a:pt x="79694" y="64261"/>
                  <a:pt x="80627" y="61466"/>
                </a:cubicBezTo>
                <a:cubicBezTo>
                  <a:pt x="81088" y="60094"/>
                  <a:pt x="81183" y="58572"/>
                  <a:pt x="81522" y="57116"/>
                </a:cubicBezTo>
                <a:cubicBezTo>
                  <a:pt x="82372" y="53466"/>
                  <a:pt x="81238" y="49072"/>
                  <a:pt x="80183" y="46677"/>
                </a:cubicBezTo>
                <a:cubicBezTo>
                  <a:pt x="76977" y="39433"/>
                  <a:pt x="70166" y="35300"/>
                  <a:pt x="59288" y="35455"/>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1" name="Shape 4831"/>
          <p:cNvSpPr/>
          <p:nvPr/>
        </p:nvSpPr>
        <p:spPr>
          <a:xfrm>
            <a:off x="4884568" y="2992331"/>
            <a:ext cx="374204" cy="374204"/>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79338" y="38172"/>
                </a:moveTo>
                <a:cubicBezTo>
                  <a:pt x="71750" y="37944"/>
                  <a:pt x="66611" y="41872"/>
                  <a:pt x="63916" y="49955"/>
                </a:cubicBezTo>
                <a:cubicBezTo>
                  <a:pt x="65305" y="49427"/>
                  <a:pt x="66650" y="49161"/>
                  <a:pt x="67955" y="49161"/>
                </a:cubicBezTo>
                <a:cubicBezTo>
                  <a:pt x="70733" y="49161"/>
                  <a:pt x="71955" y="50600"/>
                  <a:pt x="71627" y="53466"/>
                </a:cubicBezTo>
                <a:cubicBezTo>
                  <a:pt x="71466" y="55205"/>
                  <a:pt x="70238" y="57738"/>
                  <a:pt x="67955" y="61061"/>
                </a:cubicBezTo>
                <a:cubicBezTo>
                  <a:pt x="65672" y="64383"/>
                  <a:pt x="63961" y="66044"/>
                  <a:pt x="62816" y="66044"/>
                </a:cubicBezTo>
                <a:cubicBezTo>
                  <a:pt x="61350" y="66044"/>
                  <a:pt x="60000" y="63477"/>
                  <a:pt x="58777" y="58344"/>
                </a:cubicBezTo>
                <a:cubicBezTo>
                  <a:pt x="58366" y="56833"/>
                  <a:pt x="57633" y="52977"/>
                  <a:pt x="56572" y="46783"/>
                </a:cubicBezTo>
                <a:cubicBezTo>
                  <a:pt x="55594" y="41044"/>
                  <a:pt x="52983" y="38361"/>
                  <a:pt x="48744" y="38738"/>
                </a:cubicBezTo>
                <a:cubicBezTo>
                  <a:pt x="46944" y="38888"/>
                  <a:pt x="44255" y="40400"/>
                  <a:pt x="40666" y="43272"/>
                </a:cubicBezTo>
                <a:cubicBezTo>
                  <a:pt x="38050" y="45461"/>
                  <a:pt x="35400" y="47650"/>
                  <a:pt x="32711" y="49844"/>
                </a:cubicBezTo>
                <a:lnTo>
                  <a:pt x="35277" y="52900"/>
                </a:lnTo>
                <a:cubicBezTo>
                  <a:pt x="37722" y="51316"/>
                  <a:pt x="39150" y="50522"/>
                  <a:pt x="39561" y="50522"/>
                </a:cubicBezTo>
                <a:cubicBezTo>
                  <a:pt x="41438" y="50522"/>
                  <a:pt x="43188" y="53238"/>
                  <a:pt x="44822" y="58677"/>
                </a:cubicBezTo>
                <a:cubicBezTo>
                  <a:pt x="46294" y="63666"/>
                  <a:pt x="47761" y="68655"/>
                  <a:pt x="49227" y="73638"/>
                </a:cubicBezTo>
                <a:cubicBezTo>
                  <a:pt x="51433" y="79077"/>
                  <a:pt x="54127" y="81794"/>
                  <a:pt x="57311" y="81794"/>
                </a:cubicBezTo>
                <a:cubicBezTo>
                  <a:pt x="62450" y="81794"/>
                  <a:pt x="68733" y="77338"/>
                  <a:pt x="76161" y="68427"/>
                </a:cubicBezTo>
                <a:cubicBezTo>
                  <a:pt x="83338" y="59888"/>
                  <a:pt x="87050" y="53166"/>
                  <a:pt x="87294" y="48255"/>
                </a:cubicBezTo>
                <a:cubicBezTo>
                  <a:pt x="87622" y="41683"/>
                  <a:pt x="84972" y="38322"/>
                  <a:pt x="79338" y="38172"/>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2" name="Shape 4832"/>
          <p:cNvSpPr/>
          <p:nvPr/>
        </p:nvSpPr>
        <p:spPr>
          <a:xfrm>
            <a:off x="5417829" y="2992331"/>
            <a:ext cx="374204" cy="374204"/>
          </a:xfrm>
          <a:custGeom>
            <a:avLst/>
            <a:gdLst/>
            <a:ahLst/>
            <a:cxnLst/>
            <a:rect l="0" t="0" r="0" b="0"/>
            <a:pathLst>
              <a:path w="120000" h="120000" extrusionOk="0">
                <a:moveTo>
                  <a:pt x="81805" y="40883"/>
                </a:moveTo>
                <a:lnTo>
                  <a:pt x="76350" y="40883"/>
                </a:lnTo>
                <a:lnTo>
                  <a:pt x="76350" y="49072"/>
                </a:lnTo>
                <a:lnTo>
                  <a:pt x="68138" y="49072"/>
                </a:lnTo>
                <a:lnTo>
                  <a:pt x="68138" y="54533"/>
                </a:lnTo>
                <a:lnTo>
                  <a:pt x="76350" y="54533"/>
                </a:lnTo>
                <a:lnTo>
                  <a:pt x="76350" y="62683"/>
                </a:lnTo>
                <a:lnTo>
                  <a:pt x="81805" y="62683"/>
                </a:lnTo>
                <a:lnTo>
                  <a:pt x="81805" y="54533"/>
                </a:lnTo>
                <a:lnTo>
                  <a:pt x="90027" y="54533"/>
                </a:lnTo>
                <a:lnTo>
                  <a:pt x="90027" y="49072"/>
                </a:lnTo>
                <a:lnTo>
                  <a:pt x="81805" y="49072"/>
                </a:lnTo>
                <a:cubicBezTo>
                  <a:pt x="81805" y="49072"/>
                  <a:pt x="81805" y="40883"/>
                  <a:pt x="81805" y="40883"/>
                </a:cubicBezTo>
                <a:close/>
                <a:moveTo>
                  <a:pt x="51783" y="77477"/>
                </a:moveTo>
                <a:cubicBezTo>
                  <a:pt x="47888" y="77477"/>
                  <a:pt x="44838" y="74972"/>
                  <a:pt x="44838" y="71772"/>
                </a:cubicBezTo>
                <a:cubicBezTo>
                  <a:pt x="44838" y="68844"/>
                  <a:pt x="48405" y="66272"/>
                  <a:pt x="52477" y="66272"/>
                </a:cubicBezTo>
                <a:lnTo>
                  <a:pt x="52477" y="65127"/>
                </a:lnTo>
                <a:lnTo>
                  <a:pt x="52483" y="65127"/>
                </a:lnTo>
                <a:lnTo>
                  <a:pt x="52583" y="66272"/>
                </a:lnTo>
                <a:cubicBezTo>
                  <a:pt x="53466" y="66277"/>
                  <a:pt x="54316" y="66411"/>
                  <a:pt x="55122" y="66666"/>
                </a:cubicBezTo>
                <a:lnTo>
                  <a:pt x="55927" y="67244"/>
                </a:lnTo>
                <a:cubicBezTo>
                  <a:pt x="58000" y="68727"/>
                  <a:pt x="59094" y="69561"/>
                  <a:pt x="59416" y="70911"/>
                </a:cubicBezTo>
                <a:cubicBezTo>
                  <a:pt x="59500" y="71261"/>
                  <a:pt x="59538" y="71616"/>
                  <a:pt x="59538" y="71966"/>
                </a:cubicBezTo>
                <a:cubicBezTo>
                  <a:pt x="59538" y="75622"/>
                  <a:pt x="56927" y="77477"/>
                  <a:pt x="51783" y="77477"/>
                </a:cubicBezTo>
                <a:moveTo>
                  <a:pt x="47455" y="48550"/>
                </a:moveTo>
                <a:cubicBezTo>
                  <a:pt x="47194" y="46455"/>
                  <a:pt x="47633" y="44522"/>
                  <a:pt x="48633" y="43366"/>
                </a:cubicBezTo>
                <a:cubicBezTo>
                  <a:pt x="49244" y="42666"/>
                  <a:pt x="50033" y="42294"/>
                  <a:pt x="50911" y="42294"/>
                </a:cubicBezTo>
                <a:lnTo>
                  <a:pt x="50911" y="41161"/>
                </a:lnTo>
                <a:lnTo>
                  <a:pt x="51011" y="42294"/>
                </a:lnTo>
                <a:cubicBezTo>
                  <a:pt x="53627" y="42377"/>
                  <a:pt x="56138" y="45472"/>
                  <a:pt x="56605" y="49194"/>
                </a:cubicBezTo>
                <a:cubicBezTo>
                  <a:pt x="56872" y="51327"/>
                  <a:pt x="56416" y="53311"/>
                  <a:pt x="55388" y="54494"/>
                </a:cubicBezTo>
                <a:cubicBezTo>
                  <a:pt x="54777" y="55194"/>
                  <a:pt x="54011" y="55566"/>
                  <a:pt x="53055" y="55561"/>
                </a:cubicBezTo>
                <a:lnTo>
                  <a:pt x="53050" y="55561"/>
                </a:lnTo>
                <a:cubicBezTo>
                  <a:pt x="50483" y="55488"/>
                  <a:pt x="47922" y="52272"/>
                  <a:pt x="47455" y="48550"/>
                </a:cubicBezTo>
                <a:moveTo>
                  <a:pt x="60211" y="62200"/>
                </a:moveTo>
                <a:cubicBezTo>
                  <a:pt x="58811" y="61161"/>
                  <a:pt x="57505" y="59622"/>
                  <a:pt x="57455" y="59144"/>
                </a:cubicBezTo>
                <a:cubicBezTo>
                  <a:pt x="57455" y="58327"/>
                  <a:pt x="57455" y="57950"/>
                  <a:pt x="59383" y="56377"/>
                </a:cubicBezTo>
                <a:cubicBezTo>
                  <a:pt x="61877" y="54333"/>
                  <a:pt x="63255" y="51638"/>
                  <a:pt x="63255" y="48800"/>
                </a:cubicBezTo>
                <a:cubicBezTo>
                  <a:pt x="63255" y="46344"/>
                  <a:pt x="62566" y="44150"/>
                  <a:pt x="61388" y="42550"/>
                </a:cubicBezTo>
                <a:lnTo>
                  <a:pt x="62433" y="42550"/>
                </a:lnTo>
                <a:lnTo>
                  <a:pt x="68200" y="38183"/>
                </a:lnTo>
                <a:lnTo>
                  <a:pt x="52572" y="38183"/>
                </a:lnTo>
                <a:cubicBezTo>
                  <a:pt x="46305" y="38183"/>
                  <a:pt x="40805" y="43105"/>
                  <a:pt x="40805" y="48716"/>
                </a:cubicBezTo>
                <a:cubicBezTo>
                  <a:pt x="40805" y="54511"/>
                  <a:pt x="45050" y="58916"/>
                  <a:pt x="50761" y="59155"/>
                </a:cubicBezTo>
                <a:cubicBezTo>
                  <a:pt x="50672" y="59566"/>
                  <a:pt x="50627" y="59972"/>
                  <a:pt x="50627" y="60377"/>
                </a:cubicBezTo>
                <a:cubicBezTo>
                  <a:pt x="50627" y="61211"/>
                  <a:pt x="50816" y="62011"/>
                  <a:pt x="51200" y="62777"/>
                </a:cubicBezTo>
                <a:cubicBezTo>
                  <a:pt x="44127" y="62827"/>
                  <a:pt x="38166" y="67561"/>
                  <a:pt x="38166" y="73150"/>
                </a:cubicBezTo>
                <a:cubicBezTo>
                  <a:pt x="38166" y="78172"/>
                  <a:pt x="43905" y="81816"/>
                  <a:pt x="51805" y="81816"/>
                </a:cubicBezTo>
                <a:cubicBezTo>
                  <a:pt x="60338" y="81816"/>
                  <a:pt x="64944" y="76477"/>
                  <a:pt x="64944" y="71444"/>
                </a:cubicBezTo>
                <a:cubicBezTo>
                  <a:pt x="64944" y="67266"/>
                  <a:pt x="63661" y="64755"/>
                  <a:pt x="60211" y="62200"/>
                </a:cubicBezTo>
                <a:moveTo>
                  <a:pt x="60000" y="114544"/>
                </a:moveTo>
                <a:cubicBezTo>
                  <a:pt x="29877" y="114544"/>
                  <a:pt x="5455" y="90127"/>
                  <a:pt x="5455" y="60000"/>
                </a:cubicBezTo>
                <a:cubicBezTo>
                  <a:pt x="5455" y="29877"/>
                  <a:pt x="29877"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3" name="Shape 4833"/>
          <p:cNvSpPr/>
          <p:nvPr/>
        </p:nvSpPr>
        <p:spPr>
          <a:xfrm>
            <a:off x="5951090" y="2992331"/>
            <a:ext cx="374204" cy="374204"/>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74611" y="51777"/>
                </a:moveTo>
                <a:cubicBezTo>
                  <a:pt x="66527" y="51777"/>
                  <a:pt x="65444" y="56644"/>
                  <a:pt x="65444" y="56644"/>
                </a:cubicBezTo>
                <a:lnTo>
                  <a:pt x="65455" y="51816"/>
                </a:lnTo>
                <a:lnTo>
                  <a:pt x="54544" y="51816"/>
                </a:lnTo>
                <a:lnTo>
                  <a:pt x="54544" y="81816"/>
                </a:lnTo>
                <a:lnTo>
                  <a:pt x="65455" y="81816"/>
                </a:lnTo>
                <a:lnTo>
                  <a:pt x="65455" y="65455"/>
                </a:lnTo>
                <a:cubicBezTo>
                  <a:pt x="65455" y="65455"/>
                  <a:pt x="65455" y="59961"/>
                  <a:pt x="70088" y="59961"/>
                </a:cubicBezTo>
                <a:cubicBezTo>
                  <a:pt x="72700" y="59961"/>
                  <a:pt x="73638" y="62400"/>
                  <a:pt x="73638" y="65455"/>
                </a:cubicBezTo>
                <a:lnTo>
                  <a:pt x="73638" y="81816"/>
                </a:lnTo>
                <a:lnTo>
                  <a:pt x="84544" y="81816"/>
                </a:lnTo>
                <a:lnTo>
                  <a:pt x="84544" y="65455"/>
                </a:lnTo>
                <a:cubicBezTo>
                  <a:pt x="84544" y="56916"/>
                  <a:pt x="80833" y="51777"/>
                  <a:pt x="74611" y="51777"/>
                </a:cubicBezTo>
                <a:moveTo>
                  <a:pt x="38183" y="81816"/>
                </a:moveTo>
                <a:lnTo>
                  <a:pt x="49050" y="81816"/>
                </a:lnTo>
                <a:lnTo>
                  <a:pt x="49050" y="51777"/>
                </a:lnTo>
                <a:lnTo>
                  <a:pt x="38183" y="51777"/>
                </a:lnTo>
                <a:cubicBezTo>
                  <a:pt x="38183" y="51777"/>
                  <a:pt x="38183" y="81816"/>
                  <a:pt x="38183" y="81816"/>
                </a:cubicBezTo>
                <a:close/>
                <a:moveTo>
                  <a:pt x="43616" y="38183"/>
                </a:moveTo>
                <a:cubicBezTo>
                  <a:pt x="40616" y="38183"/>
                  <a:pt x="38183" y="40627"/>
                  <a:pt x="38183" y="43644"/>
                </a:cubicBezTo>
                <a:cubicBezTo>
                  <a:pt x="38183" y="46661"/>
                  <a:pt x="40616" y="49105"/>
                  <a:pt x="43616" y="49105"/>
                </a:cubicBezTo>
                <a:cubicBezTo>
                  <a:pt x="46616" y="49105"/>
                  <a:pt x="49050" y="46661"/>
                  <a:pt x="49050" y="43644"/>
                </a:cubicBezTo>
                <a:cubicBezTo>
                  <a:pt x="49050" y="40627"/>
                  <a:pt x="46616" y="38183"/>
                  <a:pt x="43616" y="38183"/>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4" name="Shape 4834"/>
          <p:cNvSpPr/>
          <p:nvPr/>
        </p:nvSpPr>
        <p:spPr>
          <a:xfrm>
            <a:off x="6484351" y="2992331"/>
            <a:ext cx="374204" cy="374204"/>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64394" y="73838"/>
                </a:moveTo>
                <a:cubicBezTo>
                  <a:pt x="63622" y="73411"/>
                  <a:pt x="63011" y="72822"/>
                  <a:pt x="62727" y="72100"/>
                </a:cubicBezTo>
                <a:cubicBezTo>
                  <a:pt x="62688" y="71977"/>
                  <a:pt x="62722" y="57216"/>
                  <a:pt x="62722" y="57216"/>
                </a:cubicBezTo>
                <a:lnTo>
                  <a:pt x="73644" y="57216"/>
                </a:lnTo>
                <a:lnTo>
                  <a:pt x="73644" y="49088"/>
                </a:lnTo>
                <a:lnTo>
                  <a:pt x="62733" y="49088"/>
                </a:lnTo>
                <a:lnTo>
                  <a:pt x="62733" y="38183"/>
                </a:lnTo>
                <a:lnTo>
                  <a:pt x="55788" y="38216"/>
                </a:lnTo>
                <a:cubicBezTo>
                  <a:pt x="55488" y="40466"/>
                  <a:pt x="54950" y="42322"/>
                  <a:pt x="54166" y="43772"/>
                </a:cubicBezTo>
                <a:cubicBezTo>
                  <a:pt x="53377" y="45233"/>
                  <a:pt x="52333" y="46477"/>
                  <a:pt x="51038" y="47516"/>
                </a:cubicBezTo>
                <a:cubicBezTo>
                  <a:pt x="49738" y="48555"/>
                  <a:pt x="48177" y="49350"/>
                  <a:pt x="46355" y="49911"/>
                </a:cubicBezTo>
                <a:lnTo>
                  <a:pt x="46361" y="57272"/>
                </a:lnTo>
                <a:lnTo>
                  <a:pt x="51822" y="57216"/>
                </a:lnTo>
                <a:lnTo>
                  <a:pt x="51822" y="71366"/>
                </a:lnTo>
                <a:cubicBezTo>
                  <a:pt x="51822" y="73355"/>
                  <a:pt x="52050" y="74877"/>
                  <a:pt x="52488" y="75927"/>
                </a:cubicBezTo>
                <a:cubicBezTo>
                  <a:pt x="52933" y="76977"/>
                  <a:pt x="53727" y="77966"/>
                  <a:pt x="54883" y="78900"/>
                </a:cubicBezTo>
                <a:cubicBezTo>
                  <a:pt x="56033" y="79833"/>
                  <a:pt x="57422" y="80544"/>
                  <a:pt x="59050" y="81050"/>
                </a:cubicBezTo>
                <a:cubicBezTo>
                  <a:pt x="60677" y="81550"/>
                  <a:pt x="62433" y="81816"/>
                  <a:pt x="64555" y="81816"/>
                </a:cubicBezTo>
                <a:cubicBezTo>
                  <a:pt x="66416" y="81816"/>
                  <a:pt x="67933" y="81627"/>
                  <a:pt x="69538" y="81272"/>
                </a:cubicBezTo>
                <a:cubicBezTo>
                  <a:pt x="71144" y="80922"/>
                  <a:pt x="73450" y="80305"/>
                  <a:pt x="75433" y="79427"/>
                </a:cubicBezTo>
                <a:lnTo>
                  <a:pt x="75461" y="72727"/>
                </a:lnTo>
                <a:cubicBezTo>
                  <a:pt x="73138" y="74161"/>
                  <a:pt x="70266" y="74705"/>
                  <a:pt x="67916" y="74705"/>
                </a:cubicBezTo>
                <a:cubicBezTo>
                  <a:pt x="66594" y="74705"/>
                  <a:pt x="65422" y="74416"/>
                  <a:pt x="64394" y="73838"/>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5" name="Shape 4835"/>
          <p:cNvSpPr/>
          <p:nvPr/>
        </p:nvSpPr>
        <p:spPr>
          <a:xfrm>
            <a:off x="7017612" y="2992331"/>
            <a:ext cx="374204" cy="374204"/>
          </a:xfrm>
          <a:custGeom>
            <a:avLst/>
            <a:gdLst/>
            <a:ahLst/>
            <a:cxnLst/>
            <a:rect l="0" t="0" r="0" b="0"/>
            <a:pathLst>
              <a:path w="120000" h="120000" extrusionOk="0">
                <a:moveTo>
                  <a:pt x="79394" y="38811"/>
                </a:moveTo>
                <a:cubicBezTo>
                  <a:pt x="79116" y="38755"/>
                  <a:pt x="78816" y="38727"/>
                  <a:pt x="78522" y="38727"/>
                </a:cubicBezTo>
                <a:cubicBezTo>
                  <a:pt x="76711" y="38727"/>
                  <a:pt x="75544" y="39811"/>
                  <a:pt x="75400" y="41633"/>
                </a:cubicBezTo>
                <a:cubicBezTo>
                  <a:pt x="73566" y="65022"/>
                  <a:pt x="72466" y="71716"/>
                  <a:pt x="72455" y="71783"/>
                </a:cubicBezTo>
                <a:lnTo>
                  <a:pt x="72477" y="72333"/>
                </a:lnTo>
                <a:lnTo>
                  <a:pt x="73011" y="72400"/>
                </a:lnTo>
                <a:lnTo>
                  <a:pt x="73177" y="72400"/>
                </a:lnTo>
                <a:cubicBezTo>
                  <a:pt x="73783" y="72400"/>
                  <a:pt x="74366" y="72500"/>
                  <a:pt x="74850" y="72694"/>
                </a:cubicBezTo>
                <a:lnTo>
                  <a:pt x="75438" y="72922"/>
                </a:lnTo>
                <a:lnTo>
                  <a:pt x="75544" y="72288"/>
                </a:lnTo>
                <a:cubicBezTo>
                  <a:pt x="76872" y="64011"/>
                  <a:pt x="79422" y="52916"/>
                  <a:pt x="80788" y="46961"/>
                </a:cubicBezTo>
                <a:cubicBezTo>
                  <a:pt x="81211" y="45116"/>
                  <a:pt x="81527" y="43761"/>
                  <a:pt x="81655" y="43127"/>
                </a:cubicBezTo>
                <a:cubicBezTo>
                  <a:pt x="81916" y="41833"/>
                  <a:pt x="81800" y="40794"/>
                  <a:pt x="81316" y="40033"/>
                </a:cubicBezTo>
                <a:cubicBezTo>
                  <a:pt x="80905" y="39400"/>
                  <a:pt x="80261" y="38988"/>
                  <a:pt x="79394" y="38811"/>
                </a:cubicBezTo>
                <a:moveTo>
                  <a:pt x="73777" y="75588"/>
                </a:moveTo>
                <a:cubicBezTo>
                  <a:pt x="71783" y="75133"/>
                  <a:pt x="70333" y="76011"/>
                  <a:pt x="69827" y="77944"/>
                </a:cubicBezTo>
                <a:cubicBezTo>
                  <a:pt x="69600" y="78816"/>
                  <a:pt x="69722" y="79638"/>
                  <a:pt x="70172" y="80327"/>
                </a:cubicBezTo>
                <a:cubicBezTo>
                  <a:pt x="70588" y="80966"/>
                  <a:pt x="71283" y="81450"/>
                  <a:pt x="72122" y="81672"/>
                </a:cubicBezTo>
                <a:cubicBezTo>
                  <a:pt x="72472" y="81772"/>
                  <a:pt x="72827" y="81822"/>
                  <a:pt x="73177" y="81822"/>
                </a:cubicBezTo>
                <a:cubicBezTo>
                  <a:pt x="74655" y="81822"/>
                  <a:pt x="75772" y="80988"/>
                  <a:pt x="76100" y="79655"/>
                </a:cubicBezTo>
                <a:cubicBezTo>
                  <a:pt x="76338" y="78644"/>
                  <a:pt x="76233" y="77722"/>
                  <a:pt x="75794" y="76983"/>
                </a:cubicBezTo>
                <a:cubicBezTo>
                  <a:pt x="75372" y="76288"/>
                  <a:pt x="74661" y="75800"/>
                  <a:pt x="73777" y="75588"/>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72766" y="38244"/>
                </a:moveTo>
                <a:lnTo>
                  <a:pt x="71833" y="38244"/>
                </a:lnTo>
                <a:lnTo>
                  <a:pt x="71700" y="38261"/>
                </a:lnTo>
                <a:cubicBezTo>
                  <a:pt x="70255" y="38672"/>
                  <a:pt x="68022" y="38672"/>
                  <a:pt x="66572" y="38261"/>
                </a:cubicBezTo>
                <a:lnTo>
                  <a:pt x="66122" y="38244"/>
                </a:lnTo>
                <a:lnTo>
                  <a:pt x="55488" y="56422"/>
                </a:lnTo>
                <a:lnTo>
                  <a:pt x="44816" y="38183"/>
                </a:lnTo>
                <a:lnTo>
                  <a:pt x="44444" y="38283"/>
                </a:lnTo>
                <a:cubicBezTo>
                  <a:pt x="42994" y="38677"/>
                  <a:pt x="40816" y="38666"/>
                  <a:pt x="39377" y="38261"/>
                </a:cubicBezTo>
                <a:lnTo>
                  <a:pt x="38211" y="38244"/>
                </a:lnTo>
                <a:lnTo>
                  <a:pt x="52677" y="63288"/>
                </a:lnTo>
                <a:lnTo>
                  <a:pt x="52244" y="81255"/>
                </a:lnTo>
                <a:lnTo>
                  <a:pt x="52261" y="81788"/>
                </a:lnTo>
                <a:lnTo>
                  <a:pt x="52788" y="81788"/>
                </a:lnTo>
                <a:lnTo>
                  <a:pt x="52922" y="81772"/>
                </a:lnTo>
                <a:cubicBezTo>
                  <a:pt x="54366" y="81366"/>
                  <a:pt x="56611" y="81366"/>
                  <a:pt x="58050" y="81772"/>
                </a:cubicBezTo>
                <a:lnTo>
                  <a:pt x="58738" y="81788"/>
                </a:lnTo>
                <a:lnTo>
                  <a:pt x="58400" y="63283"/>
                </a:lnTo>
                <a:cubicBezTo>
                  <a:pt x="58888" y="62383"/>
                  <a:pt x="61944" y="56694"/>
                  <a:pt x="65211" y="51000"/>
                </a:cubicBezTo>
                <a:cubicBezTo>
                  <a:pt x="68566" y="45144"/>
                  <a:pt x="72266" y="39111"/>
                  <a:pt x="72305" y="39050"/>
                </a:cubicBezTo>
                <a:cubicBezTo>
                  <a:pt x="72305" y="39050"/>
                  <a:pt x="72766" y="38244"/>
                  <a:pt x="72766" y="38244"/>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6" name="Shape 4836"/>
          <p:cNvSpPr/>
          <p:nvPr/>
        </p:nvSpPr>
        <p:spPr>
          <a:xfrm>
            <a:off x="7550873" y="2992331"/>
            <a:ext cx="374204" cy="374204"/>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72566" y="32722"/>
                </a:moveTo>
                <a:lnTo>
                  <a:pt x="59922" y="43200"/>
                </a:lnTo>
                <a:lnTo>
                  <a:pt x="77361" y="54027"/>
                </a:lnTo>
                <a:lnTo>
                  <a:pt x="90000" y="44033"/>
                </a:lnTo>
                <a:cubicBezTo>
                  <a:pt x="90000" y="44033"/>
                  <a:pt x="72566" y="32722"/>
                  <a:pt x="72566" y="32722"/>
                </a:cubicBezTo>
                <a:close/>
                <a:moveTo>
                  <a:pt x="30000" y="44594"/>
                </a:moveTo>
                <a:lnTo>
                  <a:pt x="42483" y="54238"/>
                </a:lnTo>
                <a:lnTo>
                  <a:pt x="59922" y="43200"/>
                </a:lnTo>
                <a:lnTo>
                  <a:pt x="47944" y="32727"/>
                </a:lnTo>
                <a:cubicBezTo>
                  <a:pt x="47944" y="32727"/>
                  <a:pt x="30000" y="44594"/>
                  <a:pt x="30000" y="44594"/>
                </a:cubicBezTo>
                <a:close/>
                <a:moveTo>
                  <a:pt x="72027" y="81661"/>
                </a:moveTo>
                <a:lnTo>
                  <a:pt x="71988" y="81705"/>
                </a:lnTo>
                <a:lnTo>
                  <a:pt x="60005" y="72777"/>
                </a:lnTo>
                <a:lnTo>
                  <a:pt x="48505" y="81583"/>
                </a:lnTo>
                <a:lnTo>
                  <a:pt x="48400" y="81750"/>
                </a:lnTo>
                <a:lnTo>
                  <a:pt x="42061" y="77916"/>
                </a:lnTo>
                <a:lnTo>
                  <a:pt x="42061" y="81261"/>
                </a:lnTo>
                <a:lnTo>
                  <a:pt x="59994" y="92733"/>
                </a:lnTo>
                <a:lnTo>
                  <a:pt x="77777" y="81261"/>
                </a:lnTo>
                <a:lnTo>
                  <a:pt x="77777" y="78150"/>
                </a:lnTo>
                <a:lnTo>
                  <a:pt x="72027" y="81661"/>
                </a:lnTo>
                <a:cubicBezTo>
                  <a:pt x="72027" y="81661"/>
                  <a:pt x="72027" y="81661"/>
                  <a:pt x="72027" y="81661"/>
                </a:cubicBezTo>
                <a:close/>
                <a:moveTo>
                  <a:pt x="42455" y="54255"/>
                </a:moveTo>
                <a:lnTo>
                  <a:pt x="30022" y="64316"/>
                </a:lnTo>
                <a:lnTo>
                  <a:pt x="40833" y="70811"/>
                </a:lnTo>
                <a:lnTo>
                  <a:pt x="40838" y="70805"/>
                </a:lnTo>
                <a:lnTo>
                  <a:pt x="43194" y="72233"/>
                </a:lnTo>
                <a:lnTo>
                  <a:pt x="47950" y="75088"/>
                </a:lnTo>
                <a:lnTo>
                  <a:pt x="55905" y="69050"/>
                </a:lnTo>
                <a:lnTo>
                  <a:pt x="59888" y="66000"/>
                </a:lnTo>
                <a:lnTo>
                  <a:pt x="59900" y="66011"/>
                </a:lnTo>
                <a:lnTo>
                  <a:pt x="59922" y="66000"/>
                </a:lnTo>
                <a:lnTo>
                  <a:pt x="59988" y="66044"/>
                </a:lnTo>
                <a:lnTo>
                  <a:pt x="60027" y="66000"/>
                </a:lnTo>
                <a:lnTo>
                  <a:pt x="69494" y="73044"/>
                </a:lnTo>
                <a:lnTo>
                  <a:pt x="72261" y="75083"/>
                </a:lnTo>
                <a:lnTo>
                  <a:pt x="89988" y="64305"/>
                </a:lnTo>
                <a:lnTo>
                  <a:pt x="77361" y="54038"/>
                </a:lnTo>
                <a:lnTo>
                  <a:pt x="59933" y="65083"/>
                </a:lnTo>
                <a:cubicBezTo>
                  <a:pt x="59933" y="65083"/>
                  <a:pt x="42455" y="54255"/>
                  <a:pt x="42455" y="54255"/>
                </a:cubicBezTo>
                <a:close/>
                <a:moveTo>
                  <a:pt x="77361" y="54038"/>
                </a:moveTo>
                <a:lnTo>
                  <a:pt x="77361" y="54027"/>
                </a:lnTo>
                <a:lnTo>
                  <a:pt x="77361" y="54027"/>
                </a:lnTo>
                <a:lnTo>
                  <a:pt x="77355" y="54027"/>
                </a:lnTo>
                <a:cubicBezTo>
                  <a:pt x="77355" y="54027"/>
                  <a:pt x="77361" y="54038"/>
                  <a:pt x="77361" y="54038"/>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7" name="Shape 4837"/>
          <p:cNvSpPr/>
          <p:nvPr/>
        </p:nvSpPr>
        <p:spPr>
          <a:xfrm>
            <a:off x="8084134" y="2992331"/>
            <a:ext cx="374204" cy="374204"/>
          </a:xfrm>
          <a:custGeom>
            <a:avLst/>
            <a:gdLst/>
            <a:ahLst/>
            <a:cxnLst/>
            <a:rect l="0" t="0" r="0" b="0"/>
            <a:pathLst>
              <a:path w="120000" h="120000" extrusionOk="0">
                <a:moveTo>
                  <a:pt x="81816" y="76361"/>
                </a:moveTo>
                <a:cubicBezTo>
                  <a:pt x="81816" y="79372"/>
                  <a:pt x="79372" y="81816"/>
                  <a:pt x="76361" y="81816"/>
                </a:cubicBezTo>
                <a:lnTo>
                  <a:pt x="43638" y="81816"/>
                </a:lnTo>
                <a:cubicBezTo>
                  <a:pt x="40627" y="81816"/>
                  <a:pt x="38183" y="79372"/>
                  <a:pt x="38183" y="76361"/>
                </a:cubicBezTo>
                <a:lnTo>
                  <a:pt x="38183" y="57272"/>
                </a:lnTo>
                <a:lnTo>
                  <a:pt x="43911" y="57272"/>
                </a:lnTo>
                <a:cubicBezTo>
                  <a:pt x="43761" y="58166"/>
                  <a:pt x="43638" y="59066"/>
                  <a:pt x="43638" y="60000"/>
                </a:cubicBezTo>
                <a:cubicBezTo>
                  <a:pt x="43638" y="69038"/>
                  <a:pt x="50961" y="76361"/>
                  <a:pt x="60000" y="76361"/>
                </a:cubicBezTo>
                <a:cubicBezTo>
                  <a:pt x="69033" y="76361"/>
                  <a:pt x="76361" y="69038"/>
                  <a:pt x="76361" y="60000"/>
                </a:cubicBezTo>
                <a:cubicBezTo>
                  <a:pt x="76361" y="59066"/>
                  <a:pt x="76238" y="58166"/>
                  <a:pt x="76088" y="57272"/>
                </a:cubicBezTo>
                <a:lnTo>
                  <a:pt x="81816" y="57272"/>
                </a:lnTo>
                <a:cubicBezTo>
                  <a:pt x="81816" y="57272"/>
                  <a:pt x="81816" y="76361"/>
                  <a:pt x="81816" y="76361"/>
                </a:cubicBezTo>
                <a:close/>
                <a:moveTo>
                  <a:pt x="60000" y="49088"/>
                </a:moveTo>
                <a:cubicBezTo>
                  <a:pt x="66022" y="49088"/>
                  <a:pt x="70911" y="53977"/>
                  <a:pt x="70911" y="60000"/>
                </a:cubicBezTo>
                <a:cubicBezTo>
                  <a:pt x="70911" y="66022"/>
                  <a:pt x="66022" y="70911"/>
                  <a:pt x="60000" y="70911"/>
                </a:cubicBezTo>
                <a:cubicBezTo>
                  <a:pt x="53977" y="70911"/>
                  <a:pt x="49088" y="66022"/>
                  <a:pt x="49088" y="60000"/>
                </a:cubicBezTo>
                <a:cubicBezTo>
                  <a:pt x="49088" y="53977"/>
                  <a:pt x="53977" y="49088"/>
                  <a:pt x="60000" y="49088"/>
                </a:cubicBezTo>
                <a:moveTo>
                  <a:pt x="70911" y="40911"/>
                </a:moveTo>
                <a:lnTo>
                  <a:pt x="79088" y="40911"/>
                </a:lnTo>
                <a:lnTo>
                  <a:pt x="79088" y="49088"/>
                </a:lnTo>
                <a:lnTo>
                  <a:pt x="70911" y="49088"/>
                </a:lnTo>
                <a:cubicBezTo>
                  <a:pt x="70911" y="49088"/>
                  <a:pt x="70911" y="40911"/>
                  <a:pt x="70911" y="40911"/>
                </a:cubicBezTo>
                <a:close/>
                <a:moveTo>
                  <a:pt x="76361" y="32727"/>
                </a:moveTo>
                <a:lnTo>
                  <a:pt x="43638" y="32727"/>
                </a:lnTo>
                <a:cubicBezTo>
                  <a:pt x="37611" y="32727"/>
                  <a:pt x="32727" y="37611"/>
                  <a:pt x="32727" y="43638"/>
                </a:cubicBezTo>
                <a:lnTo>
                  <a:pt x="32727" y="76361"/>
                </a:lnTo>
                <a:cubicBezTo>
                  <a:pt x="32727" y="82388"/>
                  <a:pt x="37611" y="87272"/>
                  <a:pt x="43638" y="87272"/>
                </a:cubicBezTo>
                <a:lnTo>
                  <a:pt x="76361" y="87272"/>
                </a:lnTo>
                <a:cubicBezTo>
                  <a:pt x="82388" y="87272"/>
                  <a:pt x="87272" y="82388"/>
                  <a:pt x="87272" y="76361"/>
                </a:cubicBezTo>
                <a:lnTo>
                  <a:pt x="87272" y="43638"/>
                </a:lnTo>
                <a:cubicBezTo>
                  <a:pt x="87272" y="37611"/>
                  <a:pt x="82388" y="32727"/>
                  <a:pt x="76361" y="32727"/>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8" name="Shape 4838"/>
          <p:cNvSpPr/>
          <p:nvPr/>
        </p:nvSpPr>
        <p:spPr>
          <a:xfrm>
            <a:off x="8617396" y="2992331"/>
            <a:ext cx="374204" cy="374204"/>
          </a:xfrm>
          <a:custGeom>
            <a:avLst/>
            <a:gdLst/>
            <a:ahLst/>
            <a:cxnLst/>
            <a:rect l="0" t="0" r="0" b="0"/>
            <a:pathLst>
              <a:path w="120000" h="120000" extrusionOk="0">
                <a:moveTo>
                  <a:pt x="87272" y="60000"/>
                </a:moveTo>
                <a:cubicBezTo>
                  <a:pt x="87272" y="69861"/>
                  <a:pt x="82022" y="78472"/>
                  <a:pt x="74183" y="83261"/>
                </a:cubicBezTo>
                <a:lnTo>
                  <a:pt x="82411" y="59483"/>
                </a:lnTo>
                <a:cubicBezTo>
                  <a:pt x="83988" y="55527"/>
                  <a:pt x="84516" y="52361"/>
                  <a:pt x="84516" y="49550"/>
                </a:cubicBezTo>
                <a:cubicBezTo>
                  <a:pt x="84516" y="48955"/>
                  <a:pt x="84450" y="48433"/>
                  <a:pt x="84411" y="47888"/>
                </a:cubicBezTo>
                <a:cubicBezTo>
                  <a:pt x="86227" y="51538"/>
                  <a:pt x="87272" y="55644"/>
                  <a:pt x="87272" y="60000"/>
                </a:cubicBezTo>
                <a:moveTo>
                  <a:pt x="63816" y="47000"/>
                </a:moveTo>
                <a:cubicBezTo>
                  <a:pt x="65488" y="46911"/>
                  <a:pt x="66994" y="46738"/>
                  <a:pt x="66994" y="46738"/>
                </a:cubicBezTo>
                <a:cubicBezTo>
                  <a:pt x="68488" y="46555"/>
                  <a:pt x="68311" y="44366"/>
                  <a:pt x="66816" y="44450"/>
                </a:cubicBezTo>
                <a:cubicBezTo>
                  <a:pt x="66816" y="44450"/>
                  <a:pt x="62327" y="44805"/>
                  <a:pt x="59427" y="44805"/>
                </a:cubicBezTo>
                <a:cubicBezTo>
                  <a:pt x="56700" y="44805"/>
                  <a:pt x="52122" y="44450"/>
                  <a:pt x="52122" y="44450"/>
                </a:cubicBezTo>
                <a:cubicBezTo>
                  <a:pt x="50627" y="44366"/>
                  <a:pt x="50455" y="46644"/>
                  <a:pt x="51950" y="46738"/>
                </a:cubicBezTo>
                <a:cubicBezTo>
                  <a:pt x="51950" y="46738"/>
                  <a:pt x="53361" y="46911"/>
                  <a:pt x="54855" y="47000"/>
                </a:cubicBezTo>
                <a:lnTo>
                  <a:pt x="59172" y="58833"/>
                </a:lnTo>
                <a:lnTo>
                  <a:pt x="53105" y="77033"/>
                </a:lnTo>
                <a:lnTo>
                  <a:pt x="43011" y="47000"/>
                </a:lnTo>
                <a:cubicBezTo>
                  <a:pt x="44677" y="46911"/>
                  <a:pt x="46183" y="46738"/>
                  <a:pt x="46183" y="46738"/>
                </a:cubicBezTo>
                <a:cubicBezTo>
                  <a:pt x="47672" y="46555"/>
                  <a:pt x="47500" y="44366"/>
                  <a:pt x="46005" y="44450"/>
                </a:cubicBezTo>
                <a:cubicBezTo>
                  <a:pt x="46005" y="44450"/>
                  <a:pt x="41516" y="44805"/>
                  <a:pt x="38616" y="44805"/>
                </a:cubicBezTo>
                <a:cubicBezTo>
                  <a:pt x="38250" y="44805"/>
                  <a:pt x="37805" y="44794"/>
                  <a:pt x="37366" y="44777"/>
                </a:cubicBezTo>
                <a:cubicBezTo>
                  <a:pt x="42266" y="37511"/>
                  <a:pt x="50572" y="32727"/>
                  <a:pt x="60000" y="32727"/>
                </a:cubicBezTo>
                <a:cubicBezTo>
                  <a:pt x="66916" y="32727"/>
                  <a:pt x="73211" y="35322"/>
                  <a:pt x="78022" y="39566"/>
                </a:cubicBezTo>
                <a:cubicBezTo>
                  <a:pt x="75500" y="39761"/>
                  <a:pt x="73883" y="42016"/>
                  <a:pt x="73883" y="44450"/>
                </a:cubicBezTo>
                <a:cubicBezTo>
                  <a:pt x="73883" y="46738"/>
                  <a:pt x="75027" y="48672"/>
                  <a:pt x="76433" y="50955"/>
                </a:cubicBezTo>
                <a:cubicBezTo>
                  <a:pt x="77488" y="52800"/>
                  <a:pt x="78716" y="55172"/>
                  <a:pt x="78716" y="58600"/>
                </a:cubicBezTo>
                <a:cubicBezTo>
                  <a:pt x="78716" y="60972"/>
                  <a:pt x="77805" y="63727"/>
                  <a:pt x="76611" y="67566"/>
                </a:cubicBezTo>
                <a:lnTo>
                  <a:pt x="73838" y="76805"/>
                </a:lnTo>
                <a:cubicBezTo>
                  <a:pt x="73838" y="76805"/>
                  <a:pt x="63816" y="47000"/>
                  <a:pt x="63816" y="47000"/>
                </a:cubicBezTo>
                <a:close/>
                <a:moveTo>
                  <a:pt x="60000" y="87272"/>
                </a:moveTo>
                <a:cubicBezTo>
                  <a:pt x="57333" y="87272"/>
                  <a:pt x="54761" y="86872"/>
                  <a:pt x="52316" y="86155"/>
                </a:cubicBezTo>
                <a:lnTo>
                  <a:pt x="60483" y="62427"/>
                </a:lnTo>
                <a:cubicBezTo>
                  <a:pt x="60483" y="62427"/>
                  <a:pt x="67838" y="82577"/>
                  <a:pt x="69033" y="85711"/>
                </a:cubicBezTo>
                <a:cubicBezTo>
                  <a:pt x="66200" y="86705"/>
                  <a:pt x="63166" y="87272"/>
                  <a:pt x="60000" y="87272"/>
                </a:cubicBezTo>
                <a:moveTo>
                  <a:pt x="32727" y="60000"/>
                </a:moveTo>
                <a:cubicBezTo>
                  <a:pt x="32727" y="56211"/>
                  <a:pt x="33500" y="52611"/>
                  <a:pt x="34894" y="49333"/>
                </a:cubicBezTo>
                <a:lnTo>
                  <a:pt x="47655" y="84300"/>
                </a:lnTo>
                <a:cubicBezTo>
                  <a:pt x="38805" y="79788"/>
                  <a:pt x="32727" y="70616"/>
                  <a:pt x="32727" y="60000"/>
                </a:cubicBezTo>
                <a:moveTo>
                  <a:pt x="60000" y="27272"/>
                </a:moveTo>
                <a:cubicBezTo>
                  <a:pt x="41927" y="27272"/>
                  <a:pt x="27272" y="41927"/>
                  <a:pt x="27272" y="60000"/>
                </a:cubicBezTo>
                <a:cubicBezTo>
                  <a:pt x="27272" y="78077"/>
                  <a:pt x="41927" y="92727"/>
                  <a:pt x="60000" y="92727"/>
                </a:cubicBezTo>
                <a:cubicBezTo>
                  <a:pt x="78077" y="92727"/>
                  <a:pt x="92727" y="78077"/>
                  <a:pt x="92727" y="60000"/>
                </a:cubicBezTo>
                <a:cubicBezTo>
                  <a:pt x="92727" y="41927"/>
                  <a:pt x="78077" y="27272"/>
                  <a:pt x="60000" y="27272"/>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9" name="Shape 4839"/>
          <p:cNvSpPr/>
          <p:nvPr/>
        </p:nvSpPr>
        <p:spPr>
          <a:xfrm>
            <a:off x="3818046" y="3525592"/>
            <a:ext cx="374204" cy="374204"/>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79088" y="57272"/>
                </a:moveTo>
                <a:cubicBezTo>
                  <a:pt x="75288" y="57272"/>
                  <a:pt x="71605" y="57783"/>
                  <a:pt x="68066" y="58644"/>
                </a:cubicBezTo>
                <a:cubicBezTo>
                  <a:pt x="67244" y="56616"/>
                  <a:pt x="66338" y="54633"/>
                  <a:pt x="65350" y="52688"/>
                </a:cubicBezTo>
                <a:cubicBezTo>
                  <a:pt x="71016" y="50005"/>
                  <a:pt x="76266" y="46611"/>
                  <a:pt x="81066" y="42677"/>
                </a:cubicBezTo>
                <a:cubicBezTo>
                  <a:pt x="84566" y="46933"/>
                  <a:pt x="86772" y="52261"/>
                  <a:pt x="87177" y="58094"/>
                </a:cubicBezTo>
                <a:cubicBezTo>
                  <a:pt x="84544" y="57611"/>
                  <a:pt x="81866" y="57272"/>
                  <a:pt x="79088" y="57272"/>
                </a:cubicBezTo>
                <a:moveTo>
                  <a:pt x="73477" y="83694"/>
                </a:moveTo>
                <a:cubicBezTo>
                  <a:pt x="73155" y="76783"/>
                  <a:pt x="71983" y="70100"/>
                  <a:pt x="69944" y="63794"/>
                </a:cubicBezTo>
                <a:cubicBezTo>
                  <a:pt x="72888" y="63116"/>
                  <a:pt x="75938" y="62727"/>
                  <a:pt x="79088" y="62727"/>
                </a:cubicBezTo>
                <a:cubicBezTo>
                  <a:pt x="81811" y="62727"/>
                  <a:pt x="84438" y="63100"/>
                  <a:pt x="87005" y="63616"/>
                </a:cubicBezTo>
                <a:cubicBezTo>
                  <a:pt x="85861" y="72227"/>
                  <a:pt x="80716" y="79566"/>
                  <a:pt x="73477" y="83694"/>
                </a:cubicBezTo>
                <a:moveTo>
                  <a:pt x="60000" y="87272"/>
                </a:moveTo>
                <a:cubicBezTo>
                  <a:pt x="54144" y="87272"/>
                  <a:pt x="48733" y="85411"/>
                  <a:pt x="44283" y="82266"/>
                </a:cubicBezTo>
                <a:cubicBezTo>
                  <a:pt x="49011" y="74605"/>
                  <a:pt x="56155" y="68600"/>
                  <a:pt x="64700" y="65383"/>
                </a:cubicBezTo>
                <a:cubicBezTo>
                  <a:pt x="66816" y="71905"/>
                  <a:pt x="68005" y="78838"/>
                  <a:pt x="68133" y="86038"/>
                </a:cubicBezTo>
                <a:cubicBezTo>
                  <a:pt x="65561" y="86838"/>
                  <a:pt x="62833" y="87272"/>
                  <a:pt x="60000" y="87272"/>
                </a:cubicBezTo>
                <a:moveTo>
                  <a:pt x="32727" y="60000"/>
                </a:moveTo>
                <a:cubicBezTo>
                  <a:pt x="42450" y="60000"/>
                  <a:pt x="51738" y="58166"/>
                  <a:pt x="60288" y="54850"/>
                </a:cubicBezTo>
                <a:cubicBezTo>
                  <a:pt x="61200" y="56622"/>
                  <a:pt x="62061" y="58416"/>
                  <a:pt x="62827" y="60266"/>
                </a:cubicBezTo>
                <a:cubicBezTo>
                  <a:pt x="53411" y="63800"/>
                  <a:pt x="45500" y="70322"/>
                  <a:pt x="40138" y="78650"/>
                </a:cubicBezTo>
                <a:cubicBezTo>
                  <a:pt x="35555" y="73772"/>
                  <a:pt x="32727" y="67222"/>
                  <a:pt x="32727" y="60000"/>
                </a:cubicBezTo>
                <a:moveTo>
                  <a:pt x="46433" y="36366"/>
                </a:moveTo>
                <a:cubicBezTo>
                  <a:pt x="50650" y="40438"/>
                  <a:pt x="54405" y="44994"/>
                  <a:pt x="57516" y="50000"/>
                </a:cubicBezTo>
                <a:cubicBezTo>
                  <a:pt x="49950" y="52827"/>
                  <a:pt x="41811" y="54450"/>
                  <a:pt x="33277" y="54516"/>
                </a:cubicBezTo>
                <a:cubicBezTo>
                  <a:pt x="34866" y="46744"/>
                  <a:pt x="39766" y="40200"/>
                  <a:pt x="46433" y="36366"/>
                </a:cubicBezTo>
                <a:moveTo>
                  <a:pt x="60000" y="32727"/>
                </a:moveTo>
                <a:cubicBezTo>
                  <a:pt x="66488" y="32727"/>
                  <a:pt x="72444" y="35000"/>
                  <a:pt x="77122" y="38788"/>
                </a:cubicBezTo>
                <a:cubicBezTo>
                  <a:pt x="72705" y="42344"/>
                  <a:pt x="67872" y="45411"/>
                  <a:pt x="62677" y="47844"/>
                </a:cubicBezTo>
                <a:cubicBezTo>
                  <a:pt x="59622" y="42788"/>
                  <a:pt x="55961" y="38161"/>
                  <a:pt x="51850" y="33966"/>
                </a:cubicBezTo>
                <a:cubicBezTo>
                  <a:pt x="54427" y="33166"/>
                  <a:pt x="57161" y="32727"/>
                  <a:pt x="60000" y="32727"/>
                </a:cubicBezTo>
                <a:moveTo>
                  <a:pt x="60000" y="27272"/>
                </a:moveTo>
                <a:cubicBezTo>
                  <a:pt x="41927" y="27272"/>
                  <a:pt x="27272" y="41927"/>
                  <a:pt x="27272" y="60000"/>
                </a:cubicBezTo>
                <a:cubicBezTo>
                  <a:pt x="27272" y="78072"/>
                  <a:pt x="41927" y="92727"/>
                  <a:pt x="60000" y="92727"/>
                </a:cubicBezTo>
                <a:cubicBezTo>
                  <a:pt x="78072" y="92727"/>
                  <a:pt x="92727" y="78072"/>
                  <a:pt x="92727" y="60000"/>
                </a:cubicBezTo>
                <a:cubicBezTo>
                  <a:pt x="92727" y="41927"/>
                  <a:pt x="78072" y="27272"/>
                  <a:pt x="60000" y="27272"/>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0" name="Shape 4840"/>
          <p:cNvSpPr/>
          <p:nvPr/>
        </p:nvSpPr>
        <p:spPr>
          <a:xfrm>
            <a:off x="4351307" y="3525592"/>
            <a:ext cx="374204" cy="374204"/>
          </a:xfrm>
          <a:custGeom>
            <a:avLst/>
            <a:gdLst/>
            <a:ahLst/>
            <a:cxnLst/>
            <a:rect l="0" t="0" r="0" b="0"/>
            <a:pathLst>
              <a:path w="120000" h="120000" extrusionOk="0">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88494" y="38988"/>
                </a:moveTo>
                <a:cubicBezTo>
                  <a:pt x="86333" y="40255"/>
                  <a:pt x="83933" y="41172"/>
                  <a:pt x="81388" y="41661"/>
                </a:cubicBezTo>
                <a:cubicBezTo>
                  <a:pt x="79344" y="39522"/>
                  <a:pt x="76438" y="38188"/>
                  <a:pt x="73222" y="38188"/>
                </a:cubicBezTo>
                <a:cubicBezTo>
                  <a:pt x="67038" y="38188"/>
                  <a:pt x="62027" y="43122"/>
                  <a:pt x="62027" y="49200"/>
                </a:cubicBezTo>
                <a:cubicBezTo>
                  <a:pt x="62027" y="50061"/>
                  <a:pt x="62127" y="50900"/>
                  <a:pt x="62316" y="51711"/>
                </a:cubicBezTo>
                <a:cubicBezTo>
                  <a:pt x="53016" y="51250"/>
                  <a:pt x="44772" y="46866"/>
                  <a:pt x="39255" y="40200"/>
                </a:cubicBezTo>
                <a:cubicBezTo>
                  <a:pt x="38288" y="41827"/>
                  <a:pt x="37738" y="43722"/>
                  <a:pt x="37738" y="45738"/>
                </a:cubicBezTo>
                <a:cubicBezTo>
                  <a:pt x="37738" y="49561"/>
                  <a:pt x="39711" y="52933"/>
                  <a:pt x="42716" y="54905"/>
                </a:cubicBezTo>
                <a:cubicBezTo>
                  <a:pt x="40883" y="54850"/>
                  <a:pt x="39155" y="54355"/>
                  <a:pt x="37650" y="53527"/>
                </a:cubicBezTo>
                <a:cubicBezTo>
                  <a:pt x="37644" y="53577"/>
                  <a:pt x="37644" y="53622"/>
                  <a:pt x="37644" y="53666"/>
                </a:cubicBezTo>
                <a:cubicBezTo>
                  <a:pt x="37644" y="59005"/>
                  <a:pt x="41505" y="63455"/>
                  <a:pt x="46622" y="64466"/>
                </a:cubicBezTo>
                <a:cubicBezTo>
                  <a:pt x="45683" y="64722"/>
                  <a:pt x="44694" y="64850"/>
                  <a:pt x="43672" y="64850"/>
                </a:cubicBezTo>
                <a:cubicBezTo>
                  <a:pt x="42955" y="64850"/>
                  <a:pt x="42255" y="64783"/>
                  <a:pt x="41572" y="64655"/>
                </a:cubicBezTo>
                <a:cubicBezTo>
                  <a:pt x="42994" y="69033"/>
                  <a:pt x="47122" y="72216"/>
                  <a:pt x="52022" y="72305"/>
                </a:cubicBezTo>
                <a:cubicBezTo>
                  <a:pt x="48188" y="75261"/>
                  <a:pt x="43366" y="77016"/>
                  <a:pt x="38122" y="77016"/>
                </a:cubicBezTo>
                <a:cubicBezTo>
                  <a:pt x="37216" y="77016"/>
                  <a:pt x="36327" y="76972"/>
                  <a:pt x="35455" y="76872"/>
                </a:cubicBezTo>
                <a:cubicBezTo>
                  <a:pt x="40405" y="79988"/>
                  <a:pt x="46288" y="81816"/>
                  <a:pt x="52611" y="81816"/>
                </a:cubicBezTo>
                <a:cubicBezTo>
                  <a:pt x="73188" y="81816"/>
                  <a:pt x="84444" y="65033"/>
                  <a:pt x="84444" y="50477"/>
                </a:cubicBezTo>
                <a:cubicBezTo>
                  <a:pt x="84444" y="50000"/>
                  <a:pt x="84438" y="49522"/>
                  <a:pt x="84416" y="49050"/>
                </a:cubicBezTo>
                <a:cubicBezTo>
                  <a:pt x="86600" y="47500"/>
                  <a:pt x="88500" y="45561"/>
                  <a:pt x="90000" y="43355"/>
                </a:cubicBezTo>
                <a:cubicBezTo>
                  <a:pt x="87994" y="44222"/>
                  <a:pt x="85838" y="44816"/>
                  <a:pt x="83572" y="45083"/>
                </a:cubicBezTo>
                <a:cubicBezTo>
                  <a:pt x="85883" y="43722"/>
                  <a:pt x="87655" y="41566"/>
                  <a:pt x="88494" y="38988"/>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1" name="Shape 4841"/>
          <p:cNvSpPr/>
          <p:nvPr/>
        </p:nvSpPr>
        <p:spPr>
          <a:xfrm>
            <a:off x="4884568" y="3525592"/>
            <a:ext cx="374204" cy="374204"/>
          </a:xfrm>
          <a:custGeom>
            <a:avLst/>
            <a:gdLst/>
            <a:ahLst/>
            <a:cxnLst/>
            <a:rect l="0" t="0" r="0" b="0"/>
            <a:pathLst>
              <a:path w="120000" h="120000" extrusionOk="0">
                <a:moveTo>
                  <a:pt x="65422" y="47044"/>
                </a:moveTo>
                <a:cubicBezTo>
                  <a:pt x="65422" y="44838"/>
                  <a:pt x="65650" y="43655"/>
                  <a:pt x="69044" y="43655"/>
                </a:cubicBezTo>
                <a:lnTo>
                  <a:pt x="73583" y="43655"/>
                </a:lnTo>
                <a:lnTo>
                  <a:pt x="73583" y="35450"/>
                </a:lnTo>
                <a:lnTo>
                  <a:pt x="66322" y="35450"/>
                </a:lnTo>
                <a:cubicBezTo>
                  <a:pt x="57600" y="35450"/>
                  <a:pt x="54533" y="39555"/>
                  <a:pt x="54533" y="46461"/>
                </a:cubicBezTo>
                <a:lnTo>
                  <a:pt x="54533" y="51788"/>
                </a:lnTo>
                <a:lnTo>
                  <a:pt x="49094" y="51788"/>
                </a:lnTo>
                <a:lnTo>
                  <a:pt x="49094" y="60000"/>
                </a:lnTo>
                <a:lnTo>
                  <a:pt x="54533" y="60000"/>
                </a:lnTo>
                <a:lnTo>
                  <a:pt x="54533" y="84550"/>
                </a:lnTo>
                <a:lnTo>
                  <a:pt x="65411" y="84550"/>
                </a:lnTo>
                <a:lnTo>
                  <a:pt x="65411" y="60000"/>
                </a:lnTo>
                <a:lnTo>
                  <a:pt x="72672" y="60000"/>
                </a:lnTo>
                <a:lnTo>
                  <a:pt x="73633" y="51788"/>
                </a:lnTo>
                <a:lnTo>
                  <a:pt x="65411" y="51788"/>
                </a:lnTo>
                <a:cubicBezTo>
                  <a:pt x="65411" y="51788"/>
                  <a:pt x="65422" y="47044"/>
                  <a:pt x="65422" y="47044"/>
                </a:cubicBezTo>
                <a:close/>
                <a:moveTo>
                  <a:pt x="114544" y="109088"/>
                </a:moveTo>
                <a:cubicBezTo>
                  <a:pt x="114544" y="112105"/>
                  <a:pt x="112105"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5"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2" name="Shape 4842"/>
          <p:cNvSpPr/>
          <p:nvPr/>
        </p:nvSpPr>
        <p:spPr>
          <a:xfrm>
            <a:off x="5417829" y="3525592"/>
            <a:ext cx="374204" cy="374204"/>
          </a:xfrm>
          <a:custGeom>
            <a:avLst/>
            <a:gdLst/>
            <a:ahLst/>
            <a:cxnLst/>
            <a:rect l="0" t="0" r="0" b="0"/>
            <a:pathLst>
              <a:path w="120000" h="120000" extrusionOk="0">
                <a:moveTo>
                  <a:pt x="79577" y="67166"/>
                </a:moveTo>
                <a:cubicBezTo>
                  <a:pt x="77888" y="67166"/>
                  <a:pt x="77888" y="69050"/>
                  <a:pt x="77888" y="69050"/>
                </a:cubicBezTo>
                <a:lnTo>
                  <a:pt x="77888" y="71461"/>
                </a:lnTo>
                <a:lnTo>
                  <a:pt x="81272" y="71461"/>
                </a:lnTo>
                <a:lnTo>
                  <a:pt x="81272" y="69050"/>
                </a:lnTo>
                <a:cubicBezTo>
                  <a:pt x="81272" y="69050"/>
                  <a:pt x="81272" y="67166"/>
                  <a:pt x="79577" y="67166"/>
                </a:cubicBezTo>
                <a:moveTo>
                  <a:pt x="84927" y="68777"/>
                </a:moveTo>
                <a:lnTo>
                  <a:pt x="84927" y="74155"/>
                </a:lnTo>
                <a:lnTo>
                  <a:pt x="77888" y="74155"/>
                </a:lnTo>
                <a:lnTo>
                  <a:pt x="77888" y="78177"/>
                </a:lnTo>
                <a:cubicBezTo>
                  <a:pt x="77888" y="78177"/>
                  <a:pt x="77888" y="80061"/>
                  <a:pt x="79577" y="80061"/>
                </a:cubicBezTo>
                <a:cubicBezTo>
                  <a:pt x="81272" y="80061"/>
                  <a:pt x="81272" y="78177"/>
                  <a:pt x="81272" y="78177"/>
                </a:cubicBezTo>
                <a:lnTo>
                  <a:pt x="81272" y="76300"/>
                </a:lnTo>
                <a:lnTo>
                  <a:pt x="84927" y="76300"/>
                </a:lnTo>
                <a:lnTo>
                  <a:pt x="84927" y="79255"/>
                </a:lnTo>
                <a:cubicBezTo>
                  <a:pt x="84927" y="79255"/>
                  <a:pt x="84366" y="83016"/>
                  <a:pt x="79861" y="83016"/>
                </a:cubicBezTo>
                <a:cubicBezTo>
                  <a:pt x="75355" y="83016"/>
                  <a:pt x="74511" y="79255"/>
                  <a:pt x="74511" y="79255"/>
                </a:cubicBezTo>
                <a:lnTo>
                  <a:pt x="74511" y="68777"/>
                </a:lnTo>
                <a:cubicBezTo>
                  <a:pt x="74511" y="68777"/>
                  <a:pt x="74511" y="64211"/>
                  <a:pt x="79861" y="64211"/>
                </a:cubicBezTo>
                <a:cubicBezTo>
                  <a:pt x="85211" y="64211"/>
                  <a:pt x="84927" y="68777"/>
                  <a:pt x="84927" y="68777"/>
                </a:cubicBezTo>
                <a:moveTo>
                  <a:pt x="71694" y="78716"/>
                </a:moveTo>
                <a:cubicBezTo>
                  <a:pt x="71694" y="78716"/>
                  <a:pt x="71694" y="83016"/>
                  <a:pt x="68594" y="83016"/>
                </a:cubicBezTo>
                <a:cubicBezTo>
                  <a:pt x="66694" y="83016"/>
                  <a:pt x="65544" y="82011"/>
                  <a:pt x="64933" y="81227"/>
                </a:cubicBezTo>
                <a:lnTo>
                  <a:pt x="64933" y="82750"/>
                </a:lnTo>
                <a:lnTo>
                  <a:pt x="61266" y="82750"/>
                </a:lnTo>
                <a:lnTo>
                  <a:pt x="61266" y="58033"/>
                </a:lnTo>
                <a:lnTo>
                  <a:pt x="64933" y="58033"/>
                </a:lnTo>
                <a:lnTo>
                  <a:pt x="64933" y="66044"/>
                </a:lnTo>
                <a:cubicBezTo>
                  <a:pt x="65488" y="65455"/>
                  <a:pt x="66872" y="64211"/>
                  <a:pt x="68594" y="64211"/>
                </a:cubicBezTo>
                <a:cubicBezTo>
                  <a:pt x="70844" y="64211"/>
                  <a:pt x="71694" y="66088"/>
                  <a:pt x="71694" y="68511"/>
                </a:cubicBezTo>
                <a:cubicBezTo>
                  <a:pt x="71694" y="68511"/>
                  <a:pt x="71694" y="78716"/>
                  <a:pt x="71694" y="78716"/>
                </a:cubicBezTo>
                <a:close/>
                <a:moveTo>
                  <a:pt x="58450" y="82750"/>
                </a:moveTo>
                <a:lnTo>
                  <a:pt x="55072" y="82750"/>
                </a:lnTo>
                <a:lnTo>
                  <a:pt x="55072" y="81138"/>
                </a:lnTo>
                <a:cubicBezTo>
                  <a:pt x="55072" y="81138"/>
                  <a:pt x="53100" y="83016"/>
                  <a:pt x="50844" y="83016"/>
                </a:cubicBezTo>
                <a:cubicBezTo>
                  <a:pt x="48594" y="83016"/>
                  <a:pt x="48311" y="80866"/>
                  <a:pt x="48311" y="80866"/>
                </a:cubicBezTo>
                <a:lnTo>
                  <a:pt x="48311" y="64211"/>
                </a:lnTo>
                <a:lnTo>
                  <a:pt x="51688" y="64211"/>
                </a:lnTo>
                <a:lnTo>
                  <a:pt x="51688" y="79788"/>
                </a:lnTo>
                <a:cubicBezTo>
                  <a:pt x="51688" y="79788"/>
                  <a:pt x="51688" y="80600"/>
                  <a:pt x="52816" y="80600"/>
                </a:cubicBezTo>
                <a:cubicBezTo>
                  <a:pt x="53944" y="80600"/>
                  <a:pt x="55072" y="79255"/>
                  <a:pt x="55072" y="79255"/>
                </a:cubicBezTo>
                <a:lnTo>
                  <a:pt x="55072" y="64211"/>
                </a:lnTo>
                <a:lnTo>
                  <a:pt x="58450" y="64211"/>
                </a:lnTo>
                <a:cubicBezTo>
                  <a:pt x="58450" y="64211"/>
                  <a:pt x="58450" y="82750"/>
                  <a:pt x="58450" y="82750"/>
                </a:cubicBezTo>
                <a:close/>
                <a:moveTo>
                  <a:pt x="47750" y="61522"/>
                </a:moveTo>
                <a:lnTo>
                  <a:pt x="43522" y="61522"/>
                </a:lnTo>
                <a:lnTo>
                  <a:pt x="43522" y="82750"/>
                </a:lnTo>
                <a:lnTo>
                  <a:pt x="39577" y="82750"/>
                </a:lnTo>
                <a:lnTo>
                  <a:pt x="39577" y="61522"/>
                </a:lnTo>
                <a:lnTo>
                  <a:pt x="35355" y="61522"/>
                </a:lnTo>
                <a:lnTo>
                  <a:pt x="35355" y="58033"/>
                </a:lnTo>
                <a:lnTo>
                  <a:pt x="47750" y="58033"/>
                </a:lnTo>
                <a:cubicBezTo>
                  <a:pt x="47750" y="58033"/>
                  <a:pt x="47750" y="61522"/>
                  <a:pt x="47750" y="61522"/>
                </a:cubicBezTo>
                <a:close/>
                <a:moveTo>
                  <a:pt x="80705" y="52388"/>
                </a:moveTo>
                <a:cubicBezTo>
                  <a:pt x="80705" y="52388"/>
                  <a:pt x="70372" y="51855"/>
                  <a:pt x="60000" y="51855"/>
                </a:cubicBezTo>
                <a:cubicBezTo>
                  <a:pt x="49672" y="51855"/>
                  <a:pt x="39300" y="52388"/>
                  <a:pt x="39300" y="52388"/>
                </a:cubicBezTo>
                <a:cubicBezTo>
                  <a:pt x="34633" y="52388"/>
                  <a:pt x="30844" y="56000"/>
                  <a:pt x="30844" y="60450"/>
                </a:cubicBezTo>
                <a:cubicBezTo>
                  <a:pt x="30844" y="60450"/>
                  <a:pt x="30000" y="65677"/>
                  <a:pt x="30000" y="70927"/>
                </a:cubicBezTo>
                <a:cubicBezTo>
                  <a:pt x="30000" y="76155"/>
                  <a:pt x="30844" y="81400"/>
                  <a:pt x="30844" y="81400"/>
                </a:cubicBezTo>
                <a:cubicBezTo>
                  <a:pt x="30844" y="85855"/>
                  <a:pt x="34633" y="89466"/>
                  <a:pt x="39300" y="89466"/>
                </a:cubicBezTo>
                <a:cubicBezTo>
                  <a:pt x="39300" y="89466"/>
                  <a:pt x="49472" y="90000"/>
                  <a:pt x="60000" y="90000"/>
                </a:cubicBezTo>
                <a:cubicBezTo>
                  <a:pt x="70172" y="90000"/>
                  <a:pt x="80705" y="89466"/>
                  <a:pt x="80705" y="89466"/>
                </a:cubicBezTo>
                <a:cubicBezTo>
                  <a:pt x="85372" y="89466"/>
                  <a:pt x="89161" y="85855"/>
                  <a:pt x="89161" y="81400"/>
                </a:cubicBezTo>
                <a:cubicBezTo>
                  <a:pt x="89161" y="81400"/>
                  <a:pt x="90000" y="76111"/>
                  <a:pt x="90000" y="70927"/>
                </a:cubicBezTo>
                <a:cubicBezTo>
                  <a:pt x="90000" y="65633"/>
                  <a:pt x="89161" y="60450"/>
                  <a:pt x="89161" y="60450"/>
                </a:cubicBezTo>
                <a:cubicBezTo>
                  <a:pt x="89161" y="56000"/>
                  <a:pt x="85372" y="52388"/>
                  <a:pt x="80705" y="52388"/>
                </a:cubicBezTo>
                <a:moveTo>
                  <a:pt x="66622" y="67166"/>
                </a:moveTo>
                <a:cubicBezTo>
                  <a:pt x="65888" y="67166"/>
                  <a:pt x="65316" y="67594"/>
                  <a:pt x="64933" y="68016"/>
                </a:cubicBezTo>
                <a:lnTo>
                  <a:pt x="64933" y="79311"/>
                </a:lnTo>
                <a:cubicBezTo>
                  <a:pt x="65283" y="79694"/>
                  <a:pt x="65822" y="80061"/>
                  <a:pt x="66622" y="80061"/>
                </a:cubicBezTo>
                <a:cubicBezTo>
                  <a:pt x="68311" y="80061"/>
                  <a:pt x="68311" y="78177"/>
                  <a:pt x="68311" y="78177"/>
                </a:cubicBezTo>
                <a:lnTo>
                  <a:pt x="68311" y="69050"/>
                </a:lnTo>
                <a:cubicBezTo>
                  <a:pt x="68311" y="69050"/>
                  <a:pt x="68027" y="67166"/>
                  <a:pt x="66622" y="67166"/>
                </a:cubicBezTo>
                <a:moveTo>
                  <a:pt x="114544" y="109088"/>
                </a:moveTo>
                <a:cubicBezTo>
                  <a:pt x="114544" y="112105"/>
                  <a:pt x="112105"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5"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4366" y="48616"/>
                </a:moveTo>
                <a:lnTo>
                  <a:pt x="48311" y="48616"/>
                </a:lnTo>
                <a:lnTo>
                  <a:pt x="48311" y="39933"/>
                </a:lnTo>
                <a:lnTo>
                  <a:pt x="52816" y="27611"/>
                </a:lnTo>
                <a:lnTo>
                  <a:pt x="49155" y="27611"/>
                </a:lnTo>
                <a:lnTo>
                  <a:pt x="46338" y="35738"/>
                </a:lnTo>
                <a:lnTo>
                  <a:pt x="43522" y="27611"/>
                </a:lnTo>
                <a:lnTo>
                  <a:pt x="39577" y="27611"/>
                </a:lnTo>
                <a:lnTo>
                  <a:pt x="44366" y="39933"/>
                </a:lnTo>
                <a:cubicBezTo>
                  <a:pt x="44366" y="39933"/>
                  <a:pt x="44366" y="48616"/>
                  <a:pt x="44366" y="48616"/>
                </a:cubicBezTo>
                <a:close/>
                <a:moveTo>
                  <a:pt x="56477" y="36855"/>
                </a:moveTo>
                <a:cubicBezTo>
                  <a:pt x="56477" y="35927"/>
                  <a:pt x="57238" y="35177"/>
                  <a:pt x="58172" y="35177"/>
                </a:cubicBezTo>
                <a:cubicBezTo>
                  <a:pt x="59105" y="35177"/>
                  <a:pt x="59861" y="35927"/>
                  <a:pt x="59861" y="36855"/>
                </a:cubicBezTo>
                <a:lnTo>
                  <a:pt x="59861" y="44694"/>
                </a:lnTo>
                <a:cubicBezTo>
                  <a:pt x="59861" y="45622"/>
                  <a:pt x="59105" y="46377"/>
                  <a:pt x="58172" y="46377"/>
                </a:cubicBezTo>
                <a:cubicBezTo>
                  <a:pt x="57238" y="46377"/>
                  <a:pt x="56477" y="45622"/>
                  <a:pt x="56477" y="44694"/>
                </a:cubicBezTo>
                <a:cubicBezTo>
                  <a:pt x="56477" y="44694"/>
                  <a:pt x="56477" y="36855"/>
                  <a:pt x="56477" y="36855"/>
                </a:cubicBezTo>
                <a:close/>
                <a:moveTo>
                  <a:pt x="57605" y="48894"/>
                </a:moveTo>
                <a:lnTo>
                  <a:pt x="58733" y="48894"/>
                </a:lnTo>
                <a:cubicBezTo>
                  <a:pt x="61222" y="48894"/>
                  <a:pt x="63238" y="46888"/>
                  <a:pt x="63238" y="44416"/>
                </a:cubicBezTo>
                <a:lnTo>
                  <a:pt x="63238" y="37133"/>
                </a:lnTo>
                <a:cubicBezTo>
                  <a:pt x="63238" y="34661"/>
                  <a:pt x="61222" y="32650"/>
                  <a:pt x="58733" y="32650"/>
                </a:cubicBezTo>
                <a:lnTo>
                  <a:pt x="57605" y="32650"/>
                </a:lnTo>
                <a:cubicBezTo>
                  <a:pt x="55116" y="32650"/>
                  <a:pt x="53100" y="34661"/>
                  <a:pt x="53100" y="37133"/>
                </a:cubicBezTo>
                <a:lnTo>
                  <a:pt x="53100" y="44416"/>
                </a:lnTo>
                <a:cubicBezTo>
                  <a:pt x="53100" y="46888"/>
                  <a:pt x="55116" y="48894"/>
                  <a:pt x="57605" y="48894"/>
                </a:cubicBezTo>
                <a:moveTo>
                  <a:pt x="68877" y="48894"/>
                </a:moveTo>
                <a:cubicBezTo>
                  <a:pt x="71127" y="48894"/>
                  <a:pt x="73100" y="46938"/>
                  <a:pt x="73100" y="46938"/>
                </a:cubicBezTo>
                <a:lnTo>
                  <a:pt x="73100" y="48616"/>
                </a:lnTo>
                <a:lnTo>
                  <a:pt x="76483" y="48616"/>
                </a:lnTo>
                <a:lnTo>
                  <a:pt x="76483" y="32650"/>
                </a:lnTo>
                <a:lnTo>
                  <a:pt x="73100" y="32650"/>
                </a:lnTo>
                <a:lnTo>
                  <a:pt x="73100" y="44977"/>
                </a:lnTo>
                <a:cubicBezTo>
                  <a:pt x="73100" y="44977"/>
                  <a:pt x="71972" y="46377"/>
                  <a:pt x="70844" y="46377"/>
                </a:cubicBezTo>
                <a:cubicBezTo>
                  <a:pt x="69722" y="46377"/>
                  <a:pt x="69722" y="45538"/>
                  <a:pt x="69722" y="45538"/>
                </a:cubicBezTo>
                <a:lnTo>
                  <a:pt x="69722" y="32650"/>
                </a:lnTo>
                <a:lnTo>
                  <a:pt x="66338" y="32650"/>
                </a:lnTo>
                <a:lnTo>
                  <a:pt x="66338" y="46655"/>
                </a:lnTo>
                <a:cubicBezTo>
                  <a:pt x="66338" y="46655"/>
                  <a:pt x="66622" y="48894"/>
                  <a:pt x="68877" y="48894"/>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3" name="Shape 4843"/>
          <p:cNvSpPr/>
          <p:nvPr/>
        </p:nvSpPr>
        <p:spPr>
          <a:xfrm>
            <a:off x="5951090" y="3525592"/>
            <a:ext cx="374204" cy="374204"/>
          </a:xfrm>
          <a:custGeom>
            <a:avLst/>
            <a:gdLst/>
            <a:ahLst/>
            <a:cxnLst/>
            <a:rect l="0" t="0" r="0" b="0"/>
            <a:pathLst>
              <a:path w="120000" h="120000" extrusionOk="0">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59288" y="35455"/>
                </a:moveTo>
                <a:cubicBezTo>
                  <a:pt x="58127" y="35605"/>
                  <a:pt x="56972" y="35750"/>
                  <a:pt x="55805" y="35888"/>
                </a:cubicBezTo>
                <a:cubicBezTo>
                  <a:pt x="53622" y="36433"/>
                  <a:pt x="51238" y="36944"/>
                  <a:pt x="49472" y="37977"/>
                </a:cubicBezTo>
                <a:cubicBezTo>
                  <a:pt x="44750" y="40738"/>
                  <a:pt x="41483" y="43961"/>
                  <a:pt x="39294" y="49200"/>
                </a:cubicBezTo>
                <a:cubicBezTo>
                  <a:pt x="38938" y="50050"/>
                  <a:pt x="38927" y="50872"/>
                  <a:pt x="38666" y="51811"/>
                </a:cubicBezTo>
                <a:cubicBezTo>
                  <a:pt x="36988" y="57916"/>
                  <a:pt x="39966" y="64238"/>
                  <a:pt x="43577" y="66422"/>
                </a:cubicBezTo>
                <a:cubicBezTo>
                  <a:pt x="44272" y="66844"/>
                  <a:pt x="45855" y="67588"/>
                  <a:pt x="46433" y="66594"/>
                </a:cubicBezTo>
                <a:cubicBezTo>
                  <a:pt x="46755" y="66050"/>
                  <a:pt x="46683" y="65322"/>
                  <a:pt x="46877" y="64683"/>
                </a:cubicBezTo>
                <a:cubicBezTo>
                  <a:pt x="47011" y="64266"/>
                  <a:pt x="47422" y="63466"/>
                  <a:pt x="47327" y="62944"/>
                </a:cubicBezTo>
                <a:cubicBezTo>
                  <a:pt x="47166" y="62055"/>
                  <a:pt x="46211" y="61488"/>
                  <a:pt x="45811" y="60772"/>
                </a:cubicBezTo>
                <a:cubicBezTo>
                  <a:pt x="44994" y="59311"/>
                  <a:pt x="44955" y="58022"/>
                  <a:pt x="44555" y="56072"/>
                </a:cubicBezTo>
                <a:cubicBezTo>
                  <a:pt x="44588" y="55811"/>
                  <a:pt x="44616" y="55550"/>
                  <a:pt x="44650" y="55288"/>
                </a:cubicBezTo>
                <a:cubicBezTo>
                  <a:pt x="44766" y="53105"/>
                  <a:pt x="45133" y="51533"/>
                  <a:pt x="45811" y="49983"/>
                </a:cubicBezTo>
                <a:cubicBezTo>
                  <a:pt x="47783" y="45427"/>
                  <a:pt x="50955" y="42888"/>
                  <a:pt x="56077" y="41372"/>
                </a:cubicBezTo>
                <a:cubicBezTo>
                  <a:pt x="57222" y="41033"/>
                  <a:pt x="60455" y="40488"/>
                  <a:pt x="62150" y="40850"/>
                </a:cubicBezTo>
                <a:cubicBezTo>
                  <a:pt x="63161" y="41027"/>
                  <a:pt x="64172" y="41194"/>
                  <a:pt x="65183" y="41372"/>
                </a:cubicBezTo>
                <a:cubicBezTo>
                  <a:pt x="68850" y="42527"/>
                  <a:pt x="71522" y="44655"/>
                  <a:pt x="72950" y="47983"/>
                </a:cubicBezTo>
                <a:cubicBezTo>
                  <a:pt x="73844" y="50055"/>
                  <a:pt x="74105" y="54022"/>
                  <a:pt x="73483" y="56683"/>
                </a:cubicBezTo>
                <a:cubicBezTo>
                  <a:pt x="73188" y="57938"/>
                  <a:pt x="73238" y="59022"/>
                  <a:pt x="72861" y="60161"/>
                </a:cubicBezTo>
                <a:cubicBezTo>
                  <a:pt x="71472" y="64383"/>
                  <a:pt x="69433" y="68294"/>
                  <a:pt x="64822" y="69377"/>
                </a:cubicBezTo>
                <a:cubicBezTo>
                  <a:pt x="61783" y="70100"/>
                  <a:pt x="59505" y="68244"/>
                  <a:pt x="58755" y="66338"/>
                </a:cubicBezTo>
                <a:cubicBezTo>
                  <a:pt x="58544" y="65811"/>
                  <a:pt x="58188" y="64866"/>
                  <a:pt x="58400" y="63988"/>
                </a:cubicBezTo>
                <a:cubicBezTo>
                  <a:pt x="59200" y="60561"/>
                  <a:pt x="60361" y="57494"/>
                  <a:pt x="61255" y="54072"/>
                </a:cubicBezTo>
                <a:cubicBezTo>
                  <a:pt x="62105" y="50811"/>
                  <a:pt x="60488" y="48238"/>
                  <a:pt x="57950" y="47638"/>
                </a:cubicBezTo>
                <a:cubicBezTo>
                  <a:pt x="54794" y="46883"/>
                  <a:pt x="52355" y="49811"/>
                  <a:pt x="51522" y="51722"/>
                </a:cubicBezTo>
                <a:cubicBezTo>
                  <a:pt x="50861" y="53244"/>
                  <a:pt x="50461" y="56050"/>
                  <a:pt x="50983" y="58072"/>
                </a:cubicBezTo>
                <a:cubicBezTo>
                  <a:pt x="51155" y="58716"/>
                  <a:pt x="51927" y="60433"/>
                  <a:pt x="51788" y="61033"/>
                </a:cubicBezTo>
                <a:cubicBezTo>
                  <a:pt x="51183" y="63677"/>
                  <a:pt x="50488" y="66522"/>
                  <a:pt x="49738" y="69116"/>
                </a:cubicBezTo>
                <a:cubicBezTo>
                  <a:pt x="48955" y="71827"/>
                  <a:pt x="48533" y="74594"/>
                  <a:pt x="47772" y="77211"/>
                </a:cubicBezTo>
                <a:cubicBezTo>
                  <a:pt x="47422" y="78411"/>
                  <a:pt x="47438" y="79700"/>
                  <a:pt x="47150" y="80950"/>
                </a:cubicBezTo>
                <a:lnTo>
                  <a:pt x="47150" y="82777"/>
                </a:lnTo>
                <a:cubicBezTo>
                  <a:pt x="46888" y="83933"/>
                  <a:pt x="47083" y="85988"/>
                  <a:pt x="47327" y="87127"/>
                </a:cubicBezTo>
                <a:cubicBezTo>
                  <a:pt x="47488" y="87861"/>
                  <a:pt x="47233" y="88766"/>
                  <a:pt x="47594" y="89300"/>
                </a:cubicBezTo>
                <a:cubicBezTo>
                  <a:pt x="47600" y="89688"/>
                  <a:pt x="47650" y="89777"/>
                  <a:pt x="47772" y="90000"/>
                </a:cubicBezTo>
                <a:cubicBezTo>
                  <a:pt x="48888" y="89966"/>
                  <a:pt x="50433" y="87027"/>
                  <a:pt x="50983" y="86172"/>
                </a:cubicBezTo>
                <a:cubicBezTo>
                  <a:pt x="52050" y="84533"/>
                  <a:pt x="53033" y="82783"/>
                  <a:pt x="53844" y="80866"/>
                </a:cubicBezTo>
                <a:cubicBezTo>
                  <a:pt x="54572" y="79138"/>
                  <a:pt x="54688" y="77227"/>
                  <a:pt x="55272" y="75383"/>
                </a:cubicBezTo>
                <a:cubicBezTo>
                  <a:pt x="55694" y="74050"/>
                  <a:pt x="56294" y="72494"/>
                  <a:pt x="56433" y="71033"/>
                </a:cubicBezTo>
                <a:lnTo>
                  <a:pt x="56522" y="71033"/>
                </a:lnTo>
                <a:cubicBezTo>
                  <a:pt x="56755" y="71833"/>
                  <a:pt x="57594" y="72416"/>
                  <a:pt x="58222" y="72861"/>
                </a:cubicBezTo>
                <a:cubicBezTo>
                  <a:pt x="60183" y="74261"/>
                  <a:pt x="63566" y="75555"/>
                  <a:pt x="67233" y="74688"/>
                </a:cubicBezTo>
                <a:cubicBezTo>
                  <a:pt x="71388" y="73705"/>
                  <a:pt x="74700" y="71755"/>
                  <a:pt x="76877" y="68855"/>
                </a:cubicBezTo>
                <a:cubicBezTo>
                  <a:pt x="78483" y="66727"/>
                  <a:pt x="79694" y="64261"/>
                  <a:pt x="80627" y="61466"/>
                </a:cubicBezTo>
                <a:cubicBezTo>
                  <a:pt x="81088" y="60094"/>
                  <a:pt x="81183" y="58572"/>
                  <a:pt x="81522" y="57116"/>
                </a:cubicBezTo>
                <a:cubicBezTo>
                  <a:pt x="82372" y="53466"/>
                  <a:pt x="81238" y="49072"/>
                  <a:pt x="80183" y="46677"/>
                </a:cubicBezTo>
                <a:cubicBezTo>
                  <a:pt x="76977" y="39433"/>
                  <a:pt x="70166" y="35300"/>
                  <a:pt x="59288" y="35455"/>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4" name="Shape 4844"/>
          <p:cNvSpPr/>
          <p:nvPr/>
        </p:nvSpPr>
        <p:spPr>
          <a:xfrm>
            <a:off x="6484351" y="3525592"/>
            <a:ext cx="374204" cy="374204"/>
          </a:xfrm>
          <a:custGeom>
            <a:avLst/>
            <a:gdLst/>
            <a:ahLst/>
            <a:cxnLst/>
            <a:rect l="0" t="0" r="0" b="0"/>
            <a:pathLst>
              <a:path w="120000" h="120000" extrusionOk="0">
                <a:moveTo>
                  <a:pt x="79338" y="38172"/>
                </a:moveTo>
                <a:cubicBezTo>
                  <a:pt x="71750" y="37944"/>
                  <a:pt x="66611" y="41872"/>
                  <a:pt x="63916" y="49955"/>
                </a:cubicBezTo>
                <a:cubicBezTo>
                  <a:pt x="65300" y="49427"/>
                  <a:pt x="66655" y="49161"/>
                  <a:pt x="67955" y="49161"/>
                </a:cubicBezTo>
                <a:cubicBezTo>
                  <a:pt x="70733" y="49161"/>
                  <a:pt x="71955" y="50600"/>
                  <a:pt x="71627" y="53466"/>
                </a:cubicBezTo>
                <a:cubicBezTo>
                  <a:pt x="71461" y="55205"/>
                  <a:pt x="70238" y="57738"/>
                  <a:pt x="67955" y="61061"/>
                </a:cubicBezTo>
                <a:cubicBezTo>
                  <a:pt x="65672" y="64383"/>
                  <a:pt x="63955" y="66044"/>
                  <a:pt x="62816" y="66044"/>
                </a:cubicBezTo>
                <a:cubicBezTo>
                  <a:pt x="61350" y="66044"/>
                  <a:pt x="60000" y="63477"/>
                  <a:pt x="58777" y="58344"/>
                </a:cubicBezTo>
                <a:cubicBezTo>
                  <a:pt x="58366" y="56833"/>
                  <a:pt x="57633" y="52977"/>
                  <a:pt x="56572" y="46783"/>
                </a:cubicBezTo>
                <a:cubicBezTo>
                  <a:pt x="55594" y="41044"/>
                  <a:pt x="52983" y="38355"/>
                  <a:pt x="48738" y="38733"/>
                </a:cubicBezTo>
                <a:cubicBezTo>
                  <a:pt x="46944" y="38888"/>
                  <a:pt x="44255" y="40400"/>
                  <a:pt x="40666" y="43266"/>
                </a:cubicBezTo>
                <a:cubicBezTo>
                  <a:pt x="38050" y="45461"/>
                  <a:pt x="35400" y="47650"/>
                  <a:pt x="32705" y="49844"/>
                </a:cubicBezTo>
                <a:lnTo>
                  <a:pt x="35277" y="52900"/>
                </a:lnTo>
                <a:cubicBezTo>
                  <a:pt x="37722" y="51316"/>
                  <a:pt x="39150" y="50522"/>
                  <a:pt x="39561" y="50522"/>
                </a:cubicBezTo>
                <a:cubicBezTo>
                  <a:pt x="41438" y="50522"/>
                  <a:pt x="43188" y="53238"/>
                  <a:pt x="44822" y="58683"/>
                </a:cubicBezTo>
                <a:cubicBezTo>
                  <a:pt x="46294" y="63672"/>
                  <a:pt x="47761" y="68655"/>
                  <a:pt x="49227" y="73638"/>
                </a:cubicBezTo>
                <a:cubicBezTo>
                  <a:pt x="51433" y="79077"/>
                  <a:pt x="54127" y="81794"/>
                  <a:pt x="57311" y="81794"/>
                </a:cubicBezTo>
                <a:cubicBezTo>
                  <a:pt x="62450" y="81794"/>
                  <a:pt x="68727" y="77338"/>
                  <a:pt x="76161" y="68427"/>
                </a:cubicBezTo>
                <a:cubicBezTo>
                  <a:pt x="83338" y="59888"/>
                  <a:pt x="87050" y="53166"/>
                  <a:pt x="87294" y="48255"/>
                </a:cubicBezTo>
                <a:cubicBezTo>
                  <a:pt x="87622" y="41683"/>
                  <a:pt x="84972" y="38327"/>
                  <a:pt x="79338" y="38172"/>
                </a:cubicBezTo>
                <a:moveTo>
                  <a:pt x="114544" y="109088"/>
                </a:moveTo>
                <a:cubicBezTo>
                  <a:pt x="114544" y="112105"/>
                  <a:pt x="112105" y="114544"/>
                  <a:pt x="109088" y="114544"/>
                </a:cubicBezTo>
                <a:lnTo>
                  <a:pt x="10911" y="114544"/>
                </a:lnTo>
                <a:cubicBezTo>
                  <a:pt x="7894" y="114544"/>
                  <a:pt x="5455" y="112105"/>
                  <a:pt x="5455" y="109088"/>
                </a:cubicBezTo>
                <a:lnTo>
                  <a:pt x="5455" y="10911"/>
                </a:lnTo>
                <a:cubicBezTo>
                  <a:pt x="5455" y="7894"/>
                  <a:pt x="7894" y="5455"/>
                  <a:pt x="10911" y="5455"/>
                </a:cubicBezTo>
                <a:lnTo>
                  <a:pt x="109088" y="5455"/>
                </a:lnTo>
                <a:cubicBezTo>
                  <a:pt x="112105" y="5455"/>
                  <a:pt x="114544" y="7894"/>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5" name="Shape 4845"/>
          <p:cNvSpPr/>
          <p:nvPr/>
        </p:nvSpPr>
        <p:spPr>
          <a:xfrm>
            <a:off x="7017612" y="3525592"/>
            <a:ext cx="374204" cy="374204"/>
          </a:xfrm>
          <a:custGeom>
            <a:avLst/>
            <a:gdLst/>
            <a:ahLst/>
            <a:cxnLst/>
            <a:rect l="0" t="0" r="0" b="0"/>
            <a:pathLst>
              <a:path w="120000" h="120000" extrusionOk="0">
                <a:moveTo>
                  <a:pt x="114544" y="109088"/>
                </a:moveTo>
                <a:cubicBezTo>
                  <a:pt x="114544" y="112105"/>
                  <a:pt x="112100" y="114544"/>
                  <a:pt x="109088" y="114544"/>
                </a:cubicBezTo>
                <a:lnTo>
                  <a:pt x="10911" y="114544"/>
                </a:lnTo>
                <a:cubicBezTo>
                  <a:pt x="7894" y="114544"/>
                  <a:pt x="5455" y="112105"/>
                  <a:pt x="5455" y="109088"/>
                </a:cubicBezTo>
                <a:lnTo>
                  <a:pt x="5455" y="10911"/>
                </a:lnTo>
                <a:cubicBezTo>
                  <a:pt x="5455" y="7900"/>
                  <a:pt x="7894"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81800" y="40888"/>
                </a:moveTo>
                <a:lnTo>
                  <a:pt x="76344" y="40888"/>
                </a:lnTo>
                <a:lnTo>
                  <a:pt x="76344" y="49072"/>
                </a:lnTo>
                <a:lnTo>
                  <a:pt x="68138" y="49072"/>
                </a:lnTo>
                <a:lnTo>
                  <a:pt x="68138" y="54527"/>
                </a:lnTo>
                <a:lnTo>
                  <a:pt x="76344" y="54527"/>
                </a:lnTo>
                <a:lnTo>
                  <a:pt x="76344" y="62683"/>
                </a:lnTo>
                <a:lnTo>
                  <a:pt x="81800" y="62683"/>
                </a:lnTo>
                <a:lnTo>
                  <a:pt x="81800" y="54527"/>
                </a:lnTo>
                <a:lnTo>
                  <a:pt x="90022" y="54527"/>
                </a:lnTo>
                <a:lnTo>
                  <a:pt x="90022" y="49072"/>
                </a:lnTo>
                <a:lnTo>
                  <a:pt x="81800" y="49072"/>
                </a:lnTo>
                <a:cubicBezTo>
                  <a:pt x="81800" y="49072"/>
                  <a:pt x="81800" y="40888"/>
                  <a:pt x="81800" y="40888"/>
                </a:cubicBezTo>
                <a:close/>
                <a:moveTo>
                  <a:pt x="51783" y="77477"/>
                </a:moveTo>
                <a:cubicBezTo>
                  <a:pt x="47888" y="77477"/>
                  <a:pt x="44833" y="74972"/>
                  <a:pt x="44833" y="71772"/>
                </a:cubicBezTo>
                <a:cubicBezTo>
                  <a:pt x="44833" y="68844"/>
                  <a:pt x="48405" y="66272"/>
                  <a:pt x="52477" y="66272"/>
                </a:cubicBezTo>
                <a:lnTo>
                  <a:pt x="52477" y="65127"/>
                </a:lnTo>
                <a:lnTo>
                  <a:pt x="52583" y="66272"/>
                </a:lnTo>
                <a:cubicBezTo>
                  <a:pt x="53461" y="66277"/>
                  <a:pt x="54316" y="66411"/>
                  <a:pt x="55122" y="66666"/>
                </a:cubicBezTo>
                <a:lnTo>
                  <a:pt x="55927" y="67244"/>
                </a:lnTo>
                <a:cubicBezTo>
                  <a:pt x="57994" y="68727"/>
                  <a:pt x="59094" y="69561"/>
                  <a:pt x="59416" y="70911"/>
                </a:cubicBezTo>
                <a:cubicBezTo>
                  <a:pt x="59500" y="71261"/>
                  <a:pt x="59538" y="71616"/>
                  <a:pt x="59538" y="71966"/>
                </a:cubicBezTo>
                <a:cubicBezTo>
                  <a:pt x="59538" y="75622"/>
                  <a:pt x="56927" y="77477"/>
                  <a:pt x="51783" y="77477"/>
                </a:cubicBezTo>
                <a:moveTo>
                  <a:pt x="47455" y="48550"/>
                </a:moveTo>
                <a:cubicBezTo>
                  <a:pt x="47188" y="46455"/>
                  <a:pt x="47633" y="44522"/>
                  <a:pt x="48633" y="43366"/>
                </a:cubicBezTo>
                <a:cubicBezTo>
                  <a:pt x="49244" y="42666"/>
                  <a:pt x="50033" y="42288"/>
                  <a:pt x="50905" y="42288"/>
                </a:cubicBezTo>
                <a:lnTo>
                  <a:pt x="50905" y="41161"/>
                </a:lnTo>
                <a:lnTo>
                  <a:pt x="50911" y="41161"/>
                </a:lnTo>
                <a:lnTo>
                  <a:pt x="51011" y="42294"/>
                </a:lnTo>
                <a:cubicBezTo>
                  <a:pt x="53627" y="42377"/>
                  <a:pt x="56138" y="45472"/>
                  <a:pt x="56605" y="49194"/>
                </a:cubicBezTo>
                <a:cubicBezTo>
                  <a:pt x="56872" y="51327"/>
                  <a:pt x="56411" y="53305"/>
                  <a:pt x="55383" y="54494"/>
                </a:cubicBezTo>
                <a:cubicBezTo>
                  <a:pt x="54777" y="55194"/>
                  <a:pt x="54005" y="55566"/>
                  <a:pt x="53055" y="55561"/>
                </a:cubicBezTo>
                <a:lnTo>
                  <a:pt x="53050" y="55561"/>
                </a:lnTo>
                <a:cubicBezTo>
                  <a:pt x="50483" y="55488"/>
                  <a:pt x="47916" y="52272"/>
                  <a:pt x="47455" y="48550"/>
                </a:cubicBezTo>
                <a:moveTo>
                  <a:pt x="60211" y="62200"/>
                </a:moveTo>
                <a:cubicBezTo>
                  <a:pt x="58811" y="61161"/>
                  <a:pt x="57505" y="59622"/>
                  <a:pt x="57455" y="59150"/>
                </a:cubicBezTo>
                <a:cubicBezTo>
                  <a:pt x="57455" y="58327"/>
                  <a:pt x="57455" y="57950"/>
                  <a:pt x="59383" y="56377"/>
                </a:cubicBezTo>
                <a:cubicBezTo>
                  <a:pt x="61877" y="54333"/>
                  <a:pt x="63255" y="51644"/>
                  <a:pt x="63255" y="48800"/>
                </a:cubicBezTo>
                <a:cubicBezTo>
                  <a:pt x="63255" y="46344"/>
                  <a:pt x="62566" y="44150"/>
                  <a:pt x="61383" y="42555"/>
                </a:cubicBezTo>
                <a:lnTo>
                  <a:pt x="62433" y="42555"/>
                </a:lnTo>
                <a:lnTo>
                  <a:pt x="68200" y="38183"/>
                </a:lnTo>
                <a:lnTo>
                  <a:pt x="52572" y="38183"/>
                </a:lnTo>
                <a:cubicBezTo>
                  <a:pt x="46300" y="38183"/>
                  <a:pt x="40805" y="43111"/>
                  <a:pt x="40805" y="48716"/>
                </a:cubicBezTo>
                <a:cubicBezTo>
                  <a:pt x="40805" y="54511"/>
                  <a:pt x="45050" y="58916"/>
                  <a:pt x="50755" y="59155"/>
                </a:cubicBezTo>
                <a:cubicBezTo>
                  <a:pt x="50672" y="59566"/>
                  <a:pt x="50627" y="59972"/>
                  <a:pt x="50627" y="60372"/>
                </a:cubicBezTo>
                <a:cubicBezTo>
                  <a:pt x="50627" y="61211"/>
                  <a:pt x="50816" y="62011"/>
                  <a:pt x="51200" y="62777"/>
                </a:cubicBezTo>
                <a:cubicBezTo>
                  <a:pt x="44122" y="62827"/>
                  <a:pt x="38161" y="67561"/>
                  <a:pt x="38161" y="73150"/>
                </a:cubicBezTo>
                <a:cubicBezTo>
                  <a:pt x="38161" y="78172"/>
                  <a:pt x="43900" y="81816"/>
                  <a:pt x="51805" y="81816"/>
                </a:cubicBezTo>
                <a:cubicBezTo>
                  <a:pt x="60338" y="81816"/>
                  <a:pt x="64944" y="76477"/>
                  <a:pt x="64944" y="71444"/>
                </a:cubicBezTo>
                <a:cubicBezTo>
                  <a:pt x="64944" y="67266"/>
                  <a:pt x="63661" y="64755"/>
                  <a:pt x="60211" y="622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6" name="Shape 4846"/>
          <p:cNvSpPr/>
          <p:nvPr/>
        </p:nvSpPr>
        <p:spPr>
          <a:xfrm>
            <a:off x="7550873" y="3525592"/>
            <a:ext cx="374204" cy="374204"/>
          </a:xfrm>
          <a:custGeom>
            <a:avLst/>
            <a:gdLst/>
            <a:ahLst/>
            <a:cxnLst/>
            <a:rect l="0" t="0" r="0" b="0"/>
            <a:pathLst>
              <a:path w="120000" h="120000" extrusionOk="0">
                <a:moveTo>
                  <a:pt x="74611" y="51783"/>
                </a:moveTo>
                <a:cubicBezTo>
                  <a:pt x="66527" y="51783"/>
                  <a:pt x="65444" y="56644"/>
                  <a:pt x="65444" y="56644"/>
                </a:cubicBezTo>
                <a:lnTo>
                  <a:pt x="65455" y="51816"/>
                </a:lnTo>
                <a:lnTo>
                  <a:pt x="54544" y="51816"/>
                </a:lnTo>
                <a:lnTo>
                  <a:pt x="54544" y="81816"/>
                </a:lnTo>
                <a:lnTo>
                  <a:pt x="65455" y="81816"/>
                </a:lnTo>
                <a:lnTo>
                  <a:pt x="65455" y="65455"/>
                </a:lnTo>
                <a:cubicBezTo>
                  <a:pt x="65455" y="65455"/>
                  <a:pt x="65455" y="59961"/>
                  <a:pt x="70088" y="59961"/>
                </a:cubicBezTo>
                <a:cubicBezTo>
                  <a:pt x="72700" y="59961"/>
                  <a:pt x="73638" y="62400"/>
                  <a:pt x="73638" y="65455"/>
                </a:cubicBezTo>
                <a:lnTo>
                  <a:pt x="73638" y="81816"/>
                </a:lnTo>
                <a:lnTo>
                  <a:pt x="84544" y="81816"/>
                </a:lnTo>
                <a:lnTo>
                  <a:pt x="84544" y="65455"/>
                </a:lnTo>
                <a:cubicBezTo>
                  <a:pt x="84544" y="56916"/>
                  <a:pt x="80833" y="51783"/>
                  <a:pt x="74611" y="51783"/>
                </a:cubicBezTo>
                <a:moveTo>
                  <a:pt x="38183" y="81816"/>
                </a:moveTo>
                <a:lnTo>
                  <a:pt x="49050" y="81816"/>
                </a:lnTo>
                <a:lnTo>
                  <a:pt x="49050" y="51783"/>
                </a:lnTo>
                <a:lnTo>
                  <a:pt x="38183" y="51783"/>
                </a:lnTo>
                <a:cubicBezTo>
                  <a:pt x="38183" y="51783"/>
                  <a:pt x="38183" y="81816"/>
                  <a:pt x="38183" y="81816"/>
                </a:cubicBezTo>
                <a:close/>
                <a:moveTo>
                  <a:pt x="114544" y="109088"/>
                </a:moveTo>
                <a:cubicBezTo>
                  <a:pt x="114544" y="112105"/>
                  <a:pt x="112105" y="114544"/>
                  <a:pt x="109088" y="114544"/>
                </a:cubicBezTo>
                <a:lnTo>
                  <a:pt x="10911" y="114544"/>
                </a:lnTo>
                <a:cubicBezTo>
                  <a:pt x="7894" y="114544"/>
                  <a:pt x="5455" y="112105"/>
                  <a:pt x="5455" y="109088"/>
                </a:cubicBezTo>
                <a:lnTo>
                  <a:pt x="5455" y="10911"/>
                </a:lnTo>
                <a:cubicBezTo>
                  <a:pt x="5455" y="7894"/>
                  <a:pt x="7894" y="5455"/>
                  <a:pt x="10911" y="5455"/>
                </a:cubicBezTo>
                <a:lnTo>
                  <a:pt x="109088" y="5455"/>
                </a:lnTo>
                <a:cubicBezTo>
                  <a:pt x="112105" y="5455"/>
                  <a:pt x="114544" y="7894"/>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16" y="38183"/>
                </a:moveTo>
                <a:cubicBezTo>
                  <a:pt x="40616" y="38183"/>
                  <a:pt x="38183" y="40627"/>
                  <a:pt x="38183" y="43644"/>
                </a:cubicBezTo>
                <a:cubicBezTo>
                  <a:pt x="38183" y="46661"/>
                  <a:pt x="40616" y="49105"/>
                  <a:pt x="43616" y="49105"/>
                </a:cubicBezTo>
                <a:cubicBezTo>
                  <a:pt x="46616" y="49105"/>
                  <a:pt x="49050" y="46661"/>
                  <a:pt x="49050" y="43644"/>
                </a:cubicBezTo>
                <a:cubicBezTo>
                  <a:pt x="49050" y="40627"/>
                  <a:pt x="46616" y="38183"/>
                  <a:pt x="43616" y="38183"/>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7" name="Shape 4847"/>
          <p:cNvSpPr/>
          <p:nvPr/>
        </p:nvSpPr>
        <p:spPr>
          <a:xfrm>
            <a:off x="8084134" y="3525592"/>
            <a:ext cx="374204" cy="374204"/>
          </a:xfrm>
          <a:custGeom>
            <a:avLst/>
            <a:gdLst/>
            <a:ahLst/>
            <a:cxnLst/>
            <a:rect l="0" t="0" r="0" b="0"/>
            <a:pathLst>
              <a:path w="120000" h="120000" extrusionOk="0">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64400" y="73838"/>
                </a:moveTo>
                <a:cubicBezTo>
                  <a:pt x="63622" y="73405"/>
                  <a:pt x="63011" y="72822"/>
                  <a:pt x="62727" y="72100"/>
                </a:cubicBezTo>
                <a:cubicBezTo>
                  <a:pt x="62688" y="71977"/>
                  <a:pt x="62722" y="57216"/>
                  <a:pt x="62722" y="57216"/>
                </a:cubicBezTo>
                <a:lnTo>
                  <a:pt x="73644" y="57216"/>
                </a:lnTo>
                <a:lnTo>
                  <a:pt x="73644" y="49088"/>
                </a:lnTo>
                <a:lnTo>
                  <a:pt x="62733" y="49088"/>
                </a:lnTo>
                <a:lnTo>
                  <a:pt x="62733" y="38183"/>
                </a:lnTo>
                <a:lnTo>
                  <a:pt x="55788" y="38216"/>
                </a:lnTo>
                <a:cubicBezTo>
                  <a:pt x="55488" y="40466"/>
                  <a:pt x="54950" y="42322"/>
                  <a:pt x="54166" y="43772"/>
                </a:cubicBezTo>
                <a:cubicBezTo>
                  <a:pt x="53377" y="45233"/>
                  <a:pt x="52333" y="46477"/>
                  <a:pt x="51038" y="47516"/>
                </a:cubicBezTo>
                <a:cubicBezTo>
                  <a:pt x="49738" y="48555"/>
                  <a:pt x="48177" y="49350"/>
                  <a:pt x="46355" y="49911"/>
                </a:cubicBezTo>
                <a:lnTo>
                  <a:pt x="46361" y="57272"/>
                </a:lnTo>
                <a:lnTo>
                  <a:pt x="51822" y="57216"/>
                </a:lnTo>
                <a:lnTo>
                  <a:pt x="51822" y="71366"/>
                </a:lnTo>
                <a:cubicBezTo>
                  <a:pt x="51822" y="73355"/>
                  <a:pt x="52044" y="74877"/>
                  <a:pt x="52488" y="75922"/>
                </a:cubicBezTo>
                <a:cubicBezTo>
                  <a:pt x="52933" y="76977"/>
                  <a:pt x="53727" y="77966"/>
                  <a:pt x="54883" y="78900"/>
                </a:cubicBezTo>
                <a:cubicBezTo>
                  <a:pt x="56033" y="79833"/>
                  <a:pt x="57422" y="80544"/>
                  <a:pt x="59050" y="81050"/>
                </a:cubicBezTo>
                <a:cubicBezTo>
                  <a:pt x="60677" y="81550"/>
                  <a:pt x="62433" y="81816"/>
                  <a:pt x="64550" y="81816"/>
                </a:cubicBezTo>
                <a:cubicBezTo>
                  <a:pt x="66416" y="81816"/>
                  <a:pt x="67933" y="81627"/>
                  <a:pt x="69538" y="81272"/>
                </a:cubicBezTo>
                <a:cubicBezTo>
                  <a:pt x="71144" y="80916"/>
                  <a:pt x="73450" y="80305"/>
                  <a:pt x="75433" y="79427"/>
                </a:cubicBezTo>
                <a:lnTo>
                  <a:pt x="75461" y="72727"/>
                </a:lnTo>
                <a:cubicBezTo>
                  <a:pt x="73138" y="74161"/>
                  <a:pt x="70266" y="74705"/>
                  <a:pt x="67916" y="74705"/>
                </a:cubicBezTo>
                <a:cubicBezTo>
                  <a:pt x="66594" y="74705"/>
                  <a:pt x="65422" y="74416"/>
                  <a:pt x="64400" y="73838"/>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8" name="Shape 4848"/>
          <p:cNvSpPr/>
          <p:nvPr/>
        </p:nvSpPr>
        <p:spPr>
          <a:xfrm>
            <a:off x="8617396" y="3525592"/>
            <a:ext cx="374204" cy="374204"/>
          </a:xfrm>
          <a:custGeom>
            <a:avLst/>
            <a:gdLst/>
            <a:ahLst/>
            <a:cxnLst/>
            <a:rect l="0" t="0" r="0" b="0"/>
            <a:pathLst>
              <a:path w="120000" h="120000" extrusionOk="0">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79394" y="38811"/>
                </a:moveTo>
                <a:cubicBezTo>
                  <a:pt x="79116" y="38755"/>
                  <a:pt x="78816" y="38727"/>
                  <a:pt x="78522" y="38727"/>
                </a:cubicBezTo>
                <a:cubicBezTo>
                  <a:pt x="76711" y="38727"/>
                  <a:pt x="75544" y="39811"/>
                  <a:pt x="75400" y="41633"/>
                </a:cubicBezTo>
                <a:cubicBezTo>
                  <a:pt x="73566" y="65022"/>
                  <a:pt x="72466" y="71716"/>
                  <a:pt x="72455" y="71783"/>
                </a:cubicBezTo>
                <a:lnTo>
                  <a:pt x="72477" y="72333"/>
                </a:lnTo>
                <a:lnTo>
                  <a:pt x="73011" y="72400"/>
                </a:lnTo>
                <a:lnTo>
                  <a:pt x="73177" y="72394"/>
                </a:lnTo>
                <a:cubicBezTo>
                  <a:pt x="73783" y="72394"/>
                  <a:pt x="74366" y="72500"/>
                  <a:pt x="74850" y="72688"/>
                </a:cubicBezTo>
                <a:lnTo>
                  <a:pt x="75438" y="72922"/>
                </a:lnTo>
                <a:lnTo>
                  <a:pt x="75544" y="72288"/>
                </a:lnTo>
                <a:cubicBezTo>
                  <a:pt x="76872" y="64011"/>
                  <a:pt x="79422" y="52916"/>
                  <a:pt x="80788" y="46961"/>
                </a:cubicBezTo>
                <a:cubicBezTo>
                  <a:pt x="81211" y="45116"/>
                  <a:pt x="81527" y="43761"/>
                  <a:pt x="81655" y="43127"/>
                </a:cubicBezTo>
                <a:cubicBezTo>
                  <a:pt x="81916" y="41833"/>
                  <a:pt x="81800" y="40794"/>
                  <a:pt x="81311" y="40033"/>
                </a:cubicBezTo>
                <a:cubicBezTo>
                  <a:pt x="80905" y="39400"/>
                  <a:pt x="80261" y="38988"/>
                  <a:pt x="79394" y="38811"/>
                </a:cubicBezTo>
                <a:moveTo>
                  <a:pt x="73777" y="75588"/>
                </a:moveTo>
                <a:cubicBezTo>
                  <a:pt x="71783" y="75133"/>
                  <a:pt x="70333" y="76011"/>
                  <a:pt x="69827" y="77944"/>
                </a:cubicBezTo>
                <a:cubicBezTo>
                  <a:pt x="69605" y="78816"/>
                  <a:pt x="69716" y="79638"/>
                  <a:pt x="70166" y="80327"/>
                </a:cubicBezTo>
                <a:cubicBezTo>
                  <a:pt x="70588" y="80966"/>
                  <a:pt x="71283" y="81444"/>
                  <a:pt x="72122" y="81672"/>
                </a:cubicBezTo>
                <a:cubicBezTo>
                  <a:pt x="72472" y="81772"/>
                  <a:pt x="72827" y="81822"/>
                  <a:pt x="73177" y="81822"/>
                </a:cubicBezTo>
                <a:cubicBezTo>
                  <a:pt x="74655" y="81822"/>
                  <a:pt x="75772" y="80988"/>
                  <a:pt x="76100" y="79655"/>
                </a:cubicBezTo>
                <a:cubicBezTo>
                  <a:pt x="76338" y="78638"/>
                  <a:pt x="76233" y="77716"/>
                  <a:pt x="75788" y="76988"/>
                </a:cubicBezTo>
                <a:cubicBezTo>
                  <a:pt x="75372" y="76294"/>
                  <a:pt x="74661" y="75794"/>
                  <a:pt x="73777" y="75588"/>
                </a:cubicBezTo>
                <a:moveTo>
                  <a:pt x="72300" y="39044"/>
                </a:moveTo>
                <a:lnTo>
                  <a:pt x="72766" y="38244"/>
                </a:lnTo>
                <a:lnTo>
                  <a:pt x="71838" y="38244"/>
                </a:lnTo>
                <a:lnTo>
                  <a:pt x="71700" y="38261"/>
                </a:lnTo>
                <a:cubicBezTo>
                  <a:pt x="70255" y="38672"/>
                  <a:pt x="68022" y="38672"/>
                  <a:pt x="66572" y="38261"/>
                </a:cubicBezTo>
                <a:lnTo>
                  <a:pt x="66116" y="38244"/>
                </a:lnTo>
                <a:lnTo>
                  <a:pt x="55488" y="56422"/>
                </a:lnTo>
                <a:lnTo>
                  <a:pt x="44816" y="38177"/>
                </a:lnTo>
                <a:lnTo>
                  <a:pt x="44444" y="38277"/>
                </a:lnTo>
                <a:cubicBezTo>
                  <a:pt x="42994" y="38677"/>
                  <a:pt x="40816" y="38672"/>
                  <a:pt x="39377" y="38261"/>
                </a:cubicBezTo>
                <a:lnTo>
                  <a:pt x="38211" y="38244"/>
                </a:lnTo>
                <a:lnTo>
                  <a:pt x="52677" y="63288"/>
                </a:lnTo>
                <a:lnTo>
                  <a:pt x="52244" y="81255"/>
                </a:lnTo>
                <a:lnTo>
                  <a:pt x="52261" y="81788"/>
                </a:lnTo>
                <a:lnTo>
                  <a:pt x="52788" y="81788"/>
                </a:lnTo>
                <a:lnTo>
                  <a:pt x="52922" y="81772"/>
                </a:lnTo>
                <a:cubicBezTo>
                  <a:pt x="54366" y="81361"/>
                  <a:pt x="56611" y="81361"/>
                  <a:pt x="58050" y="81772"/>
                </a:cubicBezTo>
                <a:lnTo>
                  <a:pt x="58738" y="81788"/>
                </a:lnTo>
                <a:lnTo>
                  <a:pt x="58400" y="63277"/>
                </a:lnTo>
                <a:cubicBezTo>
                  <a:pt x="58888" y="62383"/>
                  <a:pt x="61944" y="56694"/>
                  <a:pt x="65211" y="51000"/>
                </a:cubicBezTo>
                <a:cubicBezTo>
                  <a:pt x="68566" y="45144"/>
                  <a:pt x="72266" y="39111"/>
                  <a:pt x="72300" y="39044"/>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9" name="Shape 4849"/>
          <p:cNvSpPr/>
          <p:nvPr/>
        </p:nvSpPr>
        <p:spPr>
          <a:xfrm>
            <a:off x="5417829" y="4058852"/>
            <a:ext cx="374204" cy="374204"/>
          </a:xfrm>
          <a:custGeom>
            <a:avLst/>
            <a:gdLst/>
            <a:ahLst/>
            <a:cxnLst/>
            <a:rect l="0" t="0" r="0" b="0"/>
            <a:pathLst>
              <a:path w="120000" h="120000" extrusionOk="0">
                <a:moveTo>
                  <a:pt x="72566" y="32722"/>
                </a:moveTo>
                <a:lnTo>
                  <a:pt x="59922" y="43200"/>
                </a:lnTo>
                <a:lnTo>
                  <a:pt x="77361" y="54027"/>
                </a:lnTo>
                <a:lnTo>
                  <a:pt x="90000" y="44033"/>
                </a:lnTo>
                <a:cubicBezTo>
                  <a:pt x="90000" y="44033"/>
                  <a:pt x="72566" y="32722"/>
                  <a:pt x="72566" y="32722"/>
                </a:cubicBezTo>
                <a:close/>
                <a:moveTo>
                  <a:pt x="114544" y="109088"/>
                </a:moveTo>
                <a:cubicBezTo>
                  <a:pt x="114544" y="112105"/>
                  <a:pt x="112105" y="114544"/>
                  <a:pt x="109088" y="114544"/>
                </a:cubicBezTo>
                <a:lnTo>
                  <a:pt x="10911" y="114544"/>
                </a:lnTo>
                <a:cubicBezTo>
                  <a:pt x="7900" y="114544"/>
                  <a:pt x="5455" y="112105"/>
                  <a:pt x="5455" y="109088"/>
                </a:cubicBezTo>
                <a:lnTo>
                  <a:pt x="5455" y="10911"/>
                </a:lnTo>
                <a:cubicBezTo>
                  <a:pt x="5455" y="7894"/>
                  <a:pt x="7900" y="5455"/>
                  <a:pt x="10911" y="5455"/>
                </a:cubicBezTo>
                <a:lnTo>
                  <a:pt x="109088" y="5455"/>
                </a:lnTo>
                <a:cubicBezTo>
                  <a:pt x="112105" y="5455"/>
                  <a:pt x="114544" y="7894"/>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30000" y="44594"/>
                </a:moveTo>
                <a:lnTo>
                  <a:pt x="42483" y="54238"/>
                </a:lnTo>
                <a:lnTo>
                  <a:pt x="59922" y="43200"/>
                </a:lnTo>
                <a:lnTo>
                  <a:pt x="47944" y="32727"/>
                </a:lnTo>
                <a:cubicBezTo>
                  <a:pt x="47944" y="32727"/>
                  <a:pt x="30000" y="44594"/>
                  <a:pt x="30000" y="44594"/>
                </a:cubicBezTo>
                <a:close/>
                <a:moveTo>
                  <a:pt x="77361" y="54033"/>
                </a:moveTo>
                <a:lnTo>
                  <a:pt x="77361" y="54027"/>
                </a:lnTo>
                <a:lnTo>
                  <a:pt x="77361" y="54027"/>
                </a:lnTo>
                <a:lnTo>
                  <a:pt x="77355" y="54027"/>
                </a:lnTo>
                <a:cubicBezTo>
                  <a:pt x="77355" y="54027"/>
                  <a:pt x="77361" y="54033"/>
                  <a:pt x="77361" y="54033"/>
                </a:cubicBezTo>
                <a:close/>
                <a:moveTo>
                  <a:pt x="72027" y="81661"/>
                </a:moveTo>
                <a:lnTo>
                  <a:pt x="71994" y="81705"/>
                </a:lnTo>
                <a:lnTo>
                  <a:pt x="60005" y="72783"/>
                </a:lnTo>
                <a:lnTo>
                  <a:pt x="48505" y="81583"/>
                </a:lnTo>
                <a:lnTo>
                  <a:pt x="48400" y="81750"/>
                </a:lnTo>
                <a:lnTo>
                  <a:pt x="42061" y="77916"/>
                </a:lnTo>
                <a:lnTo>
                  <a:pt x="42061" y="81261"/>
                </a:lnTo>
                <a:lnTo>
                  <a:pt x="59994" y="92733"/>
                </a:lnTo>
                <a:lnTo>
                  <a:pt x="77783" y="81261"/>
                </a:lnTo>
                <a:lnTo>
                  <a:pt x="77783" y="78150"/>
                </a:lnTo>
                <a:lnTo>
                  <a:pt x="72027" y="81661"/>
                </a:lnTo>
                <a:cubicBezTo>
                  <a:pt x="72027" y="81661"/>
                  <a:pt x="72027" y="81661"/>
                  <a:pt x="72027" y="81661"/>
                </a:cubicBezTo>
                <a:close/>
                <a:moveTo>
                  <a:pt x="42450" y="54255"/>
                </a:moveTo>
                <a:lnTo>
                  <a:pt x="30022" y="64316"/>
                </a:lnTo>
                <a:lnTo>
                  <a:pt x="40833" y="70811"/>
                </a:lnTo>
                <a:lnTo>
                  <a:pt x="40838" y="70805"/>
                </a:lnTo>
                <a:lnTo>
                  <a:pt x="43011" y="72122"/>
                </a:lnTo>
                <a:lnTo>
                  <a:pt x="47950" y="75088"/>
                </a:lnTo>
                <a:lnTo>
                  <a:pt x="55888" y="69061"/>
                </a:lnTo>
                <a:lnTo>
                  <a:pt x="59888" y="65994"/>
                </a:lnTo>
                <a:lnTo>
                  <a:pt x="59905" y="66011"/>
                </a:lnTo>
                <a:lnTo>
                  <a:pt x="59922" y="66000"/>
                </a:lnTo>
                <a:lnTo>
                  <a:pt x="59988" y="66044"/>
                </a:lnTo>
                <a:lnTo>
                  <a:pt x="60022" y="65994"/>
                </a:lnTo>
                <a:lnTo>
                  <a:pt x="69527" y="73072"/>
                </a:lnTo>
                <a:lnTo>
                  <a:pt x="72261" y="75083"/>
                </a:lnTo>
                <a:lnTo>
                  <a:pt x="89994" y="64305"/>
                </a:lnTo>
                <a:lnTo>
                  <a:pt x="77361" y="54033"/>
                </a:lnTo>
                <a:lnTo>
                  <a:pt x="59927" y="65083"/>
                </a:lnTo>
                <a:cubicBezTo>
                  <a:pt x="59927" y="65083"/>
                  <a:pt x="42450" y="54255"/>
                  <a:pt x="42450" y="54255"/>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50" name="Shape 4850"/>
          <p:cNvSpPr/>
          <p:nvPr/>
        </p:nvSpPr>
        <p:spPr>
          <a:xfrm>
            <a:off x="5951090" y="4058852"/>
            <a:ext cx="374204" cy="374204"/>
          </a:xfrm>
          <a:custGeom>
            <a:avLst/>
            <a:gdLst/>
            <a:ahLst/>
            <a:cxnLst/>
            <a:rect l="0" t="0" r="0" b="0"/>
            <a:pathLst>
              <a:path w="120000" h="120000" extrusionOk="0">
                <a:moveTo>
                  <a:pt x="81816" y="76361"/>
                </a:moveTo>
                <a:cubicBezTo>
                  <a:pt x="81816" y="79377"/>
                  <a:pt x="79372" y="81816"/>
                  <a:pt x="76361" y="81816"/>
                </a:cubicBezTo>
                <a:lnTo>
                  <a:pt x="43638" y="81816"/>
                </a:lnTo>
                <a:cubicBezTo>
                  <a:pt x="40627" y="81816"/>
                  <a:pt x="38183" y="79377"/>
                  <a:pt x="38183" y="76361"/>
                </a:cubicBezTo>
                <a:lnTo>
                  <a:pt x="38183" y="57272"/>
                </a:lnTo>
                <a:lnTo>
                  <a:pt x="43911" y="57272"/>
                </a:lnTo>
                <a:cubicBezTo>
                  <a:pt x="43761" y="58166"/>
                  <a:pt x="43638" y="59066"/>
                  <a:pt x="43638" y="60000"/>
                </a:cubicBezTo>
                <a:cubicBezTo>
                  <a:pt x="43638" y="69038"/>
                  <a:pt x="50961" y="76361"/>
                  <a:pt x="60000" y="76361"/>
                </a:cubicBezTo>
                <a:cubicBezTo>
                  <a:pt x="69038" y="76361"/>
                  <a:pt x="76361" y="69038"/>
                  <a:pt x="76361" y="60000"/>
                </a:cubicBezTo>
                <a:cubicBezTo>
                  <a:pt x="76361" y="59066"/>
                  <a:pt x="76238" y="58166"/>
                  <a:pt x="76088" y="57272"/>
                </a:cubicBezTo>
                <a:lnTo>
                  <a:pt x="81816" y="57272"/>
                </a:lnTo>
                <a:cubicBezTo>
                  <a:pt x="81816" y="57272"/>
                  <a:pt x="81816" y="76361"/>
                  <a:pt x="81816" y="76361"/>
                </a:cubicBezTo>
                <a:close/>
                <a:moveTo>
                  <a:pt x="60000" y="49088"/>
                </a:moveTo>
                <a:cubicBezTo>
                  <a:pt x="66022" y="49088"/>
                  <a:pt x="70911" y="53977"/>
                  <a:pt x="70911" y="60000"/>
                </a:cubicBezTo>
                <a:cubicBezTo>
                  <a:pt x="70911" y="66022"/>
                  <a:pt x="66022" y="70911"/>
                  <a:pt x="60000" y="70911"/>
                </a:cubicBezTo>
                <a:cubicBezTo>
                  <a:pt x="53977" y="70911"/>
                  <a:pt x="49088" y="66022"/>
                  <a:pt x="49088" y="60000"/>
                </a:cubicBezTo>
                <a:cubicBezTo>
                  <a:pt x="49088" y="53977"/>
                  <a:pt x="53977" y="49088"/>
                  <a:pt x="60000" y="49088"/>
                </a:cubicBezTo>
                <a:moveTo>
                  <a:pt x="70911" y="40911"/>
                </a:moveTo>
                <a:lnTo>
                  <a:pt x="79088" y="40911"/>
                </a:lnTo>
                <a:lnTo>
                  <a:pt x="79088" y="49088"/>
                </a:lnTo>
                <a:lnTo>
                  <a:pt x="70911" y="49088"/>
                </a:lnTo>
                <a:cubicBezTo>
                  <a:pt x="70911" y="49088"/>
                  <a:pt x="70911" y="40911"/>
                  <a:pt x="70911" y="40911"/>
                </a:cubicBezTo>
                <a:close/>
                <a:moveTo>
                  <a:pt x="76361" y="32727"/>
                </a:moveTo>
                <a:lnTo>
                  <a:pt x="43638" y="32727"/>
                </a:lnTo>
                <a:cubicBezTo>
                  <a:pt x="37611" y="32727"/>
                  <a:pt x="32727" y="37611"/>
                  <a:pt x="32727" y="43638"/>
                </a:cubicBezTo>
                <a:lnTo>
                  <a:pt x="32727" y="76361"/>
                </a:lnTo>
                <a:cubicBezTo>
                  <a:pt x="32727" y="82388"/>
                  <a:pt x="37611" y="87272"/>
                  <a:pt x="43638" y="87272"/>
                </a:cubicBezTo>
                <a:lnTo>
                  <a:pt x="76361" y="87272"/>
                </a:lnTo>
                <a:cubicBezTo>
                  <a:pt x="82388" y="87272"/>
                  <a:pt x="87272" y="82388"/>
                  <a:pt x="87272" y="76361"/>
                </a:cubicBezTo>
                <a:lnTo>
                  <a:pt x="87272" y="43638"/>
                </a:lnTo>
                <a:cubicBezTo>
                  <a:pt x="87272" y="37611"/>
                  <a:pt x="82388" y="32727"/>
                  <a:pt x="76361" y="32727"/>
                </a:cubicBezTo>
                <a:moveTo>
                  <a:pt x="114544" y="109088"/>
                </a:moveTo>
                <a:cubicBezTo>
                  <a:pt x="114544" y="112100"/>
                  <a:pt x="112100" y="114544"/>
                  <a:pt x="109088" y="114544"/>
                </a:cubicBezTo>
                <a:lnTo>
                  <a:pt x="10911" y="114544"/>
                </a:lnTo>
                <a:cubicBezTo>
                  <a:pt x="7900" y="114544"/>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51" name="Shape 4851"/>
          <p:cNvSpPr/>
          <p:nvPr/>
        </p:nvSpPr>
        <p:spPr>
          <a:xfrm>
            <a:off x="6484351" y="4058852"/>
            <a:ext cx="374204" cy="374204"/>
          </a:xfrm>
          <a:custGeom>
            <a:avLst/>
            <a:gdLst/>
            <a:ahLst/>
            <a:cxnLst/>
            <a:rect l="0" t="0" r="0" b="0"/>
            <a:pathLst>
              <a:path w="120000" h="120000" extrusionOk="0">
                <a:moveTo>
                  <a:pt x="87272" y="60000"/>
                </a:moveTo>
                <a:cubicBezTo>
                  <a:pt x="87272" y="69861"/>
                  <a:pt x="82022" y="78472"/>
                  <a:pt x="74183" y="83261"/>
                </a:cubicBezTo>
                <a:lnTo>
                  <a:pt x="82411" y="59477"/>
                </a:lnTo>
                <a:cubicBezTo>
                  <a:pt x="83988" y="55522"/>
                  <a:pt x="84516" y="52361"/>
                  <a:pt x="84516" y="49544"/>
                </a:cubicBezTo>
                <a:cubicBezTo>
                  <a:pt x="84516" y="48950"/>
                  <a:pt x="84450" y="48433"/>
                  <a:pt x="84411" y="47888"/>
                </a:cubicBezTo>
                <a:cubicBezTo>
                  <a:pt x="86227" y="51538"/>
                  <a:pt x="87272" y="55644"/>
                  <a:pt x="87272" y="60000"/>
                </a:cubicBezTo>
                <a:moveTo>
                  <a:pt x="63822" y="47000"/>
                </a:moveTo>
                <a:cubicBezTo>
                  <a:pt x="65488" y="46911"/>
                  <a:pt x="66994" y="46738"/>
                  <a:pt x="66994" y="46738"/>
                </a:cubicBezTo>
                <a:cubicBezTo>
                  <a:pt x="68488" y="46555"/>
                  <a:pt x="68311" y="44366"/>
                  <a:pt x="66816" y="44450"/>
                </a:cubicBezTo>
                <a:cubicBezTo>
                  <a:pt x="66816" y="44450"/>
                  <a:pt x="62327" y="44805"/>
                  <a:pt x="59427" y="44805"/>
                </a:cubicBezTo>
                <a:cubicBezTo>
                  <a:pt x="56700" y="44805"/>
                  <a:pt x="52122" y="44450"/>
                  <a:pt x="52122" y="44450"/>
                </a:cubicBezTo>
                <a:cubicBezTo>
                  <a:pt x="50627" y="44366"/>
                  <a:pt x="50455" y="46644"/>
                  <a:pt x="51944" y="46738"/>
                </a:cubicBezTo>
                <a:cubicBezTo>
                  <a:pt x="51944" y="46738"/>
                  <a:pt x="53361" y="46911"/>
                  <a:pt x="54855" y="47000"/>
                </a:cubicBezTo>
                <a:lnTo>
                  <a:pt x="59177" y="58838"/>
                </a:lnTo>
                <a:lnTo>
                  <a:pt x="53111" y="77033"/>
                </a:lnTo>
                <a:lnTo>
                  <a:pt x="43011" y="47000"/>
                </a:lnTo>
                <a:cubicBezTo>
                  <a:pt x="44677" y="46911"/>
                  <a:pt x="46183" y="46738"/>
                  <a:pt x="46183" y="46738"/>
                </a:cubicBezTo>
                <a:cubicBezTo>
                  <a:pt x="47677" y="46555"/>
                  <a:pt x="47500" y="44366"/>
                  <a:pt x="46005" y="44450"/>
                </a:cubicBezTo>
                <a:cubicBezTo>
                  <a:pt x="46005" y="44450"/>
                  <a:pt x="41516" y="44805"/>
                  <a:pt x="38616" y="44805"/>
                </a:cubicBezTo>
                <a:cubicBezTo>
                  <a:pt x="38250" y="44805"/>
                  <a:pt x="37800" y="44794"/>
                  <a:pt x="37372" y="44783"/>
                </a:cubicBezTo>
                <a:cubicBezTo>
                  <a:pt x="42266" y="37511"/>
                  <a:pt x="50572" y="32727"/>
                  <a:pt x="60000" y="32727"/>
                </a:cubicBezTo>
                <a:cubicBezTo>
                  <a:pt x="66916" y="32727"/>
                  <a:pt x="73211" y="35322"/>
                  <a:pt x="78022" y="39566"/>
                </a:cubicBezTo>
                <a:cubicBezTo>
                  <a:pt x="75500" y="39761"/>
                  <a:pt x="73883" y="42016"/>
                  <a:pt x="73883" y="44450"/>
                </a:cubicBezTo>
                <a:cubicBezTo>
                  <a:pt x="73883" y="46738"/>
                  <a:pt x="75027" y="48672"/>
                  <a:pt x="76433" y="50955"/>
                </a:cubicBezTo>
                <a:cubicBezTo>
                  <a:pt x="77488" y="52800"/>
                  <a:pt x="78716" y="55172"/>
                  <a:pt x="78716" y="58600"/>
                </a:cubicBezTo>
                <a:cubicBezTo>
                  <a:pt x="78716" y="60972"/>
                  <a:pt x="77805" y="63727"/>
                  <a:pt x="76605" y="67566"/>
                </a:cubicBezTo>
                <a:lnTo>
                  <a:pt x="73838" y="76805"/>
                </a:lnTo>
                <a:cubicBezTo>
                  <a:pt x="73838" y="76805"/>
                  <a:pt x="63822" y="47000"/>
                  <a:pt x="63822" y="47000"/>
                </a:cubicBezTo>
                <a:close/>
                <a:moveTo>
                  <a:pt x="60000" y="87272"/>
                </a:moveTo>
                <a:cubicBezTo>
                  <a:pt x="57327" y="87272"/>
                  <a:pt x="54761" y="86872"/>
                  <a:pt x="52322" y="86155"/>
                </a:cubicBezTo>
                <a:lnTo>
                  <a:pt x="60483" y="62422"/>
                </a:lnTo>
                <a:cubicBezTo>
                  <a:pt x="60483" y="62422"/>
                  <a:pt x="67838" y="82583"/>
                  <a:pt x="69027" y="85711"/>
                </a:cubicBezTo>
                <a:cubicBezTo>
                  <a:pt x="66200" y="86705"/>
                  <a:pt x="63172" y="87272"/>
                  <a:pt x="60000" y="87272"/>
                </a:cubicBezTo>
                <a:moveTo>
                  <a:pt x="32727" y="60000"/>
                </a:moveTo>
                <a:cubicBezTo>
                  <a:pt x="32727" y="56211"/>
                  <a:pt x="33500" y="52611"/>
                  <a:pt x="34894" y="49333"/>
                </a:cubicBezTo>
                <a:lnTo>
                  <a:pt x="47661" y="84300"/>
                </a:lnTo>
                <a:cubicBezTo>
                  <a:pt x="38805" y="79788"/>
                  <a:pt x="32727" y="70616"/>
                  <a:pt x="32727" y="60000"/>
                </a:cubicBezTo>
                <a:moveTo>
                  <a:pt x="60000" y="27272"/>
                </a:moveTo>
                <a:cubicBezTo>
                  <a:pt x="41927" y="27272"/>
                  <a:pt x="27272" y="41927"/>
                  <a:pt x="27272" y="60000"/>
                </a:cubicBezTo>
                <a:cubicBezTo>
                  <a:pt x="27272" y="78077"/>
                  <a:pt x="41927" y="92727"/>
                  <a:pt x="60000" y="92727"/>
                </a:cubicBezTo>
                <a:cubicBezTo>
                  <a:pt x="78072" y="92727"/>
                  <a:pt x="92727" y="78077"/>
                  <a:pt x="92727" y="60000"/>
                </a:cubicBezTo>
                <a:cubicBezTo>
                  <a:pt x="92727" y="41927"/>
                  <a:pt x="78072" y="27272"/>
                  <a:pt x="60000" y="27272"/>
                </a:cubicBezTo>
                <a:moveTo>
                  <a:pt x="114544" y="109088"/>
                </a:moveTo>
                <a:cubicBezTo>
                  <a:pt x="114544" y="112100"/>
                  <a:pt x="112100" y="114544"/>
                  <a:pt x="109088" y="114544"/>
                </a:cubicBezTo>
                <a:lnTo>
                  <a:pt x="10911" y="114544"/>
                </a:lnTo>
                <a:cubicBezTo>
                  <a:pt x="7900" y="114544"/>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52" name="Shape 4852"/>
          <p:cNvSpPr/>
          <p:nvPr/>
        </p:nvSpPr>
        <p:spPr>
          <a:xfrm>
            <a:off x="7017612" y="4058852"/>
            <a:ext cx="374204" cy="374204"/>
          </a:xfrm>
          <a:custGeom>
            <a:avLst/>
            <a:gdLst/>
            <a:ahLst/>
            <a:cxnLst/>
            <a:rect l="0" t="0" r="0" b="0"/>
            <a:pathLst>
              <a:path w="120000" h="120000" extrusionOk="0">
                <a:moveTo>
                  <a:pt x="79088" y="57272"/>
                </a:moveTo>
                <a:cubicBezTo>
                  <a:pt x="75283" y="57272"/>
                  <a:pt x="71605" y="57783"/>
                  <a:pt x="68066" y="58644"/>
                </a:cubicBezTo>
                <a:cubicBezTo>
                  <a:pt x="67244" y="56616"/>
                  <a:pt x="66338" y="54633"/>
                  <a:pt x="65350" y="52688"/>
                </a:cubicBezTo>
                <a:cubicBezTo>
                  <a:pt x="71016" y="50005"/>
                  <a:pt x="76266" y="46611"/>
                  <a:pt x="81066" y="42677"/>
                </a:cubicBezTo>
                <a:cubicBezTo>
                  <a:pt x="84566" y="46933"/>
                  <a:pt x="86772" y="52261"/>
                  <a:pt x="87177" y="58094"/>
                </a:cubicBezTo>
                <a:cubicBezTo>
                  <a:pt x="84544" y="57611"/>
                  <a:pt x="81866" y="57272"/>
                  <a:pt x="79088" y="57272"/>
                </a:cubicBezTo>
                <a:moveTo>
                  <a:pt x="73477" y="83694"/>
                </a:moveTo>
                <a:cubicBezTo>
                  <a:pt x="73155" y="76783"/>
                  <a:pt x="71983" y="70100"/>
                  <a:pt x="69944" y="63794"/>
                </a:cubicBezTo>
                <a:cubicBezTo>
                  <a:pt x="72888" y="63116"/>
                  <a:pt x="75938" y="62727"/>
                  <a:pt x="79088" y="62727"/>
                </a:cubicBezTo>
                <a:cubicBezTo>
                  <a:pt x="81811" y="62727"/>
                  <a:pt x="84438" y="63100"/>
                  <a:pt x="87005" y="63616"/>
                </a:cubicBezTo>
                <a:cubicBezTo>
                  <a:pt x="85861" y="72227"/>
                  <a:pt x="80711" y="79566"/>
                  <a:pt x="73477" y="83694"/>
                </a:cubicBezTo>
                <a:moveTo>
                  <a:pt x="60000" y="87272"/>
                </a:moveTo>
                <a:cubicBezTo>
                  <a:pt x="54144" y="87272"/>
                  <a:pt x="48733" y="85411"/>
                  <a:pt x="44283" y="82266"/>
                </a:cubicBezTo>
                <a:cubicBezTo>
                  <a:pt x="49011" y="74605"/>
                  <a:pt x="56155" y="68600"/>
                  <a:pt x="64700" y="65377"/>
                </a:cubicBezTo>
                <a:cubicBezTo>
                  <a:pt x="66816" y="71905"/>
                  <a:pt x="68005" y="78838"/>
                  <a:pt x="68133" y="86038"/>
                </a:cubicBezTo>
                <a:cubicBezTo>
                  <a:pt x="65561" y="86838"/>
                  <a:pt x="62833" y="87272"/>
                  <a:pt x="60000" y="87272"/>
                </a:cubicBezTo>
                <a:moveTo>
                  <a:pt x="32727" y="60000"/>
                </a:moveTo>
                <a:cubicBezTo>
                  <a:pt x="42444" y="60000"/>
                  <a:pt x="51733" y="58161"/>
                  <a:pt x="60288" y="54850"/>
                </a:cubicBezTo>
                <a:cubicBezTo>
                  <a:pt x="61194" y="56622"/>
                  <a:pt x="62061" y="58416"/>
                  <a:pt x="62827" y="60266"/>
                </a:cubicBezTo>
                <a:cubicBezTo>
                  <a:pt x="53411" y="63800"/>
                  <a:pt x="45500" y="70322"/>
                  <a:pt x="40138" y="78650"/>
                </a:cubicBezTo>
                <a:cubicBezTo>
                  <a:pt x="35555" y="73772"/>
                  <a:pt x="32727" y="67222"/>
                  <a:pt x="32727" y="60000"/>
                </a:cubicBezTo>
                <a:moveTo>
                  <a:pt x="46433" y="36366"/>
                </a:moveTo>
                <a:cubicBezTo>
                  <a:pt x="50650" y="40438"/>
                  <a:pt x="54405" y="44988"/>
                  <a:pt x="57516" y="50005"/>
                </a:cubicBezTo>
                <a:cubicBezTo>
                  <a:pt x="49950" y="52827"/>
                  <a:pt x="41811" y="54450"/>
                  <a:pt x="33277" y="54516"/>
                </a:cubicBezTo>
                <a:cubicBezTo>
                  <a:pt x="34866" y="46744"/>
                  <a:pt x="39766" y="40200"/>
                  <a:pt x="46433" y="36366"/>
                </a:cubicBezTo>
                <a:moveTo>
                  <a:pt x="60000" y="32727"/>
                </a:moveTo>
                <a:cubicBezTo>
                  <a:pt x="66488" y="32727"/>
                  <a:pt x="72444" y="35000"/>
                  <a:pt x="77122" y="38788"/>
                </a:cubicBezTo>
                <a:cubicBezTo>
                  <a:pt x="72705" y="42344"/>
                  <a:pt x="67872" y="45411"/>
                  <a:pt x="62677" y="47844"/>
                </a:cubicBezTo>
                <a:cubicBezTo>
                  <a:pt x="59622" y="42788"/>
                  <a:pt x="55961" y="38161"/>
                  <a:pt x="51850" y="33966"/>
                </a:cubicBezTo>
                <a:cubicBezTo>
                  <a:pt x="54427" y="33166"/>
                  <a:pt x="57161" y="32727"/>
                  <a:pt x="60000" y="32727"/>
                </a:cubicBezTo>
                <a:moveTo>
                  <a:pt x="60000" y="27272"/>
                </a:moveTo>
                <a:cubicBezTo>
                  <a:pt x="41927" y="27272"/>
                  <a:pt x="27272" y="41927"/>
                  <a:pt x="27272" y="60000"/>
                </a:cubicBezTo>
                <a:cubicBezTo>
                  <a:pt x="27272" y="78077"/>
                  <a:pt x="41927" y="92727"/>
                  <a:pt x="60000" y="92727"/>
                </a:cubicBezTo>
                <a:cubicBezTo>
                  <a:pt x="78072" y="92727"/>
                  <a:pt x="92727" y="78077"/>
                  <a:pt x="92727" y="60000"/>
                </a:cubicBezTo>
                <a:cubicBezTo>
                  <a:pt x="92727" y="41927"/>
                  <a:pt x="78072" y="27272"/>
                  <a:pt x="60000" y="27272"/>
                </a:cubicBezTo>
                <a:moveTo>
                  <a:pt x="114544" y="109088"/>
                </a:moveTo>
                <a:cubicBezTo>
                  <a:pt x="114544" y="112100"/>
                  <a:pt x="112100" y="114544"/>
                  <a:pt x="109088" y="114544"/>
                </a:cubicBezTo>
                <a:lnTo>
                  <a:pt x="10911" y="114544"/>
                </a:lnTo>
                <a:cubicBezTo>
                  <a:pt x="7900" y="114544"/>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103" name="Shape 4917"/>
          <p:cNvSpPr/>
          <p:nvPr/>
        </p:nvSpPr>
        <p:spPr>
          <a:xfrm>
            <a:off x="4884568" y="4058852"/>
            <a:ext cx="374204" cy="374203"/>
          </a:xfrm>
          <a:custGeom>
            <a:avLst/>
            <a:gdLst/>
            <a:ahLst/>
            <a:cxnLst/>
            <a:rect l="0" t="0" r="0" b="0"/>
            <a:pathLst>
              <a:path w="120000" h="120000" extrusionOk="0">
                <a:moveTo>
                  <a:pt x="108861" y="55444"/>
                </a:moveTo>
                <a:cubicBezTo>
                  <a:pt x="108816" y="54966"/>
                  <a:pt x="108750" y="54505"/>
                  <a:pt x="108694" y="54033"/>
                </a:cubicBezTo>
                <a:cubicBezTo>
                  <a:pt x="108566" y="52994"/>
                  <a:pt x="108411" y="51972"/>
                  <a:pt x="108222" y="50955"/>
                </a:cubicBezTo>
                <a:cubicBezTo>
                  <a:pt x="108127" y="50433"/>
                  <a:pt x="108022" y="49922"/>
                  <a:pt x="107911" y="49405"/>
                </a:cubicBezTo>
                <a:cubicBezTo>
                  <a:pt x="107688" y="48400"/>
                  <a:pt x="107427" y="47405"/>
                  <a:pt x="107144" y="46422"/>
                </a:cubicBezTo>
                <a:cubicBezTo>
                  <a:pt x="107016" y="45977"/>
                  <a:pt x="106911" y="45527"/>
                  <a:pt x="106766" y="45088"/>
                </a:cubicBezTo>
                <a:cubicBezTo>
                  <a:pt x="106350" y="43772"/>
                  <a:pt x="105872" y="42477"/>
                  <a:pt x="105350" y="41211"/>
                </a:cubicBezTo>
                <a:cubicBezTo>
                  <a:pt x="105127" y="40672"/>
                  <a:pt x="104866" y="40161"/>
                  <a:pt x="104627" y="39633"/>
                </a:cubicBezTo>
                <a:cubicBezTo>
                  <a:pt x="104283" y="38883"/>
                  <a:pt x="103933" y="38138"/>
                  <a:pt x="103555" y="37411"/>
                </a:cubicBezTo>
                <a:cubicBezTo>
                  <a:pt x="103222" y="36766"/>
                  <a:pt x="102866" y="36133"/>
                  <a:pt x="102500" y="35505"/>
                </a:cubicBezTo>
                <a:cubicBezTo>
                  <a:pt x="102177" y="34950"/>
                  <a:pt x="101838" y="34400"/>
                  <a:pt x="101494" y="33855"/>
                </a:cubicBezTo>
                <a:cubicBezTo>
                  <a:pt x="101066" y="33172"/>
                  <a:pt x="100633" y="32494"/>
                  <a:pt x="100172" y="31838"/>
                </a:cubicBezTo>
                <a:cubicBezTo>
                  <a:pt x="99922" y="31483"/>
                  <a:pt x="99644" y="31138"/>
                  <a:pt x="99383" y="30783"/>
                </a:cubicBezTo>
                <a:cubicBezTo>
                  <a:pt x="97466" y="28222"/>
                  <a:pt x="95327" y="25838"/>
                  <a:pt x="92955" y="23694"/>
                </a:cubicBezTo>
                <a:cubicBezTo>
                  <a:pt x="92805" y="23561"/>
                  <a:pt x="92661" y="23422"/>
                  <a:pt x="92511" y="23288"/>
                </a:cubicBezTo>
                <a:cubicBezTo>
                  <a:pt x="91661" y="22544"/>
                  <a:pt x="90794" y="21816"/>
                  <a:pt x="89894" y="21127"/>
                </a:cubicBezTo>
                <a:cubicBezTo>
                  <a:pt x="89850" y="21088"/>
                  <a:pt x="89805" y="21055"/>
                  <a:pt x="89755" y="21022"/>
                </a:cubicBezTo>
                <a:cubicBezTo>
                  <a:pt x="85883" y="18066"/>
                  <a:pt x="81555" y="15672"/>
                  <a:pt x="76900" y="13961"/>
                </a:cubicBezTo>
                <a:cubicBezTo>
                  <a:pt x="75511" y="16177"/>
                  <a:pt x="74094" y="19000"/>
                  <a:pt x="72444" y="19944"/>
                </a:cubicBezTo>
                <a:cubicBezTo>
                  <a:pt x="70055" y="21305"/>
                  <a:pt x="70227" y="26761"/>
                  <a:pt x="74827" y="26250"/>
                </a:cubicBezTo>
                <a:cubicBezTo>
                  <a:pt x="74827" y="26250"/>
                  <a:pt x="73466" y="27611"/>
                  <a:pt x="74827" y="32555"/>
                </a:cubicBezTo>
                <a:cubicBezTo>
                  <a:pt x="76194" y="37500"/>
                  <a:pt x="78477" y="38572"/>
                  <a:pt x="85227" y="35794"/>
                </a:cubicBezTo>
                <a:cubicBezTo>
                  <a:pt x="88122" y="34600"/>
                  <a:pt x="90322" y="35222"/>
                  <a:pt x="90000" y="38183"/>
                </a:cubicBezTo>
                <a:cubicBezTo>
                  <a:pt x="89316" y="44488"/>
                  <a:pt x="84455" y="44222"/>
                  <a:pt x="88122" y="54377"/>
                </a:cubicBezTo>
                <a:cubicBezTo>
                  <a:pt x="90338" y="60511"/>
                  <a:pt x="95794" y="62900"/>
                  <a:pt x="97838" y="67672"/>
                </a:cubicBezTo>
                <a:cubicBezTo>
                  <a:pt x="98966" y="70294"/>
                  <a:pt x="103283" y="72711"/>
                  <a:pt x="106944" y="74355"/>
                </a:cubicBezTo>
                <a:cubicBezTo>
                  <a:pt x="107338" y="73072"/>
                  <a:pt x="107666" y="71761"/>
                  <a:pt x="107955" y="70427"/>
                </a:cubicBezTo>
                <a:cubicBezTo>
                  <a:pt x="108066" y="69927"/>
                  <a:pt x="108150" y="69411"/>
                  <a:pt x="108244" y="68900"/>
                </a:cubicBezTo>
                <a:cubicBezTo>
                  <a:pt x="108427" y="67911"/>
                  <a:pt x="108583" y="66911"/>
                  <a:pt x="108700" y="65900"/>
                </a:cubicBezTo>
                <a:cubicBezTo>
                  <a:pt x="108755" y="65422"/>
                  <a:pt x="108822" y="64950"/>
                  <a:pt x="108866" y="64466"/>
                </a:cubicBezTo>
                <a:cubicBezTo>
                  <a:pt x="109000" y="63000"/>
                  <a:pt x="109088" y="61511"/>
                  <a:pt x="109088" y="60000"/>
                </a:cubicBezTo>
                <a:cubicBezTo>
                  <a:pt x="109088" y="58461"/>
                  <a:pt x="109000" y="56944"/>
                  <a:pt x="108861" y="55444"/>
                </a:cubicBezTo>
                <a:moveTo>
                  <a:pt x="60000" y="114544"/>
                </a:moveTo>
                <a:cubicBezTo>
                  <a:pt x="29872" y="114544"/>
                  <a:pt x="5455" y="90127"/>
                  <a:pt x="5455" y="60000"/>
                </a:cubicBezTo>
                <a:cubicBezTo>
                  <a:pt x="5455" y="29872"/>
                  <a:pt x="29872" y="5455"/>
                  <a:pt x="60000" y="5455"/>
                </a:cubicBezTo>
                <a:cubicBezTo>
                  <a:pt x="90122" y="5455"/>
                  <a:pt x="114544" y="29872"/>
                  <a:pt x="114544" y="60000"/>
                </a:cubicBezTo>
                <a:cubicBezTo>
                  <a:pt x="114544" y="90127"/>
                  <a:pt x="90122" y="114544"/>
                  <a:pt x="60000" y="114544"/>
                </a:cubicBezTo>
                <a:moveTo>
                  <a:pt x="60000" y="0"/>
                </a:moveTo>
                <a:cubicBezTo>
                  <a:pt x="26861" y="0"/>
                  <a:pt x="0" y="26866"/>
                  <a:pt x="0" y="60000"/>
                </a:cubicBezTo>
                <a:cubicBezTo>
                  <a:pt x="0" y="93138"/>
                  <a:pt x="26861" y="120000"/>
                  <a:pt x="60000" y="120000"/>
                </a:cubicBezTo>
                <a:cubicBezTo>
                  <a:pt x="93133" y="120000"/>
                  <a:pt x="120000" y="93138"/>
                  <a:pt x="120000" y="60000"/>
                </a:cubicBezTo>
                <a:cubicBezTo>
                  <a:pt x="120000" y="26866"/>
                  <a:pt x="93133" y="0"/>
                  <a:pt x="60000" y="0"/>
                </a:cubicBezTo>
                <a:moveTo>
                  <a:pt x="46705" y="54033"/>
                </a:moveTo>
                <a:cubicBezTo>
                  <a:pt x="47044" y="50111"/>
                  <a:pt x="53350" y="46022"/>
                  <a:pt x="57611" y="44150"/>
                </a:cubicBezTo>
                <a:cubicBezTo>
                  <a:pt x="61872" y="42272"/>
                  <a:pt x="65794" y="41588"/>
                  <a:pt x="65283" y="38350"/>
                </a:cubicBezTo>
                <a:cubicBezTo>
                  <a:pt x="64772" y="35111"/>
                  <a:pt x="63577" y="32727"/>
                  <a:pt x="56933" y="32727"/>
                </a:cubicBezTo>
                <a:cubicBezTo>
                  <a:pt x="50283" y="32727"/>
                  <a:pt x="53183" y="41588"/>
                  <a:pt x="47727" y="36305"/>
                </a:cubicBezTo>
                <a:cubicBezTo>
                  <a:pt x="42272" y="31022"/>
                  <a:pt x="48916" y="32388"/>
                  <a:pt x="51644" y="31194"/>
                </a:cubicBezTo>
                <a:cubicBezTo>
                  <a:pt x="54372" y="30000"/>
                  <a:pt x="57100" y="25055"/>
                  <a:pt x="52327" y="24716"/>
                </a:cubicBezTo>
                <a:cubicBezTo>
                  <a:pt x="47555" y="24377"/>
                  <a:pt x="48577" y="26761"/>
                  <a:pt x="44827" y="25400"/>
                </a:cubicBezTo>
                <a:cubicBezTo>
                  <a:pt x="41077" y="24033"/>
                  <a:pt x="39372" y="30172"/>
                  <a:pt x="36988" y="29316"/>
                </a:cubicBezTo>
                <a:cubicBezTo>
                  <a:pt x="35405" y="28755"/>
                  <a:pt x="31183" y="25583"/>
                  <a:pt x="28388" y="22466"/>
                </a:cubicBezTo>
                <a:cubicBezTo>
                  <a:pt x="22744" y="27222"/>
                  <a:pt x="18205" y="33233"/>
                  <a:pt x="15161" y="40066"/>
                </a:cubicBezTo>
                <a:cubicBezTo>
                  <a:pt x="15972" y="49233"/>
                  <a:pt x="20966" y="54033"/>
                  <a:pt x="20966" y="54033"/>
                </a:cubicBezTo>
                <a:cubicBezTo>
                  <a:pt x="20966" y="54033"/>
                  <a:pt x="23522" y="60000"/>
                  <a:pt x="38861" y="67327"/>
                </a:cubicBezTo>
                <a:cubicBezTo>
                  <a:pt x="38861" y="67327"/>
                  <a:pt x="41761" y="67500"/>
                  <a:pt x="38350" y="64088"/>
                </a:cubicBezTo>
                <a:cubicBezTo>
                  <a:pt x="34944" y="60683"/>
                  <a:pt x="31194" y="56422"/>
                  <a:pt x="35455" y="54205"/>
                </a:cubicBezTo>
                <a:cubicBezTo>
                  <a:pt x="39716" y="51988"/>
                  <a:pt x="40911" y="52161"/>
                  <a:pt x="41933" y="56250"/>
                </a:cubicBezTo>
                <a:cubicBezTo>
                  <a:pt x="42955" y="60338"/>
                  <a:pt x="46361" y="57955"/>
                  <a:pt x="46705" y="54033"/>
                </a:cubicBezTo>
                <a:moveTo>
                  <a:pt x="90255" y="71505"/>
                </a:moveTo>
                <a:cubicBezTo>
                  <a:pt x="88294" y="72700"/>
                  <a:pt x="88377" y="75338"/>
                  <a:pt x="90000" y="76788"/>
                </a:cubicBezTo>
                <a:cubicBezTo>
                  <a:pt x="91616" y="78238"/>
                  <a:pt x="94855" y="80111"/>
                  <a:pt x="95877" y="76788"/>
                </a:cubicBezTo>
                <a:cubicBezTo>
                  <a:pt x="96900" y="73466"/>
                  <a:pt x="92216" y="70311"/>
                  <a:pt x="90255" y="71505"/>
                </a:cubicBezTo>
                <a:moveTo>
                  <a:pt x="66816" y="71933"/>
                </a:moveTo>
                <a:cubicBezTo>
                  <a:pt x="61022" y="66988"/>
                  <a:pt x="61705" y="64772"/>
                  <a:pt x="54372" y="64772"/>
                </a:cubicBezTo>
                <a:cubicBezTo>
                  <a:pt x="47044" y="64772"/>
                  <a:pt x="42444" y="66477"/>
                  <a:pt x="44316" y="76705"/>
                </a:cubicBezTo>
                <a:cubicBezTo>
                  <a:pt x="46194" y="86933"/>
                  <a:pt x="51644" y="82327"/>
                  <a:pt x="51138" y="90172"/>
                </a:cubicBezTo>
                <a:cubicBezTo>
                  <a:pt x="50622" y="98011"/>
                  <a:pt x="52500" y="99716"/>
                  <a:pt x="53694" y="101588"/>
                </a:cubicBezTo>
                <a:cubicBezTo>
                  <a:pt x="54888" y="103466"/>
                  <a:pt x="58466" y="108922"/>
                  <a:pt x="59827" y="101250"/>
                </a:cubicBezTo>
                <a:cubicBezTo>
                  <a:pt x="61194" y="93577"/>
                  <a:pt x="63750" y="89316"/>
                  <a:pt x="66644" y="85566"/>
                </a:cubicBezTo>
                <a:cubicBezTo>
                  <a:pt x="69544" y="81816"/>
                  <a:pt x="72611" y="76872"/>
                  <a:pt x="66816" y="71933"/>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Tree>
    <p:extLst>
      <p:ext uri="{BB962C8B-B14F-4D97-AF65-F5344CB8AC3E}">
        <p14:creationId xmlns:p14="http://schemas.microsoft.com/office/powerpoint/2010/main" val="22555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58"/>
        <p:cNvGrpSpPr/>
        <p:nvPr/>
      </p:nvGrpSpPr>
      <p:grpSpPr>
        <a:xfrm>
          <a:off x="0" y="0"/>
          <a:ext cx="0" cy="0"/>
          <a:chOff x="0" y="0"/>
          <a:chExt cx="0" cy="0"/>
        </a:xfrm>
      </p:grpSpPr>
      <p:sp>
        <p:nvSpPr>
          <p:cNvPr id="3" name="AutoShape 4"/>
          <p:cNvSpPr>
            <a:spLocks/>
          </p:cNvSpPr>
          <p:nvPr/>
        </p:nvSpPr>
        <p:spPr bwMode="auto">
          <a:xfrm>
            <a:off x="9713099" y="4256253"/>
            <a:ext cx="331384" cy="3325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4" name="Group 3"/>
          <p:cNvGrpSpPr/>
          <p:nvPr/>
        </p:nvGrpSpPr>
        <p:grpSpPr>
          <a:xfrm>
            <a:off x="9016960" y="4277916"/>
            <a:ext cx="342508" cy="278690"/>
            <a:chOff x="10074275" y="4479132"/>
            <a:chExt cx="464344" cy="377825"/>
          </a:xfrm>
          <a:solidFill>
            <a:schemeClr val="tx1">
              <a:lumMod val="75000"/>
              <a:lumOff val="25000"/>
            </a:schemeClr>
          </a:solidFill>
        </p:grpSpPr>
        <p:sp>
          <p:nvSpPr>
            <p:cNvPr id="5" name="AutoShape 5"/>
            <p:cNvSpPr>
              <a:spLocks/>
            </p:cNvSpPr>
            <p:nvPr/>
          </p:nvSpPr>
          <p:spPr bwMode="auto">
            <a:xfrm>
              <a:off x="10393363" y="4595019"/>
              <a:ext cx="87313"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 name="AutoShape 6"/>
            <p:cNvSpPr>
              <a:spLocks/>
            </p:cNvSpPr>
            <p:nvPr/>
          </p:nvSpPr>
          <p:spPr bwMode="auto">
            <a:xfrm>
              <a:off x="10074275" y="4479132"/>
              <a:ext cx="464344" cy="377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7" name="Group 6"/>
          <p:cNvGrpSpPr/>
          <p:nvPr/>
        </p:nvGrpSpPr>
        <p:grpSpPr>
          <a:xfrm>
            <a:off x="8331946" y="4245714"/>
            <a:ext cx="342508" cy="343093"/>
            <a:chOff x="9145588" y="4435475"/>
            <a:chExt cx="464344" cy="465138"/>
          </a:xfrm>
          <a:solidFill>
            <a:schemeClr val="tx1">
              <a:lumMod val="75000"/>
              <a:lumOff val="25000"/>
            </a:schemeClr>
          </a:solidFill>
        </p:grpSpPr>
        <p:sp>
          <p:nvSpPr>
            <p:cNvPr id="8" name="AutoShape 7"/>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1"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2"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3"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4"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5"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6"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17" name="AutoShape 16"/>
          <p:cNvSpPr>
            <a:spLocks/>
          </p:cNvSpPr>
          <p:nvPr/>
        </p:nvSpPr>
        <p:spPr bwMode="auto">
          <a:xfrm>
            <a:off x="7817892" y="4438338"/>
            <a:ext cx="42741" cy="433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8" name="AutoShape 17"/>
          <p:cNvSpPr>
            <a:spLocks/>
          </p:cNvSpPr>
          <p:nvPr/>
        </p:nvSpPr>
        <p:spPr bwMode="auto">
          <a:xfrm>
            <a:off x="7646346" y="4256253"/>
            <a:ext cx="342508" cy="332554"/>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9" name="AutoShape 18"/>
          <p:cNvSpPr>
            <a:spLocks/>
          </p:cNvSpPr>
          <p:nvPr/>
        </p:nvSpPr>
        <p:spPr bwMode="auto">
          <a:xfrm>
            <a:off x="6961332" y="4245714"/>
            <a:ext cx="342508" cy="3430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0" name="AutoShape 19"/>
          <p:cNvSpPr>
            <a:spLocks/>
          </p:cNvSpPr>
          <p:nvPr/>
        </p:nvSpPr>
        <p:spPr bwMode="auto">
          <a:xfrm>
            <a:off x="7036273" y="4374520"/>
            <a:ext cx="42741" cy="3220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1" name="AutoShape 20"/>
          <p:cNvSpPr>
            <a:spLocks/>
          </p:cNvSpPr>
          <p:nvPr/>
        </p:nvSpPr>
        <p:spPr bwMode="auto">
          <a:xfrm>
            <a:off x="7036273" y="4427800"/>
            <a:ext cx="42741" cy="322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2" name="AutoShape 21"/>
          <p:cNvSpPr>
            <a:spLocks/>
          </p:cNvSpPr>
          <p:nvPr/>
        </p:nvSpPr>
        <p:spPr bwMode="auto">
          <a:xfrm>
            <a:off x="7036273" y="4481665"/>
            <a:ext cx="42741" cy="316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3" name="AutoShape 22"/>
          <p:cNvSpPr>
            <a:spLocks/>
          </p:cNvSpPr>
          <p:nvPr/>
        </p:nvSpPr>
        <p:spPr bwMode="auto">
          <a:xfrm>
            <a:off x="7111215" y="4481665"/>
            <a:ext cx="42741" cy="316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4" name="AutoShape 23"/>
          <p:cNvSpPr>
            <a:spLocks/>
          </p:cNvSpPr>
          <p:nvPr/>
        </p:nvSpPr>
        <p:spPr bwMode="auto">
          <a:xfrm>
            <a:off x="7111215" y="4427800"/>
            <a:ext cx="42741" cy="322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5" name="AutoShape 24"/>
          <p:cNvSpPr>
            <a:spLocks/>
          </p:cNvSpPr>
          <p:nvPr/>
        </p:nvSpPr>
        <p:spPr bwMode="auto">
          <a:xfrm>
            <a:off x="7111215" y="4374520"/>
            <a:ext cx="42741" cy="3220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6" name="AutoShape 25"/>
          <p:cNvSpPr>
            <a:spLocks/>
          </p:cNvSpPr>
          <p:nvPr/>
        </p:nvSpPr>
        <p:spPr bwMode="auto">
          <a:xfrm>
            <a:off x="7186157" y="4481665"/>
            <a:ext cx="42741" cy="316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7" name="AutoShape 26"/>
          <p:cNvSpPr>
            <a:spLocks/>
          </p:cNvSpPr>
          <p:nvPr/>
        </p:nvSpPr>
        <p:spPr bwMode="auto">
          <a:xfrm>
            <a:off x="7186157" y="4427800"/>
            <a:ext cx="42741" cy="322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8" name="AutoShape 27"/>
          <p:cNvSpPr>
            <a:spLocks/>
          </p:cNvSpPr>
          <p:nvPr/>
        </p:nvSpPr>
        <p:spPr bwMode="auto">
          <a:xfrm>
            <a:off x="7186157" y="4374520"/>
            <a:ext cx="42741" cy="3220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9" name="AutoShape 28"/>
          <p:cNvSpPr>
            <a:spLocks/>
          </p:cNvSpPr>
          <p:nvPr/>
        </p:nvSpPr>
        <p:spPr bwMode="auto">
          <a:xfrm>
            <a:off x="6275732" y="4245714"/>
            <a:ext cx="343093" cy="3430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0" name="AutoShape 29"/>
          <p:cNvSpPr>
            <a:spLocks/>
          </p:cNvSpPr>
          <p:nvPr/>
        </p:nvSpPr>
        <p:spPr bwMode="auto">
          <a:xfrm>
            <a:off x="9701974" y="3571238"/>
            <a:ext cx="342508" cy="310306"/>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31" name="Group 30"/>
          <p:cNvGrpSpPr/>
          <p:nvPr/>
        </p:nvGrpSpPr>
        <p:grpSpPr>
          <a:xfrm>
            <a:off x="9070239" y="3560115"/>
            <a:ext cx="235950" cy="343093"/>
            <a:chOff x="10146507" y="3505994"/>
            <a:chExt cx="319881" cy="465138"/>
          </a:xfrm>
          <a:solidFill>
            <a:schemeClr val="tx1">
              <a:lumMod val="75000"/>
              <a:lumOff val="25000"/>
            </a:schemeClr>
          </a:solidFill>
        </p:grpSpPr>
        <p:sp>
          <p:nvSpPr>
            <p:cNvPr id="32" name="AutoShape 30"/>
            <p:cNvSpPr>
              <a:spLocks/>
            </p:cNvSpPr>
            <p:nvPr/>
          </p:nvSpPr>
          <p:spPr bwMode="auto">
            <a:xfrm>
              <a:off x="10146507" y="3505994"/>
              <a:ext cx="319881" cy="465138"/>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3" name="AutoShape 31"/>
            <p:cNvSpPr>
              <a:spLocks/>
            </p:cNvSpPr>
            <p:nvPr/>
          </p:nvSpPr>
          <p:spPr bwMode="auto">
            <a:xfrm>
              <a:off x="10205244" y="3709194"/>
              <a:ext cx="205581" cy="166688"/>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34" name="AutoShape 32"/>
          <p:cNvSpPr>
            <a:spLocks/>
          </p:cNvSpPr>
          <p:nvPr/>
        </p:nvSpPr>
        <p:spPr bwMode="auto">
          <a:xfrm>
            <a:off x="8331946" y="3581777"/>
            <a:ext cx="342508" cy="299767"/>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35" name="Group 34"/>
          <p:cNvGrpSpPr/>
          <p:nvPr/>
        </p:nvGrpSpPr>
        <p:grpSpPr>
          <a:xfrm>
            <a:off x="7646346" y="3560115"/>
            <a:ext cx="342508" cy="343093"/>
            <a:chOff x="8204317" y="3973834"/>
            <a:chExt cx="464344" cy="465138"/>
          </a:xfrm>
          <a:solidFill>
            <a:schemeClr val="tx1">
              <a:lumMod val="75000"/>
              <a:lumOff val="25000"/>
            </a:schemeClr>
          </a:solidFill>
        </p:grpSpPr>
        <p:sp>
          <p:nvSpPr>
            <p:cNvPr id="36" name="AutoShape 33"/>
            <p:cNvSpPr>
              <a:spLocks/>
            </p:cNvSpPr>
            <p:nvPr/>
          </p:nvSpPr>
          <p:spPr bwMode="auto">
            <a:xfrm>
              <a:off x="8204317" y="4148459"/>
              <a:ext cx="464344" cy="290513"/>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7" name="AutoShape 34"/>
            <p:cNvSpPr>
              <a:spLocks/>
            </p:cNvSpPr>
            <p:nvPr/>
          </p:nvSpPr>
          <p:spPr bwMode="auto">
            <a:xfrm>
              <a:off x="8320204" y="4032572"/>
              <a:ext cx="33338" cy="10874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8" name="AutoShape 35"/>
            <p:cNvSpPr>
              <a:spLocks/>
            </p:cNvSpPr>
            <p:nvPr/>
          </p:nvSpPr>
          <p:spPr bwMode="auto">
            <a:xfrm>
              <a:off x="8494829" y="4032572"/>
              <a:ext cx="32544" cy="10874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9" name="AutoShape 36"/>
            <p:cNvSpPr>
              <a:spLocks/>
            </p:cNvSpPr>
            <p:nvPr/>
          </p:nvSpPr>
          <p:spPr bwMode="auto">
            <a:xfrm>
              <a:off x="8421804" y="3973834"/>
              <a:ext cx="33338" cy="1095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40" name="Group 39"/>
          <p:cNvGrpSpPr/>
          <p:nvPr/>
        </p:nvGrpSpPr>
        <p:grpSpPr>
          <a:xfrm>
            <a:off x="6961332" y="3560115"/>
            <a:ext cx="342508" cy="343093"/>
            <a:chOff x="7275629" y="3973834"/>
            <a:chExt cx="464344" cy="465138"/>
          </a:xfrm>
          <a:solidFill>
            <a:schemeClr val="tx1">
              <a:lumMod val="75000"/>
              <a:lumOff val="25000"/>
            </a:schemeClr>
          </a:solidFill>
        </p:grpSpPr>
        <p:sp>
          <p:nvSpPr>
            <p:cNvPr id="41" name="AutoShape 37"/>
            <p:cNvSpPr>
              <a:spLocks/>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2" name="AutoShape 38"/>
            <p:cNvSpPr>
              <a:spLocks/>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3" name="AutoShape 39"/>
            <p:cNvSpPr>
              <a:spLocks/>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4" name="AutoShape 40"/>
            <p:cNvSpPr>
              <a:spLocks/>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5" name="AutoShape 41"/>
            <p:cNvSpPr>
              <a:spLocks/>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6" name="AutoShape 42"/>
            <p:cNvSpPr>
              <a:spLocks/>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47" name="Group 46"/>
          <p:cNvGrpSpPr/>
          <p:nvPr/>
        </p:nvGrpSpPr>
        <p:grpSpPr>
          <a:xfrm>
            <a:off x="6275732" y="3581777"/>
            <a:ext cx="343093" cy="299767"/>
            <a:chOff x="6357938" y="3535363"/>
            <a:chExt cx="465138" cy="406400"/>
          </a:xfrm>
          <a:solidFill>
            <a:schemeClr val="tx1">
              <a:lumMod val="75000"/>
              <a:lumOff val="25000"/>
            </a:schemeClr>
          </a:solidFill>
        </p:grpSpPr>
        <p:sp>
          <p:nvSpPr>
            <p:cNvPr id="48" name="AutoShape 43"/>
            <p:cNvSpPr>
              <a:spLocks/>
            </p:cNvSpPr>
            <p:nvPr/>
          </p:nvSpPr>
          <p:spPr bwMode="auto">
            <a:xfrm>
              <a:off x="6357938" y="3535363"/>
              <a:ext cx="465138" cy="3341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9" name="AutoShape 44"/>
            <p:cNvSpPr>
              <a:spLocks/>
            </p:cNvSpPr>
            <p:nvPr/>
          </p:nvSpPr>
          <p:spPr bwMode="auto">
            <a:xfrm>
              <a:off x="6779419" y="3680619"/>
              <a:ext cx="28575" cy="1595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0" name="AutoShape 45"/>
            <p:cNvSpPr>
              <a:spLocks/>
            </p:cNvSpPr>
            <p:nvPr/>
          </p:nvSpPr>
          <p:spPr bwMode="auto">
            <a:xfrm>
              <a:off x="6764338" y="3854450"/>
              <a:ext cx="58738"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51" name="AutoShape 46"/>
          <p:cNvSpPr>
            <a:spLocks/>
          </p:cNvSpPr>
          <p:nvPr/>
        </p:nvSpPr>
        <p:spPr bwMode="auto">
          <a:xfrm>
            <a:off x="9701974" y="2875100"/>
            <a:ext cx="342508" cy="3425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 name="AutoShape 47"/>
          <p:cNvSpPr>
            <a:spLocks/>
          </p:cNvSpPr>
          <p:nvPr/>
        </p:nvSpPr>
        <p:spPr bwMode="auto">
          <a:xfrm>
            <a:off x="9016960" y="2875100"/>
            <a:ext cx="342508" cy="342508"/>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53" name="Group 52"/>
          <p:cNvGrpSpPr/>
          <p:nvPr/>
        </p:nvGrpSpPr>
        <p:grpSpPr>
          <a:xfrm>
            <a:off x="8353023" y="2875100"/>
            <a:ext cx="299767" cy="342508"/>
            <a:chOff x="9162373" y="3045147"/>
            <a:chExt cx="406400" cy="464344"/>
          </a:xfrm>
          <a:solidFill>
            <a:schemeClr val="tx1">
              <a:lumMod val="75000"/>
              <a:lumOff val="25000"/>
            </a:schemeClr>
          </a:solidFill>
        </p:grpSpPr>
        <p:sp>
          <p:nvSpPr>
            <p:cNvPr id="54" name="AutoShape 48"/>
            <p:cNvSpPr>
              <a:spLocks/>
            </p:cNvSpPr>
            <p:nvPr/>
          </p:nvSpPr>
          <p:spPr bwMode="auto">
            <a:xfrm>
              <a:off x="9162373" y="304514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5" name="AutoShape 49"/>
            <p:cNvSpPr>
              <a:spLocks/>
            </p:cNvSpPr>
            <p:nvPr/>
          </p:nvSpPr>
          <p:spPr bwMode="auto">
            <a:xfrm>
              <a:off x="9481460" y="340789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6" name="AutoShape 50"/>
            <p:cNvSpPr>
              <a:spLocks/>
            </p:cNvSpPr>
            <p:nvPr/>
          </p:nvSpPr>
          <p:spPr bwMode="auto">
            <a:xfrm>
              <a:off x="9481460" y="332057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7" name="AutoShape 51"/>
            <p:cNvSpPr>
              <a:spLocks/>
            </p:cNvSpPr>
            <p:nvPr/>
          </p:nvSpPr>
          <p:spPr bwMode="auto">
            <a:xfrm>
              <a:off x="9481460" y="323326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58" name="Group 57"/>
          <p:cNvGrpSpPr/>
          <p:nvPr/>
        </p:nvGrpSpPr>
        <p:grpSpPr>
          <a:xfrm>
            <a:off x="7646346" y="2875100"/>
            <a:ext cx="342508" cy="342508"/>
            <a:chOff x="8216107" y="2577307"/>
            <a:chExt cx="464344" cy="464344"/>
          </a:xfrm>
          <a:solidFill>
            <a:schemeClr val="tx1">
              <a:lumMod val="75000"/>
              <a:lumOff val="25000"/>
            </a:schemeClr>
          </a:solidFill>
        </p:grpSpPr>
        <p:sp>
          <p:nvSpPr>
            <p:cNvPr id="59" name="AutoShape 52"/>
            <p:cNvSpPr>
              <a:spLocks/>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0" name="AutoShape 53"/>
            <p:cNvSpPr>
              <a:spLocks/>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1" name="AutoShape 54"/>
            <p:cNvSpPr>
              <a:spLocks/>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2" name="AutoShape 55"/>
            <p:cNvSpPr>
              <a:spLocks/>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63" name="Group 62"/>
          <p:cNvGrpSpPr/>
          <p:nvPr/>
        </p:nvGrpSpPr>
        <p:grpSpPr>
          <a:xfrm>
            <a:off x="6961332" y="2875100"/>
            <a:ext cx="342508" cy="342508"/>
            <a:chOff x="7275629" y="3045147"/>
            <a:chExt cx="464344" cy="464344"/>
          </a:xfrm>
          <a:solidFill>
            <a:schemeClr val="tx1">
              <a:lumMod val="75000"/>
              <a:lumOff val="25000"/>
            </a:schemeClr>
          </a:solidFill>
        </p:grpSpPr>
        <p:sp>
          <p:nvSpPr>
            <p:cNvPr id="64" name="AutoShape 56"/>
            <p:cNvSpPr>
              <a:spLocks/>
            </p:cNvSpPr>
            <p:nvPr/>
          </p:nvSpPr>
          <p:spPr bwMode="auto">
            <a:xfrm>
              <a:off x="7275629" y="304514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5" name="AutoShape 57"/>
            <p:cNvSpPr>
              <a:spLocks/>
            </p:cNvSpPr>
            <p:nvPr/>
          </p:nvSpPr>
          <p:spPr bwMode="auto">
            <a:xfrm>
              <a:off x="7594717" y="304514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6" name="AutoShape 58"/>
            <p:cNvSpPr>
              <a:spLocks/>
            </p:cNvSpPr>
            <p:nvPr/>
          </p:nvSpPr>
          <p:spPr bwMode="auto">
            <a:xfrm>
              <a:off x="7435173" y="304514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67" name="AutoShape 59"/>
          <p:cNvSpPr>
            <a:spLocks/>
          </p:cNvSpPr>
          <p:nvPr/>
        </p:nvSpPr>
        <p:spPr bwMode="auto">
          <a:xfrm>
            <a:off x="6275732" y="2875100"/>
            <a:ext cx="343093" cy="342508"/>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68" name="Group 67"/>
          <p:cNvGrpSpPr/>
          <p:nvPr/>
        </p:nvGrpSpPr>
        <p:grpSpPr>
          <a:xfrm>
            <a:off x="9766377" y="2189500"/>
            <a:ext cx="235365" cy="342508"/>
            <a:chOff x="11078485" y="2115665"/>
            <a:chExt cx="319088" cy="464344"/>
          </a:xfrm>
          <a:solidFill>
            <a:schemeClr val="tx1">
              <a:lumMod val="75000"/>
              <a:lumOff val="25000"/>
            </a:schemeClr>
          </a:solidFill>
        </p:grpSpPr>
        <p:sp>
          <p:nvSpPr>
            <p:cNvPr id="69" name="AutoShape 60"/>
            <p:cNvSpPr>
              <a:spLocks/>
            </p:cNvSpPr>
            <p:nvPr/>
          </p:nvSpPr>
          <p:spPr bwMode="auto">
            <a:xfrm>
              <a:off x="11209454" y="2245840"/>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0" name="AutoShape 61"/>
            <p:cNvSpPr>
              <a:spLocks/>
            </p:cNvSpPr>
            <p:nvPr/>
          </p:nvSpPr>
          <p:spPr bwMode="auto">
            <a:xfrm>
              <a:off x="11209454" y="2420465"/>
              <a:ext cx="28575"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1" name="AutoShape 62"/>
            <p:cNvSpPr>
              <a:spLocks/>
            </p:cNvSpPr>
            <p:nvPr/>
          </p:nvSpPr>
          <p:spPr bwMode="auto">
            <a:xfrm>
              <a:off x="11122142" y="2333153"/>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2" name="AutoShape 63"/>
            <p:cNvSpPr>
              <a:spLocks/>
            </p:cNvSpPr>
            <p:nvPr/>
          </p:nvSpPr>
          <p:spPr bwMode="auto">
            <a:xfrm>
              <a:off x="11295973" y="2333153"/>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3" name="AutoShape 64"/>
            <p:cNvSpPr>
              <a:spLocks/>
            </p:cNvSpPr>
            <p:nvPr/>
          </p:nvSpPr>
          <p:spPr bwMode="auto">
            <a:xfrm>
              <a:off x="11150717" y="2391097"/>
              <a:ext cx="29369" cy="293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4" name="AutoShape 65"/>
            <p:cNvSpPr>
              <a:spLocks/>
            </p:cNvSpPr>
            <p:nvPr/>
          </p:nvSpPr>
          <p:spPr bwMode="auto">
            <a:xfrm>
              <a:off x="11150717" y="2275209"/>
              <a:ext cx="29369" cy="29369"/>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5" name="AutoShape 66"/>
            <p:cNvSpPr>
              <a:spLocks/>
            </p:cNvSpPr>
            <p:nvPr/>
          </p:nvSpPr>
          <p:spPr bwMode="auto">
            <a:xfrm>
              <a:off x="11267398" y="2391097"/>
              <a:ext cx="28575" cy="293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6" name="AutoShape 67"/>
            <p:cNvSpPr>
              <a:spLocks/>
            </p:cNvSpPr>
            <p:nvPr/>
          </p:nvSpPr>
          <p:spPr bwMode="auto">
            <a:xfrm>
              <a:off x="11078485" y="2115665"/>
              <a:ext cx="31908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7" name="AutoShape 68"/>
            <p:cNvSpPr>
              <a:spLocks/>
            </p:cNvSpPr>
            <p:nvPr/>
          </p:nvSpPr>
          <p:spPr bwMode="auto">
            <a:xfrm>
              <a:off x="11209454" y="2275209"/>
              <a:ext cx="87313" cy="88106"/>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78" name="Group 77"/>
          <p:cNvGrpSpPr/>
          <p:nvPr/>
        </p:nvGrpSpPr>
        <p:grpSpPr>
          <a:xfrm>
            <a:off x="9016960" y="2189500"/>
            <a:ext cx="342508" cy="321431"/>
            <a:chOff x="10062485" y="2115665"/>
            <a:chExt cx="464344" cy="435769"/>
          </a:xfrm>
          <a:solidFill>
            <a:schemeClr val="tx1">
              <a:lumMod val="75000"/>
              <a:lumOff val="25000"/>
            </a:schemeClr>
          </a:solidFill>
        </p:grpSpPr>
        <p:sp>
          <p:nvSpPr>
            <p:cNvPr id="79" name="AutoShape 69"/>
            <p:cNvSpPr>
              <a:spLocks/>
            </p:cNvSpPr>
            <p:nvPr/>
          </p:nvSpPr>
          <p:spPr bwMode="auto">
            <a:xfrm>
              <a:off x="10062485" y="211566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0" name="AutoShape 70"/>
            <p:cNvSpPr>
              <a:spLocks/>
            </p:cNvSpPr>
            <p:nvPr/>
          </p:nvSpPr>
          <p:spPr bwMode="auto">
            <a:xfrm>
              <a:off x="10279973" y="220218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1" name="AutoShape 71"/>
            <p:cNvSpPr>
              <a:spLocks/>
            </p:cNvSpPr>
            <p:nvPr/>
          </p:nvSpPr>
          <p:spPr bwMode="auto">
            <a:xfrm>
              <a:off x="10279973" y="224584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2" name="AutoShape 72"/>
            <p:cNvSpPr>
              <a:spLocks/>
            </p:cNvSpPr>
            <p:nvPr/>
          </p:nvSpPr>
          <p:spPr bwMode="auto">
            <a:xfrm>
              <a:off x="10279973" y="228949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3" name="AutoShape 73"/>
            <p:cNvSpPr>
              <a:spLocks/>
            </p:cNvSpPr>
            <p:nvPr/>
          </p:nvSpPr>
          <p:spPr bwMode="auto">
            <a:xfrm>
              <a:off x="10120429" y="237680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4" name="AutoShape 74"/>
            <p:cNvSpPr>
              <a:spLocks/>
            </p:cNvSpPr>
            <p:nvPr/>
          </p:nvSpPr>
          <p:spPr bwMode="auto">
            <a:xfrm>
              <a:off x="10120429" y="242046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5" name="AutoShape 75"/>
            <p:cNvSpPr>
              <a:spLocks/>
            </p:cNvSpPr>
            <p:nvPr/>
          </p:nvSpPr>
          <p:spPr bwMode="auto">
            <a:xfrm>
              <a:off x="10120429" y="246412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6" name="AutoShape 76"/>
            <p:cNvSpPr>
              <a:spLocks/>
            </p:cNvSpPr>
            <p:nvPr/>
          </p:nvSpPr>
          <p:spPr bwMode="auto">
            <a:xfrm>
              <a:off x="10120429" y="233315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7" name="AutoShape 77"/>
            <p:cNvSpPr>
              <a:spLocks/>
            </p:cNvSpPr>
            <p:nvPr/>
          </p:nvSpPr>
          <p:spPr bwMode="auto">
            <a:xfrm>
              <a:off x="10120429" y="218789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88" name="Group 87"/>
          <p:cNvGrpSpPr/>
          <p:nvPr/>
        </p:nvGrpSpPr>
        <p:grpSpPr>
          <a:xfrm>
            <a:off x="8342484" y="2189500"/>
            <a:ext cx="396372" cy="342508"/>
            <a:chOff x="9148085" y="2115665"/>
            <a:chExt cx="434975" cy="464344"/>
          </a:xfrm>
          <a:solidFill>
            <a:schemeClr val="tx1">
              <a:lumMod val="75000"/>
              <a:lumOff val="25000"/>
            </a:schemeClr>
          </a:solidFill>
        </p:grpSpPr>
        <p:sp>
          <p:nvSpPr>
            <p:cNvPr id="89" name="AutoShape 78"/>
            <p:cNvSpPr>
              <a:spLocks/>
            </p:cNvSpPr>
            <p:nvPr/>
          </p:nvSpPr>
          <p:spPr bwMode="auto">
            <a:xfrm>
              <a:off x="9148085" y="2115665"/>
              <a:ext cx="434975"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0" name="AutoShape 79"/>
            <p:cNvSpPr>
              <a:spLocks/>
            </p:cNvSpPr>
            <p:nvPr/>
          </p:nvSpPr>
          <p:spPr bwMode="auto">
            <a:xfrm>
              <a:off x="9206029" y="2173609"/>
              <a:ext cx="319088" cy="290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1" name="AutoShape 80"/>
            <p:cNvSpPr>
              <a:spLocks/>
            </p:cNvSpPr>
            <p:nvPr/>
          </p:nvSpPr>
          <p:spPr bwMode="auto">
            <a:xfrm>
              <a:off x="9379860" y="2217265"/>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92" name="Group 91"/>
          <p:cNvGrpSpPr/>
          <p:nvPr/>
        </p:nvGrpSpPr>
        <p:grpSpPr>
          <a:xfrm>
            <a:off x="7646346" y="2189500"/>
            <a:ext cx="342508" cy="342508"/>
            <a:chOff x="8204317" y="2115665"/>
            <a:chExt cx="464344" cy="464344"/>
          </a:xfrm>
          <a:solidFill>
            <a:schemeClr val="tx1">
              <a:lumMod val="75000"/>
              <a:lumOff val="25000"/>
            </a:schemeClr>
          </a:solidFill>
        </p:grpSpPr>
        <p:sp>
          <p:nvSpPr>
            <p:cNvPr id="93" name="AutoShape 81"/>
            <p:cNvSpPr>
              <a:spLocks/>
            </p:cNvSpPr>
            <p:nvPr/>
          </p:nvSpPr>
          <p:spPr bwMode="auto">
            <a:xfrm>
              <a:off x="8204317" y="211566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4" name="AutoShape 82"/>
            <p:cNvSpPr>
              <a:spLocks/>
            </p:cNvSpPr>
            <p:nvPr/>
          </p:nvSpPr>
          <p:spPr bwMode="auto">
            <a:xfrm>
              <a:off x="8247973" y="249269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95" name="AutoShape 83"/>
          <p:cNvSpPr>
            <a:spLocks/>
          </p:cNvSpPr>
          <p:nvPr/>
        </p:nvSpPr>
        <p:spPr bwMode="auto">
          <a:xfrm>
            <a:off x="6961332" y="2242779"/>
            <a:ext cx="342508" cy="224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96" name="Group 95"/>
          <p:cNvGrpSpPr/>
          <p:nvPr/>
        </p:nvGrpSpPr>
        <p:grpSpPr>
          <a:xfrm>
            <a:off x="6275732" y="2189500"/>
            <a:ext cx="343093" cy="342508"/>
            <a:chOff x="6357938" y="1647825"/>
            <a:chExt cx="465138" cy="464344"/>
          </a:xfrm>
          <a:solidFill>
            <a:schemeClr val="tx1">
              <a:lumMod val="75000"/>
              <a:lumOff val="25000"/>
            </a:schemeClr>
          </a:solidFill>
        </p:grpSpPr>
        <p:sp>
          <p:nvSpPr>
            <p:cNvPr id="97" name="AutoShape 84"/>
            <p:cNvSpPr>
              <a:spLocks/>
            </p:cNvSpPr>
            <p:nvPr/>
          </p:nvSpPr>
          <p:spPr bwMode="auto">
            <a:xfrm>
              <a:off x="6357938" y="1647825"/>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8" name="AutoShape 85"/>
            <p:cNvSpPr>
              <a:spLocks/>
            </p:cNvSpPr>
            <p:nvPr/>
          </p:nvSpPr>
          <p:spPr bwMode="auto">
            <a:xfrm>
              <a:off x="6634163" y="1821657"/>
              <a:ext cx="130175"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9" name="AutoShape 86"/>
            <p:cNvSpPr>
              <a:spLocks/>
            </p:cNvSpPr>
            <p:nvPr/>
          </p:nvSpPr>
          <p:spPr bwMode="auto">
            <a:xfrm>
              <a:off x="6634163" y="1778000"/>
              <a:ext cx="130175"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0" name="AutoShape 87"/>
            <p:cNvSpPr>
              <a:spLocks/>
            </p:cNvSpPr>
            <p:nvPr/>
          </p:nvSpPr>
          <p:spPr bwMode="auto">
            <a:xfrm>
              <a:off x="6634163" y="1734344"/>
              <a:ext cx="130175"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1" name="AutoShape 88"/>
            <p:cNvSpPr>
              <a:spLocks/>
            </p:cNvSpPr>
            <p:nvPr/>
          </p:nvSpPr>
          <p:spPr bwMode="auto">
            <a:xfrm>
              <a:off x="6474619" y="2039938"/>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2" name="AutoShape 89"/>
            <p:cNvSpPr>
              <a:spLocks/>
            </p:cNvSpPr>
            <p:nvPr/>
          </p:nvSpPr>
          <p:spPr bwMode="auto">
            <a:xfrm>
              <a:off x="6474619" y="1996282"/>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3" name="AutoShape 90"/>
            <p:cNvSpPr>
              <a:spLocks/>
            </p:cNvSpPr>
            <p:nvPr/>
          </p:nvSpPr>
          <p:spPr bwMode="auto">
            <a:xfrm>
              <a:off x="6474619" y="1952625"/>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5" name="AutoShape 91"/>
            <p:cNvSpPr>
              <a:spLocks/>
            </p:cNvSpPr>
            <p:nvPr/>
          </p:nvSpPr>
          <p:spPr bwMode="auto">
            <a:xfrm>
              <a:off x="6634163" y="2039938"/>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6" name="AutoShape 92"/>
            <p:cNvSpPr>
              <a:spLocks/>
            </p:cNvSpPr>
            <p:nvPr/>
          </p:nvSpPr>
          <p:spPr bwMode="auto">
            <a:xfrm>
              <a:off x="6634163" y="1996282"/>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7" name="AutoShape 93"/>
            <p:cNvSpPr>
              <a:spLocks/>
            </p:cNvSpPr>
            <p:nvPr/>
          </p:nvSpPr>
          <p:spPr bwMode="auto">
            <a:xfrm>
              <a:off x="6634163" y="1952625"/>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8" name="AutoShape 94"/>
            <p:cNvSpPr>
              <a:spLocks/>
            </p:cNvSpPr>
            <p:nvPr/>
          </p:nvSpPr>
          <p:spPr bwMode="auto">
            <a:xfrm>
              <a:off x="6474619" y="1865313"/>
              <a:ext cx="289719"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9" name="AutoShape 95"/>
            <p:cNvSpPr>
              <a:spLocks/>
            </p:cNvSpPr>
            <p:nvPr/>
          </p:nvSpPr>
          <p:spPr bwMode="auto">
            <a:xfrm>
              <a:off x="6474619" y="1908969"/>
              <a:ext cx="289719"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10" name="AutoShape 96"/>
            <p:cNvSpPr>
              <a:spLocks/>
            </p:cNvSpPr>
            <p:nvPr/>
          </p:nvSpPr>
          <p:spPr bwMode="auto">
            <a:xfrm>
              <a:off x="6474619" y="1705769"/>
              <a:ext cx="130175" cy="130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11" name="Group 110"/>
          <p:cNvGrpSpPr/>
          <p:nvPr/>
        </p:nvGrpSpPr>
        <p:grpSpPr>
          <a:xfrm>
            <a:off x="5599500" y="4249228"/>
            <a:ext cx="235365" cy="343093"/>
            <a:chOff x="5429367" y="4908078"/>
            <a:chExt cx="319088" cy="465138"/>
          </a:xfrm>
          <a:solidFill>
            <a:schemeClr val="tx1">
              <a:lumMod val="75000"/>
              <a:lumOff val="25000"/>
            </a:schemeClr>
          </a:solidFill>
        </p:grpSpPr>
        <p:sp>
          <p:nvSpPr>
            <p:cNvPr id="112" name="AutoShape 97"/>
            <p:cNvSpPr>
              <a:spLocks/>
            </p:cNvSpPr>
            <p:nvPr/>
          </p:nvSpPr>
          <p:spPr bwMode="auto">
            <a:xfrm>
              <a:off x="5429367" y="490807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13" name="AutoShape 98"/>
            <p:cNvSpPr>
              <a:spLocks/>
            </p:cNvSpPr>
            <p:nvPr/>
          </p:nvSpPr>
          <p:spPr bwMode="auto">
            <a:xfrm>
              <a:off x="5559542" y="495173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14" name="AutoShape 99"/>
            <p:cNvSpPr>
              <a:spLocks/>
            </p:cNvSpPr>
            <p:nvPr/>
          </p:nvSpPr>
          <p:spPr bwMode="auto">
            <a:xfrm>
              <a:off x="5574623" y="531527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115" name="AutoShape 100"/>
          <p:cNvSpPr>
            <a:spLocks/>
          </p:cNvSpPr>
          <p:nvPr/>
        </p:nvSpPr>
        <p:spPr bwMode="auto">
          <a:xfrm>
            <a:off x="4882284" y="4249228"/>
            <a:ext cx="299767" cy="3430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16" name="AutoShape 101"/>
          <p:cNvSpPr>
            <a:spLocks/>
          </p:cNvSpPr>
          <p:nvPr/>
        </p:nvSpPr>
        <p:spPr bwMode="auto">
          <a:xfrm>
            <a:off x="4175607" y="4270890"/>
            <a:ext cx="342508" cy="2997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17" name="AutoShape 102"/>
          <p:cNvSpPr>
            <a:spLocks/>
          </p:cNvSpPr>
          <p:nvPr/>
        </p:nvSpPr>
        <p:spPr bwMode="auto">
          <a:xfrm>
            <a:off x="4218347" y="4313630"/>
            <a:ext cx="261126" cy="192624"/>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118" name="Group 117"/>
          <p:cNvGrpSpPr/>
          <p:nvPr/>
        </p:nvGrpSpPr>
        <p:grpSpPr>
          <a:xfrm>
            <a:off x="3490007" y="4270890"/>
            <a:ext cx="342508" cy="299767"/>
            <a:chOff x="2569485" y="4937447"/>
            <a:chExt cx="464344" cy="406400"/>
          </a:xfrm>
          <a:solidFill>
            <a:schemeClr val="tx1">
              <a:lumMod val="75000"/>
              <a:lumOff val="25000"/>
            </a:schemeClr>
          </a:solidFill>
        </p:grpSpPr>
        <p:sp>
          <p:nvSpPr>
            <p:cNvPr id="119" name="AutoShape 103"/>
            <p:cNvSpPr>
              <a:spLocks/>
            </p:cNvSpPr>
            <p:nvPr/>
          </p:nvSpPr>
          <p:spPr bwMode="auto">
            <a:xfrm>
              <a:off x="2642510" y="5009678"/>
              <a:ext cx="166688" cy="1095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20" name="AutoShape 104"/>
            <p:cNvSpPr>
              <a:spLocks/>
            </p:cNvSpPr>
            <p:nvPr/>
          </p:nvSpPr>
          <p:spPr bwMode="auto">
            <a:xfrm>
              <a:off x="2569485" y="4937447"/>
              <a:ext cx="464344" cy="406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121" name="AutoShape 105"/>
          <p:cNvSpPr>
            <a:spLocks/>
          </p:cNvSpPr>
          <p:nvPr/>
        </p:nvSpPr>
        <p:spPr bwMode="auto">
          <a:xfrm>
            <a:off x="2804993" y="4313630"/>
            <a:ext cx="341922" cy="2142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22" name="AutoShape 106"/>
          <p:cNvSpPr>
            <a:spLocks/>
          </p:cNvSpPr>
          <p:nvPr/>
        </p:nvSpPr>
        <p:spPr bwMode="auto">
          <a:xfrm>
            <a:off x="2933214" y="4378033"/>
            <a:ext cx="48595" cy="480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23" name="AutoShape 107"/>
          <p:cNvSpPr>
            <a:spLocks/>
          </p:cNvSpPr>
          <p:nvPr/>
        </p:nvSpPr>
        <p:spPr bwMode="auto">
          <a:xfrm>
            <a:off x="2901012" y="4345832"/>
            <a:ext cx="149884" cy="1498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24" name="AutoShape 108"/>
          <p:cNvSpPr>
            <a:spLocks/>
          </p:cNvSpPr>
          <p:nvPr/>
        </p:nvSpPr>
        <p:spPr bwMode="auto">
          <a:xfrm>
            <a:off x="2226536" y="4313630"/>
            <a:ext cx="128807" cy="1288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25" name="AutoShape 109"/>
          <p:cNvSpPr>
            <a:spLocks/>
          </p:cNvSpPr>
          <p:nvPr/>
        </p:nvSpPr>
        <p:spPr bwMode="auto">
          <a:xfrm>
            <a:off x="2162719" y="4249228"/>
            <a:ext cx="257027" cy="3430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126" name="Group 125"/>
          <p:cNvGrpSpPr/>
          <p:nvPr/>
        </p:nvGrpSpPr>
        <p:grpSpPr>
          <a:xfrm>
            <a:off x="5545636" y="3585290"/>
            <a:ext cx="343093" cy="321431"/>
            <a:chOff x="5368132" y="3540125"/>
            <a:chExt cx="465138" cy="435769"/>
          </a:xfrm>
          <a:solidFill>
            <a:schemeClr val="tx1">
              <a:lumMod val="75000"/>
              <a:lumOff val="25000"/>
            </a:schemeClr>
          </a:solidFill>
        </p:grpSpPr>
        <p:sp>
          <p:nvSpPr>
            <p:cNvPr id="127" name="AutoShape 110"/>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28" name="AutoShape 111"/>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129" name="AutoShape 112"/>
          <p:cNvSpPr>
            <a:spLocks/>
          </p:cNvSpPr>
          <p:nvPr/>
        </p:nvSpPr>
        <p:spPr bwMode="auto">
          <a:xfrm>
            <a:off x="4860621" y="3563628"/>
            <a:ext cx="342508" cy="343093"/>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130" name="Group 129"/>
          <p:cNvGrpSpPr/>
          <p:nvPr/>
        </p:nvGrpSpPr>
        <p:grpSpPr>
          <a:xfrm>
            <a:off x="4228886" y="3563628"/>
            <a:ext cx="235365" cy="343093"/>
            <a:chOff x="3582988" y="3510757"/>
            <a:chExt cx="319088" cy="465138"/>
          </a:xfrm>
          <a:solidFill>
            <a:schemeClr val="tx1">
              <a:lumMod val="75000"/>
              <a:lumOff val="25000"/>
            </a:schemeClr>
          </a:solidFill>
        </p:grpSpPr>
        <p:sp>
          <p:nvSpPr>
            <p:cNvPr id="131" name="AutoShape 113"/>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32" name="AutoShape 114"/>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33" name="Group 132"/>
          <p:cNvGrpSpPr/>
          <p:nvPr/>
        </p:nvGrpSpPr>
        <p:grpSpPr>
          <a:xfrm>
            <a:off x="3532747" y="3563628"/>
            <a:ext cx="257027" cy="343093"/>
            <a:chOff x="2639219" y="3510757"/>
            <a:chExt cx="348456" cy="465138"/>
          </a:xfrm>
          <a:solidFill>
            <a:schemeClr val="tx1">
              <a:lumMod val="75000"/>
              <a:lumOff val="25000"/>
            </a:schemeClr>
          </a:solidFill>
        </p:grpSpPr>
        <p:sp>
          <p:nvSpPr>
            <p:cNvPr id="134" name="AutoShape 115"/>
            <p:cNvSpPr>
              <a:spLocks/>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35" name="AutoShape 116"/>
            <p:cNvSpPr>
              <a:spLocks/>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136" name="AutoShape 117"/>
          <p:cNvSpPr>
            <a:spLocks/>
          </p:cNvSpPr>
          <p:nvPr/>
        </p:nvSpPr>
        <p:spPr bwMode="auto">
          <a:xfrm>
            <a:off x="2804993" y="3628030"/>
            <a:ext cx="342508" cy="257027"/>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137" name="Group 136"/>
          <p:cNvGrpSpPr/>
          <p:nvPr/>
        </p:nvGrpSpPr>
        <p:grpSpPr>
          <a:xfrm>
            <a:off x="2119978" y="3606953"/>
            <a:ext cx="342508" cy="257027"/>
            <a:chOff x="712110" y="4037334"/>
            <a:chExt cx="464344" cy="348456"/>
          </a:xfrm>
          <a:solidFill>
            <a:schemeClr val="tx1">
              <a:lumMod val="75000"/>
              <a:lumOff val="25000"/>
            </a:schemeClr>
          </a:solidFill>
        </p:grpSpPr>
        <p:sp>
          <p:nvSpPr>
            <p:cNvPr id="138" name="AutoShape 118"/>
            <p:cNvSpPr>
              <a:spLocks/>
            </p:cNvSpPr>
            <p:nvPr/>
          </p:nvSpPr>
          <p:spPr bwMode="auto">
            <a:xfrm>
              <a:off x="712110" y="4037334"/>
              <a:ext cx="464344" cy="348456"/>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39" name="AutoShape 119"/>
            <p:cNvSpPr>
              <a:spLocks/>
            </p:cNvSpPr>
            <p:nvPr/>
          </p:nvSpPr>
          <p:spPr bwMode="auto">
            <a:xfrm>
              <a:off x="1001829" y="4167509"/>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40" name="Group 139"/>
          <p:cNvGrpSpPr/>
          <p:nvPr/>
        </p:nvGrpSpPr>
        <p:grpSpPr>
          <a:xfrm>
            <a:off x="5545636" y="2910815"/>
            <a:ext cx="343093" cy="288644"/>
            <a:chOff x="5356342" y="3093565"/>
            <a:chExt cx="465138" cy="391319"/>
          </a:xfrm>
          <a:solidFill>
            <a:schemeClr val="tx1">
              <a:lumMod val="75000"/>
              <a:lumOff val="25000"/>
            </a:schemeClr>
          </a:solidFill>
        </p:grpSpPr>
        <p:sp>
          <p:nvSpPr>
            <p:cNvPr id="141" name="AutoShape 120"/>
            <p:cNvSpPr>
              <a:spLocks/>
            </p:cNvSpPr>
            <p:nvPr/>
          </p:nvSpPr>
          <p:spPr bwMode="auto">
            <a:xfrm>
              <a:off x="5473023" y="319516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42" name="AutoShape 121"/>
            <p:cNvSpPr>
              <a:spLocks/>
            </p:cNvSpPr>
            <p:nvPr/>
          </p:nvSpPr>
          <p:spPr bwMode="auto">
            <a:xfrm>
              <a:off x="5530967" y="325310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43" name="AutoShape 122"/>
            <p:cNvSpPr>
              <a:spLocks/>
            </p:cNvSpPr>
            <p:nvPr/>
          </p:nvSpPr>
          <p:spPr bwMode="auto">
            <a:xfrm>
              <a:off x="5356342" y="309356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44" name="Group 143"/>
          <p:cNvGrpSpPr/>
          <p:nvPr/>
        </p:nvGrpSpPr>
        <p:grpSpPr>
          <a:xfrm>
            <a:off x="4860621" y="2878613"/>
            <a:ext cx="342508" cy="342508"/>
            <a:chOff x="4427654" y="3049909"/>
            <a:chExt cx="464344" cy="464344"/>
          </a:xfrm>
          <a:solidFill>
            <a:schemeClr val="tx1">
              <a:lumMod val="75000"/>
              <a:lumOff val="25000"/>
            </a:schemeClr>
          </a:solidFill>
        </p:grpSpPr>
        <p:sp>
          <p:nvSpPr>
            <p:cNvPr id="145" name="AutoShape 123"/>
            <p:cNvSpPr>
              <a:spLocks/>
            </p:cNvSpPr>
            <p:nvPr/>
          </p:nvSpPr>
          <p:spPr bwMode="auto">
            <a:xfrm>
              <a:off x="4427654"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46" name="AutoShape 124"/>
            <p:cNvSpPr>
              <a:spLocks/>
            </p:cNvSpPr>
            <p:nvPr/>
          </p:nvSpPr>
          <p:spPr bwMode="auto">
            <a:xfrm>
              <a:off x="4558623" y="318008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47" name="AutoShape 125"/>
            <p:cNvSpPr>
              <a:spLocks/>
            </p:cNvSpPr>
            <p:nvPr/>
          </p:nvSpPr>
          <p:spPr bwMode="auto">
            <a:xfrm>
              <a:off x="4601485" y="322374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48" name="Group 147"/>
          <p:cNvGrpSpPr/>
          <p:nvPr/>
        </p:nvGrpSpPr>
        <p:grpSpPr>
          <a:xfrm>
            <a:off x="4175607" y="2878613"/>
            <a:ext cx="342508" cy="342508"/>
            <a:chOff x="3498967" y="3049909"/>
            <a:chExt cx="464344" cy="464344"/>
          </a:xfrm>
          <a:solidFill>
            <a:schemeClr val="tx1">
              <a:lumMod val="75000"/>
              <a:lumOff val="25000"/>
            </a:schemeClr>
          </a:solidFill>
        </p:grpSpPr>
        <p:sp>
          <p:nvSpPr>
            <p:cNvPr id="149" name="AutoShape 126"/>
            <p:cNvSpPr>
              <a:spLocks/>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50" name="AutoShape 127"/>
            <p:cNvSpPr>
              <a:spLocks/>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51" name="Group 150"/>
          <p:cNvGrpSpPr/>
          <p:nvPr/>
        </p:nvGrpSpPr>
        <p:grpSpPr>
          <a:xfrm>
            <a:off x="3490007" y="2878613"/>
            <a:ext cx="343093" cy="342508"/>
            <a:chOff x="2581275" y="2582069"/>
            <a:chExt cx="465138" cy="464344"/>
          </a:xfrm>
          <a:solidFill>
            <a:schemeClr val="tx1">
              <a:lumMod val="75000"/>
              <a:lumOff val="25000"/>
            </a:schemeClr>
          </a:solidFill>
        </p:grpSpPr>
        <p:sp>
          <p:nvSpPr>
            <p:cNvPr id="152" name="AutoShape 128"/>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53" name="AutoShape 129"/>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154" name="AutoShape 130"/>
          <p:cNvSpPr>
            <a:spLocks/>
          </p:cNvSpPr>
          <p:nvPr/>
        </p:nvSpPr>
        <p:spPr bwMode="auto">
          <a:xfrm>
            <a:off x="2804993" y="2878613"/>
            <a:ext cx="342508" cy="342508"/>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55" name="AutoShape 131"/>
          <p:cNvSpPr>
            <a:spLocks/>
          </p:cNvSpPr>
          <p:nvPr/>
        </p:nvSpPr>
        <p:spPr bwMode="auto">
          <a:xfrm>
            <a:off x="2141056" y="2878613"/>
            <a:ext cx="299767" cy="3425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56" name="AutoShape 132"/>
          <p:cNvSpPr>
            <a:spLocks/>
          </p:cNvSpPr>
          <p:nvPr/>
        </p:nvSpPr>
        <p:spPr bwMode="auto">
          <a:xfrm>
            <a:off x="2205459" y="3017373"/>
            <a:ext cx="42741" cy="1610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57" name="AutoShape 133"/>
          <p:cNvSpPr>
            <a:spLocks/>
          </p:cNvSpPr>
          <p:nvPr/>
        </p:nvSpPr>
        <p:spPr bwMode="auto">
          <a:xfrm>
            <a:off x="2269862" y="3017373"/>
            <a:ext cx="42741" cy="1610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58" name="AutoShape 134"/>
          <p:cNvSpPr>
            <a:spLocks/>
          </p:cNvSpPr>
          <p:nvPr/>
        </p:nvSpPr>
        <p:spPr bwMode="auto">
          <a:xfrm>
            <a:off x="2333680" y="3017373"/>
            <a:ext cx="42741" cy="1610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59" name="AutoShape 135"/>
          <p:cNvSpPr>
            <a:spLocks/>
          </p:cNvSpPr>
          <p:nvPr/>
        </p:nvSpPr>
        <p:spPr bwMode="auto">
          <a:xfrm>
            <a:off x="5545636" y="2246292"/>
            <a:ext cx="343093" cy="235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160" name="Group 159"/>
          <p:cNvGrpSpPr/>
          <p:nvPr/>
        </p:nvGrpSpPr>
        <p:grpSpPr>
          <a:xfrm>
            <a:off x="4860621" y="2193013"/>
            <a:ext cx="342508" cy="342508"/>
            <a:chOff x="4439444" y="1652588"/>
            <a:chExt cx="464344" cy="464344"/>
          </a:xfrm>
          <a:solidFill>
            <a:schemeClr val="tx1">
              <a:lumMod val="75000"/>
              <a:lumOff val="25000"/>
            </a:schemeClr>
          </a:solidFill>
        </p:grpSpPr>
        <p:sp>
          <p:nvSpPr>
            <p:cNvPr id="161" name="AutoShape 136"/>
            <p:cNvSpPr>
              <a:spLocks/>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62" name="AutoShape 137"/>
            <p:cNvSpPr>
              <a:spLocks/>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63" name="AutoShape 138"/>
            <p:cNvSpPr>
              <a:spLocks/>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164" name="AutoShape 139"/>
          <p:cNvSpPr>
            <a:spLocks/>
          </p:cNvSpPr>
          <p:nvPr/>
        </p:nvSpPr>
        <p:spPr bwMode="auto">
          <a:xfrm>
            <a:off x="4175607" y="2193013"/>
            <a:ext cx="342508" cy="331969"/>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165" name="Group 164"/>
          <p:cNvGrpSpPr/>
          <p:nvPr/>
        </p:nvGrpSpPr>
        <p:grpSpPr>
          <a:xfrm>
            <a:off x="3490007" y="2235754"/>
            <a:ext cx="342508" cy="267566"/>
            <a:chOff x="2581275" y="1710532"/>
            <a:chExt cx="464344" cy="362744"/>
          </a:xfrm>
          <a:solidFill>
            <a:schemeClr val="tx1">
              <a:lumMod val="75000"/>
              <a:lumOff val="25000"/>
            </a:schemeClr>
          </a:solidFill>
        </p:grpSpPr>
        <p:sp>
          <p:nvSpPr>
            <p:cNvPr id="166"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67"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68"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69"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70"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71"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72"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73" name="Group 172"/>
          <p:cNvGrpSpPr/>
          <p:nvPr/>
        </p:nvGrpSpPr>
        <p:grpSpPr>
          <a:xfrm>
            <a:off x="2804993" y="2214091"/>
            <a:ext cx="342508" cy="300353"/>
            <a:chOff x="1640798" y="2149003"/>
            <a:chExt cx="464344" cy="407194"/>
          </a:xfrm>
          <a:solidFill>
            <a:schemeClr val="tx1">
              <a:lumMod val="75000"/>
              <a:lumOff val="25000"/>
            </a:schemeClr>
          </a:solidFill>
        </p:grpSpPr>
        <p:sp>
          <p:nvSpPr>
            <p:cNvPr id="174" name="AutoShape 147"/>
            <p:cNvSpPr>
              <a:spLocks/>
            </p:cNvSpPr>
            <p:nvPr/>
          </p:nvSpPr>
          <p:spPr bwMode="auto">
            <a:xfrm>
              <a:off x="1640798" y="2149003"/>
              <a:ext cx="464344" cy="407194"/>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75" name="AutoShape 148"/>
            <p:cNvSpPr>
              <a:spLocks/>
            </p:cNvSpPr>
            <p:nvPr/>
          </p:nvSpPr>
          <p:spPr bwMode="auto">
            <a:xfrm>
              <a:off x="1713029" y="2222028"/>
              <a:ext cx="69056" cy="690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176" name="AutoShape 149"/>
          <p:cNvSpPr>
            <a:spLocks/>
          </p:cNvSpPr>
          <p:nvPr/>
        </p:nvSpPr>
        <p:spPr bwMode="auto">
          <a:xfrm>
            <a:off x="2119978" y="2235754"/>
            <a:ext cx="342508" cy="246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Tree>
    <p:extLst>
      <p:ext uri="{BB962C8B-B14F-4D97-AF65-F5344CB8AC3E}">
        <p14:creationId xmlns:p14="http://schemas.microsoft.com/office/powerpoint/2010/main" val="2648925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58"/>
        <p:cNvGrpSpPr/>
        <p:nvPr/>
      </p:nvGrpSpPr>
      <p:grpSpPr>
        <a:xfrm>
          <a:off x="0" y="0"/>
          <a:ext cx="0" cy="0"/>
          <a:chOff x="0" y="0"/>
          <a:chExt cx="0" cy="0"/>
        </a:xfrm>
      </p:grpSpPr>
      <p:sp>
        <p:nvSpPr>
          <p:cNvPr id="3" name="Freeform 2"/>
          <p:cNvSpPr>
            <a:spLocks noChangeArrowheads="1"/>
          </p:cNvSpPr>
          <p:nvPr/>
        </p:nvSpPr>
        <p:spPr bwMode="auto">
          <a:xfrm>
            <a:off x="10569913" y="5014822"/>
            <a:ext cx="222976" cy="124452"/>
          </a:xfrm>
          <a:custGeom>
            <a:avLst/>
            <a:gdLst>
              <a:gd name="T0" fmla="*/ 170097 w 472"/>
              <a:gd name="T1" fmla="*/ 0 h 266"/>
              <a:gd name="T2" fmla="*/ 170097 w 472"/>
              <a:gd name="T3" fmla="*/ 0 h 266"/>
              <a:gd name="T4" fmla="*/ 159263 w 472"/>
              <a:gd name="T5" fmla="*/ 0 h 266"/>
              <a:gd name="T6" fmla="*/ 84868 w 472"/>
              <a:gd name="T7" fmla="*/ 79027 h 266"/>
              <a:gd name="T8" fmla="*/ 10473 w 472"/>
              <a:gd name="T9" fmla="*/ 0 h 266"/>
              <a:gd name="T10" fmla="*/ 0 w 472"/>
              <a:gd name="T11" fmla="*/ 0 h 266"/>
              <a:gd name="T12" fmla="*/ 0 w 472"/>
              <a:gd name="T13" fmla="*/ 10370 h 266"/>
              <a:gd name="T14" fmla="*/ 79451 w 472"/>
              <a:gd name="T15" fmla="*/ 94761 h 266"/>
              <a:gd name="T16" fmla="*/ 84868 w 472"/>
              <a:gd name="T17" fmla="*/ 94761 h 266"/>
              <a:gd name="T18" fmla="*/ 90285 w 472"/>
              <a:gd name="T19" fmla="*/ 94761 h 266"/>
              <a:gd name="T20" fmla="*/ 170097 w 472"/>
              <a:gd name="T21" fmla="*/ 10370 h 266"/>
              <a:gd name="T22" fmla="*/ 170097 w 472"/>
              <a:gd name="T23" fmla="*/ 0 h 26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72" h="266">
                <a:moveTo>
                  <a:pt x="471" y="0"/>
                </a:moveTo>
                <a:lnTo>
                  <a:pt x="471" y="0"/>
                </a:lnTo>
                <a:cubicBezTo>
                  <a:pt x="456" y="0"/>
                  <a:pt x="441" y="0"/>
                  <a:pt x="441" y="0"/>
                </a:cubicBezTo>
                <a:cubicBezTo>
                  <a:pt x="235" y="221"/>
                  <a:pt x="235" y="221"/>
                  <a:pt x="235" y="221"/>
                </a:cubicBezTo>
                <a:cubicBezTo>
                  <a:pt x="29" y="0"/>
                  <a:pt x="29" y="0"/>
                  <a:pt x="29" y="0"/>
                </a:cubicBezTo>
                <a:cubicBezTo>
                  <a:pt x="29" y="0"/>
                  <a:pt x="14" y="0"/>
                  <a:pt x="0" y="0"/>
                </a:cubicBezTo>
                <a:cubicBezTo>
                  <a:pt x="0" y="14"/>
                  <a:pt x="0" y="14"/>
                  <a:pt x="0" y="29"/>
                </a:cubicBezTo>
                <a:cubicBezTo>
                  <a:pt x="220" y="265"/>
                  <a:pt x="220" y="265"/>
                  <a:pt x="220" y="265"/>
                </a:cubicBezTo>
                <a:lnTo>
                  <a:pt x="235" y="265"/>
                </a:lnTo>
                <a:lnTo>
                  <a:pt x="250" y="265"/>
                </a:lnTo>
                <a:cubicBezTo>
                  <a:pt x="471" y="29"/>
                  <a:pt x="471" y="29"/>
                  <a:pt x="471" y="29"/>
                </a:cubicBezTo>
                <a:cubicBezTo>
                  <a:pt x="471" y="14"/>
                  <a:pt x="471" y="14"/>
                  <a:pt x="471" y="0"/>
                </a:cubicBezTo>
              </a:path>
            </a:pathLst>
          </a:custGeom>
          <a:solidFill>
            <a:schemeClr val="tx1">
              <a:lumMod val="75000"/>
              <a:lumOff val="25000"/>
            </a:schemeClr>
          </a:solidFill>
          <a:ln>
            <a:noFill/>
          </a:ln>
          <a:effectLst/>
          <a:extLst/>
        </p:spPr>
        <p:txBody>
          <a:bodyPr wrap="none" anchor="ctr"/>
          <a:lstStyle/>
          <a:p>
            <a:endParaRPr lang="en-US" sz="2700"/>
          </a:p>
        </p:txBody>
      </p:sp>
      <p:sp>
        <p:nvSpPr>
          <p:cNvPr id="4" name="Freeform 3"/>
          <p:cNvSpPr>
            <a:spLocks noChangeArrowheads="1"/>
          </p:cNvSpPr>
          <p:nvPr/>
        </p:nvSpPr>
        <p:spPr bwMode="auto">
          <a:xfrm>
            <a:off x="10077296" y="5014822"/>
            <a:ext cx="222975" cy="124452"/>
          </a:xfrm>
          <a:custGeom>
            <a:avLst/>
            <a:gdLst>
              <a:gd name="T0" fmla="*/ 170096 w 472"/>
              <a:gd name="T1" fmla="*/ 84034 h 266"/>
              <a:gd name="T2" fmla="*/ 170096 w 472"/>
              <a:gd name="T3" fmla="*/ 84034 h 266"/>
              <a:gd name="T4" fmla="*/ 90646 w 472"/>
              <a:gd name="T5" fmla="*/ 0 h 266"/>
              <a:gd name="T6" fmla="*/ 85229 w 472"/>
              <a:gd name="T7" fmla="*/ 0 h 266"/>
              <a:gd name="T8" fmla="*/ 79811 w 472"/>
              <a:gd name="T9" fmla="*/ 0 h 266"/>
              <a:gd name="T10" fmla="*/ 5417 w 472"/>
              <a:gd name="T11" fmla="*/ 84034 h 266"/>
              <a:gd name="T12" fmla="*/ 5417 w 472"/>
              <a:gd name="T13" fmla="*/ 94761 h 266"/>
              <a:gd name="T14" fmla="*/ 15890 w 472"/>
              <a:gd name="T15" fmla="*/ 94761 h 266"/>
              <a:gd name="T16" fmla="*/ 85229 w 472"/>
              <a:gd name="T17" fmla="*/ 15734 h 266"/>
              <a:gd name="T18" fmla="*/ 159623 w 472"/>
              <a:gd name="T19" fmla="*/ 94761 h 266"/>
              <a:gd name="T20" fmla="*/ 170096 w 472"/>
              <a:gd name="T21" fmla="*/ 94761 h 266"/>
              <a:gd name="T22" fmla="*/ 170096 w 472"/>
              <a:gd name="T23" fmla="*/ 84034 h 26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72" h="266">
                <a:moveTo>
                  <a:pt x="471" y="235"/>
                </a:moveTo>
                <a:lnTo>
                  <a:pt x="471" y="235"/>
                </a:lnTo>
                <a:cubicBezTo>
                  <a:pt x="251" y="0"/>
                  <a:pt x="251" y="0"/>
                  <a:pt x="251" y="0"/>
                </a:cubicBezTo>
                <a:cubicBezTo>
                  <a:pt x="251" y="0"/>
                  <a:pt x="251" y="0"/>
                  <a:pt x="236" y="0"/>
                </a:cubicBezTo>
                <a:cubicBezTo>
                  <a:pt x="236" y="0"/>
                  <a:pt x="236" y="0"/>
                  <a:pt x="221" y="0"/>
                </a:cubicBezTo>
                <a:cubicBezTo>
                  <a:pt x="15" y="235"/>
                  <a:pt x="15" y="235"/>
                  <a:pt x="15" y="235"/>
                </a:cubicBezTo>
                <a:cubicBezTo>
                  <a:pt x="0" y="250"/>
                  <a:pt x="0" y="250"/>
                  <a:pt x="15" y="265"/>
                </a:cubicBezTo>
                <a:cubicBezTo>
                  <a:pt x="15" y="265"/>
                  <a:pt x="30" y="265"/>
                  <a:pt x="44" y="265"/>
                </a:cubicBezTo>
                <a:cubicBezTo>
                  <a:pt x="236" y="44"/>
                  <a:pt x="236" y="44"/>
                  <a:pt x="236" y="44"/>
                </a:cubicBezTo>
                <a:cubicBezTo>
                  <a:pt x="442" y="265"/>
                  <a:pt x="442" y="265"/>
                  <a:pt x="442" y="265"/>
                </a:cubicBezTo>
                <a:cubicBezTo>
                  <a:pt x="457" y="265"/>
                  <a:pt x="457" y="265"/>
                  <a:pt x="471" y="265"/>
                </a:cubicBezTo>
                <a:cubicBezTo>
                  <a:pt x="471" y="250"/>
                  <a:pt x="471" y="250"/>
                  <a:pt x="471" y="235"/>
                </a:cubicBezTo>
              </a:path>
            </a:pathLst>
          </a:custGeom>
          <a:solidFill>
            <a:schemeClr val="tx1">
              <a:lumMod val="75000"/>
              <a:lumOff val="25000"/>
            </a:schemeClr>
          </a:solidFill>
          <a:ln>
            <a:noFill/>
          </a:ln>
          <a:effectLst/>
          <a:extLst/>
        </p:spPr>
        <p:txBody>
          <a:bodyPr wrap="none" anchor="ctr"/>
          <a:lstStyle/>
          <a:p>
            <a:endParaRPr lang="en-US" sz="2700"/>
          </a:p>
        </p:txBody>
      </p:sp>
      <p:sp>
        <p:nvSpPr>
          <p:cNvPr id="5" name="Freeform 4"/>
          <p:cNvSpPr>
            <a:spLocks noChangeArrowheads="1"/>
          </p:cNvSpPr>
          <p:nvPr/>
        </p:nvSpPr>
        <p:spPr bwMode="auto">
          <a:xfrm>
            <a:off x="9653817" y="4964697"/>
            <a:ext cx="133094" cy="222975"/>
          </a:xfrm>
          <a:custGeom>
            <a:avLst/>
            <a:gdLst>
              <a:gd name="T0" fmla="*/ 96315 w 281"/>
              <a:gd name="T1" fmla="*/ 79795 h 472"/>
              <a:gd name="T2" fmla="*/ 96315 w 281"/>
              <a:gd name="T3" fmla="*/ 79795 h 472"/>
              <a:gd name="T4" fmla="*/ 10863 w 281"/>
              <a:gd name="T5" fmla="*/ 0 h 472"/>
              <a:gd name="T6" fmla="*/ 0 w 281"/>
              <a:gd name="T7" fmla="*/ 0 h 472"/>
              <a:gd name="T8" fmla="*/ 0 w 281"/>
              <a:gd name="T9" fmla="*/ 10471 h 472"/>
              <a:gd name="T10" fmla="*/ 80021 w 281"/>
              <a:gd name="T11" fmla="*/ 84849 h 472"/>
              <a:gd name="T12" fmla="*/ 0 w 281"/>
              <a:gd name="T13" fmla="*/ 159589 h 472"/>
              <a:gd name="T14" fmla="*/ 0 w 281"/>
              <a:gd name="T15" fmla="*/ 170060 h 472"/>
              <a:gd name="T16" fmla="*/ 10863 w 281"/>
              <a:gd name="T17" fmla="*/ 170060 h 472"/>
              <a:gd name="T18" fmla="*/ 96315 w 281"/>
              <a:gd name="T19" fmla="*/ 90265 h 472"/>
              <a:gd name="T20" fmla="*/ 101384 w 281"/>
              <a:gd name="T21" fmla="*/ 84849 h 472"/>
              <a:gd name="T22" fmla="*/ 96315 w 281"/>
              <a:gd name="T23" fmla="*/ 79795 h 4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1" h="472">
                <a:moveTo>
                  <a:pt x="266" y="221"/>
                </a:moveTo>
                <a:lnTo>
                  <a:pt x="266" y="221"/>
                </a:lnTo>
                <a:cubicBezTo>
                  <a:pt x="30" y="0"/>
                  <a:pt x="30" y="0"/>
                  <a:pt x="30" y="0"/>
                </a:cubicBezTo>
                <a:cubicBezTo>
                  <a:pt x="30" y="0"/>
                  <a:pt x="15" y="0"/>
                  <a:pt x="0" y="0"/>
                </a:cubicBezTo>
                <a:cubicBezTo>
                  <a:pt x="0" y="14"/>
                  <a:pt x="0" y="29"/>
                  <a:pt x="0" y="29"/>
                </a:cubicBezTo>
                <a:cubicBezTo>
                  <a:pt x="221" y="235"/>
                  <a:pt x="221" y="235"/>
                  <a:pt x="221" y="235"/>
                </a:cubicBezTo>
                <a:cubicBezTo>
                  <a:pt x="0" y="442"/>
                  <a:pt x="0" y="442"/>
                  <a:pt x="0" y="442"/>
                </a:cubicBezTo>
                <a:cubicBezTo>
                  <a:pt x="0" y="442"/>
                  <a:pt x="0" y="456"/>
                  <a:pt x="0" y="471"/>
                </a:cubicBezTo>
                <a:cubicBezTo>
                  <a:pt x="15" y="471"/>
                  <a:pt x="30" y="471"/>
                  <a:pt x="30" y="471"/>
                </a:cubicBezTo>
                <a:cubicBezTo>
                  <a:pt x="266" y="250"/>
                  <a:pt x="266" y="250"/>
                  <a:pt x="266" y="250"/>
                </a:cubicBezTo>
                <a:cubicBezTo>
                  <a:pt x="280" y="250"/>
                  <a:pt x="280" y="235"/>
                  <a:pt x="280" y="235"/>
                </a:cubicBezTo>
                <a:cubicBezTo>
                  <a:pt x="280" y="235"/>
                  <a:pt x="280" y="221"/>
                  <a:pt x="266" y="221"/>
                </a:cubicBezTo>
              </a:path>
            </a:pathLst>
          </a:custGeom>
          <a:solidFill>
            <a:schemeClr val="tx1">
              <a:lumMod val="75000"/>
              <a:lumOff val="25000"/>
            </a:schemeClr>
          </a:solidFill>
          <a:ln>
            <a:noFill/>
          </a:ln>
          <a:effectLst/>
          <a:extLst/>
        </p:spPr>
        <p:txBody>
          <a:bodyPr wrap="none" anchor="ctr"/>
          <a:lstStyle/>
          <a:p>
            <a:endParaRPr lang="en-US" sz="2700"/>
          </a:p>
        </p:txBody>
      </p:sp>
      <p:sp>
        <p:nvSpPr>
          <p:cNvPr id="6" name="Freeform 5"/>
          <p:cNvSpPr>
            <a:spLocks noChangeArrowheads="1"/>
          </p:cNvSpPr>
          <p:nvPr/>
        </p:nvSpPr>
        <p:spPr bwMode="auto">
          <a:xfrm>
            <a:off x="9176754" y="4964697"/>
            <a:ext cx="124452" cy="222975"/>
          </a:xfrm>
          <a:custGeom>
            <a:avLst/>
            <a:gdLst>
              <a:gd name="T0" fmla="*/ 15797 w 265"/>
              <a:gd name="T1" fmla="*/ 84849 h 472"/>
              <a:gd name="T2" fmla="*/ 15797 w 265"/>
              <a:gd name="T3" fmla="*/ 84849 h 472"/>
              <a:gd name="T4" fmla="*/ 94780 w 265"/>
              <a:gd name="T5" fmla="*/ 10471 h 472"/>
              <a:gd name="T6" fmla="*/ 94780 w 265"/>
              <a:gd name="T7" fmla="*/ 0 h 472"/>
              <a:gd name="T8" fmla="*/ 84369 w 265"/>
              <a:gd name="T9" fmla="*/ 0 h 472"/>
              <a:gd name="T10" fmla="*/ 0 w 265"/>
              <a:gd name="T11" fmla="*/ 79795 h 472"/>
              <a:gd name="T12" fmla="*/ 0 w 265"/>
              <a:gd name="T13" fmla="*/ 84849 h 472"/>
              <a:gd name="T14" fmla="*/ 0 w 265"/>
              <a:gd name="T15" fmla="*/ 90265 h 472"/>
              <a:gd name="T16" fmla="*/ 84369 w 265"/>
              <a:gd name="T17" fmla="*/ 170060 h 472"/>
              <a:gd name="T18" fmla="*/ 94780 w 265"/>
              <a:gd name="T19" fmla="*/ 170060 h 472"/>
              <a:gd name="T20" fmla="*/ 94780 w 265"/>
              <a:gd name="T21" fmla="*/ 159589 h 472"/>
              <a:gd name="T22" fmla="*/ 15797 w 265"/>
              <a:gd name="T23" fmla="*/ 84849 h 4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5" h="472">
                <a:moveTo>
                  <a:pt x="44" y="235"/>
                </a:moveTo>
                <a:lnTo>
                  <a:pt x="44" y="235"/>
                </a:lnTo>
                <a:cubicBezTo>
                  <a:pt x="264" y="29"/>
                  <a:pt x="264" y="29"/>
                  <a:pt x="264" y="29"/>
                </a:cubicBezTo>
                <a:cubicBezTo>
                  <a:pt x="264" y="29"/>
                  <a:pt x="264" y="14"/>
                  <a:pt x="264" y="0"/>
                </a:cubicBezTo>
                <a:cubicBezTo>
                  <a:pt x="250" y="0"/>
                  <a:pt x="250" y="0"/>
                  <a:pt x="235" y="0"/>
                </a:cubicBezTo>
                <a:cubicBezTo>
                  <a:pt x="0" y="221"/>
                  <a:pt x="0" y="221"/>
                  <a:pt x="0" y="221"/>
                </a:cubicBezTo>
                <a:lnTo>
                  <a:pt x="0" y="235"/>
                </a:lnTo>
                <a:lnTo>
                  <a:pt x="0" y="250"/>
                </a:lnTo>
                <a:cubicBezTo>
                  <a:pt x="235" y="471"/>
                  <a:pt x="235" y="471"/>
                  <a:pt x="235" y="471"/>
                </a:cubicBezTo>
                <a:cubicBezTo>
                  <a:pt x="250" y="471"/>
                  <a:pt x="250" y="471"/>
                  <a:pt x="264" y="471"/>
                </a:cubicBezTo>
                <a:cubicBezTo>
                  <a:pt x="264" y="456"/>
                  <a:pt x="264" y="442"/>
                  <a:pt x="264" y="442"/>
                </a:cubicBezTo>
                <a:lnTo>
                  <a:pt x="44" y="235"/>
                </a:lnTo>
              </a:path>
            </a:pathLst>
          </a:custGeom>
          <a:solidFill>
            <a:schemeClr val="tx1">
              <a:lumMod val="75000"/>
              <a:lumOff val="25000"/>
            </a:schemeClr>
          </a:solidFill>
          <a:ln>
            <a:noFill/>
          </a:ln>
          <a:effectLst/>
          <a:extLst/>
        </p:spPr>
        <p:txBody>
          <a:bodyPr wrap="none" anchor="ctr"/>
          <a:lstStyle/>
          <a:p>
            <a:endParaRPr lang="en-US" sz="2700"/>
          </a:p>
        </p:txBody>
      </p:sp>
      <p:sp>
        <p:nvSpPr>
          <p:cNvPr id="7" name="Freeform 6"/>
          <p:cNvSpPr>
            <a:spLocks noChangeArrowheads="1"/>
          </p:cNvSpPr>
          <p:nvPr/>
        </p:nvSpPr>
        <p:spPr bwMode="auto">
          <a:xfrm>
            <a:off x="8608083" y="4931855"/>
            <a:ext cx="299028" cy="290386"/>
          </a:xfrm>
          <a:custGeom>
            <a:avLst/>
            <a:gdLst>
              <a:gd name="T0" fmla="*/ 95549 w 634"/>
              <a:gd name="T1" fmla="*/ 126570 h 619"/>
              <a:gd name="T2" fmla="*/ 95549 w 634"/>
              <a:gd name="T3" fmla="*/ 126570 h 619"/>
              <a:gd name="T4" fmla="*/ 32090 w 634"/>
              <a:gd name="T5" fmla="*/ 126570 h 619"/>
              <a:gd name="T6" fmla="*/ 21273 w 634"/>
              <a:gd name="T7" fmla="*/ 131948 h 619"/>
              <a:gd name="T8" fmla="*/ 32090 w 634"/>
              <a:gd name="T9" fmla="*/ 137326 h 619"/>
              <a:gd name="T10" fmla="*/ 79684 w 634"/>
              <a:gd name="T11" fmla="*/ 137326 h 619"/>
              <a:gd name="T12" fmla="*/ 0 w 634"/>
              <a:gd name="T13" fmla="*/ 211188 h 619"/>
              <a:gd name="T14" fmla="*/ 10817 w 634"/>
              <a:gd name="T15" fmla="*/ 221586 h 619"/>
              <a:gd name="T16" fmla="*/ 85093 w 634"/>
              <a:gd name="T17" fmla="*/ 147724 h 619"/>
              <a:gd name="T18" fmla="*/ 85093 w 634"/>
              <a:gd name="T19" fmla="*/ 195412 h 619"/>
              <a:gd name="T20" fmla="*/ 95549 w 634"/>
              <a:gd name="T21" fmla="*/ 200432 h 619"/>
              <a:gd name="T22" fmla="*/ 100958 w 634"/>
              <a:gd name="T23" fmla="*/ 195412 h 619"/>
              <a:gd name="T24" fmla="*/ 100958 w 634"/>
              <a:gd name="T25" fmla="*/ 131948 h 619"/>
              <a:gd name="T26" fmla="*/ 100958 w 634"/>
              <a:gd name="T27" fmla="*/ 126570 h 619"/>
              <a:gd name="T28" fmla="*/ 95549 w 634"/>
              <a:gd name="T29" fmla="*/ 126570 h 619"/>
              <a:gd name="T30" fmla="*/ 201915 w 634"/>
              <a:gd name="T31" fmla="*/ 84619 h 619"/>
              <a:gd name="T32" fmla="*/ 201915 w 634"/>
              <a:gd name="T33" fmla="*/ 84619 h 619"/>
              <a:gd name="T34" fmla="*/ 154321 w 634"/>
              <a:gd name="T35" fmla="*/ 84619 h 619"/>
              <a:gd name="T36" fmla="*/ 228236 w 634"/>
              <a:gd name="T37" fmla="*/ 10398 h 619"/>
              <a:gd name="T38" fmla="*/ 217780 w 634"/>
              <a:gd name="T39" fmla="*/ 0 h 619"/>
              <a:gd name="T40" fmla="*/ 143504 w 634"/>
              <a:gd name="T41" fmla="*/ 73862 h 619"/>
              <a:gd name="T42" fmla="*/ 143504 w 634"/>
              <a:gd name="T43" fmla="*/ 26533 h 619"/>
              <a:gd name="T44" fmla="*/ 138096 w 634"/>
              <a:gd name="T45" fmla="*/ 21155 h 619"/>
              <a:gd name="T46" fmla="*/ 127639 w 634"/>
              <a:gd name="T47" fmla="*/ 26533 h 619"/>
              <a:gd name="T48" fmla="*/ 127639 w 634"/>
              <a:gd name="T49" fmla="*/ 89639 h 619"/>
              <a:gd name="T50" fmla="*/ 133048 w 634"/>
              <a:gd name="T51" fmla="*/ 95017 h 619"/>
              <a:gd name="T52" fmla="*/ 138096 w 634"/>
              <a:gd name="T53" fmla="*/ 95017 h 619"/>
              <a:gd name="T54" fmla="*/ 201915 w 634"/>
              <a:gd name="T55" fmla="*/ 95017 h 619"/>
              <a:gd name="T56" fmla="*/ 207324 w 634"/>
              <a:gd name="T57" fmla="*/ 89639 h 619"/>
              <a:gd name="T58" fmla="*/ 201915 w 634"/>
              <a:gd name="T59" fmla="*/ 84619 h 61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34" h="619">
                <a:moveTo>
                  <a:pt x="265" y="353"/>
                </a:moveTo>
                <a:lnTo>
                  <a:pt x="265" y="353"/>
                </a:lnTo>
                <a:cubicBezTo>
                  <a:pt x="89" y="353"/>
                  <a:pt x="89" y="353"/>
                  <a:pt x="89" y="353"/>
                </a:cubicBezTo>
                <a:cubicBezTo>
                  <a:pt x="74" y="353"/>
                  <a:pt x="59" y="353"/>
                  <a:pt x="59" y="368"/>
                </a:cubicBezTo>
                <a:cubicBezTo>
                  <a:pt x="59" y="383"/>
                  <a:pt x="74" y="383"/>
                  <a:pt x="89" y="383"/>
                </a:cubicBezTo>
                <a:cubicBezTo>
                  <a:pt x="221" y="383"/>
                  <a:pt x="221" y="383"/>
                  <a:pt x="221" y="383"/>
                </a:cubicBezTo>
                <a:cubicBezTo>
                  <a:pt x="0" y="589"/>
                  <a:pt x="0" y="589"/>
                  <a:pt x="0" y="589"/>
                </a:cubicBezTo>
                <a:cubicBezTo>
                  <a:pt x="30" y="618"/>
                  <a:pt x="30" y="618"/>
                  <a:pt x="30" y="618"/>
                </a:cubicBezTo>
                <a:cubicBezTo>
                  <a:pt x="236" y="412"/>
                  <a:pt x="236" y="412"/>
                  <a:pt x="236" y="412"/>
                </a:cubicBezTo>
                <a:cubicBezTo>
                  <a:pt x="236" y="545"/>
                  <a:pt x="236" y="545"/>
                  <a:pt x="236" y="545"/>
                </a:cubicBezTo>
                <a:cubicBezTo>
                  <a:pt x="236" y="559"/>
                  <a:pt x="251" y="559"/>
                  <a:pt x="265" y="559"/>
                </a:cubicBezTo>
                <a:cubicBezTo>
                  <a:pt x="265" y="559"/>
                  <a:pt x="280" y="559"/>
                  <a:pt x="280" y="545"/>
                </a:cubicBezTo>
                <a:cubicBezTo>
                  <a:pt x="280" y="368"/>
                  <a:pt x="280" y="368"/>
                  <a:pt x="280" y="368"/>
                </a:cubicBezTo>
                <a:lnTo>
                  <a:pt x="280" y="353"/>
                </a:lnTo>
                <a:cubicBezTo>
                  <a:pt x="265" y="353"/>
                  <a:pt x="265" y="353"/>
                  <a:pt x="265" y="353"/>
                </a:cubicBezTo>
                <a:close/>
                <a:moveTo>
                  <a:pt x="560" y="236"/>
                </a:moveTo>
                <a:lnTo>
                  <a:pt x="560" y="236"/>
                </a:lnTo>
                <a:cubicBezTo>
                  <a:pt x="428" y="236"/>
                  <a:pt x="428" y="236"/>
                  <a:pt x="428" y="236"/>
                </a:cubicBezTo>
                <a:cubicBezTo>
                  <a:pt x="633" y="29"/>
                  <a:pt x="633" y="29"/>
                  <a:pt x="633" y="29"/>
                </a:cubicBezTo>
                <a:cubicBezTo>
                  <a:pt x="604" y="0"/>
                  <a:pt x="604" y="0"/>
                  <a:pt x="604" y="0"/>
                </a:cubicBezTo>
                <a:cubicBezTo>
                  <a:pt x="398" y="206"/>
                  <a:pt x="398" y="206"/>
                  <a:pt x="398" y="206"/>
                </a:cubicBezTo>
                <a:cubicBezTo>
                  <a:pt x="398" y="74"/>
                  <a:pt x="398" y="74"/>
                  <a:pt x="398" y="74"/>
                </a:cubicBezTo>
                <a:cubicBezTo>
                  <a:pt x="398" y="59"/>
                  <a:pt x="383" y="59"/>
                  <a:pt x="383" y="59"/>
                </a:cubicBezTo>
                <a:cubicBezTo>
                  <a:pt x="369" y="59"/>
                  <a:pt x="354" y="59"/>
                  <a:pt x="354" y="74"/>
                </a:cubicBezTo>
                <a:cubicBezTo>
                  <a:pt x="354" y="250"/>
                  <a:pt x="354" y="250"/>
                  <a:pt x="354" y="250"/>
                </a:cubicBezTo>
                <a:cubicBezTo>
                  <a:pt x="354" y="250"/>
                  <a:pt x="354" y="265"/>
                  <a:pt x="369" y="265"/>
                </a:cubicBezTo>
                <a:cubicBezTo>
                  <a:pt x="369" y="265"/>
                  <a:pt x="369" y="265"/>
                  <a:pt x="383" y="265"/>
                </a:cubicBezTo>
                <a:cubicBezTo>
                  <a:pt x="560" y="265"/>
                  <a:pt x="560" y="265"/>
                  <a:pt x="560" y="265"/>
                </a:cubicBezTo>
                <a:cubicBezTo>
                  <a:pt x="560" y="265"/>
                  <a:pt x="575" y="265"/>
                  <a:pt x="575" y="250"/>
                </a:cubicBezTo>
                <a:cubicBezTo>
                  <a:pt x="575" y="236"/>
                  <a:pt x="560" y="236"/>
                  <a:pt x="560" y="236"/>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8" name="Freeform 7"/>
          <p:cNvSpPr>
            <a:spLocks noChangeArrowheads="1"/>
          </p:cNvSpPr>
          <p:nvPr/>
        </p:nvSpPr>
        <p:spPr bwMode="auto">
          <a:xfrm>
            <a:off x="8129292" y="4931855"/>
            <a:ext cx="299029" cy="290386"/>
          </a:xfrm>
          <a:custGeom>
            <a:avLst/>
            <a:gdLst>
              <a:gd name="T0" fmla="*/ 90141 w 634"/>
              <a:gd name="T1" fmla="*/ 121550 h 619"/>
              <a:gd name="T2" fmla="*/ 90141 w 634"/>
              <a:gd name="T3" fmla="*/ 121550 h 619"/>
              <a:gd name="T4" fmla="*/ 15865 w 634"/>
              <a:gd name="T5" fmla="*/ 200432 h 619"/>
              <a:gd name="T6" fmla="*/ 15865 w 634"/>
              <a:gd name="T7" fmla="*/ 153103 h 619"/>
              <a:gd name="T8" fmla="*/ 5048 w 634"/>
              <a:gd name="T9" fmla="*/ 147724 h 619"/>
              <a:gd name="T10" fmla="*/ 0 w 634"/>
              <a:gd name="T11" fmla="*/ 153103 h 619"/>
              <a:gd name="T12" fmla="*/ 0 w 634"/>
              <a:gd name="T13" fmla="*/ 216567 h 619"/>
              <a:gd name="T14" fmla="*/ 0 w 634"/>
              <a:gd name="T15" fmla="*/ 221586 h 619"/>
              <a:gd name="T16" fmla="*/ 5048 w 634"/>
              <a:gd name="T17" fmla="*/ 221586 h 619"/>
              <a:gd name="T18" fmla="*/ 68868 w 634"/>
              <a:gd name="T19" fmla="*/ 221586 h 619"/>
              <a:gd name="T20" fmla="*/ 79685 w 634"/>
              <a:gd name="T21" fmla="*/ 216567 h 619"/>
              <a:gd name="T22" fmla="*/ 68868 w 634"/>
              <a:gd name="T23" fmla="*/ 211188 h 619"/>
              <a:gd name="T24" fmla="*/ 20913 w 634"/>
              <a:gd name="T25" fmla="*/ 211188 h 619"/>
              <a:gd name="T26" fmla="*/ 100598 w 634"/>
              <a:gd name="T27" fmla="*/ 131948 h 619"/>
              <a:gd name="T28" fmla="*/ 90141 w 634"/>
              <a:gd name="T29" fmla="*/ 121550 h 619"/>
              <a:gd name="T30" fmla="*/ 222829 w 634"/>
              <a:gd name="T31" fmla="*/ 0 h 619"/>
              <a:gd name="T32" fmla="*/ 222829 w 634"/>
              <a:gd name="T33" fmla="*/ 0 h 619"/>
              <a:gd name="T34" fmla="*/ 217420 w 634"/>
              <a:gd name="T35" fmla="*/ 0 h 619"/>
              <a:gd name="T36" fmla="*/ 153601 w 634"/>
              <a:gd name="T37" fmla="*/ 0 h 619"/>
              <a:gd name="T38" fmla="*/ 148553 w 634"/>
              <a:gd name="T39" fmla="*/ 5378 h 619"/>
              <a:gd name="T40" fmla="*/ 153601 w 634"/>
              <a:gd name="T41" fmla="*/ 10398 h 619"/>
              <a:gd name="T42" fmla="*/ 201556 w 634"/>
              <a:gd name="T43" fmla="*/ 10398 h 619"/>
              <a:gd name="T44" fmla="*/ 127279 w 634"/>
              <a:gd name="T45" fmla="*/ 89639 h 619"/>
              <a:gd name="T46" fmla="*/ 138096 w 634"/>
              <a:gd name="T47" fmla="*/ 100395 h 619"/>
              <a:gd name="T48" fmla="*/ 212012 w 634"/>
              <a:gd name="T49" fmla="*/ 21155 h 619"/>
              <a:gd name="T50" fmla="*/ 212012 w 634"/>
              <a:gd name="T51" fmla="*/ 68484 h 619"/>
              <a:gd name="T52" fmla="*/ 217420 w 634"/>
              <a:gd name="T53" fmla="*/ 73862 h 619"/>
              <a:gd name="T54" fmla="*/ 228237 w 634"/>
              <a:gd name="T55" fmla="*/ 68484 h 619"/>
              <a:gd name="T56" fmla="*/ 228237 w 634"/>
              <a:gd name="T57" fmla="*/ 5378 h 619"/>
              <a:gd name="T58" fmla="*/ 222829 w 634"/>
              <a:gd name="T59" fmla="*/ 0 h 61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34" h="619">
                <a:moveTo>
                  <a:pt x="250" y="339"/>
                </a:moveTo>
                <a:lnTo>
                  <a:pt x="250" y="339"/>
                </a:lnTo>
                <a:cubicBezTo>
                  <a:pt x="44" y="559"/>
                  <a:pt x="44" y="559"/>
                  <a:pt x="44" y="559"/>
                </a:cubicBezTo>
                <a:cubicBezTo>
                  <a:pt x="44" y="427"/>
                  <a:pt x="44" y="427"/>
                  <a:pt x="44" y="427"/>
                </a:cubicBezTo>
                <a:cubicBezTo>
                  <a:pt x="44" y="412"/>
                  <a:pt x="29" y="412"/>
                  <a:pt x="14" y="412"/>
                </a:cubicBezTo>
                <a:cubicBezTo>
                  <a:pt x="14" y="412"/>
                  <a:pt x="0" y="412"/>
                  <a:pt x="0" y="427"/>
                </a:cubicBezTo>
                <a:cubicBezTo>
                  <a:pt x="0" y="604"/>
                  <a:pt x="0" y="604"/>
                  <a:pt x="0" y="604"/>
                </a:cubicBezTo>
                <a:lnTo>
                  <a:pt x="0" y="618"/>
                </a:lnTo>
                <a:cubicBezTo>
                  <a:pt x="14" y="618"/>
                  <a:pt x="14" y="618"/>
                  <a:pt x="14" y="618"/>
                </a:cubicBezTo>
                <a:cubicBezTo>
                  <a:pt x="191" y="618"/>
                  <a:pt x="191" y="618"/>
                  <a:pt x="191" y="618"/>
                </a:cubicBezTo>
                <a:cubicBezTo>
                  <a:pt x="206" y="618"/>
                  <a:pt x="221" y="618"/>
                  <a:pt x="221" y="604"/>
                </a:cubicBezTo>
                <a:cubicBezTo>
                  <a:pt x="221" y="589"/>
                  <a:pt x="206" y="589"/>
                  <a:pt x="191" y="589"/>
                </a:cubicBezTo>
                <a:cubicBezTo>
                  <a:pt x="58" y="589"/>
                  <a:pt x="58" y="589"/>
                  <a:pt x="58" y="589"/>
                </a:cubicBezTo>
                <a:cubicBezTo>
                  <a:pt x="279" y="368"/>
                  <a:pt x="279" y="368"/>
                  <a:pt x="279" y="368"/>
                </a:cubicBezTo>
                <a:lnTo>
                  <a:pt x="250" y="339"/>
                </a:lnTo>
                <a:close/>
                <a:moveTo>
                  <a:pt x="618" y="0"/>
                </a:moveTo>
                <a:lnTo>
                  <a:pt x="618" y="0"/>
                </a:lnTo>
                <a:cubicBezTo>
                  <a:pt x="618" y="0"/>
                  <a:pt x="618" y="0"/>
                  <a:pt x="603" y="0"/>
                </a:cubicBezTo>
                <a:cubicBezTo>
                  <a:pt x="426" y="0"/>
                  <a:pt x="426" y="0"/>
                  <a:pt x="426" y="0"/>
                </a:cubicBezTo>
                <a:cubicBezTo>
                  <a:pt x="426" y="0"/>
                  <a:pt x="412" y="0"/>
                  <a:pt x="412" y="15"/>
                </a:cubicBezTo>
                <a:cubicBezTo>
                  <a:pt x="412" y="29"/>
                  <a:pt x="426" y="29"/>
                  <a:pt x="426" y="29"/>
                </a:cubicBezTo>
                <a:cubicBezTo>
                  <a:pt x="559" y="29"/>
                  <a:pt x="559" y="29"/>
                  <a:pt x="559" y="29"/>
                </a:cubicBezTo>
                <a:cubicBezTo>
                  <a:pt x="353" y="250"/>
                  <a:pt x="353" y="250"/>
                  <a:pt x="353" y="250"/>
                </a:cubicBezTo>
                <a:cubicBezTo>
                  <a:pt x="383" y="280"/>
                  <a:pt x="383" y="280"/>
                  <a:pt x="383" y="280"/>
                </a:cubicBezTo>
                <a:cubicBezTo>
                  <a:pt x="588" y="59"/>
                  <a:pt x="588" y="59"/>
                  <a:pt x="588" y="59"/>
                </a:cubicBezTo>
                <a:cubicBezTo>
                  <a:pt x="588" y="191"/>
                  <a:pt x="588" y="191"/>
                  <a:pt x="588" y="191"/>
                </a:cubicBezTo>
                <a:cubicBezTo>
                  <a:pt x="588" y="206"/>
                  <a:pt x="603" y="206"/>
                  <a:pt x="603" y="206"/>
                </a:cubicBezTo>
                <a:cubicBezTo>
                  <a:pt x="618" y="206"/>
                  <a:pt x="633" y="206"/>
                  <a:pt x="633" y="191"/>
                </a:cubicBezTo>
                <a:cubicBezTo>
                  <a:pt x="633" y="15"/>
                  <a:pt x="633" y="15"/>
                  <a:pt x="633" y="15"/>
                </a:cubicBezTo>
                <a:cubicBezTo>
                  <a:pt x="633" y="15"/>
                  <a:pt x="633" y="0"/>
                  <a:pt x="618" y="0"/>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9" name="Freeform 8"/>
          <p:cNvSpPr>
            <a:spLocks noChangeArrowheads="1"/>
          </p:cNvSpPr>
          <p:nvPr/>
        </p:nvSpPr>
        <p:spPr bwMode="auto">
          <a:xfrm>
            <a:off x="7652230" y="5014822"/>
            <a:ext cx="290386" cy="124452"/>
          </a:xfrm>
          <a:custGeom>
            <a:avLst/>
            <a:gdLst>
              <a:gd name="T0" fmla="*/ 221632 w 619"/>
              <a:gd name="T1" fmla="*/ 42196 h 266"/>
              <a:gd name="T2" fmla="*/ 221632 w 619"/>
              <a:gd name="T3" fmla="*/ 42196 h 266"/>
              <a:gd name="T4" fmla="*/ 179314 w 619"/>
              <a:gd name="T5" fmla="*/ 0 h 266"/>
              <a:gd name="T6" fmla="*/ 168914 w 619"/>
              <a:gd name="T7" fmla="*/ 0 h 266"/>
              <a:gd name="T8" fmla="*/ 168914 w 619"/>
              <a:gd name="T9" fmla="*/ 10370 h 266"/>
              <a:gd name="T10" fmla="*/ 200473 w 619"/>
              <a:gd name="T11" fmla="*/ 42196 h 266"/>
              <a:gd name="T12" fmla="*/ 21159 w 619"/>
              <a:gd name="T13" fmla="*/ 42196 h 266"/>
              <a:gd name="T14" fmla="*/ 52718 w 619"/>
              <a:gd name="T15" fmla="*/ 10370 h 266"/>
              <a:gd name="T16" fmla="*/ 52718 w 619"/>
              <a:gd name="T17" fmla="*/ 0 h 266"/>
              <a:gd name="T18" fmla="*/ 42318 w 619"/>
              <a:gd name="T19" fmla="*/ 0 h 266"/>
              <a:gd name="T20" fmla="*/ 0 w 619"/>
              <a:gd name="T21" fmla="*/ 42196 h 266"/>
              <a:gd name="T22" fmla="*/ 0 w 619"/>
              <a:gd name="T23" fmla="*/ 47202 h 266"/>
              <a:gd name="T24" fmla="*/ 0 w 619"/>
              <a:gd name="T25" fmla="*/ 52566 h 266"/>
              <a:gd name="T26" fmla="*/ 42318 w 619"/>
              <a:gd name="T27" fmla="*/ 94761 h 266"/>
              <a:gd name="T28" fmla="*/ 52718 w 619"/>
              <a:gd name="T29" fmla="*/ 94761 h 266"/>
              <a:gd name="T30" fmla="*/ 52718 w 619"/>
              <a:gd name="T31" fmla="*/ 84034 h 266"/>
              <a:gd name="T32" fmla="*/ 21159 w 619"/>
              <a:gd name="T33" fmla="*/ 52566 h 266"/>
              <a:gd name="T34" fmla="*/ 200473 w 619"/>
              <a:gd name="T35" fmla="*/ 52566 h 266"/>
              <a:gd name="T36" fmla="*/ 168914 w 619"/>
              <a:gd name="T37" fmla="*/ 84034 h 266"/>
              <a:gd name="T38" fmla="*/ 168914 w 619"/>
              <a:gd name="T39" fmla="*/ 94761 h 266"/>
              <a:gd name="T40" fmla="*/ 179314 w 619"/>
              <a:gd name="T41" fmla="*/ 94761 h 266"/>
              <a:gd name="T42" fmla="*/ 221632 w 619"/>
              <a:gd name="T43" fmla="*/ 52566 h 266"/>
              <a:gd name="T44" fmla="*/ 221632 w 619"/>
              <a:gd name="T45" fmla="*/ 47202 h 266"/>
              <a:gd name="T46" fmla="*/ 221632 w 619"/>
              <a:gd name="T47" fmla="*/ 42196 h 2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19" h="266">
                <a:moveTo>
                  <a:pt x="618" y="118"/>
                </a:moveTo>
                <a:lnTo>
                  <a:pt x="618" y="118"/>
                </a:lnTo>
                <a:cubicBezTo>
                  <a:pt x="500" y="0"/>
                  <a:pt x="500" y="0"/>
                  <a:pt x="500" y="0"/>
                </a:cubicBezTo>
                <a:cubicBezTo>
                  <a:pt x="500" y="0"/>
                  <a:pt x="486" y="0"/>
                  <a:pt x="471" y="0"/>
                </a:cubicBezTo>
                <a:cubicBezTo>
                  <a:pt x="471" y="14"/>
                  <a:pt x="471" y="14"/>
                  <a:pt x="471" y="29"/>
                </a:cubicBezTo>
                <a:cubicBezTo>
                  <a:pt x="559" y="118"/>
                  <a:pt x="559" y="118"/>
                  <a:pt x="559" y="118"/>
                </a:cubicBezTo>
                <a:cubicBezTo>
                  <a:pt x="59" y="118"/>
                  <a:pt x="59" y="118"/>
                  <a:pt x="59" y="118"/>
                </a:cubicBezTo>
                <a:cubicBezTo>
                  <a:pt x="147" y="29"/>
                  <a:pt x="147" y="29"/>
                  <a:pt x="147" y="29"/>
                </a:cubicBezTo>
                <a:cubicBezTo>
                  <a:pt x="147" y="14"/>
                  <a:pt x="147" y="14"/>
                  <a:pt x="147" y="0"/>
                </a:cubicBezTo>
                <a:cubicBezTo>
                  <a:pt x="132" y="0"/>
                  <a:pt x="118" y="0"/>
                  <a:pt x="118" y="0"/>
                </a:cubicBezTo>
                <a:cubicBezTo>
                  <a:pt x="0" y="118"/>
                  <a:pt x="0" y="118"/>
                  <a:pt x="0" y="118"/>
                </a:cubicBezTo>
                <a:lnTo>
                  <a:pt x="0" y="132"/>
                </a:lnTo>
                <a:lnTo>
                  <a:pt x="0" y="147"/>
                </a:lnTo>
                <a:cubicBezTo>
                  <a:pt x="118" y="265"/>
                  <a:pt x="118" y="265"/>
                  <a:pt x="118" y="265"/>
                </a:cubicBezTo>
                <a:cubicBezTo>
                  <a:pt x="118" y="265"/>
                  <a:pt x="132" y="265"/>
                  <a:pt x="147" y="265"/>
                </a:cubicBezTo>
                <a:cubicBezTo>
                  <a:pt x="147" y="250"/>
                  <a:pt x="147" y="250"/>
                  <a:pt x="147" y="235"/>
                </a:cubicBezTo>
                <a:cubicBezTo>
                  <a:pt x="59" y="147"/>
                  <a:pt x="59" y="147"/>
                  <a:pt x="59" y="147"/>
                </a:cubicBezTo>
                <a:cubicBezTo>
                  <a:pt x="559" y="147"/>
                  <a:pt x="559" y="147"/>
                  <a:pt x="559" y="147"/>
                </a:cubicBezTo>
                <a:cubicBezTo>
                  <a:pt x="471" y="235"/>
                  <a:pt x="471" y="235"/>
                  <a:pt x="471" y="235"/>
                </a:cubicBezTo>
                <a:cubicBezTo>
                  <a:pt x="471" y="250"/>
                  <a:pt x="471" y="250"/>
                  <a:pt x="471" y="265"/>
                </a:cubicBezTo>
                <a:cubicBezTo>
                  <a:pt x="486" y="265"/>
                  <a:pt x="500" y="265"/>
                  <a:pt x="500" y="265"/>
                </a:cubicBezTo>
                <a:cubicBezTo>
                  <a:pt x="618" y="147"/>
                  <a:pt x="618" y="147"/>
                  <a:pt x="618" y="147"/>
                </a:cubicBezTo>
                <a:lnTo>
                  <a:pt x="618" y="132"/>
                </a:lnTo>
                <a:lnTo>
                  <a:pt x="618" y="118"/>
                </a:lnTo>
              </a:path>
            </a:pathLst>
          </a:custGeom>
          <a:solidFill>
            <a:schemeClr val="tx1">
              <a:lumMod val="75000"/>
              <a:lumOff val="25000"/>
            </a:schemeClr>
          </a:solidFill>
          <a:ln>
            <a:noFill/>
          </a:ln>
          <a:effectLst/>
          <a:extLst/>
        </p:spPr>
        <p:txBody>
          <a:bodyPr wrap="none" anchor="ctr"/>
          <a:lstStyle/>
          <a:p>
            <a:endParaRPr lang="en-US" sz="2700"/>
          </a:p>
        </p:txBody>
      </p:sp>
      <p:sp>
        <p:nvSpPr>
          <p:cNvPr id="10" name="Freeform 9"/>
          <p:cNvSpPr>
            <a:spLocks noChangeArrowheads="1"/>
          </p:cNvSpPr>
          <p:nvPr/>
        </p:nvSpPr>
        <p:spPr bwMode="auto">
          <a:xfrm>
            <a:off x="7237393" y="4931855"/>
            <a:ext cx="124452" cy="290386"/>
          </a:xfrm>
          <a:custGeom>
            <a:avLst/>
            <a:gdLst>
              <a:gd name="T0" fmla="*/ 84369 w 265"/>
              <a:gd name="T1" fmla="*/ 168879 h 619"/>
              <a:gd name="T2" fmla="*/ 84369 w 265"/>
              <a:gd name="T3" fmla="*/ 168879 h 619"/>
              <a:gd name="T4" fmla="*/ 52775 w 265"/>
              <a:gd name="T5" fmla="*/ 200432 h 619"/>
              <a:gd name="T6" fmla="*/ 52775 w 265"/>
              <a:gd name="T7" fmla="*/ 21155 h 619"/>
              <a:gd name="T8" fmla="*/ 84369 w 265"/>
              <a:gd name="T9" fmla="*/ 52707 h 619"/>
              <a:gd name="T10" fmla="*/ 94780 w 265"/>
              <a:gd name="T11" fmla="*/ 52707 h 619"/>
              <a:gd name="T12" fmla="*/ 94780 w 265"/>
              <a:gd name="T13" fmla="*/ 42309 h 619"/>
              <a:gd name="T14" fmla="*/ 52775 w 265"/>
              <a:gd name="T15" fmla="*/ 0 h 619"/>
              <a:gd name="T16" fmla="*/ 47390 w 265"/>
              <a:gd name="T17" fmla="*/ 0 h 619"/>
              <a:gd name="T18" fmla="*/ 42005 w 265"/>
              <a:gd name="T19" fmla="*/ 0 h 619"/>
              <a:gd name="T20" fmla="*/ 0 w 265"/>
              <a:gd name="T21" fmla="*/ 42309 h 619"/>
              <a:gd name="T22" fmla="*/ 0 w 265"/>
              <a:gd name="T23" fmla="*/ 52707 h 619"/>
              <a:gd name="T24" fmla="*/ 10411 w 265"/>
              <a:gd name="T25" fmla="*/ 52707 h 619"/>
              <a:gd name="T26" fmla="*/ 42005 w 265"/>
              <a:gd name="T27" fmla="*/ 21155 h 619"/>
              <a:gd name="T28" fmla="*/ 42005 w 265"/>
              <a:gd name="T29" fmla="*/ 200432 h 619"/>
              <a:gd name="T30" fmla="*/ 10411 w 265"/>
              <a:gd name="T31" fmla="*/ 168879 h 619"/>
              <a:gd name="T32" fmla="*/ 0 w 265"/>
              <a:gd name="T33" fmla="*/ 168879 h 619"/>
              <a:gd name="T34" fmla="*/ 0 w 265"/>
              <a:gd name="T35" fmla="*/ 179277 h 619"/>
              <a:gd name="T36" fmla="*/ 42005 w 265"/>
              <a:gd name="T37" fmla="*/ 221586 h 619"/>
              <a:gd name="T38" fmla="*/ 47390 w 265"/>
              <a:gd name="T39" fmla="*/ 221586 h 619"/>
              <a:gd name="T40" fmla="*/ 52775 w 265"/>
              <a:gd name="T41" fmla="*/ 221586 h 619"/>
              <a:gd name="T42" fmla="*/ 94780 w 265"/>
              <a:gd name="T43" fmla="*/ 179277 h 619"/>
              <a:gd name="T44" fmla="*/ 94780 w 265"/>
              <a:gd name="T45" fmla="*/ 168879 h 619"/>
              <a:gd name="T46" fmla="*/ 84369 w 265"/>
              <a:gd name="T47" fmla="*/ 168879 h 61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65" h="619">
                <a:moveTo>
                  <a:pt x="235" y="471"/>
                </a:moveTo>
                <a:lnTo>
                  <a:pt x="235" y="471"/>
                </a:lnTo>
                <a:cubicBezTo>
                  <a:pt x="147" y="559"/>
                  <a:pt x="147" y="559"/>
                  <a:pt x="147" y="559"/>
                </a:cubicBezTo>
                <a:cubicBezTo>
                  <a:pt x="147" y="59"/>
                  <a:pt x="147" y="59"/>
                  <a:pt x="147" y="59"/>
                </a:cubicBezTo>
                <a:cubicBezTo>
                  <a:pt x="235" y="147"/>
                  <a:pt x="235" y="147"/>
                  <a:pt x="235" y="147"/>
                </a:cubicBezTo>
                <a:cubicBezTo>
                  <a:pt x="250" y="147"/>
                  <a:pt x="250" y="147"/>
                  <a:pt x="264" y="147"/>
                </a:cubicBezTo>
                <a:cubicBezTo>
                  <a:pt x="264" y="133"/>
                  <a:pt x="264" y="118"/>
                  <a:pt x="264" y="118"/>
                </a:cubicBezTo>
                <a:cubicBezTo>
                  <a:pt x="147" y="0"/>
                  <a:pt x="147" y="0"/>
                  <a:pt x="147" y="0"/>
                </a:cubicBezTo>
                <a:lnTo>
                  <a:pt x="132" y="0"/>
                </a:lnTo>
                <a:lnTo>
                  <a:pt x="117" y="0"/>
                </a:lnTo>
                <a:cubicBezTo>
                  <a:pt x="0" y="118"/>
                  <a:pt x="0" y="118"/>
                  <a:pt x="0" y="118"/>
                </a:cubicBezTo>
                <a:cubicBezTo>
                  <a:pt x="0" y="118"/>
                  <a:pt x="0" y="133"/>
                  <a:pt x="0" y="147"/>
                </a:cubicBezTo>
                <a:cubicBezTo>
                  <a:pt x="14" y="147"/>
                  <a:pt x="14" y="147"/>
                  <a:pt x="29" y="147"/>
                </a:cubicBezTo>
                <a:cubicBezTo>
                  <a:pt x="117" y="59"/>
                  <a:pt x="117" y="59"/>
                  <a:pt x="117" y="59"/>
                </a:cubicBezTo>
                <a:cubicBezTo>
                  <a:pt x="117" y="559"/>
                  <a:pt x="117" y="559"/>
                  <a:pt x="117" y="559"/>
                </a:cubicBezTo>
                <a:cubicBezTo>
                  <a:pt x="29" y="471"/>
                  <a:pt x="29" y="471"/>
                  <a:pt x="29" y="471"/>
                </a:cubicBezTo>
                <a:cubicBezTo>
                  <a:pt x="14" y="471"/>
                  <a:pt x="14" y="471"/>
                  <a:pt x="0" y="471"/>
                </a:cubicBezTo>
                <a:cubicBezTo>
                  <a:pt x="0" y="486"/>
                  <a:pt x="0" y="500"/>
                  <a:pt x="0" y="500"/>
                </a:cubicBezTo>
                <a:cubicBezTo>
                  <a:pt x="117" y="618"/>
                  <a:pt x="117" y="618"/>
                  <a:pt x="117" y="618"/>
                </a:cubicBezTo>
                <a:lnTo>
                  <a:pt x="132" y="618"/>
                </a:lnTo>
                <a:lnTo>
                  <a:pt x="147" y="618"/>
                </a:lnTo>
                <a:cubicBezTo>
                  <a:pt x="264" y="500"/>
                  <a:pt x="264" y="500"/>
                  <a:pt x="264" y="500"/>
                </a:cubicBezTo>
                <a:cubicBezTo>
                  <a:pt x="264" y="500"/>
                  <a:pt x="264" y="486"/>
                  <a:pt x="264" y="471"/>
                </a:cubicBezTo>
                <a:cubicBezTo>
                  <a:pt x="250" y="471"/>
                  <a:pt x="250" y="471"/>
                  <a:pt x="235" y="471"/>
                </a:cubicBezTo>
              </a:path>
            </a:pathLst>
          </a:custGeom>
          <a:solidFill>
            <a:schemeClr val="tx1">
              <a:lumMod val="75000"/>
              <a:lumOff val="25000"/>
            </a:schemeClr>
          </a:solidFill>
          <a:ln>
            <a:noFill/>
          </a:ln>
          <a:effectLst/>
          <a:extLst/>
        </p:spPr>
        <p:txBody>
          <a:bodyPr wrap="none" anchor="ctr"/>
          <a:lstStyle/>
          <a:p>
            <a:endParaRPr lang="en-US" sz="2700"/>
          </a:p>
        </p:txBody>
      </p:sp>
      <p:sp>
        <p:nvSpPr>
          <p:cNvPr id="11" name="Freeform 10"/>
          <p:cNvSpPr>
            <a:spLocks noChangeArrowheads="1"/>
          </p:cNvSpPr>
          <p:nvPr/>
        </p:nvSpPr>
        <p:spPr bwMode="auto">
          <a:xfrm>
            <a:off x="6694649" y="4943955"/>
            <a:ext cx="248903" cy="264459"/>
          </a:xfrm>
          <a:custGeom>
            <a:avLst/>
            <a:gdLst>
              <a:gd name="T0" fmla="*/ 189920 w 531"/>
              <a:gd name="T1" fmla="*/ 79626 h 561"/>
              <a:gd name="T2" fmla="*/ 189920 w 531"/>
              <a:gd name="T3" fmla="*/ 79626 h 561"/>
              <a:gd name="T4" fmla="*/ 121477 w 531"/>
              <a:gd name="T5" fmla="*/ 5404 h 561"/>
              <a:gd name="T6" fmla="*/ 111085 w 531"/>
              <a:gd name="T7" fmla="*/ 5404 h 561"/>
              <a:gd name="T8" fmla="*/ 105710 w 531"/>
              <a:gd name="T9" fmla="*/ 10809 h 561"/>
              <a:gd name="T10" fmla="*/ 105710 w 531"/>
              <a:gd name="T11" fmla="*/ 53324 h 561"/>
              <a:gd name="T12" fmla="*/ 0 w 531"/>
              <a:gd name="T13" fmla="*/ 159252 h 561"/>
              <a:gd name="T14" fmla="*/ 10750 w 531"/>
              <a:gd name="T15" fmla="*/ 201768 h 561"/>
              <a:gd name="T16" fmla="*/ 105710 w 531"/>
              <a:gd name="T17" fmla="*/ 122142 h 561"/>
              <a:gd name="T18" fmla="*/ 105710 w 531"/>
              <a:gd name="T19" fmla="*/ 164657 h 561"/>
              <a:gd name="T20" fmla="*/ 111085 w 531"/>
              <a:gd name="T21" fmla="*/ 169701 h 561"/>
              <a:gd name="T22" fmla="*/ 111085 w 531"/>
              <a:gd name="T23" fmla="*/ 169701 h 561"/>
              <a:gd name="T24" fmla="*/ 116102 w 531"/>
              <a:gd name="T25" fmla="*/ 169701 h 561"/>
              <a:gd name="T26" fmla="*/ 121477 w 531"/>
              <a:gd name="T27" fmla="*/ 169701 h 561"/>
              <a:gd name="T28" fmla="*/ 189920 w 531"/>
              <a:gd name="T29" fmla="*/ 90435 h 561"/>
              <a:gd name="T30" fmla="*/ 189920 w 531"/>
              <a:gd name="T31" fmla="*/ 85031 h 561"/>
              <a:gd name="T32" fmla="*/ 189920 w 531"/>
              <a:gd name="T33" fmla="*/ 79626 h 561"/>
              <a:gd name="T34" fmla="*/ 121477 w 531"/>
              <a:gd name="T35" fmla="*/ 148804 h 561"/>
              <a:gd name="T36" fmla="*/ 121477 w 531"/>
              <a:gd name="T37" fmla="*/ 148804 h 561"/>
              <a:gd name="T38" fmla="*/ 121477 w 531"/>
              <a:gd name="T39" fmla="*/ 106288 h 561"/>
              <a:gd name="T40" fmla="*/ 100335 w 531"/>
              <a:gd name="T41" fmla="*/ 106288 h 561"/>
              <a:gd name="T42" fmla="*/ 15767 w 531"/>
              <a:gd name="T43" fmla="*/ 148804 h 561"/>
              <a:gd name="T44" fmla="*/ 100335 w 531"/>
              <a:gd name="T45" fmla="*/ 63773 h 561"/>
              <a:gd name="T46" fmla="*/ 121477 w 531"/>
              <a:gd name="T47" fmla="*/ 63773 h 561"/>
              <a:gd name="T48" fmla="*/ 121477 w 531"/>
              <a:gd name="T49" fmla="*/ 26662 h 561"/>
              <a:gd name="T50" fmla="*/ 174153 w 531"/>
              <a:gd name="T51" fmla="*/ 85031 h 561"/>
              <a:gd name="T52" fmla="*/ 121477 w 531"/>
              <a:gd name="T53" fmla="*/ 148804 h 56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31" h="561">
                <a:moveTo>
                  <a:pt x="530" y="221"/>
                </a:moveTo>
                <a:lnTo>
                  <a:pt x="530" y="221"/>
                </a:lnTo>
                <a:cubicBezTo>
                  <a:pt x="339" y="15"/>
                  <a:pt x="339" y="15"/>
                  <a:pt x="339" y="15"/>
                </a:cubicBezTo>
                <a:cubicBezTo>
                  <a:pt x="324" y="0"/>
                  <a:pt x="310" y="0"/>
                  <a:pt x="310" y="15"/>
                </a:cubicBezTo>
                <a:cubicBezTo>
                  <a:pt x="295" y="15"/>
                  <a:pt x="295" y="15"/>
                  <a:pt x="295" y="30"/>
                </a:cubicBezTo>
                <a:cubicBezTo>
                  <a:pt x="295" y="148"/>
                  <a:pt x="295" y="148"/>
                  <a:pt x="295" y="148"/>
                </a:cubicBezTo>
                <a:cubicBezTo>
                  <a:pt x="133" y="148"/>
                  <a:pt x="0" y="280"/>
                  <a:pt x="0" y="442"/>
                </a:cubicBezTo>
                <a:cubicBezTo>
                  <a:pt x="0" y="487"/>
                  <a:pt x="15" y="516"/>
                  <a:pt x="30" y="560"/>
                </a:cubicBezTo>
                <a:cubicBezTo>
                  <a:pt x="59" y="428"/>
                  <a:pt x="177" y="339"/>
                  <a:pt x="295" y="339"/>
                </a:cubicBezTo>
                <a:lnTo>
                  <a:pt x="295" y="457"/>
                </a:lnTo>
                <a:cubicBezTo>
                  <a:pt x="295" y="457"/>
                  <a:pt x="295" y="471"/>
                  <a:pt x="310" y="471"/>
                </a:cubicBezTo>
                <a:cubicBezTo>
                  <a:pt x="310" y="471"/>
                  <a:pt x="310" y="471"/>
                  <a:pt x="324" y="471"/>
                </a:cubicBezTo>
                <a:cubicBezTo>
                  <a:pt x="324" y="471"/>
                  <a:pt x="324" y="471"/>
                  <a:pt x="339" y="471"/>
                </a:cubicBezTo>
                <a:cubicBezTo>
                  <a:pt x="530" y="251"/>
                  <a:pt x="530" y="251"/>
                  <a:pt x="530" y="251"/>
                </a:cubicBezTo>
                <a:cubicBezTo>
                  <a:pt x="530" y="251"/>
                  <a:pt x="530" y="251"/>
                  <a:pt x="530" y="236"/>
                </a:cubicBezTo>
                <a:cubicBezTo>
                  <a:pt x="530" y="236"/>
                  <a:pt x="530" y="236"/>
                  <a:pt x="530" y="221"/>
                </a:cubicBezTo>
                <a:close/>
                <a:moveTo>
                  <a:pt x="339" y="413"/>
                </a:moveTo>
                <a:lnTo>
                  <a:pt x="339" y="413"/>
                </a:lnTo>
                <a:cubicBezTo>
                  <a:pt x="339" y="295"/>
                  <a:pt x="339" y="295"/>
                  <a:pt x="339" y="295"/>
                </a:cubicBezTo>
                <a:cubicBezTo>
                  <a:pt x="339" y="295"/>
                  <a:pt x="295" y="295"/>
                  <a:pt x="280" y="295"/>
                </a:cubicBezTo>
                <a:cubicBezTo>
                  <a:pt x="192" y="295"/>
                  <a:pt x="89" y="369"/>
                  <a:pt x="44" y="413"/>
                </a:cubicBezTo>
                <a:cubicBezTo>
                  <a:pt x="44" y="339"/>
                  <a:pt x="148" y="192"/>
                  <a:pt x="280" y="177"/>
                </a:cubicBezTo>
                <a:cubicBezTo>
                  <a:pt x="295" y="177"/>
                  <a:pt x="339" y="177"/>
                  <a:pt x="339" y="177"/>
                </a:cubicBezTo>
                <a:cubicBezTo>
                  <a:pt x="339" y="74"/>
                  <a:pt x="339" y="74"/>
                  <a:pt x="339" y="74"/>
                </a:cubicBezTo>
                <a:cubicBezTo>
                  <a:pt x="486" y="236"/>
                  <a:pt x="486" y="236"/>
                  <a:pt x="486" y="236"/>
                </a:cubicBezTo>
                <a:lnTo>
                  <a:pt x="339" y="413"/>
                </a:lnTo>
                <a:close/>
              </a:path>
            </a:pathLst>
          </a:custGeom>
          <a:solidFill>
            <a:schemeClr val="tx1">
              <a:lumMod val="75000"/>
              <a:lumOff val="25000"/>
            </a:schemeClr>
          </a:solidFill>
          <a:ln>
            <a:noFill/>
          </a:ln>
          <a:effectLst/>
          <a:extLst/>
        </p:spPr>
        <p:txBody>
          <a:bodyPr wrap="none" anchor="ctr"/>
          <a:lstStyle/>
          <a:p>
            <a:endParaRPr lang="en-US" sz="2700"/>
          </a:p>
        </p:txBody>
      </p:sp>
      <p:sp>
        <p:nvSpPr>
          <p:cNvPr id="12" name="Freeform 11"/>
          <p:cNvSpPr>
            <a:spLocks noChangeArrowheads="1"/>
          </p:cNvSpPr>
          <p:nvPr/>
        </p:nvSpPr>
        <p:spPr bwMode="auto">
          <a:xfrm>
            <a:off x="6208945" y="4943955"/>
            <a:ext cx="248903" cy="264459"/>
          </a:xfrm>
          <a:custGeom>
            <a:avLst/>
            <a:gdLst>
              <a:gd name="T0" fmla="*/ 84210 w 531"/>
              <a:gd name="T1" fmla="*/ 53324 h 561"/>
              <a:gd name="T2" fmla="*/ 84210 w 531"/>
              <a:gd name="T3" fmla="*/ 53324 h 561"/>
              <a:gd name="T4" fmla="*/ 84210 w 531"/>
              <a:gd name="T5" fmla="*/ 10809 h 561"/>
              <a:gd name="T6" fmla="*/ 79193 w 531"/>
              <a:gd name="T7" fmla="*/ 5404 h 561"/>
              <a:gd name="T8" fmla="*/ 68443 w 531"/>
              <a:gd name="T9" fmla="*/ 5404 h 561"/>
              <a:gd name="T10" fmla="*/ 0 w 531"/>
              <a:gd name="T11" fmla="*/ 79626 h 561"/>
              <a:gd name="T12" fmla="*/ 0 w 531"/>
              <a:gd name="T13" fmla="*/ 85031 h 561"/>
              <a:gd name="T14" fmla="*/ 0 w 531"/>
              <a:gd name="T15" fmla="*/ 90435 h 561"/>
              <a:gd name="T16" fmla="*/ 68443 w 531"/>
              <a:gd name="T17" fmla="*/ 169701 h 561"/>
              <a:gd name="T18" fmla="*/ 73818 w 531"/>
              <a:gd name="T19" fmla="*/ 169701 h 561"/>
              <a:gd name="T20" fmla="*/ 79193 w 531"/>
              <a:gd name="T21" fmla="*/ 169701 h 561"/>
              <a:gd name="T22" fmla="*/ 79193 w 531"/>
              <a:gd name="T23" fmla="*/ 169701 h 561"/>
              <a:gd name="T24" fmla="*/ 84210 w 531"/>
              <a:gd name="T25" fmla="*/ 164657 h 561"/>
              <a:gd name="T26" fmla="*/ 84210 w 531"/>
              <a:gd name="T27" fmla="*/ 122142 h 561"/>
              <a:gd name="T28" fmla="*/ 179169 w 531"/>
              <a:gd name="T29" fmla="*/ 201768 h 561"/>
              <a:gd name="T30" fmla="*/ 189920 w 531"/>
              <a:gd name="T31" fmla="*/ 159252 h 561"/>
              <a:gd name="T32" fmla="*/ 84210 w 531"/>
              <a:gd name="T33" fmla="*/ 53324 h 561"/>
              <a:gd name="T34" fmla="*/ 89585 w 531"/>
              <a:gd name="T35" fmla="*/ 106288 h 561"/>
              <a:gd name="T36" fmla="*/ 89585 w 531"/>
              <a:gd name="T37" fmla="*/ 106288 h 561"/>
              <a:gd name="T38" fmla="*/ 68443 w 531"/>
              <a:gd name="T39" fmla="*/ 106288 h 561"/>
              <a:gd name="T40" fmla="*/ 68443 w 531"/>
              <a:gd name="T41" fmla="*/ 148804 h 561"/>
              <a:gd name="T42" fmla="*/ 15767 w 531"/>
              <a:gd name="T43" fmla="*/ 85031 h 561"/>
              <a:gd name="T44" fmla="*/ 68443 w 531"/>
              <a:gd name="T45" fmla="*/ 26662 h 561"/>
              <a:gd name="T46" fmla="*/ 68443 w 531"/>
              <a:gd name="T47" fmla="*/ 63773 h 561"/>
              <a:gd name="T48" fmla="*/ 89585 w 531"/>
              <a:gd name="T49" fmla="*/ 63773 h 561"/>
              <a:gd name="T50" fmla="*/ 174153 w 531"/>
              <a:gd name="T51" fmla="*/ 148804 h 561"/>
              <a:gd name="T52" fmla="*/ 89585 w 531"/>
              <a:gd name="T53" fmla="*/ 106288 h 56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31" h="561">
                <a:moveTo>
                  <a:pt x="235" y="148"/>
                </a:moveTo>
                <a:lnTo>
                  <a:pt x="235" y="148"/>
                </a:lnTo>
                <a:cubicBezTo>
                  <a:pt x="235" y="30"/>
                  <a:pt x="235" y="30"/>
                  <a:pt x="235" y="30"/>
                </a:cubicBezTo>
                <a:cubicBezTo>
                  <a:pt x="235" y="15"/>
                  <a:pt x="235" y="15"/>
                  <a:pt x="221" y="15"/>
                </a:cubicBezTo>
                <a:cubicBezTo>
                  <a:pt x="221" y="0"/>
                  <a:pt x="206" y="0"/>
                  <a:pt x="191" y="15"/>
                </a:cubicBezTo>
                <a:cubicBezTo>
                  <a:pt x="0" y="221"/>
                  <a:pt x="0" y="221"/>
                  <a:pt x="0" y="221"/>
                </a:cubicBezTo>
                <a:cubicBezTo>
                  <a:pt x="0" y="236"/>
                  <a:pt x="0" y="236"/>
                  <a:pt x="0" y="236"/>
                </a:cubicBezTo>
                <a:cubicBezTo>
                  <a:pt x="0" y="251"/>
                  <a:pt x="0" y="251"/>
                  <a:pt x="0" y="251"/>
                </a:cubicBezTo>
                <a:cubicBezTo>
                  <a:pt x="191" y="471"/>
                  <a:pt x="191" y="471"/>
                  <a:pt x="191" y="471"/>
                </a:cubicBezTo>
                <a:cubicBezTo>
                  <a:pt x="206" y="471"/>
                  <a:pt x="206" y="471"/>
                  <a:pt x="206" y="471"/>
                </a:cubicBezTo>
                <a:cubicBezTo>
                  <a:pt x="221" y="471"/>
                  <a:pt x="221" y="471"/>
                  <a:pt x="221" y="471"/>
                </a:cubicBezTo>
                <a:cubicBezTo>
                  <a:pt x="235" y="471"/>
                  <a:pt x="235" y="457"/>
                  <a:pt x="235" y="457"/>
                </a:cubicBezTo>
                <a:lnTo>
                  <a:pt x="235" y="339"/>
                </a:lnTo>
                <a:cubicBezTo>
                  <a:pt x="353" y="339"/>
                  <a:pt x="471" y="428"/>
                  <a:pt x="500" y="560"/>
                </a:cubicBezTo>
                <a:cubicBezTo>
                  <a:pt x="515" y="516"/>
                  <a:pt x="530" y="487"/>
                  <a:pt x="530" y="442"/>
                </a:cubicBezTo>
                <a:cubicBezTo>
                  <a:pt x="530" y="280"/>
                  <a:pt x="397" y="148"/>
                  <a:pt x="235" y="148"/>
                </a:cubicBezTo>
                <a:close/>
                <a:moveTo>
                  <a:pt x="250" y="295"/>
                </a:moveTo>
                <a:lnTo>
                  <a:pt x="250" y="295"/>
                </a:lnTo>
                <a:cubicBezTo>
                  <a:pt x="235" y="295"/>
                  <a:pt x="191" y="295"/>
                  <a:pt x="191" y="295"/>
                </a:cubicBezTo>
                <a:cubicBezTo>
                  <a:pt x="191" y="413"/>
                  <a:pt x="191" y="413"/>
                  <a:pt x="191" y="413"/>
                </a:cubicBezTo>
                <a:cubicBezTo>
                  <a:pt x="44" y="236"/>
                  <a:pt x="44" y="236"/>
                  <a:pt x="44" y="236"/>
                </a:cubicBezTo>
                <a:cubicBezTo>
                  <a:pt x="191" y="74"/>
                  <a:pt x="191" y="74"/>
                  <a:pt x="191" y="74"/>
                </a:cubicBezTo>
                <a:cubicBezTo>
                  <a:pt x="191" y="177"/>
                  <a:pt x="191" y="177"/>
                  <a:pt x="191" y="177"/>
                </a:cubicBezTo>
                <a:cubicBezTo>
                  <a:pt x="191" y="177"/>
                  <a:pt x="235" y="177"/>
                  <a:pt x="250" y="177"/>
                </a:cubicBezTo>
                <a:cubicBezTo>
                  <a:pt x="382" y="192"/>
                  <a:pt x="486" y="339"/>
                  <a:pt x="486" y="413"/>
                </a:cubicBezTo>
                <a:cubicBezTo>
                  <a:pt x="441" y="369"/>
                  <a:pt x="339" y="295"/>
                  <a:pt x="250" y="295"/>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3" name="Freeform 12"/>
          <p:cNvSpPr>
            <a:spLocks noChangeArrowheads="1"/>
          </p:cNvSpPr>
          <p:nvPr/>
        </p:nvSpPr>
        <p:spPr bwMode="auto">
          <a:xfrm>
            <a:off x="10535344" y="4492820"/>
            <a:ext cx="290386" cy="202234"/>
          </a:xfrm>
          <a:custGeom>
            <a:avLst/>
            <a:gdLst>
              <a:gd name="T0" fmla="*/ 195452 w 619"/>
              <a:gd name="T1" fmla="*/ 0 h 427"/>
              <a:gd name="T2" fmla="*/ 195452 w 619"/>
              <a:gd name="T3" fmla="*/ 0 h 427"/>
              <a:gd name="T4" fmla="*/ 68498 w 619"/>
              <a:gd name="T5" fmla="*/ 0 h 427"/>
              <a:gd name="T6" fmla="*/ 63477 w 619"/>
              <a:gd name="T7" fmla="*/ 0 h 427"/>
              <a:gd name="T8" fmla="*/ 0 w 619"/>
              <a:gd name="T9" fmla="*/ 74570 h 427"/>
              <a:gd name="T10" fmla="*/ 0 w 619"/>
              <a:gd name="T11" fmla="*/ 79999 h 427"/>
              <a:gd name="T12" fmla="*/ 0 w 619"/>
              <a:gd name="T13" fmla="*/ 85067 h 427"/>
              <a:gd name="T14" fmla="*/ 63477 w 619"/>
              <a:gd name="T15" fmla="*/ 154207 h 427"/>
              <a:gd name="T16" fmla="*/ 68498 w 619"/>
              <a:gd name="T17" fmla="*/ 154207 h 427"/>
              <a:gd name="T18" fmla="*/ 68498 w 619"/>
              <a:gd name="T19" fmla="*/ 154207 h 427"/>
              <a:gd name="T20" fmla="*/ 195452 w 619"/>
              <a:gd name="T21" fmla="*/ 154207 h 427"/>
              <a:gd name="T22" fmla="*/ 221632 w 619"/>
              <a:gd name="T23" fmla="*/ 127782 h 427"/>
              <a:gd name="T24" fmla="*/ 221632 w 619"/>
              <a:gd name="T25" fmla="*/ 26425 h 427"/>
              <a:gd name="T26" fmla="*/ 195452 w 619"/>
              <a:gd name="T27" fmla="*/ 0 h 427"/>
              <a:gd name="T28" fmla="*/ 211232 w 619"/>
              <a:gd name="T29" fmla="*/ 127782 h 427"/>
              <a:gd name="T30" fmla="*/ 211232 w 619"/>
              <a:gd name="T31" fmla="*/ 127782 h 427"/>
              <a:gd name="T32" fmla="*/ 195452 w 619"/>
              <a:gd name="T33" fmla="*/ 143709 h 427"/>
              <a:gd name="T34" fmla="*/ 73877 w 619"/>
              <a:gd name="T35" fmla="*/ 143709 h 427"/>
              <a:gd name="T36" fmla="*/ 15780 w 619"/>
              <a:gd name="T37" fmla="*/ 79999 h 427"/>
              <a:gd name="T38" fmla="*/ 73877 w 619"/>
              <a:gd name="T39" fmla="*/ 15927 h 427"/>
              <a:gd name="T40" fmla="*/ 195452 w 619"/>
              <a:gd name="T41" fmla="*/ 15927 h 427"/>
              <a:gd name="T42" fmla="*/ 211232 w 619"/>
              <a:gd name="T43" fmla="*/ 26425 h 427"/>
              <a:gd name="T44" fmla="*/ 211232 w 619"/>
              <a:gd name="T45" fmla="*/ 127782 h 4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19" h="427">
                <a:moveTo>
                  <a:pt x="545" y="0"/>
                </a:moveTo>
                <a:lnTo>
                  <a:pt x="545" y="0"/>
                </a:lnTo>
                <a:cubicBezTo>
                  <a:pt x="191" y="0"/>
                  <a:pt x="191" y="0"/>
                  <a:pt x="191" y="0"/>
                </a:cubicBezTo>
                <a:lnTo>
                  <a:pt x="177" y="0"/>
                </a:lnTo>
                <a:cubicBezTo>
                  <a:pt x="0" y="206"/>
                  <a:pt x="0" y="206"/>
                  <a:pt x="0" y="206"/>
                </a:cubicBezTo>
                <a:cubicBezTo>
                  <a:pt x="0" y="206"/>
                  <a:pt x="0" y="206"/>
                  <a:pt x="0" y="221"/>
                </a:cubicBezTo>
                <a:cubicBezTo>
                  <a:pt x="0" y="221"/>
                  <a:pt x="0" y="221"/>
                  <a:pt x="0" y="235"/>
                </a:cubicBezTo>
                <a:cubicBezTo>
                  <a:pt x="177" y="426"/>
                  <a:pt x="177" y="426"/>
                  <a:pt x="177" y="426"/>
                </a:cubicBezTo>
                <a:lnTo>
                  <a:pt x="191" y="426"/>
                </a:lnTo>
                <a:cubicBezTo>
                  <a:pt x="545" y="426"/>
                  <a:pt x="545" y="426"/>
                  <a:pt x="545" y="426"/>
                </a:cubicBezTo>
                <a:cubicBezTo>
                  <a:pt x="589" y="426"/>
                  <a:pt x="618" y="397"/>
                  <a:pt x="618" y="353"/>
                </a:cubicBezTo>
                <a:cubicBezTo>
                  <a:pt x="618" y="73"/>
                  <a:pt x="618" y="73"/>
                  <a:pt x="618" y="73"/>
                </a:cubicBezTo>
                <a:cubicBezTo>
                  <a:pt x="618" y="29"/>
                  <a:pt x="589" y="0"/>
                  <a:pt x="545" y="0"/>
                </a:cubicBezTo>
                <a:close/>
                <a:moveTo>
                  <a:pt x="589" y="353"/>
                </a:moveTo>
                <a:lnTo>
                  <a:pt x="589" y="353"/>
                </a:lnTo>
                <a:cubicBezTo>
                  <a:pt x="589" y="368"/>
                  <a:pt x="559" y="397"/>
                  <a:pt x="545" y="397"/>
                </a:cubicBezTo>
                <a:cubicBezTo>
                  <a:pt x="206" y="397"/>
                  <a:pt x="206" y="397"/>
                  <a:pt x="206" y="397"/>
                </a:cubicBezTo>
                <a:cubicBezTo>
                  <a:pt x="44" y="221"/>
                  <a:pt x="44" y="221"/>
                  <a:pt x="44" y="221"/>
                </a:cubicBezTo>
                <a:cubicBezTo>
                  <a:pt x="206" y="44"/>
                  <a:pt x="206" y="44"/>
                  <a:pt x="206" y="44"/>
                </a:cubicBezTo>
                <a:cubicBezTo>
                  <a:pt x="545" y="44"/>
                  <a:pt x="545" y="44"/>
                  <a:pt x="545" y="44"/>
                </a:cubicBezTo>
                <a:cubicBezTo>
                  <a:pt x="559" y="44"/>
                  <a:pt x="589" y="58"/>
                  <a:pt x="589" y="73"/>
                </a:cubicBezTo>
                <a:lnTo>
                  <a:pt x="589" y="353"/>
                </a:lnTo>
                <a:close/>
              </a:path>
            </a:pathLst>
          </a:custGeom>
          <a:solidFill>
            <a:schemeClr val="tx1">
              <a:lumMod val="75000"/>
              <a:lumOff val="25000"/>
            </a:schemeClr>
          </a:solidFill>
          <a:ln>
            <a:noFill/>
          </a:ln>
          <a:effectLst/>
          <a:extLst/>
        </p:spPr>
        <p:txBody>
          <a:bodyPr wrap="none" anchor="ctr"/>
          <a:lstStyle/>
          <a:p>
            <a:endParaRPr lang="en-US" sz="2700"/>
          </a:p>
        </p:txBody>
      </p:sp>
      <p:sp>
        <p:nvSpPr>
          <p:cNvPr id="14" name="Freeform 13"/>
          <p:cNvSpPr>
            <a:spLocks noChangeArrowheads="1"/>
          </p:cNvSpPr>
          <p:nvPr/>
        </p:nvSpPr>
        <p:spPr bwMode="auto">
          <a:xfrm>
            <a:off x="10051370" y="4492820"/>
            <a:ext cx="299029" cy="202234"/>
          </a:xfrm>
          <a:custGeom>
            <a:avLst/>
            <a:gdLst>
              <a:gd name="T0" fmla="*/ 201916 w 634"/>
              <a:gd name="T1" fmla="*/ 0 h 427"/>
              <a:gd name="T2" fmla="*/ 201916 w 634"/>
              <a:gd name="T3" fmla="*/ 0 h 427"/>
              <a:gd name="T4" fmla="*/ 74637 w 634"/>
              <a:gd name="T5" fmla="*/ 0 h 427"/>
              <a:gd name="T6" fmla="*/ 69228 w 634"/>
              <a:gd name="T7" fmla="*/ 0 h 427"/>
              <a:gd name="T8" fmla="*/ 5408 w 634"/>
              <a:gd name="T9" fmla="*/ 74570 h 427"/>
              <a:gd name="T10" fmla="*/ 0 w 634"/>
              <a:gd name="T11" fmla="*/ 79999 h 427"/>
              <a:gd name="T12" fmla="*/ 5408 w 634"/>
              <a:gd name="T13" fmla="*/ 85067 h 427"/>
              <a:gd name="T14" fmla="*/ 69228 w 634"/>
              <a:gd name="T15" fmla="*/ 154207 h 427"/>
              <a:gd name="T16" fmla="*/ 74637 w 634"/>
              <a:gd name="T17" fmla="*/ 154207 h 427"/>
              <a:gd name="T18" fmla="*/ 74637 w 634"/>
              <a:gd name="T19" fmla="*/ 154207 h 427"/>
              <a:gd name="T20" fmla="*/ 201916 w 634"/>
              <a:gd name="T21" fmla="*/ 154207 h 427"/>
              <a:gd name="T22" fmla="*/ 228237 w 634"/>
              <a:gd name="T23" fmla="*/ 127782 h 427"/>
              <a:gd name="T24" fmla="*/ 228237 w 634"/>
              <a:gd name="T25" fmla="*/ 26425 h 427"/>
              <a:gd name="T26" fmla="*/ 201916 w 634"/>
              <a:gd name="T27" fmla="*/ 0 h 427"/>
              <a:gd name="T28" fmla="*/ 212373 w 634"/>
              <a:gd name="T29" fmla="*/ 127782 h 427"/>
              <a:gd name="T30" fmla="*/ 212373 w 634"/>
              <a:gd name="T31" fmla="*/ 127782 h 427"/>
              <a:gd name="T32" fmla="*/ 201916 w 634"/>
              <a:gd name="T33" fmla="*/ 143709 h 427"/>
              <a:gd name="T34" fmla="*/ 74637 w 634"/>
              <a:gd name="T35" fmla="*/ 143709 h 427"/>
              <a:gd name="T36" fmla="*/ 16225 w 634"/>
              <a:gd name="T37" fmla="*/ 79999 h 427"/>
              <a:gd name="T38" fmla="*/ 74637 w 634"/>
              <a:gd name="T39" fmla="*/ 15927 h 427"/>
              <a:gd name="T40" fmla="*/ 201916 w 634"/>
              <a:gd name="T41" fmla="*/ 15927 h 427"/>
              <a:gd name="T42" fmla="*/ 212373 w 634"/>
              <a:gd name="T43" fmla="*/ 26425 h 427"/>
              <a:gd name="T44" fmla="*/ 212373 w 634"/>
              <a:gd name="T45" fmla="*/ 127782 h 427"/>
              <a:gd name="T46" fmla="*/ 164778 w 634"/>
              <a:gd name="T47" fmla="*/ 53212 h 427"/>
              <a:gd name="T48" fmla="*/ 164778 w 634"/>
              <a:gd name="T49" fmla="*/ 53212 h 427"/>
              <a:gd name="T50" fmla="*/ 154322 w 634"/>
              <a:gd name="T51" fmla="*/ 53212 h 427"/>
              <a:gd name="T52" fmla="*/ 138096 w 634"/>
              <a:gd name="T53" fmla="*/ 69140 h 427"/>
              <a:gd name="T54" fmla="*/ 122231 w 634"/>
              <a:gd name="T55" fmla="*/ 53212 h 427"/>
              <a:gd name="T56" fmla="*/ 111775 w 634"/>
              <a:gd name="T57" fmla="*/ 53212 h 427"/>
              <a:gd name="T58" fmla="*/ 111775 w 634"/>
              <a:gd name="T59" fmla="*/ 63710 h 427"/>
              <a:gd name="T60" fmla="*/ 127640 w 634"/>
              <a:gd name="T61" fmla="*/ 79999 h 427"/>
              <a:gd name="T62" fmla="*/ 111775 w 634"/>
              <a:gd name="T63" fmla="*/ 95927 h 427"/>
              <a:gd name="T64" fmla="*/ 111775 w 634"/>
              <a:gd name="T65" fmla="*/ 106425 h 427"/>
              <a:gd name="T66" fmla="*/ 122231 w 634"/>
              <a:gd name="T67" fmla="*/ 106425 h 427"/>
              <a:gd name="T68" fmla="*/ 138096 w 634"/>
              <a:gd name="T69" fmla="*/ 90497 h 427"/>
              <a:gd name="T70" fmla="*/ 154322 w 634"/>
              <a:gd name="T71" fmla="*/ 106425 h 427"/>
              <a:gd name="T72" fmla="*/ 164778 w 634"/>
              <a:gd name="T73" fmla="*/ 106425 h 427"/>
              <a:gd name="T74" fmla="*/ 164778 w 634"/>
              <a:gd name="T75" fmla="*/ 95927 h 427"/>
              <a:gd name="T76" fmla="*/ 148553 w 634"/>
              <a:gd name="T77" fmla="*/ 79999 h 427"/>
              <a:gd name="T78" fmla="*/ 164778 w 634"/>
              <a:gd name="T79" fmla="*/ 63710 h 427"/>
              <a:gd name="T80" fmla="*/ 164778 w 634"/>
              <a:gd name="T81" fmla="*/ 53212 h 4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4" h="427">
                <a:moveTo>
                  <a:pt x="560" y="0"/>
                </a:moveTo>
                <a:lnTo>
                  <a:pt x="560" y="0"/>
                </a:lnTo>
                <a:cubicBezTo>
                  <a:pt x="207" y="0"/>
                  <a:pt x="207" y="0"/>
                  <a:pt x="207" y="0"/>
                </a:cubicBezTo>
                <a:cubicBezTo>
                  <a:pt x="192" y="0"/>
                  <a:pt x="192" y="0"/>
                  <a:pt x="192" y="0"/>
                </a:cubicBezTo>
                <a:cubicBezTo>
                  <a:pt x="15" y="206"/>
                  <a:pt x="15" y="206"/>
                  <a:pt x="15" y="206"/>
                </a:cubicBezTo>
                <a:cubicBezTo>
                  <a:pt x="0" y="206"/>
                  <a:pt x="0" y="206"/>
                  <a:pt x="0" y="221"/>
                </a:cubicBezTo>
                <a:cubicBezTo>
                  <a:pt x="0" y="221"/>
                  <a:pt x="0" y="221"/>
                  <a:pt x="15" y="235"/>
                </a:cubicBezTo>
                <a:cubicBezTo>
                  <a:pt x="192" y="426"/>
                  <a:pt x="192" y="426"/>
                  <a:pt x="192" y="426"/>
                </a:cubicBezTo>
                <a:cubicBezTo>
                  <a:pt x="192" y="426"/>
                  <a:pt x="192" y="426"/>
                  <a:pt x="207" y="426"/>
                </a:cubicBezTo>
                <a:cubicBezTo>
                  <a:pt x="560" y="426"/>
                  <a:pt x="560" y="426"/>
                  <a:pt x="560" y="426"/>
                </a:cubicBezTo>
                <a:cubicBezTo>
                  <a:pt x="604" y="426"/>
                  <a:pt x="633" y="397"/>
                  <a:pt x="633" y="353"/>
                </a:cubicBezTo>
                <a:cubicBezTo>
                  <a:pt x="633" y="73"/>
                  <a:pt x="633" y="73"/>
                  <a:pt x="633" y="73"/>
                </a:cubicBezTo>
                <a:cubicBezTo>
                  <a:pt x="633" y="29"/>
                  <a:pt x="604" y="0"/>
                  <a:pt x="560" y="0"/>
                </a:cubicBezTo>
                <a:close/>
                <a:moveTo>
                  <a:pt x="589" y="353"/>
                </a:moveTo>
                <a:lnTo>
                  <a:pt x="589" y="353"/>
                </a:lnTo>
                <a:cubicBezTo>
                  <a:pt x="589" y="368"/>
                  <a:pt x="575" y="397"/>
                  <a:pt x="560" y="397"/>
                </a:cubicBezTo>
                <a:cubicBezTo>
                  <a:pt x="207" y="397"/>
                  <a:pt x="207" y="397"/>
                  <a:pt x="207" y="397"/>
                </a:cubicBezTo>
                <a:cubicBezTo>
                  <a:pt x="45" y="221"/>
                  <a:pt x="45" y="221"/>
                  <a:pt x="45" y="221"/>
                </a:cubicBezTo>
                <a:cubicBezTo>
                  <a:pt x="207" y="44"/>
                  <a:pt x="207" y="44"/>
                  <a:pt x="207" y="44"/>
                </a:cubicBezTo>
                <a:cubicBezTo>
                  <a:pt x="560" y="44"/>
                  <a:pt x="560" y="44"/>
                  <a:pt x="560" y="44"/>
                </a:cubicBezTo>
                <a:cubicBezTo>
                  <a:pt x="575" y="44"/>
                  <a:pt x="589" y="58"/>
                  <a:pt x="589" y="73"/>
                </a:cubicBezTo>
                <a:lnTo>
                  <a:pt x="589" y="353"/>
                </a:lnTo>
                <a:close/>
                <a:moveTo>
                  <a:pt x="457" y="147"/>
                </a:moveTo>
                <a:lnTo>
                  <a:pt x="457" y="147"/>
                </a:lnTo>
                <a:cubicBezTo>
                  <a:pt x="442" y="132"/>
                  <a:pt x="428" y="132"/>
                  <a:pt x="428" y="147"/>
                </a:cubicBezTo>
                <a:cubicBezTo>
                  <a:pt x="383" y="191"/>
                  <a:pt x="383" y="191"/>
                  <a:pt x="383" y="191"/>
                </a:cubicBezTo>
                <a:cubicBezTo>
                  <a:pt x="339" y="147"/>
                  <a:pt x="339" y="147"/>
                  <a:pt x="339" y="147"/>
                </a:cubicBezTo>
                <a:cubicBezTo>
                  <a:pt x="324" y="132"/>
                  <a:pt x="310" y="132"/>
                  <a:pt x="310" y="147"/>
                </a:cubicBezTo>
                <a:cubicBezTo>
                  <a:pt x="295" y="147"/>
                  <a:pt x="295" y="162"/>
                  <a:pt x="310" y="176"/>
                </a:cubicBezTo>
                <a:cubicBezTo>
                  <a:pt x="354" y="221"/>
                  <a:pt x="354" y="221"/>
                  <a:pt x="354" y="221"/>
                </a:cubicBezTo>
                <a:cubicBezTo>
                  <a:pt x="310" y="265"/>
                  <a:pt x="310" y="265"/>
                  <a:pt x="310" y="265"/>
                </a:cubicBezTo>
                <a:cubicBezTo>
                  <a:pt x="295" y="265"/>
                  <a:pt x="295" y="279"/>
                  <a:pt x="310" y="294"/>
                </a:cubicBezTo>
                <a:cubicBezTo>
                  <a:pt x="310" y="294"/>
                  <a:pt x="324" y="294"/>
                  <a:pt x="339" y="294"/>
                </a:cubicBezTo>
                <a:cubicBezTo>
                  <a:pt x="383" y="250"/>
                  <a:pt x="383" y="250"/>
                  <a:pt x="383" y="250"/>
                </a:cubicBezTo>
                <a:cubicBezTo>
                  <a:pt x="428" y="294"/>
                  <a:pt x="428" y="294"/>
                  <a:pt x="428" y="294"/>
                </a:cubicBezTo>
                <a:cubicBezTo>
                  <a:pt x="428" y="294"/>
                  <a:pt x="442" y="294"/>
                  <a:pt x="457" y="294"/>
                </a:cubicBezTo>
                <a:cubicBezTo>
                  <a:pt x="457" y="279"/>
                  <a:pt x="457" y="265"/>
                  <a:pt x="457" y="265"/>
                </a:cubicBezTo>
                <a:cubicBezTo>
                  <a:pt x="412" y="221"/>
                  <a:pt x="412" y="221"/>
                  <a:pt x="412" y="221"/>
                </a:cubicBezTo>
                <a:cubicBezTo>
                  <a:pt x="457" y="176"/>
                  <a:pt x="457" y="176"/>
                  <a:pt x="457" y="176"/>
                </a:cubicBezTo>
                <a:cubicBezTo>
                  <a:pt x="457" y="162"/>
                  <a:pt x="457" y="147"/>
                  <a:pt x="457" y="147"/>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5" name="Freeform 14"/>
          <p:cNvSpPr>
            <a:spLocks noChangeArrowheads="1"/>
          </p:cNvSpPr>
          <p:nvPr/>
        </p:nvSpPr>
        <p:spPr bwMode="auto">
          <a:xfrm>
            <a:off x="9570849" y="4444422"/>
            <a:ext cx="299029" cy="222976"/>
          </a:xfrm>
          <a:custGeom>
            <a:avLst/>
            <a:gdLst>
              <a:gd name="T0" fmla="*/ 116823 w 634"/>
              <a:gd name="T1" fmla="*/ 47920 h 473"/>
              <a:gd name="T2" fmla="*/ 116823 w 634"/>
              <a:gd name="T3" fmla="*/ 47920 h 473"/>
              <a:gd name="T4" fmla="*/ 111414 w 634"/>
              <a:gd name="T5" fmla="*/ 42515 h 473"/>
              <a:gd name="T6" fmla="*/ 106006 w 634"/>
              <a:gd name="T7" fmla="*/ 47920 h 473"/>
              <a:gd name="T8" fmla="*/ 63459 w 634"/>
              <a:gd name="T9" fmla="*/ 90435 h 473"/>
              <a:gd name="T10" fmla="*/ 63459 w 634"/>
              <a:gd name="T11" fmla="*/ 95840 h 473"/>
              <a:gd name="T12" fmla="*/ 74276 w 634"/>
              <a:gd name="T13" fmla="*/ 95840 h 473"/>
              <a:gd name="T14" fmla="*/ 106006 w 634"/>
              <a:gd name="T15" fmla="*/ 69178 h 473"/>
              <a:gd name="T16" fmla="*/ 106006 w 634"/>
              <a:gd name="T17" fmla="*/ 137995 h 473"/>
              <a:gd name="T18" fmla="*/ 111414 w 634"/>
              <a:gd name="T19" fmla="*/ 143399 h 473"/>
              <a:gd name="T20" fmla="*/ 121871 w 634"/>
              <a:gd name="T21" fmla="*/ 137995 h 473"/>
              <a:gd name="T22" fmla="*/ 121871 w 634"/>
              <a:gd name="T23" fmla="*/ 69178 h 473"/>
              <a:gd name="T24" fmla="*/ 148553 w 634"/>
              <a:gd name="T25" fmla="*/ 95840 h 473"/>
              <a:gd name="T26" fmla="*/ 159370 w 634"/>
              <a:gd name="T27" fmla="*/ 95840 h 473"/>
              <a:gd name="T28" fmla="*/ 159370 w 634"/>
              <a:gd name="T29" fmla="*/ 90435 h 473"/>
              <a:gd name="T30" fmla="*/ 116823 w 634"/>
              <a:gd name="T31" fmla="*/ 47920 h 473"/>
              <a:gd name="T32" fmla="*/ 164417 w 634"/>
              <a:gd name="T33" fmla="*/ 37471 h 473"/>
              <a:gd name="T34" fmla="*/ 164417 w 634"/>
              <a:gd name="T35" fmla="*/ 37471 h 473"/>
              <a:gd name="T36" fmla="*/ 106006 w 634"/>
              <a:gd name="T37" fmla="*/ 0 h 473"/>
              <a:gd name="T38" fmla="*/ 42186 w 634"/>
              <a:gd name="T39" fmla="*/ 58369 h 473"/>
              <a:gd name="T40" fmla="*/ 0 w 634"/>
              <a:gd name="T41" fmla="*/ 117098 h 473"/>
              <a:gd name="T42" fmla="*/ 58411 w 634"/>
              <a:gd name="T43" fmla="*/ 170062 h 473"/>
              <a:gd name="T44" fmla="*/ 174874 w 634"/>
              <a:gd name="T45" fmla="*/ 170062 h 473"/>
              <a:gd name="T46" fmla="*/ 228237 w 634"/>
              <a:gd name="T47" fmla="*/ 106289 h 473"/>
              <a:gd name="T48" fmla="*/ 164417 w 634"/>
              <a:gd name="T49" fmla="*/ 37471 h 473"/>
              <a:gd name="T50" fmla="*/ 174874 w 634"/>
              <a:gd name="T51" fmla="*/ 159253 h 473"/>
              <a:gd name="T52" fmla="*/ 174874 w 634"/>
              <a:gd name="T53" fmla="*/ 159253 h 473"/>
              <a:gd name="T54" fmla="*/ 58411 w 634"/>
              <a:gd name="T55" fmla="*/ 159253 h 473"/>
              <a:gd name="T56" fmla="*/ 15865 w 634"/>
              <a:gd name="T57" fmla="*/ 117098 h 473"/>
              <a:gd name="T58" fmla="*/ 58411 w 634"/>
              <a:gd name="T59" fmla="*/ 74582 h 473"/>
              <a:gd name="T60" fmla="*/ 106006 w 634"/>
              <a:gd name="T61" fmla="*/ 16214 h 473"/>
              <a:gd name="T62" fmla="*/ 153601 w 634"/>
              <a:gd name="T63" fmla="*/ 53324 h 473"/>
              <a:gd name="T64" fmla="*/ 212012 w 634"/>
              <a:gd name="T65" fmla="*/ 100884 h 473"/>
              <a:gd name="T66" fmla="*/ 174874 w 634"/>
              <a:gd name="T67" fmla="*/ 159253 h 4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34" h="473">
                <a:moveTo>
                  <a:pt x="324" y="133"/>
                </a:moveTo>
                <a:lnTo>
                  <a:pt x="324" y="133"/>
                </a:lnTo>
                <a:cubicBezTo>
                  <a:pt x="324" y="118"/>
                  <a:pt x="324" y="118"/>
                  <a:pt x="309" y="118"/>
                </a:cubicBezTo>
                <a:cubicBezTo>
                  <a:pt x="309" y="118"/>
                  <a:pt x="309" y="118"/>
                  <a:pt x="294" y="133"/>
                </a:cubicBezTo>
                <a:cubicBezTo>
                  <a:pt x="176" y="251"/>
                  <a:pt x="176" y="251"/>
                  <a:pt x="176" y="251"/>
                </a:cubicBezTo>
                <a:lnTo>
                  <a:pt x="176" y="266"/>
                </a:lnTo>
                <a:cubicBezTo>
                  <a:pt x="191" y="280"/>
                  <a:pt x="206" y="280"/>
                  <a:pt x="206" y="266"/>
                </a:cubicBezTo>
                <a:cubicBezTo>
                  <a:pt x="294" y="192"/>
                  <a:pt x="294" y="192"/>
                  <a:pt x="294" y="192"/>
                </a:cubicBezTo>
                <a:cubicBezTo>
                  <a:pt x="294" y="383"/>
                  <a:pt x="294" y="383"/>
                  <a:pt x="294" y="383"/>
                </a:cubicBezTo>
                <a:lnTo>
                  <a:pt x="309" y="398"/>
                </a:lnTo>
                <a:cubicBezTo>
                  <a:pt x="324" y="398"/>
                  <a:pt x="338" y="383"/>
                  <a:pt x="338" y="383"/>
                </a:cubicBezTo>
                <a:cubicBezTo>
                  <a:pt x="338" y="192"/>
                  <a:pt x="338" y="192"/>
                  <a:pt x="338" y="192"/>
                </a:cubicBezTo>
                <a:cubicBezTo>
                  <a:pt x="412" y="266"/>
                  <a:pt x="412" y="266"/>
                  <a:pt x="412" y="266"/>
                </a:cubicBezTo>
                <a:cubicBezTo>
                  <a:pt x="426" y="280"/>
                  <a:pt x="442" y="280"/>
                  <a:pt x="442" y="266"/>
                </a:cubicBezTo>
                <a:cubicBezTo>
                  <a:pt x="456" y="266"/>
                  <a:pt x="456" y="251"/>
                  <a:pt x="442" y="251"/>
                </a:cubicBezTo>
                <a:lnTo>
                  <a:pt x="324" y="133"/>
                </a:lnTo>
                <a:close/>
                <a:moveTo>
                  <a:pt x="456" y="104"/>
                </a:moveTo>
                <a:lnTo>
                  <a:pt x="456" y="104"/>
                </a:lnTo>
                <a:cubicBezTo>
                  <a:pt x="426" y="45"/>
                  <a:pt x="368" y="0"/>
                  <a:pt x="294" y="0"/>
                </a:cubicBezTo>
                <a:cubicBezTo>
                  <a:pt x="206" y="0"/>
                  <a:pt x="117" y="74"/>
                  <a:pt x="117" y="162"/>
                </a:cubicBezTo>
                <a:cubicBezTo>
                  <a:pt x="44" y="192"/>
                  <a:pt x="0" y="251"/>
                  <a:pt x="0" y="325"/>
                </a:cubicBezTo>
                <a:cubicBezTo>
                  <a:pt x="0" y="398"/>
                  <a:pt x="73" y="472"/>
                  <a:pt x="162" y="472"/>
                </a:cubicBezTo>
                <a:cubicBezTo>
                  <a:pt x="485" y="472"/>
                  <a:pt x="485" y="472"/>
                  <a:pt x="485" y="472"/>
                </a:cubicBezTo>
                <a:cubicBezTo>
                  <a:pt x="559" y="442"/>
                  <a:pt x="633" y="369"/>
                  <a:pt x="633" y="295"/>
                </a:cubicBezTo>
                <a:cubicBezTo>
                  <a:pt x="633" y="192"/>
                  <a:pt x="544" y="104"/>
                  <a:pt x="456" y="104"/>
                </a:cubicBezTo>
                <a:close/>
                <a:moveTo>
                  <a:pt x="485" y="442"/>
                </a:moveTo>
                <a:lnTo>
                  <a:pt x="485" y="442"/>
                </a:lnTo>
                <a:cubicBezTo>
                  <a:pt x="162" y="442"/>
                  <a:pt x="162" y="442"/>
                  <a:pt x="162" y="442"/>
                </a:cubicBezTo>
                <a:cubicBezTo>
                  <a:pt x="162" y="442"/>
                  <a:pt x="44" y="428"/>
                  <a:pt x="44" y="325"/>
                </a:cubicBezTo>
                <a:cubicBezTo>
                  <a:pt x="44" y="266"/>
                  <a:pt x="88" y="207"/>
                  <a:pt x="162" y="207"/>
                </a:cubicBezTo>
                <a:cubicBezTo>
                  <a:pt x="162" y="118"/>
                  <a:pt x="206" y="45"/>
                  <a:pt x="294" y="45"/>
                </a:cubicBezTo>
                <a:cubicBezTo>
                  <a:pt x="368" y="45"/>
                  <a:pt x="412" y="89"/>
                  <a:pt x="426" y="148"/>
                </a:cubicBezTo>
                <a:cubicBezTo>
                  <a:pt x="515" y="133"/>
                  <a:pt x="588" y="221"/>
                  <a:pt x="588" y="280"/>
                </a:cubicBezTo>
                <a:cubicBezTo>
                  <a:pt x="588" y="339"/>
                  <a:pt x="544" y="413"/>
                  <a:pt x="485" y="442"/>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6" name="Freeform 15"/>
          <p:cNvSpPr>
            <a:spLocks noChangeArrowheads="1"/>
          </p:cNvSpPr>
          <p:nvPr/>
        </p:nvSpPr>
        <p:spPr bwMode="auto">
          <a:xfrm>
            <a:off x="9093785" y="4444422"/>
            <a:ext cx="290386" cy="222976"/>
          </a:xfrm>
          <a:custGeom>
            <a:avLst/>
            <a:gdLst>
              <a:gd name="T0" fmla="*/ 147755 w 619"/>
              <a:gd name="T1" fmla="*/ 90435 h 473"/>
              <a:gd name="T2" fmla="*/ 147755 w 619"/>
              <a:gd name="T3" fmla="*/ 90435 h 473"/>
              <a:gd name="T4" fmla="*/ 116196 w 619"/>
              <a:gd name="T5" fmla="*/ 122142 h 473"/>
              <a:gd name="T6" fmla="*/ 116196 w 619"/>
              <a:gd name="T7" fmla="*/ 53324 h 473"/>
              <a:gd name="T8" fmla="*/ 110816 w 619"/>
              <a:gd name="T9" fmla="*/ 42515 h 473"/>
              <a:gd name="T10" fmla="*/ 105437 w 619"/>
              <a:gd name="T11" fmla="*/ 53324 h 473"/>
              <a:gd name="T12" fmla="*/ 105437 w 619"/>
              <a:gd name="T13" fmla="*/ 122142 h 473"/>
              <a:gd name="T14" fmla="*/ 73877 w 619"/>
              <a:gd name="T15" fmla="*/ 90435 h 473"/>
              <a:gd name="T16" fmla="*/ 63477 w 619"/>
              <a:gd name="T17" fmla="*/ 90435 h 473"/>
              <a:gd name="T18" fmla="*/ 63477 w 619"/>
              <a:gd name="T19" fmla="*/ 100884 h 473"/>
              <a:gd name="T20" fmla="*/ 105437 w 619"/>
              <a:gd name="T21" fmla="*/ 143399 h 473"/>
              <a:gd name="T22" fmla="*/ 110816 w 619"/>
              <a:gd name="T23" fmla="*/ 143399 h 473"/>
              <a:gd name="T24" fmla="*/ 116196 w 619"/>
              <a:gd name="T25" fmla="*/ 143399 h 473"/>
              <a:gd name="T26" fmla="*/ 158155 w 619"/>
              <a:gd name="T27" fmla="*/ 100884 h 473"/>
              <a:gd name="T28" fmla="*/ 158155 w 619"/>
              <a:gd name="T29" fmla="*/ 90435 h 473"/>
              <a:gd name="T30" fmla="*/ 147755 w 619"/>
              <a:gd name="T31" fmla="*/ 90435 h 473"/>
              <a:gd name="T32" fmla="*/ 158155 w 619"/>
              <a:gd name="T33" fmla="*/ 37471 h 473"/>
              <a:gd name="T34" fmla="*/ 158155 w 619"/>
              <a:gd name="T35" fmla="*/ 37471 h 473"/>
              <a:gd name="T36" fmla="*/ 105437 w 619"/>
              <a:gd name="T37" fmla="*/ 0 h 473"/>
              <a:gd name="T38" fmla="*/ 42318 w 619"/>
              <a:gd name="T39" fmla="*/ 58369 h 473"/>
              <a:gd name="T40" fmla="*/ 0 w 619"/>
              <a:gd name="T41" fmla="*/ 117098 h 473"/>
              <a:gd name="T42" fmla="*/ 52718 w 619"/>
              <a:gd name="T43" fmla="*/ 170062 h 473"/>
              <a:gd name="T44" fmla="*/ 174293 w 619"/>
              <a:gd name="T45" fmla="*/ 170062 h 473"/>
              <a:gd name="T46" fmla="*/ 221632 w 619"/>
              <a:gd name="T47" fmla="*/ 106289 h 473"/>
              <a:gd name="T48" fmla="*/ 158155 w 619"/>
              <a:gd name="T49" fmla="*/ 37471 h 473"/>
              <a:gd name="T50" fmla="*/ 174293 w 619"/>
              <a:gd name="T51" fmla="*/ 159253 h 473"/>
              <a:gd name="T52" fmla="*/ 174293 w 619"/>
              <a:gd name="T53" fmla="*/ 159253 h 473"/>
              <a:gd name="T54" fmla="*/ 52718 w 619"/>
              <a:gd name="T55" fmla="*/ 159253 h 473"/>
              <a:gd name="T56" fmla="*/ 10400 w 619"/>
              <a:gd name="T57" fmla="*/ 117098 h 473"/>
              <a:gd name="T58" fmla="*/ 52718 w 619"/>
              <a:gd name="T59" fmla="*/ 74582 h 473"/>
              <a:gd name="T60" fmla="*/ 105437 w 619"/>
              <a:gd name="T61" fmla="*/ 16214 h 473"/>
              <a:gd name="T62" fmla="*/ 147755 w 619"/>
              <a:gd name="T63" fmla="*/ 53324 h 473"/>
              <a:gd name="T64" fmla="*/ 211232 w 619"/>
              <a:gd name="T65" fmla="*/ 100884 h 473"/>
              <a:gd name="T66" fmla="*/ 174293 w 619"/>
              <a:gd name="T67" fmla="*/ 159253 h 4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19" h="473">
                <a:moveTo>
                  <a:pt x="412" y="251"/>
                </a:moveTo>
                <a:lnTo>
                  <a:pt x="412" y="251"/>
                </a:lnTo>
                <a:cubicBezTo>
                  <a:pt x="324" y="339"/>
                  <a:pt x="324" y="339"/>
                  <a:pt x="324" y="339"/>
                </a:cubicBezTo>
                <a:cubicBezTo>
                  <a:pt x="324" y="148"/>
                  <a:pt x="324" y="148"/>
                  <a:pt x="324" y="148"/>
                </a:cubicBezTo>
                <a:cubicBezTo>
                  <a:pt x="324" y="133"/>
                  <a:pt x="324" y="118"/>
                  <a:pt x="309" y="118"/>
                </a:cubicBezTo>
                <a:cubicBezTo>
                  <a:pt x="294" y="118"/>
                  <a:pt x="294" y="133"/>
                  <a:pt x="294" y="148"/>
                </a:cubicBezTo>
                <a:cubicBezTo>
                  <a:pt x="294" y="339"/>
                  <a:pt x="294" y="339"/>
                  <a:pt x="294" y="339"/>
                </a:cubicBezTo>
                <a:cubicBezTo>
                  <a:pt x="206" y="251"/>
                  <a:pt x="206" y="251"/>
                  <a:pt x="206" y="251"/>
                </a:cubicBezTo>
                <a:cubicBezTo>
                  <a:pt x="191" y="236"/>
                  <a:pt x="191" y="236"/>
                  <a:pt x="177" y="251"/>
                </a:cubicBezTo>
                <a:cubicBezTo>
                  <a:pt x="177" y="251"/>
                  <a:pt x="177" y="266"/>
                  <a:pt x="177" y="280"/>
                </a:cubicBezTo>
                <a:cubicBezTo>
                  <a:pt x="294" y="398"/>
                  <a:pt x="294" y="398"/>
                  <a:pt x="294" y="398"/>
                </a:cubicBezTo>
                <a:lnTo>
                  <a:pt x="309" y="398"/>
                </a:lnTo>
                <a:lnTo>
                  <a:pt x="324" y="398"/>
                </a:lnTo>
                <a:cubicBezTo>
                  <a:pt x="441" y="280"/>
                  <a:pt x="441" y="280"/>
                  <a:pt x="441" y="280"/>
                </a:cubicBezTo>
                <a:cubicBezTo>
                  <a:pt x="441" y="266"/>
                  <a:pt x="441" y="251"/>
                  <a:pt x="441" y="251"/>
                </a:cubicBezTo>
                <a:cubicBezTo>
                  <a:pt x="427" y="236"/>
                  <a:pt x="427" y="236"/>
                  <a:pt x="412" y="251"/>
                </a:cubicBezTo>
                <a:close/>
                <a:moveTo>
                  <a:pt x="441" y="104"/>
                </a:moveTo>
                <a:lnTo>
                  <a:pt x="441" y="104"/>
                </a:lnTo>
                <a:cubicBezTo>
                  <a:pt x="412" y="45"/>
                  <a:pt x="353" y="0"/>
                  <a:pt x="294" y="0"/>
                </a:cubicBezTo>
                <a:cubicBezTo>
                  <a:pt x="191" y="0"/>
                  <a:pt x="118" y="74"/>
                  <a:pt x="118" y="162"/>
                </a:cubicBezTo>
                <a:cubicBezTo>
                  <a:pt x="44" y="192"/>
                  <a:pt x="0" y="251"/>
                  <a:pt x="0" y="325"/>
                </a:cubicBezTo>
                <a:cubicBezTo>
                  <a:pt x="0" y="398"/>
                  <a:pt x="59" y="472"/>
                  <a:pt x="147" y="472"/>
                </a:cubicBezTo>
                <a:cubicBezTo>
                  <a:pt x="486" y="472"/>
                  <a:pt x="486" y="472"/>
                  <a:pt x="486" y="472"/>
                </a:cubicBezTo>
                <a:cubicBezTo>
                  <a:pt x="559" y="442"/>
                  <a:pt x="618" y="369"/>
                  <a:pt x="618" y="295"/>
                </a:cubicBezTo>
                <a:cubicBezTo>
                  <a:pt x="618" y="192"/>
                  <a:pt x="545" y="104"/>
                  <a:pt x="441" y="104"/>
                </a:cubicBezTo>
                <a:close/>
                <a:moveTo>
                  <a:pt x="486" y="442"/>
                </a:moveTo>
                <a:lnTo>
                  <a:pt x="486" y="442"/>
                </a:lnTo>
                <a:cubicBezTo>
                  <a:pt x="147" y="442"/>
                  <a:pt x="147" y="442"/>
                  <a:pt x="147" y="442"/>
                </a:cubicBezTo>
                <a:cubicBezTo>
                  <a:pt x="147" y="442"/>
                  <a:pt x="29" y="428"/>
                  <a:pt x="29" y="325"/>
                </a:cubicBezTo>
                <a:cubicBezTo>
                  <a:pt x="29" y="266"/>
                  <a:pt x="88" y="207"/>
                  <a:pt x="147" y="207"/>
                </a:cubicBezTo>
                <a:cubicBezTo>
                  <a:pt x="147" y="118"/>
                  <a:pt x="206" y="45"/>
                  <a:pt x="294" y="45"/>
                </a:cubicBezTo>
                <a:cubicBezTo>
                  <a:pt x="353" y="45"/>
                  <a:pt x="398" y="89"/>
                  <a:pt x="412" y="148"/>
                </a:cubicBezTo>
                <a:cubicBezTo>
                  <a:pt x="515" y="133"/>
                  <a:pt x="574" y="221"/>
                  <a:pt x="589" y="280"/>
                </a:cubicBezTo>
                <a:cubicBezTo>
                  <a:pt x="589" y="339"/>
                  <a:pt x="545" y="413"/>
                  <a:pt x="486" y="442"/>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7" name="Freeform 16"/>
          <p:cNvSpPr>
            <a:spLocks noChangeArrowheads="1"/>
          </p:cNvSpPr>
          <p:nvPr/>
        </p:nvSpPr>
        <p:spPr bwMode="auto">
          <a:xfrm>
            <a:off x="8608083" y="4444422"/>
            <a:ext cx="299028" cy="300757"/>
          </a:xfrm>
          <a:custGeom>
            <a:avLst/>
            <a:gdLst>
              <a:gd name="T0" fmla="*/ 133048 w 634"/>
              <a:gd name="T1" fmla="*/ 90862 h 635"/>
              <a:gd name="T2" fmla="*/ 133048 w 634"/>
              <a:gd name="T3" fmla="*/ 90862 h 635"/>
              <a:gd name="T4" fmla="*/ 63820 w 634"/>
              <a:gd name="T5" fmla="*/ 90862 h 635"/>
              <a:gd name="T6" fmla="*/ 58411 w 634"/>
              <a:gd name="T7" fmla="*/ 96292 h 635"/>
              <a:gd name="T8" fmla="*/ 63820 w 634"/>
              <a:gd name="T9" fmla="*/ 101360 h 635"/>
              <a:gd name="T10" fmla="*/ 133048 w 634"/>
              <a:gd name="T11" fmla="*/ 101360 h 635"/>
              <a:gd name="T12" fmla="*/ 143504 w 634"/>
              <a:gd name="T13" fmla="*/ 96292 h 635"/>
              <a:gd name="T14" fmla="*/ 133048 w 634"/>
              <a:gd name="T15" fmla="*/ 90862 h 635"/>
              <a:gd name="T16" fmla="*/ 228236 w 634"/>
              <a:gd name="T17" fmla="*/ 218649 h 635"/>
              <a:gd name="T18" fmla="*/ 228236 w 634"/>
              <a:gd name="T19" fmla="*/ 218649 h 635"/>
              <a:gd name="T20" fmla="*/ 169825 w 634"/>
              <a:gd name="T21" fmla="*/ 160005 h 635"/>
              <a:gd name="T22" fmla="*/ 191098 w 634"/>
              <a:gd name="T23" fmla="*/ 96292 h 635"/>
              <a:gd name="T24" fmla="*/ 95549 w 634"/>
              <a:gd name="T25" fmla="*/ 0 h 635"/>
              <a:gd name="T26" fmla="*/ 0 w 634"/>
              <a:gd name="T27" fmla="*/ 96292 h 635"/>
              <a:gd name="T28" fmla="*/ 95549 w 634"/>
              <a:gd name="T29" fmla="*/ 191861 h 635"/>
              <a:gd name="T30" fmla="*/ 159369 w 634"/>
              <a:gd name="T31" fmla="*/ 170865 h 635"/>
              <a:gd name="T32" fmla="*/ 217780 w 634"/>
              <a:gd name="T33" fmla="*/ 229509 h 635"/>
              <a:gd name="T34" fmla="*/ 228236 w 634"/>
              <a:gd name="T35" fmla="*/ 229509 h 635"/>
              <a:gd name="T36" fmla="*/ 228236 w 634"/>
              <a:gd name="T37" fmla="*/ 218649 h 635"/>
              <a:gd name="T38" fmla="*/ 95549 w 634"/>
              <a:gd name="T39" fmla="*/ 176295 h 635"/>
              <a:gd name="T40" fmla="*/ 95549 w 634"/>
              <a:gd name="T41" fmla="*/ 176295 h 635"/>
              <a:gd name="T42" fmla="*/ 16225 w 634"/>
              <a:gd name="T43" fmla="*/ 96292 h 635"/>
              <a:gd name="T44" fmla="*/ 95549 w 634"/>
              <a:gd name="T45" fmla="*/ 16290 h 635"/>
              <a:gd name="T46" fmla="*/ 175234 w 634"/>
              <a:gd name="T47" fmla="*/ 96292 h 635"/>
              <a:gd name="T48" fmla="*/ 95549 w 634"/>
              <a:gd name="T49" fmla="*/ 176295 h 6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34" h="635">
                <a:moveTo>
                  <a:pt x="369" y="251"/>
                </a:moveTo>
                <a:lnTo>
                  <a:pt x="369" y="251"/>
                </a:lnTo>
                <a:cubicBezTo>
                  <a:pt x="177" y="251"/>
                  <a:pt x="177" y="251"/>
                  <a:pt x="177" y="251"/>
                </a:cubicBezTo>
                <a:cubicBezTo>
                  <a:pt x="162" y="251"/>
                  <a:pt x="162" y="251"/>
                  <a:pt x="162" y="266"/>
                </a:cubicBezTo>
                <a:cubicBezTo>
                  <a:pt x="162" y="280"/>
                  <a:pt x="162" y="280"/>
                  <a:pt x="177" y="280"/>
                </a:cubicBezTo>
                <a:cubicBezTo>
                  <a:pt x="369" y="280"/>
                  <a:pt x="369" y="280"/>
                  <a:pt x="369" y="280"/>
                </a:cubicBezTo>
                <a:cubicBezTo>
                  <a:pt x="383" y="280"/>
                  <a:pt x="398" y="280"/>
                  <a:pt x="398" y="266"/>
                </a:cubicBezTo>
                <a:cubicBezTo>
                  <a:pt x="398" y="251"/>
                  <a:pt x="383" y="251"/>
                  <a:pt x="369" y="251"/>
                </a:cubicBezTo>
                <a:close/>
                <a:moveTo>
                  <a:pt x="633" y="604"/>
                </a:moveTo>
                <a:lnTo>
                  <a:pt x="633" y="604"/>
                </a:lnTo>
                <a:cubicBezTo>
                  <a:pt x="471" y="442"/>
                  <a:pt x="471" y="442"/>
                  <a:pt x="471" y="442"/>
                </a:cubicBezTo>
                <a:cubicBezTo>
                  <a:pt x="501" y="398"/>
                  <a:pt x="530" y="339"/>
                  <a:pt x="530" y="266"/>
                </a:cubicBezTo>
                <a:cubicBezTo>
                  <a:pt x="530" y="118"/>
                  <a:pt x="412" y="0"/>
                  <a:pt x="265" y="0"/>
                </a:cubicBezTo>
                <a:cubicBezTo>
                  <a:pt x="118" y="0"/>
                  <a:pt x="0" y="118"/>
                  <a:pt x="0" y="266"/>
                </a:cubicBezTo>
                <a:cubicBezTo>
                  <a:pt x="0" y="413"/>
                  <a:pt x="118" y="530"/>
                  <a:pt x="265" y="530"/>
                </a:cubicBezTo>
                <a:cubicBezTo>
                  <a:pt x="339" y="530"/>
                  <a:pt x="383" y="501"/>
                  <a:pt x="442" y="472"/>
                </a:cubicBezTo>
                <a:cubicBezTo>
                  <a:pt x="604" y="634"/>
                  <a:pt x="604" y="634"/>
                  <a:pt x="604" y="634"/>
                </a:cubicBezTo>
                <a:cubicBezTo>
                  <a:pt x="604" y="634"/>
                  <a:pt x="619" y="634"/>
                  <a:pt x="633" y="634"/>
                </a:cubicBezTo>
                <a:cubicBezTo>
                  <a:pt x="633" y="619"/>
                  <a:pt x="633" y="604"/>
                  <a:pt x="633" y="604"/>
                </a:cubicBezTo>
                <a:close/>
                <a:moveTo>
                  <a:pt x="265" y="487"/>
                </a:moveTo>
                <a:lnTo>
                  <a:pt x="265" y="487"/>
                </a:lnTo>
                <a:cubicBezTo>
                  <a:pt x="148" y="487"/>
                  <a:pt x="45" y="383"/>
                  <a:pt x="45" y="266"/>
                </a:cubicBezTo>
                <a:cubicBezTo>
                  <a:pt x="45" y="148"/>
                  <a:pt x="148" y="45"/>
                  <a:pt x="265" y="45"/>
                </a:cubicBezTo>
                <a:cubicBezTo>
                  <a:pt x="398" y="45"/>
                  <a:pt x="486" y="148"/>
                  <a:pt x="486" y="266"/>
                </a:cubicBezTo>
                <a:cubicBezTo>
                  <a:pt x="486" y="383"/>
                  <a:pt x="398" y="487"/>
                  <a:pt x="265" y="487"/>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8" name="Freeform 17"/>
          <p:cNvSpPr>
            <a:spLocks noChangeArrowheads="1"/>
          </p:cNvSpPr>
          <p:nvPr/>
        </p:nvSpPr>
        <p:spPr bwMode="auto">
          <a:xfrm>
            <a:off x="8129292" y="4444422"/>
            <a:ext cx="299029" cy="300757"/>
          </a:xfrm>
          <a:custGeom>
            <a:avLst/>
            <a:gdLst>
              <a:gd name="T0" fmla="*/ 132688 w 634"/>
              <a:gd name="T1" fmla="*/ 90862 h 635"/>
              <a:gd name="T2" fmla="*/ 132688 w 634"/>
              <a:gd name="T3" fmla="*/ 90862 h 635"/>
              <a:gd name="T4" fmla="*/ 100598 w 634"/>
              <a:gd name="T5" fmla="*/ 90862 h 635"/>
              <a:gd name="T6" fmla="*/ 100598 w 634"/>
              <a:gd name="T7" fmla="*/ 64074 h 635"/>
              <a:gd name="T8" fmla="*/ 95550 w 634"/>
              <a:gd name="T9" fmla="*/ 53576 h 635"/>
              <a:gd name="T10" fmla="*/ 90141 w 634"/>
              <a:gd name="T11" fmla="*/ 64074 h 635"/>
              <a:gd name="T12" fmla="*/ 90141 w 634"/>
              <a:gd name="T13" fmla="*/ 90862 h 635"/>
              <a:gd name="T14" fmla="*/ 58411 w 634"/>
              <a:gd name="T15" fmla="*/ 90862 h 635"/>
              <a:gd name="T16" fmla="*/ 53003 w 634"/>
              <a:gd name="T17" fmla="*/ 96292 h 635"/>
              <a:gd name="T18" fmla="*/ 58411 w 634"/>
              <a:gd name="T19" fmla="*/ 106790 h 635"/>
              <a:gd name="T20" fmla="*/ 90141 w 634"/>
              <a:gd name="T21" fmla="*/ 106790 h 635"/>
              <a:gd name="T22" fmla="*/ 90141 w 634"/>
              <a:gd name="T23" fmla="*/ 133579 h 635"/>
              <a:gd name="T24" fmla="*/ 95550 w 634"/>
              <a:gd name="T25" fmla="*/ 138647 h 635"/>
              <a:gd name="T26" fmla="*/ 100598 w 634"/>
              <a:gd name="T27" fmla="*/ 133579 h 635"/>
              <a:gd name="T28" fmla="*/ 100598 w 634"/>
              <a:gd name="T29" fmla="*/ 106790 h 635"/>
              <a:gd name="T30" fmla="*/ 132688 w 634"/>
              <a:gd name="T31" fmla="*/ 106790 h 635"/>
              <a:gd name="T32" fmla="*/ 138096 w 634"/>
              <a:gd name="T33" fmla="*/ 96292 h 635"/>
              <a:gd name="T34" fmla="*/ 132688 w 634"/>
              <a:gd name="T35" fmla="*/ 90862 h 635"/>
              <a:gd name="T36" fmla="*/ 222829 w 634"/>
              <a:gd name="T37" fmla="*/ 218649 h 635"/>
              <a:gd name="T38" fmla="*/ 222829 w 634"/>
              <a:gd name="T39" fmla="*/ 218649 h 635"/>
              <a:gd name="T40" fmla="*/ 164417 w 634"/>
              <a:gd name="T41" fmla="*/ 160005 h 635"/>
              <a:gd name="T42" fmla="*/ 191099 w 634"/>
              <a:gd name="T43" fmla="*/ 96292 h 635"/>
              <a:gd name="T44" fmla="*/ 95550 w 634"/>
              <a:gd name="T45" fmla="*/ 0 h 635"/>
              <a:gd name="T46" fmla="*/ 0 w 634"/>
              <a:gd name="T47" fmla="*/ 96292 h 635"/>
              <a:gd name="T48" fmla="*/ 95550 w 634"/>
              <a:gd name="T49" fmla="*/ 191861 h 635"/>
              <a:gd name="T50" fmla="*/ 153601 w 634"/>
              <a:gd name="T51" fmla="*/ 170865 h 635"/>
              <a:gd name="T52" fmla="*/ 212012 w 634"/>
              <a:gd name="T53" fmla="*/ 229509 h 635"/>
              <a:gd name="T54" fmla="*/ 222829 w 634"/>
              <a:gd name="T55" fmla="*/ 229509 h 635"/>
              <a:gd name="T56" fmla="*/ 222829 w 634"/>
              <a:gd name="T57" fmla="*/ 218649 h 635"/>
              <a:gd name="T58" fmla="*/ 95550 w 634"/>
              <a:gd name="T59" fmla="*/ 176295 h 635"/>
              <a:gd name="T60" fmla="*/ 95550 w 634"/>
              <a:gd name="T61" fmla="*/ 176295 h 635"/>
              <a:gd name="T62" fmla="*/ 15865 w 634"/>
              <a:gd name="T63" fmla="*/ 96292 h 635"/>
              <a:gd name="T64" fmla="*/ 95550 w 634"/>
              <a:gd name="T65" fmla="*/ 16290 h 635"/>
              <a:gd name="T66" fmla="*/ 174874 w 634"/>
              <a:gd name="T67" fmla="*/ 96292 h 635"/>
              <a:gd name="T68" fmla="*/ 95550 w 634"/>
              <a:gd name="T69" fmla="*/ 176295 h 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34" h="635">
                <a:moveTo>
                  <a:pt x="368" y="251"/>
                </a:moveTo>
                <a:lnTo>
                  <a:pt x="368" y="251"/>
                </a:lnTo>
                <a:cubicBezTo>
                  <a:pt x="279" y="251"/>
                  <a:pt x="279" y="251"/>
                  <a:pt x="279" y="251"/>
                </a:cubicBezTo>
                <a:cubicBezTo>
                  <a:pt x="279" y="177"/>
                  <a:pt x="279" y="177"/>
                  <a:pt x="279" y="177"/>
                </a:cubicBezTo>
                <a:cubicBezTo>
                  <a:pt x="279" y="162"/>
                  <a:pt x="279" y="148"/>
                  <a:pt x="265" y="148"/>
                </a:cubicBezTo>
                <a:cubicBezTo>
                  <a:pt x="250" y="148"/>
                  <a:pt x="250" y="162"/>
                  <a:pt x="250" y="177"/>
                </a:cubicBezTo>
                <a:cubicBezTo>
                  <a:pt x="250" y="251"/>
                  <a:pt x="250" y="251"/>
                  <a:pt x="250" y="251"/>
                </a:cubicBezTo>
                <a:cubicBezTo>
                  <a:pt x="162" y="251"/>
                  <a:pt x="162" y="251"/>
                  <a:pt x="162" y="251"/>
                </a:cubicBezTo>
                <a:cubicBezTo>
                  <a:pt x="162" y="251"/>
                  <a:pt x="147" y="251"/>
                  <a:pt x="147" y="266"/>
                </a:cubicBezTo>
                <a:cubicBezTo>
                  <a:pt x="147" y="280"/>
                  <a:pt x="162" y="295"/>
                  <a:pt x="162" y="295"/>
                </a:cubicBezTo>
                <a:cubicBezTo>
                  <a:pt x="250" y="295"/>
                  <a:pt x="250" y="295"/>
                  <a:pt x="250" y="295"/>
                </a:cubicBezTo>
                <a:cubicBezTo>
                  <a:pt x="250" y="369"/>
                  <a:pt x="250" y="369"/>
                  <a:pt x="250" y="369"/>
                </a:cubicBezTo>
                <a:cubicBezTo>
                  <a:pt x="250" y="383"/>
                  <a:pt x="250" y="383"/>
                  <a:pt x="265" y="383"/>
                </a:cubicBezTo>
                <a:cubicBezTo>
                  <a:pt x="279" y="383"/>
                  <a:pt x="279" y="383"/>
                  <a:pt x="279" y="369"/>
                </a:cubicBezTo>
                <a:cubicBezTo>
                  <a:pt x="279" y="295"/>
                  <a:pt x="279" y="295"/>
                  <a:pt x="279" y="295"/>
                </a:cubicBezTo>
                <a:cubicBezTo>
                  <a:pt x="368" y="295"/>
                  <a:pt x="368" y="295"/>
                  <a:pt x="368" y="295"/>
                </a:cubicBezTo>
                <a:cubicBezTo>
                  <a:pt x="368" y="295"/>
                  <a:pt x="383" y="280"/>
                  <a:pt x="383" y="266"/>
                </a:cubicBezTo>
                <a:cubicBezTo>
                  <a:pt x="383" y="251"/>
                  <a:pt x="368" y="251"/>
                  <a:pt x="368" y="251"/>
                </a:cubicBezTo>
                <a:close/>
                <a:moveTo>
                  <a:pt x="618" y="604"/>
                </a:moveTo>
                <a:lnTo>
                  <a:pt x="618" y="604"/>
                </a:lnTo>
                <a:cubicBezTo>
                  <a:pt x="456" y="442"/>
                  <a:pt x="456" y="442"/>
                  <a:pt x="456" y="442"/>
                </a:cubicBezTo>
                <a:cubicBezTo>
                  <a:pt x="500" y="398"/>
                  <a:pt x="530" y="339"/>
                  <a:pt x="530" y="266"/>
                </a:cubicBezTo>
                <a:cubicBezTo>
                  <a:pt x="530" y="118"/>
                  <a:pt x="412" y="0"/>
                  <a:pt x="265" y="0"/>
                </a:cubicBezTo>
                <a:cubicBezTo>
                  <a:pt x="117" y="0"/>
                  <a:pt x="0" y="118"/>
                  <a:pt x="0" y="266"/>
                </a:cubicBezTo>
                <a:cubicBezTo>
                  <a:pt x="0" y="413"/>
                  <a:pt x="117" y="530"/>
                  <a:pt x="265" y="530"/>
                </a:cubicBezTo>
                <a:cubicBezTo>
                  <a:pt x="324" y="530"/>
                  <a:pt x="383" y="501"/>
                  <a:pt x="426" y="472"/>
                </a:cubicBezTo>
                <a:cubicBezTo>
                  <a:pt x="588" y="634"/>
                  <a:pt x="588" y="634"/>
                  <a:pt x="588" y="634"/>
                </a:cubicBezTo>
                <a:cubicBezTo>
                  <a:pt x="603" y="634"/>
                  <a:pt x="618" y="634"/>
                  <a:pt x="618" y="634"/>
                </a:cubicBezTo>
                <a:cubicBezTo>
                  <a:pt x="633" y="619"/>
                  <a:pt x="633" y="604"/>
                  <a:pt x="618" y="604"/>
                </a:cubicBezTo>
                <a:close/>
                <a:moveTo>
                  <a:pt x="265" y="487"/>
                </a:moveTo>
                <a:lnTo>
                  <a:pt x="265" y="487"/>
                </a:lnTo>
                <a:cubicBezTo>
                  <a:pt x="147" y="487"/>
                  <a:pt x="44" y="383"/>
                  <a:pt x="44" y="266"/>
                </a:cubicBezTo>
                <a:cubicBezTo>
                  <a:pt x="44" y="148"/>
                  <a:pt x="147" y="45"/>
                  <a:pt x="265" y="45"/>
                </a:cubicBezTo>
                <a:cubicBezTo>
                  <a:pt x="383" y="45"/>
                  <a:pt x="485" y="148"/>
                  <a:pt x="485" y="266"/>
                </a:cubicBezTo>
                <a:cubicBezTo>
                  <a:pt x="485" y="383"/>
                  <a:pt x="383" y="487"/>
                  <a:pt x="265" y="487"/>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9" name="Freeform 18"/>
          <p:cNvSpPr>
            <a:spLocks noChangeArrowheads="1"/>
          </p:cNvSpPr>
          <p:nvPr/>
        </p:nvSpPr>
        <p:spPr bwMode="auto">
          <a:xfrm>
            <a:off x="7652230" y="4444422"/>
            <a:ext cx="290386" cy="300757"/>
          </a:xfrm>
          <a:custGeom>
            <a:avLst/>
            <a:gdLst>
              <a:gd name="T0" fmla="*/ 221632 w 619"/>
              <a:gd name="T1" fmla="*/ 218649 h 635"/>
              <a:gd name="T2" fmla="*/ 221632 w 619"/>
              <a:gd name="T3" fmla="*/ 218649 h 635"/>
              <a:gd name="T4" fmla="*/ 163535 w 619"/>
              <a:gd name="T5" fmla="*/ 160005 h 635"/>
              <a:gd name="T6" fmla="*/ 190073 w 619"/>
              <a:gd name="T7" fmla="*/ 96292 h 635"/>
              <a:gd name="T8" fmla="*/ 95037 w 619"/>
              <a:gd name="T9" fmla="*/ 0 h 635"/>
              <a:gd name="T10" fmla="*/ 0 w 619"/>
              <a:gd name="T11" fmla="*/ 96292 h 635"/>
              <a:gd name="T12" fmla="*/ 95037 w 619"/>
              <a:gd name="T13" fmla="*/ 191861 h 635"/>
              <a:gd name="T14" fmla="*/ 153134 w 619"/>
              <a:gd name="T15" fmla="*/ 170865 h 635"/>
              <a:gd name="T16" fmla="*/ 211232 w 619"/>
              <a:gd name="T17" fmla="*/ 229509 h 635"/>
              <a:gd name="T18" fmla="*/ 221632 w 619"/>
              <a:gd name="T19" fmla="*/ 229509 h 635"/>
              <a:gd name="T20" fmla="*/ 221632 w 619"/>
              <a:gd name="T21" fmla="*/ 218649 h 635"/>
              <a:gd name="T22" fmla="*/ 95037 w 619"/>
              <a:gd name="T23" fmla="*/ 176295 h 635"/>
              <a:gd name="T24" fmla="*/ 95037 w 619"/>
              <a:gd name="T25" fmla="*/ 176295 h 635"/>
              <a:gd name="T26" fmla="*/ 10400 w 619"/>
              <a:gd name="T27" fmla="*/ 96292 h 635"/>
              <a:gd name="T28" fmla="*/ 95037 w 619"/>
              <a:gd name="T29" fmla="*/ 16290 h 635"/>
              <a:gd name="T30" fmla="*/ 174293 w 619"/>
              <a:gd name="T31" fmla="*/ 96292 h 635"/>
              <a:gd name="T32" fmla="*/ 95037 w 619"/>
              <a:gd name="T33" fmla="*/ 176295 h 6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19" h="635">
                <a:moveTo>
                  <a:pt x="618" y="604"/>
                </a:moveTo>
                <a:lnTo>
                  <a:pt x="618" y="604"/>
                </a:lnTo>
                <a:cubicBezTo>
                  <a:pt x="456" y="442"/>
                  <a:pt x="456" y="442"/>
                  <a:pt x="456" y="442"/>
                </a:cubicBezTo>
                <a:cubicBezTo>
                  <a:pt x="500" y="398"/>
                  <a:pt x="530" y="339"/>
                  <a:pt x="530" y="266"/>
                </a:cubicBezTo>
                <a:cubicBezTo>
                  <a:pt x="530" y="118"/>
                  <a:pt x="412" y="0"/>
                  <a:pt x="265" y="0"/>
                </a:cubicBezTo>
                <a:cubicBezTo>
                  <a:pt x="118" y="0"/>
                  <a:pt x="0" y="118"/>
                  <a:pt x="0" y="266"/>
                </a:cubicBezTo>
                <a:cubicBezTo>
                  <a:pt x="0" y="413"/>
                  <a:pt x="118" y="530"/>
                  <a:pt x="265" y="530"/>
                </a:cubicBezTo>
                <a:cubicBezTo>
                  <a:pt x="324" y="530"/>
                  <a:pt x="382" y="501"/>
                  <a:pt x="427" y="472"/>
                </a:cubicBezTo>
                <a:cubicBezTo>
                  <a:pt x="589" y="634"/>
                  <a:pt x="589" y="634"/>
                  <a:pt x="589" y="634"/>
                </a:cubicBezTo>
                <a:cubicBezTo>
                  <a:pt x="603" y="634"/>
                  <a:pt x="603" y="634"/>
                  <a:pt x="618" y="634"/>
                </a:cubicBezTo>
                <a:cubicBezTo>
                  <a:pt x="618" y="619"/>
                  <a:pt x="618" y="604"/>
                  <a:pt x="618" y="604"/>
                </a:cubicBezTo>
                <a:close/>
                <a:moveTo>
                  <a:pt x="265" y="487"/>
                </a:moveTo>
                <a:lnTo>
                  <a:pt x="265" y="487"/>
                </a:lnTo>
                <a:cubicBezTo>
                  <a:pt x="132" y="487"/>
                  <a:pt x="29" y="383"/>
                  <a:pt x="29" y="266"/>
                </a:cubicBezTo>
                <a:cubicBezTo>
                  <a:pt x="29" y="148"/>
                  <a:pt x="132" y="45"/>
                  <a:pt x="265" y="45"/>
                </a:cubicBezTo>
                <a:cubicBezTo>
                  <a:pt x="382" y="45"/>
                  <a:pt x="486" y="148"/>
                  <a:pt x="486" y="266"/>
                </a:cubicBezTo>
                <a:cubicBezTo>
                  <a:pt x="486" y="383"/>
                  <a:pt x="382" y="487"/>
                  <a:pt x="265" y="487"/>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20" name="Freeform 19"/>
          <p:cNvSpPr>
            <a:spLocks noChangeArrowheads="1"/>
          </p:cNvSpPr>
          <p:nvPr/>
        </p:nvSpPr>
        <p:spPr bwMode="auto">
          <a:xfrm>
            <a:off x="7166526" y="4444422"/>
            <a:ext cx="299028" cy="300757"/>
          </a:xfrm>
          <a:custGeom>
            <a:avLst/>
            <a:gdLst>
              <a:gd name="T0" fmla="*/ 10817 w 634"/>
              <a:gd name="T1" fmla="*/ 85432 h 635"/>
              <a:gd name="T2" fmla="*/ 10817 w 634"/>
              <a:gd name="T3" fmla="*/ 85432 h 635"/>
              <a:gd name="T4" fmla="*/ 79684 w 634"/>
              <a:gd name="T5" fmla="*/ 85432 h 635"/>
              <a:gd name="T6" fmla="*/ 85093 w 634"/>
              <a:gd name="T7" fmla="*/ 80002 h 635"/>
              <a:gd name="T8" fmla="*/ 79684 w 634"/>
              <a:gd name="T9" fmla="*/ 74934 h 635"/>
              <a:gd name="T10" fmla="*/ 26682 w 634"/>
              <a:gd name="T11" fmla="*/ 74934 h 635"/>
              <a:gd name="T12" fmla="*/ 116822 w 634"/>
              <a:gd name="T13" fmla="*/ 16290 h 635"/>
              <a:gd name="T14" fmla="*/ 212372 w 634"/>
              <a:gd name="T15" fmla="*/ 101360 h 635"/>
              <a:gd name="T16" fmla="*/ 228236 w 634"/>
              <a:gd name="T17" fmla="*/ 101360 h 635"/>
              <a:gd name="T18" fmla="*/ 116822 w 634"/>
              <a:gd name="T19" fmla="*/ 0 h 635"/>
              <a:gd name="T20" fmla="*/ 15865 w 634"/>
              <a:gd name="T21" fmla="*/ 58644 h 635"/>
              <a:gd name="T22" fmla="*/ 15865 w 634"/>
              <a:gd name="T23" fmla="*/ 10860 h 635"/>
              <a:gd name="T24" fmla="*/ 10817 w 634"/>
              <a:gd name="T25" fmla="*/ 0 h 635"/>
              <a:gd name="T26" fmla="*/ 0 w 634"/>
              <a:gd name="T27" fmla="*/ 10860 h 635"/>
              <a:gd name="T28" fmla="*/ 0 w 634"/>
              <a:gd name="T29" fmla="*/ 80002 h 635"/>
              <a:gd name="T30" fmla="*/ 10817 w 634"/>
              <a:gd name="T31" fmla="*/ 85432 h 635"/>
              <a:gd name="T32" fmla="*/ 223189 w 634"/>
              <a:gd name="T33" fmla="*/ 144077 h 635"/>
              <a:gd name="T34" fmla="*/ 223189 w 634"/>
              <a:gd name="T35" fmla="*/ 144077 h 635"/>
              <a:gd name="T36" fmla="*/ 148552 w 634"/>
              <a:gd name="T37" fmla="*/ 144077 h 635"/>
              <a:gd name="T38" fmla="*/ 143504 w 634"/>
              <a:gd name="T39" fmla="*/ 149507 h 635"/>
              <a:gd name="T40" fmla="*/ 148552 w 634"/>
              <a:gd name="T41" fmla="*/ 160005 h 635"/>
              <a:gd name="T42" fmla="*/ 206963 w 634"/>
              <a:gd name="T43" fmla="*/ 160005 h 635"/>
              <a:gd name="T44" fmla="*/ 116822 w 634"/>
              <a:gd name="T45" fmla="*/ 213219 h 635"/>
              <a:gd name="T46" fmla="*/ 15865 w 634"/>
              <a:gd name="T47" fmla="*/ 128149 h 635"/>
              <a:gd name="T48" fmla="*/ 5408 w 634"/>
              <a:gd name="T49" fmla="*/ 128149 h 635"/>
              <a:gd name="T50" fmla="*/ 116822 w 634"/>
              <a:gd name="T51" fmla="*/ 229509 h 635"/>
              <a:gd name="T52" fmla="*/ 212372 w 634"/>
              <a:gd name="T53" fmla="*/ 170865 h 635"/>
              <a:gd name="T54" fmla="*/ 212372 w 634"/>
              <a:gd name="T55" fmla="*/ 224079 h 635"/>
              <a:gd name="T56" fmla="*/ 223189 w 634"/>
              <a:gd name="T57" fmla="*/ 229509 h 635"/>
              <a:gd name="T58" fmla="*/ 228236 w 634"/>
              <a:gd name="T59" fmla="*/ 224079 h 635"/>
              <a:gd name="T60" fmla="*/ 228236 w 634"/>
              <a:gd name="T61" fmla="*/ 149507 h 635"/>
              <a:gd name="T62" fmla="*/ 223189 w 634"/>
              <a:gd name="T63" fmla="*/ 144077 h 6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4" h="635">
                <a:moveTo>
                  <a:pt x="30" y="236"/>
                </a:moveTo>
                <a:lnTo>
                  <a:pt x="30" y="236"/>
                </a:lnTo>
                <a:cubicBezTo>
                  <a:pt x="221" y="236"/>
                  <a:pt x="221" y="236"/>
                  <a:pt x="221" y="236"/>
                </a:cubicBezTo>
                <a:cubicBezTo>
                  <a:pt x="236" y="236"/>
                  <a:pt x="236" y="236"/>
                  <a:pt x="236" y="221"/>
                </a:cubicBezTo>
                <a:cubicBezTo>
                  <a:pt x="236" y="207"/>
                  <a:pt x="236" y="207"/>
                  <a:pt x="221" y="207"/>
                </a:cubicBezTo>
                <a:cubicBezTo>
                  <a:pt x="74" y="207"/>
                  <a:pt x="74" y="207"/>
                  <a:pt x="74" y="207"/>
                </a:cubicBezTo>
                <a:cubicBezTo>
                  <a:pt x="118" y="104"/>
                  <a:pt x="207" y="45"/>
                  <a:pt x="324" y="45"/>
                </a:cubicBezTo>
                <a:cubicBezTo>
                  <a:pt x="457" y="45"/>
                  <a:pt x="574" y="148"/>
                  <a:pt x="589" y="280"/>
                </a:cubicBezTo>
                <a:cubicBezTo>
                  <a:pt x="633" y="280"/>
                  <a:pt x="633" y="280"/>
                  <a:pt x="633" y="280"/>
                </a:cubicBezTo>
                <a:cubicBezTo>
                  <a:pt x="619" y="118"/>
                  <a:pt x="486" y="0"/>
                  <a:pt x="324" y="0"/>
                </a:cubicBezTo>
                <a:cubicBezTo>
                  <a:pt x="207" y="0"/>
                  <a:pt x="103" y="74"/>
                  <a:pt x="44" y="162"/>
                </a:cubicBezTo>
                <a:cubicBezTo>
                  <a:pt x="44" y="30"/>
                  <a:pt x="44" y="30"/>
                  <a:pt x="44" y="30"/>
                </a:cubicBezTo>
                <a:cubicBezTo>
                  <a:pt x="44" y="15"/>
                  <a:pt x="30" y="0"/>
                  <a:pt x="30" y="0"/>
                </a:cubicBezTo>
                <a:cubicBezTo>
                  <a:pt x="15" y="0"/>
                  <a:pt x="0" y="15"/>
                  <a:pt x="0" y="30"/>
                </a:cubicBezTo>
                <a:cubicBezTo>
                  <a:pt x="0" y="221"/>
                  <a:pt x="0" y="221"/>
                  <a:pt x="0" y="221"/>
                </a:cubicBezTo>
                <a:cubicBezTo>
                  <a:pt x="0" y="236"/>
                  <a:pt x="30" y="236"/>
                  <a:pt x="30" y="236"/>
                </a:cubicBezTo>
                <a:close/>
                <a:moveTo>
                  <a:pt x="619" y="398"/>
                </a:moveTo>
                <a:lnTo>
                  <a:pt x="619" y="398"/>
                </a:lnTo>
                <a:cubicBezTo>
                  <a:pt x="412" y="398"/>
                  <a:pt x="412" y="398"/>
                  <a:pt x="412" y="398"/>
                </a:cubicBezTo>
                <a:lnTo>
                  <a:pt x="398" y="413"/>
                </a:lnTo>
                <a:cubicBezTo>
                  <a:pt x="398" y="428"/>
                  <a:pt x="412" y="442"/>
                  <a:pt x="412" y="442"/>
                </a:cubicBezTo>
                <a:cubicBezTo>
                  <a:pt x="574" y="442"/>
                  <a:pt x="574" y="442"/>
                  <a:pt x="574" y="442"/>
                </a:cubicBezTo>
                <a:cubicBezTo>
                  <a:pt x="530" y="530"/>
                  <a:pt x="427" y="589"/>
                  <a:pt x="324" y="589"/>
                </a:cubicBezTo>
                <a:cubicBezTo>
                  <a:pt x="177" y="589"/>
                  <a:pt x="74" y="487"/>
                  <a:pt x="44" y="354"/>
                </a:cubicBezTo>
                <a:cubicBezTo>
                  <a:pt x="15" y="354"/>
                  <a:pt x="15" y="354"/>
                  <a:pt x="15" y="354"/>
                </a:cubicBezTo>
                <a:cubicBezTo>
                  <a:pt x="30" y="516"/>
                  <a:pt x="162" y="634"/>
                  <a:pt x="324" y="634"/>
                </a:cubicBezTo>
                <a:cubicBezTo>
                  <a:pt x="442" y="634"/>
                  <a:pt x="545" y="575"/>
                  <a:pt x="589" y="472"/>
                </a:cubicBezTo>
                <a:cubicBezTo>
                  <a:pt x="589" y="619"/>
                  <a:pt x="589" y="619"/>
                  <a:pt x="589" y="619"/>
                </a:cubicBezTo>
                <a:cubicBezTo>
                  <a:pt x="589" y="619"/>
                  <a:pt x="604" y="634"/>
                  <a:pt x="619" y="634"/>
                </a:cubicBezTo>
                <a:lnTo>
                  <a:pt x="633" y="619"/>
                </a:lnTo>
                <a:cubicBezTo>
                  <a:pt x="633" y="413"/>
                  <a:pt x="633" y="413"/>
                  <a:pt x="633" y="413"/>
                </a:cubicBezTo>
                <a:cubicBezTo>
                  <a:pt x="633" y="398"/>
                  <a:pt x="619" y="398"/>
                  <a:pt x="619" y="398"/>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21" name="Freeform 20"/>
          <p:cNvSpPr>
            <a:spLocks noChangeArrowheads="1"/>
          </p:cNvSpPr>
          <p:nvPr/>
        </p:nvSpPr>
        <p:spPr bwMode="auto">
          <a:xfrm>
            <a:off x="6689464" y="4444422"/>
            <a:ext cx="299028" cy="300757"/>
          </a:xfrm>
          <a:custGeom>
            <a:avLst/>
            <a:gdLst>
              <a:gd name="T0" fmla="*/ 169825 w 634"/>
              <a:gd name="T1" fmla="*/ 16290 h 635"/>
              <a:gd name="T2" fmla="*/ 169825 w 634"/>
              <a:gd name="T3" fmla="*/ 16290 h 635"/>
              <a:gd name="T4" fmla="*/ 217420 w 634"/>
              <a:gd name="T5" fmla="*/ 16290 h 635"/>
              <a:gd name="T6" fmla="*/ 228236 w 634"/>
              <a:gd name="T7" fmla="*/ 10860 h 635"/>
              <a:gd name="T8" fmla="*/ 217420 w 634"/>
              <a:gd name="T9" fmla="*/ 0 h 635"/>
              <a:gd name="T10" fmla="*/ 148552 w 634"/>
              <a:gd name="T11" fmla="*/ 0 h 635"/>
              <a:gd name="T12" fmla="*/ 143144 w 634"/>
              <a:gd name="T13" fmla="*/ 10860 h 635"/>
              <a:gd name="T14" fmla="*/ 143144 w 634"/>
              <a:gd name="T15" fmla="*/ 80002 h 635"/>
              <a:gd name="T16" fmla="*/ 148552 w 634"/>
              <a:gd name="T17" fmla="*/ 85432 h 635"/>
              <a:gd name="T18" fmla="*/ 153600 w 634"/>
              <a:gd name="T19" fmla="*/ 80002 h 635"/>
              <a:gd name="T20" fmla="*/ 153600 w 634"/>
              <a:gd name="T21" fmla="*/ 26788 h 635"/>
              <a:gd name="T22" fmla="*/ 212011 w 634"/>
              <a:gd name="T23" fmla="*/ 117651 h 635"/>
              <a:gd name="T24" fmla="*/ 111414 w 634"/>
              <a:gd name="T25" fmla="*/ 213219 h 635"/>
              <a:gd name="T26" fmla="*/ 15865 w 634"/>
              <a:gd name="T27" fmla="*/ 117651 h 635"/>
              <a:gd name="T28" fmla="*/ 100597 w 634"/>
              <a:gd name="T29" fmla="*/ 16290 h 635"/>
              <a:gd name="T30" fmla="*/ 100597 w 634"/>
              <a:gd name="T31" fmla="*/ 5430 h 635"/>
              <a:gd name="T32" fmla="*/ 0 w 634"/>
              <a:gd name="T33" fmla="*/ 117651 h 635"/>
              <a:gd name="T34" fmla="*/ 111414 w 634"/>
              <a:gd name="T35" fmla="*/ 229509 h 635"/>
              <a:gd name="T36" fmla="*/ 228236 w 634"/>
              <a:gd name="T37" fmla="*/ 117651 h 635"/>
              <a:gd name="T38" fmla="*/ 169825 w 634"/>
              <a:gd name="T39" fmla="*/ 16290 h 63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34" h="635">
                <a:moveTo>
                  <a:pt x="471" y="45"/>
                </a:moveTo>
                <a:lnTo>
                  <a:pt x="471" y="45"/>
                </a:lnTo>
                <a:cubicBezTo>
                  <a:pt x="603" y="45"/>
                  <a:pt x="603" y="45"/>
                  <a:pt x="603" y="45"/>
                </a:cubicBezTo>
                <a:cubicBezTo>
                  <a:pt x="618" y="45"/>
                  <a:pt x="633" y="30"/>
                  <a:pt x="633" y="30"/>
                </a:cubicBezTo>
                <a:cubicBezTo>
                  <a:pt x="633" y="15"/>
                  <a:pt x="618" y="0"/>
                  <a:pt x="603" y="0"/>
                </a:cubicBezTo>
                <a:cubicBezTo>
                  <a:pt x="412" y="0"/>
                  <a:pt x="412" y="0"/>
                  <a:pt x="412" y="0"/>
                </a:cubicBezTo>
                <a:cubicBezTo>
                  <a:pt x="412" y="0"/>
                  <a:pt x="397" y="0"/>
                  <a:pt x="397" y="30"/>
                </a:cubicBezTo>
                <a:cubicBezTo>
                  <a:pt x="397" y="221"/>
                  <a:pt x="397" y="221"/>
                  <a:pt x="397" y="221"/>
                </a:cubicBezTo>
                <a:cubicBezTo>
                  <a:pt x="397" y="236"/>
                  <a:pt x="397" y="236"/>
                  <a:pt x="412" y="236"/>
                </a:cubicBezTo>
                <a:cubicBezTo>
                  <a:pt x="426" y="236"/>
                  <a:pt x="426" y="236"/>
                  <a:pt x="426" y="221"/>
                </a:cubicBezTo>
                <a:cubicBezTo>
                  <a:pt x="426" y="74"/>
                  <a:pt x="426" y="74"/>
                  <a:pt x="426" y="74"/>
                </a:cubicBezTo>
                <a:cubicBezTo>
                  <a:pt x="530" y="118"/>
                  <a:pt x="588" y="207"/>
                  <a:pt x="588" y="325"/>
                </a:cubicBezTo>
                <a:cubicBezTo>
                  <a:pt x="588" y="472"/>
                  <a:pt x="471" y="589"/>
                  <a:pt x="309" y="589"/>
                </a:cubicBezTo>
                <a:cubicBezTo>
                  <a:pt x="162" y="589"/>
                  <a:pt x="44" y="472"/>
                  <a:pt x="44" y="325"/>
                </a:cubicBezTo>
                <a:cubicBezTo>
                  <a:pt x="44" y="177"/>
                  <a:pt x="147" y="74"/>
                  <a:pt x="279" y="45"/>
                </a:cubicBezTo>
                <a:cubicBezTo>
                  <a:pt x="279" y="15"/>
                  <a:pt x="279" y="15"/>
                  <a:pt x="279" y="15"/>
                </a:cubicBezTo>
                <a:cubicBezTo>
                  <a:pt x="117" y="30"/>
                  <a:pt x="0" y="162"/>
                  <a:pt x="0" y="325"/>
                </a:cubicBezTo>
                <a:cubicBezTo>
                  <a:pt x="0" y="487"/>
                  <a:pt x="147" y="634"/>
                  <a:pt x="309" y="634"/>
                </a:cubicBezTo>
                <a:cubicBezTo>
                  <a:pt x="485" y="634"/>
                  <a:pt x="633" y="487"/>
                  <a:pt x="633" y="325"/>
                </a:cubicBezTo>
                <a:cubicBezTo>
                  <a:pt x="633" y="207"/>
                  <a:pt x="559" y="104"/>
                  <a:pt x="471" y="45"/>
                </a:cubicBezTo>
              </a:path>
            </a:pathLst>
          </a:custGeom>
          <a:solidFill>
            <a:schemeClr val="tx1">
              <a:lumMod val="75000"/>
              <a:lumOff val="25000"/>
            </a:schemeClr>
          </a:solidFill>
          <a:ln>
            <a:noFill/>
          </a:ln>
          <a:effectLst/>
          <a:extLst/>
        </p:spPr>
        <p:txBody>
          <a:bodyPr wrap="none" anchor="ctr"/>
          <a:lstStyle/>
          <a:p>
            <a:endParaRPr lang="en-US" sz="2700"/>
          </a:p>
        </p:txBody>
      </p:sp>
      <p:sp>
        <p:nvSpPr>
          <p:cNvPr id="22" name="Freeform 21"/>
          <p:cNvSpPr>
            <a:spLocks noChangeArrowheads="1"/>
          </p:cNvSpPr>
          <p:nvPr/>
        </p:nvSpPr>
        <p:spPr bwMode="auto">
          <a:xfrm>
            <a:off x="6208945" y="4444422"/>
            <a:ext cx="290386" cy="300757"/>
          </a:xfrm>
          <a:custGeom>
            <a:avLst/>
            <a:gdLst>
              <a:gd name="T0" fmla="*/ 110816 w 619"/>
              <a:gd name="T1" fmla="*/ 0 h 635"/>
              <a:gd name="T2" fmla="*/ 110816 w 619"/>
              <a:gd name="T3" fmla="*/ 0 h 635"/>
              <a:gd name="T4" fmla="*/ 0 w 619"/>
              <a:gd name="T5" fmla="*/ 117651 h 635"/>
              <a:gd name="T6" fmla="*/ 110816 w 619"/>
              <a:gd name="T7" fmla="*/ 229509 h 635"/>
              <a:gd name="T8" fmla="*/ 221632 w 619"/>
              <a:gd name="T9" fmla="*/ 117651 h 635"/>
              <a:gd name="T10" fmla="*/ 110816 w 619"/>
              <a:gd name="T11" fmla="*/ 0 h 635"/>
              <a:gd name="T12" fmla="*/ 110816 w 619"/>
              <a:gd name="T13" fmla="*/ 213219 h 635"/>
              <a:gd name="T14" fmla="*/ 110816 w 619"/>
              <a:gd name="T15" fmla="*/ 213219 h 635"/>
              <a:gd name="T16" fmla="*/ 10400 w 619"/>
              <a:gd name="T17" fmla="*/ 117651 h 635"/>
              <a:gd name="T18" fmla="*/ 110816 w 619"/>
              <a:gd name="T19" fmla="*/ 16290 h 635"/>
              <a:gd name="T20" fmla="*/ 211232 w 619"/>
              <a:gd name="T21" fmla="*/ 117651 h 635"/>
              <a:gd name="T22" fmla="*/ 110816 w 619"/>
              <a:gd name="T23" fmla="*/ 213219 h 635"/>
              <a:gd name="T24" fmla="*/ 153134 w 619"/>
              <a:gd name="T25" fmla="*/ 64074 h 635"/>
              <a:gd name="T26" fmla="*/ 153134 w 619"/>
              <a:gd name="T27" fmla="*/ 64074 h 635"/>
              <a:gd name="T28" fmla="*/ 142375 w 619"/>
              <a:gd name="T29" fmla="*/ 69504 h 635"/>
              <a:gd name="T30" fmla="*/ 100416 w 619"/>
              <a:gd name="T31" fmla="*/ 149507 h 635"/>
              <a:gd name="T32" fmla="*/ 73877 w 619"/>
              <a:gd name="T33" fmla="*/ 122719 h 635"/>
              <a:gd name="T34" fmla="*/ 63477 w 619"/>
              <a:gd name="T35" fmla="*/ 122719 h 635"/>
              <a:gd name="T36" fmla="*/ 63477 w 619"/>
              <a:gd name="T37" fmla="*/ 133579 h 635"/>
              <a:gd name="T38" fmla="*/ 95037 w 619"/>
              <a:gd name="T39" fmla="*/ 165435 h 635"/>
              <a:gd name="T40" fmla="*/ 105437 w 619"/>
              <a:gd name="T41" fmla="*/ 165435 h 635"/>
              <a:gd name="T42" fmla="*/ 158155 w 619"/>
              <a:gd name="T43" fmla="*/ 74934 h 635"/>
              <a:gd name="T44" fmla="*/ 153134 w 619"/>
              <a:gd name="T45" fmla="*/ 64074 h 63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19" h="635">
                <a:moveTo>
                  <a:pt x="309" y="0"/>
                </a:moveTo>
                <a:lnTo>
                  <a:pt x="309" y="0"/>
                </a:lnTo>
                <a:cubicBezTo>
                  <a:pt x="132" y="0"/>
                  <a:pt x="0" y="148"/>
                  <a:pt x="0" y="325"/>
                </a:cubicBezTo>
                <a:cubicBezTo>
                  <a:pt x="0" y="487"/>
                  <a:pt x="132" y="634"/>
                  <a:pt x="309" y="634"/>
                </a:cubicBezTo>
                <a:cubicBezTo>
                  <a:pt x="486" y="634"/>
                  <a:pt x="618" y="487"/>
                  <a:pt x="618" y="325"/>
                </a:cubicBezTo>
                <a:cubicBezTo>
                  <a:pt x="618" y="148"/>
                  <a:pt x="486" y="0"/>
                  <a:pt x="309" y="0"/>
                </a:cubicBezTo>
                <a:close/>
                <a:moveTo>
                  <a:pt x="309" y="589"/>
                </a:moveTo>
                <a:lnTo>
                  <a:pt x="309" y="589"/>
                </a:lnTo>
                <a:cubicBezTo>
                  <a:pt x="162" y="589"/>
                  <a:pt x="29" y="472"/>
                  <a:pt x="29" y="325"/>
                </a:cubicBezTo>
                <a:cubicBezTo>
                  <a:pt x="29" y="162"/>
                  <a:pt x="162" y="45"/>
                  <a:pt x="309" y="45"/>
                </a:cubicBezTo>
                <a:cubicBezTo>
                  <a:pt x="456" y="45"/>
                  <a:pt x="589" y="162"/>
                  <a:pt x="589" y="325"/>
                </a:cubicBezTo>
                <a:cubicBezTo>
                  <a:pt x="589" y="472"/>
                  <a:pt x="456" y="589"/>
                  <a:pt x="309" y="589"/>
                </a:cubicBezTo>
                <a:close/>
                <a:moveTo>
                  <a:pt x="427" y="177"/>
                </a:moveTo>
                <a:lnTo>
                  <a:pt x="427" y="177"/>
                </a:lnTo>
                <a:cubicBezTo>
                  <a:pt x="412" y="177"/>
                  <a:pt x="412" y="177"/>
                  <a:pt x="397" y="192"/>
                </a:cubicBezTo>
                <a:cubicBezTo>
                  <a:pt x="280" y="413"/>
                  <a:pt x="280" y="413"/>
                  <a:pt x="280" y="413"/>
                </a:cubicBezTo>
                <a:cubicBezTo>
                  <a:pt x="206" y="339"/>
                  <a:pt x="206" y="339"/>
                  <a:pt x="206" y="339"/>
                </a:cubicBezTo>
                <a:cubicBezTo>
                  <a:pt x="191" y="339"/>
                  <a:pt x="191" y="339"/>
                  <a:pt x="177" y="339"/>
                </a:cubicBezTo>
                <a:cubicBezTo>
                  <a:pt x="162" y="354"/>
                  <a:pt x="162" y="369"/>
                  <a:pt x="177" y="369"/>
                </a:cubicBezTo>
                <a:cubicBezTo>
                  <a:pt x="265" y="457"/>
                  <a:pt x="265" y="457"/>
                  <a:pt x="265" y="457"/>
                </a:cubicBezTo>
                <a:cubicBezTo>
                  <a:pt x="280" y="457"/>
                  <a:pt x="280" y="457"/>
                  <a:pt x="294" y="457"/>
                </a:cubicBezTo>
                <a:lnTo>
                  <a:pt x="441" y="207"/>
                </a:lnTo>
                <a:cubicBezTo>
                  <a:pt x="441" y="207"/>
                  <a:pt x="441" y="192"/>
                  <a:pt x="427" y="177"/>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23" name="Freeform 22"/>
          <p:cNvSpPr>
            <a:spLocks noChangeArrowheads="1"/>
          </p:cNvSpPr>
          <p:nvPr/>
        </p:nvSpPr>
        <p:spPr bwMode="auto">
          <a:xfrm>
            <a:off x="10535344" y="3967360"/>
            <a:ext cx="290386" cy="299030"/>
          </a:xfrm>
          <a:custGeom>
            <a:avLst/>
            <a:gdLst>
              <a:gd name="T0" fmla="*/ 153134 w 619"/>
              <a:gd name="T1" fmla="*/ 74261 h 634"/>
              <a:gd name="T2" fmla="*/ 153134 w 619"/>
              <a:gd name="T3" fmla="*/ 74261 h 634"/>
              <a:gd name="T4" fmla="*/ 142734 w 619"/>
              <a:gd name="T5" fmla="*/ 74261 h 634"/>
              <a:gd name="T6" fmla="*/ 110816 w 619"/>
              <a:gd name="T7" fmla="*/ 100937 h 634"/>
              <a:gd name="T8" fmla="*/ 79257 w 619"/>
              <a:gd name="T9" fmla="*/ 74261 h 634"/>
              <a:gd name="T10" fmla="*/ 68498 w 619"/>
              <a:gd name="T11" fmla="*/ 74261 h 634"/>
              <a:gd name="T12" fmla="*/ 68498 w 619"/>
              <a:gd name="T13" fmla="*/ 84715 h 634"/>
              <a:gd name="T14" fmla="*/ 100416 w 619"/>
              <a:gd name="T15" fmla="*/ 111392 h 634"/>
              <a:gd name="T16" fmla="*/ 68498 w 619"/>
              <a:gd name="T17" fmla="*/ 143115 h 634"/>
              <a:gd name="T18" fmla="*/ 68498 w 619"/>
              <a:gd name="T19" fmla="*/ 153929 h 634"/>
              <a:gd name="T20" fmla="*/ 79257 w 619"/>
              <a:gd name="T21" fmla="*/ 153929 h 634"/>
              <a:gd name="T22" fmla="*/ 110816 w 619"/>
              <a:gd name="T23" fmla="*/ 121846 h 634"/>
              <a:gd name="T24" fmla="*/ 142734 w 619"/>
              <a:gd name="T25" fmla="*/ 153929 h 634"/>
              <a:gd name="T26" fmla="*/ 153134 w 619"/>
              <a:gd name="T27" fmla="*/ 153929 h 634"/>
              <a:gd name="T28" fmla="*/ 153134 w 619"/>
              <a:gd name="T29" fmla="*/ 143115 h 634"/>
              <a:gd name="T30" fmla="*/ 121575 w 619"/>
              <a:gd name="T31" fmla="*/ 111392 h 634"/>
              <a:gd name="T32" fmla="*/ 153134 w 619"/>
              <a:gd name="T33" fmla="*/ 84715 h 634"/>
              <a:gd name="T34" fmla="*/ 153134 w 619"/>
              <a:gd name="T35" fmla="*/ 74261 h 634"/>
              <a:gd name="T36" fmla="*/ 110816 w 619"/>
              <a:gd name="T37" fmla="*/ 0 h 634"/>
              <a:gd name="T38" fmla="*/ 110816 w 619"/>
              <a:gd name="T39" fmla="*/ 0 h 634"/>
              <a:gd name="T40" fmla="*/ 0 w 619"/>
              <a:gd name="T41" fmla="*/ 111392 h 634"/>
              <a:gd name="T42" fmla="*/ 110816 w 619"/>
              <a:gd name="T43" fmla="*/ 228191 h 634"/>
              <a:gd name="T44" fmla="*/ 221632 w 619"/>
              <a:gd name="T45" fmla="*/ 111392 h 634"/>
              <a:gd name="T46" fmla="*/ 110816 w 619"/>
              <a:gd name="T47" fmla="*/ 0 h 634"/>
              <a:gd name="T48" fmla="*/ 110816 w 619"/>
              <a:gd name="T49" fmla="*/ 212329 h 634"/>
              <a:gd name="T50" fmla="*/ 110816 w 619"/>
              <a:gd name="T51" fmla="*/ 212329 h 634"/>
              <a:gd name="T52" fmla="*/ 10400 w 619"/>
              <a:gd name="T53" fmla="*/ 111392 h 634"/>
              <a:gd name="T54" fmla="*/ 110816 w 619"/>
              <a:gd name="T55" fmla="*/ 15862 h 634"/>
              <a:gd name="T56" fmla="*/ 211232 w 619"/>
              <a:gd name="T57" fmla="*/ 111392 h 634"/>
              <a:gd name="T58" fmla="*/ 110816 w 619"/>
              <a:gd name="T59" fmla="*/ 212329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19" h="634">
                <a:moveTo>
                  <a:pt x="427" y="206"/>
                </a:moveTo>
                <a:lnTo>
                  <a:pt x="427" y="206"/>
                </a:lnTo>
                <a:cubicBezTo>
                  <a:pt x="412" y="191"/>
                  <a:pt x="398" y="191"/>
                  <a:pt x="398" y="206"/>
                </a:cubicBezTo>
                <a:cubicBezTo>
                  <a:pt x="309" y="280"/>
                  <a:pt x="309" y="280"/>
                  <a:pt x="309" y="280"/>
                </a:cubicBezTo>
                <a:cubicBezTo>
                  <a:pt x="221" y="206"/>
                  <a:pt x="221" y="206"/>
                  <a:pt x="221" y="206"/>
                </a:cubicBezTo>
                <a:cubicBezTo>
                  <a:pt x="221" y="191"/>
                  <a:pt x="206" y="191"/>
                  <a:pt x="191" y="206"/>
                </a:cubicBezTo>
                <a:cubicBezTo>
                  <a:pt x="191" y="206"/>
                  <a:pt x="191" y="221"/>
                  <a:pt x="191" y="235"/>
                </a:cubicBezTo>
                <a:cubicBezTo>
                  <a:pt x="280" y="309"/>
                  <a:pt x="280" y="309"/>
                  <a:pt x="280" y="309"/>
                </a:cubicBezTo>
                <a:cubicBezTo>
                  <a:pt x="191" y="397"/>
                  <a:pt x="191" y="397"/>
                  <a:pt x="191" y="397"/>
                </a:cubicBezTo>
                <a:cubicBezTo>
                  <a:pt x="191" y="412"/>
                  <a:pt x="191" y="412"/>
                  <a:pt x="191" y="427"/>
                </a:cubicBezTo>
                <a:cubicBezTo>
                  <a:pt x="206" y="427"/>
                  <a:pt x="221" y="427"/>
                  <a:pt x="221" y="427"/>
                </a:cubicBezTo>
                <a:cubicBezTo>
                  <a:pt x="309" y="338"/>
                  <a:pt x="309" y="338"/>
                  <a:pt x="309" y="338"/>
                </a:cubicBezTo>
                <a:cubicBezTo>
                  <a:pt x="398" y="427"/>
                  <a:pt x="398" y="427"/>
                  <a:pt x="398" y="427"/>
                </a:cubicBezTo>
                <a:cubicBezTo>
                  <a:pt x="398" y="427"/>
                  <a:pt x="412" y="427"/>
                  <a:pt x="427" y="427"/>
                </a:cubicBezTo>
                <a:cubicBezTo>
                  <a:pt x="427" y="412"/>
                  <a:pt x="427" y="412"/>
                  <a:pt x="427" y="397"/>
                </a:cubicBezTo>
                <a:cubicBezTo>
                  <a:pt x="339" y="309"/>
                  <a:pt x="339" y="309"/>
                  <a:pt x="339" y="309"/>
                </a:cubicBezTo>
                <a:cubicBezTo>
                  <a:pt x="427" y="235"/>
                  <a:pt x="427" y="235"/>
                  <a:pt x="427" y="235"/>
                </a:cubicBezTo>
                <a:cubicBezTo>
                  <a:pt x="427" y="221"/>
                  <a:pt x="427" y="206"/>
                  <a:pt x="427" y="206"/>
                </a:cubicBezTo>
                <a:close/>
                <a:moveTo>
                  <a:pt x="309" y="0"/>
                </a:moveTo>
                <a:lnTo>
                  <a:pt x="309" y="0"/>
                </a:lnTo>
                <a:cubicBezTo>
                  <a:pt x="132" y="0"/>
                  <a:pt x="0" y="147"/>
                  <a:pt x="0" y="309"/>
                </a:cubicBezTo>
                <a:cubicBezTo>
                  <a:pt x="0" y="485"/>
                  <a:pt x="132" y="633"/>
                  <a:pt x="309" y="633"/>
                </a:cubicBezTo>
                <a:cubicBezTo>
                  <a:pt x="486" y="633"/>
                  <a:pt x="618" y="485"/>
                  <a:pt x="618" y="309"/>
                </a:cubicBezTo>
                <a:cubicBezTo>
                  <a:pt x="618" y="147"/>
                  <a:pt x="486" y="0"/>
                  <a:pt x="309" y="0"/>
                </a:cubicBezTo>
                <a:close/>
                <a:moveTo>
                  <a:pt x="309" y="589"/>
                </a:moveTo>
                <a:lnTo>
                  <a:pt x="309" y="589"/>
                </a:lnTo>
                <a:cubicBezTo>
                  <a:pt x="162" y="589"/>
                  <a:pt x="29" y="471"/>
                  <a:pt x="29" y="309"/>
                </a:cubicBezTo>
                <a:cubicBezTo>
                  <a:pt x="29" y="162"/>
                  <a:pt x="162" y="44"/>
                  <a:pt x="309" y="44"/>
                </a:cubicBezTo>
                <a:cubicBezTo>
                  <a:pt x="457" y="44"/>
                  <a:pt x="589" y="162"/>
                  <a:pt x="589" y="309"/>
                </a:cubicBezTo>
                <a:cubicBezTo>
                  <a:pt x="589" y="471"/>
                  <a:pt x="457" y="589"/>
                  <a:pt x="309" y="589"/>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24" name="Freeform 23"/>
          <p:cNvSpPr>
            <a:spLocks noChangeArrowheads="1"/>
          </p:cNvSpPr>
          <p:nvPr/>
        </p:nvSpPr>
        <p:spPr bwMode="auto">
          <a:xfrm>
            <a:off x="10051370" y="3967360"/>
            <a:ext cx="299029" cy="299030"/>
          </a:xfrm>
          <a:custGeom>
            <a:avLst/>
            <a:gdLst>
              <a:gd name="T0" fmla="*/ 159370 w 634"/>
              <a:gd name="T1" fmla="*/ 105984 h 634"/>
              <a:gd name="T2" fmla="*/ 159370 w 634"/>
              <a:gd name="T3" fmla="*/ 105984 h 634"/>
              <a:gd name="T4" fmla="*/ 74637 w 634"/>
              <a:gd name="T5" fmla="*/ 105984 h 634"/>
              <a:gd name="T6" fmla="*/ 63820 w 634"/>
              <a:gd name="T7" fmla="*/ 111392 h 634"/>
              <a:gd name="T8" fmla="*/ 74637 w 634"/>
              <a:gd name="T9" fmla="*/ 121846 h 634"/>
              <a:gd name="T10" fmla="*/ 159370 w 634"/>
              <a:gd name="T11" fmla="*/ 121846 h 634"/>
              <a:gd name="T12" fmla="*/ 164778 w 634"/>
              <a:gd name="T13" fmla="*/ 111392 h 634"/>
              <a:gd name="T14" fmla="*/ 159370 w 634"/>
              <a:gd name="T15" fmla="*/ 105984 h 634"/>
              <a:gd name="T16" fmla="*/ 116823 w 634"/>
              <a:gd name="T17" fmla="*/ 0 h 634"/>
              <a:gd name="T18" fmla="*/ 116823 w 634"/>
              <a:gd name="T19" fmla="*/ 0 h 634"/>
              <a:gd name="T20" fmla="*/ 0 w 634"/>
              <a:gd name="T21" fmla="*/ 111392 h 634"/>
              <a:gd name="T22" fmla="*/ 116823 w 634"/>
              <a:gd name="T23" fmla="*/ 228191 h 634"/>
              <a:gd name="T24" fmla="*/ 228237 w 634"/>
              <a:gd name="T25" fmla="*/ 111392 h 634"/>
              <a:gd name="T26" fmla="*/ 116823 w 634"/>
              <a:gd name="T27" fmla="*/ 0 h 634"/>
              <a:gd name="T28" fmla="*/ 116823 w 634"/>
              <a:gd name="T29" fmla="*/ 212329 h 634"/>
              <a:gd name="T30" fmla="*/ 116823 w 634"/>
              <a:gd name="T31" fmla="*/ 212329 h 634"/>
              <a:gd name="T32" fmla="*/ 16225 w 634"/>
              <a:gd name="T33" fmla="*/ 111392 h 634"/>
              <a:gd name="T34" fmla="*/ 116823 w 634"/>
              <a:gd name="T35" fmla="*/ 15862 h 634"/>
              <a:gd name="T36" fmla="*/ 212373 w 634"/>
              <a:gd name="T37" fmla="*/ 111392 h 634"/>
              <a:gd name="T38" fmla="*/ 116823 w 634"/>
              <a:gd name="T39" fmla="*/ 212329 h 63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34" h="634">
                <a:moveTo>
                  <a:pt x="442" y="294"/>
                </a:moveTo>
                <a:lnTo>
                  <a:pt x="442" y="294"/>
                </a:lnTo>
                <a:cubicBezTo>
                  <a:pt x="207" y="294"/>
                  <a:pt x="207" y="294"/>
                  <a:pt x="207" y="294"/>
                </a:cubicBezTo>
                <a:cubicBezTo>
                  <a:pt x="192" y="294"/>
                  <a:pt x="177" y="309"/>
                  <a:pt x="177" y="309"/>
                </a:cubicBezTo>
                <a:cubicBezTo>
                  <a:pt x="177" y="324"/>
                  <a:pt x="192" y="338"/>
                  <a:pt x="207" y="338"/>
                </a:cubicBezTo>
                <a:cubicBezTo>
                  <a:pt x="442" y="338"/>
                  <a:pt x="442" y="338"/>
                  <a:pt x="442" y="338"/>
                </a:cubicBezTo>
                <a:cubicBezTo>
                  <a:pt x="442" y="338"/>
                  <a:pt x="457" y="324"/>
                  <a:pt x="457" y="309"/>
                </a:cubicBezTo>
                <a:lnTo>
                  <a:pt x="442" y="294"/>
                </a:lnTo>
                <a:close/>
                <a:moveTo>
                  <a:pt x="324" y="0"/>
                </a:moveTo>
                <a:lnTo>
                  <a:pt x="324" y="0"/>
                </a:lnTo>
                <a:cubicBezTo>
                  <a:pt x="148" y="0"/>
                  <a:pt x="0" y="147"/>
                  <a:pt x="0" y="309"/>
                </a:cubicBezTo>
                <a:cubicBezTo>
                  <a:pt x="0" y="485"/>
                  <a:pt x="148" y="633"/>
                  <a:pt x="324" y="633"/>
                </a:cubicBezTo>
                <a:cubicBezTo>
                  <a:pt x="486" y="633"/>
                  <a:pt x="633" y="485"/>
                  <a:pt x="633" y="309"/>
                </a:cubicBezTo>
                <a:cubicBezTo>
                  <a:pt x="633" y="147"/>
                  <a:pt x="486" y="0"/>
                  <a:pt x="324" y="0"/>
                </a:cubicBezTo>
                <a:close/>
                <a:moveTo>
                  <a:pt x="324" y="589"/>
                </a:moveTo>
                <a:lnTo>
                  <a:pt x="324" y="589"/>
                </a:lnTo>
                <a:cubicBezTo>
                  <a:pt x="162" y="589"/>
                  <a:pt x="45" y="471"/>
                  <a:pt x="45" y="309"/>
                </a:cubicBezTo>
                <a:cubicBezTo>
                  <a:pt x="45" y="162"/>
                  <a:pt x="162" y="44"/>
                  <a:pt x="324" y="44"/>
                </a:cubicBezTo>
                <a:cubicBezTo>
                  <a:pt x="471" y="44"/>
                  <a:pt x="589" y="162"/>
                  <a:pt x="589" y="309"/>
                </a:cubicBezTo>
                <a:cubicBezTo>
                  <a:pt x="589" y="471"/>
                  <a:pt x="471" y="589"/>
                  <a:pt x="324" y="589"/>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25" name="Freeform 24"/>
          <p:cNvSpPr>
            <a:spLocks noChangeArrowheads="1"/>
          </p:cNvSpPr>
          <p:nvPr/>
        </p:nvSpPr>
        <p:spPr bwMode="auto">
          <a:xfrm>
            <a:off x="9570849" y="3967360"/>
            <a:ext cx="299029" cy="299030"/>
          </a:xfrm>
          <a:custGeom>
            <a:avLst/>
            <a:gdLst>
              <a:gd name="T0" fmla="*/ 153601 w 634"/>
              <a:gd name="T1" fmla="*/ 105984 h 634"/>
              <a:gd name="T2" fmla="*/ 153601 w 634"/>
              <a:gd name="T3" fmla="*/ 105984 h 634"/>
              <a:gd name="T4" fmla="*/ 121871 w 634"/>
              <a:gd name="T5" fmla="*/ 105984 h 634"/>
              <a:gd name="T6" fmla="*/ 121871 w 634"/>
              <a:gd name="T7" fmla="*/ 68854 h 634"/>
              <a:gd name="T8" fmla="*/ 111414 w 634"/>
              <a:gd name="T9" fmla="*/ 63446 h 634"/>
              <a:gd name="T10" fmla="*/ 106006 w 634"/>
              <a:gd name="T11" fmla="*/ 68854 h 634"/>
              <a:gd name="T12" fmla="*/ 106006 w 634"/>
              <a:gd name="T13" fmla="*/ 105984 h 634"/>
              <a:gd name="T14" fmla="*/ 68868 w 634"/>
              <a:gd name="T15" fmla="*/ 105984 h 634"/>
              <a:gd name="T16" fmla="*/ 63459 w 634"/>
              <a:gd name="T17" fmla="*/ 111392 h 634"/>
              <a:gd name="T18" fmla="*/ 68868 w 634"/>
              <a:gd name="T19" fmla="*/ 121846 h 634"/>
              <a:gd name="T20" fmla="*/ 106006 w 634"/>
              <a:gd name="T21" fmla="*/ 121846 h 634"/>
              <a:gd name="T22" fmla="*/ 106006 w 634"/>
              <a:gd name="T23" fmla="*/ 153929 h 634"/>
              <a:gd name="T24" fmla="*/ 111414 w 634"/>
              <a:gd name="T25" fmla="*/ 164384 h 634"/>
              <a:gd name="T26" fmla="*/ 121871 w 634"/>
              <a:gd name="T27" fmla="*/ 153929 h 634"/>
              <a:gd name="T28" fmla="*/ 121871 w 634"/>
              <a:gd name="T29" fmla="*/ 121846 h 634"/>
              <a:gd name="T30" fmla="*/ 153601 w 634"/>
              <a:gd name="T31" fmla="*/ 121846 h 634"/>
              <a:gd name="T32" fmla="*/ 164417 w 634"/>
              <a:gd name="T33" fmla="*/ 111392 h 634"/>
              <a:gd name="T34" fmla="*/ 153601 w 634"/>
              <a:gd name="T35" fmla="*/ 105984 h 634"/>
              <a:gd name="T36" fmla="*/ 111414 w 634"/>
              <a:gd name="T37" fmla="*/ 0 h 634"/>
              <a:gd name="T38" fmla="*/ 111414 w 634"/>
              <a:gd name="T39" fmla="*/ 0 h 634"/>
              <a:gd name="T40" fmla="*/ 0 w 634"/>
              <a:gd name="T41" fmla="*/ 111392 h 634"/>
              <a:gd name="T42" fmla="*/ 111414 w 634"/>
              <a:gd name="T43" fmla="*/ 228191 h 634"/>
              <a:gd name="T44" fmla="*/ 228237 w 634"/>
              <a:gd name="T45" fmla="*/ 111392 h 634"/>
              <a:gd name="T46" fmla="*/ 111414 w 634"/>
              <a:gd name="T47" fmla="*/ 0 h 634"/>
              <a:gd name="T48" fmla="*/ 111414 w 634"/>
              <a:gd name="T49" fmla="*/ 212329 h 634"/>
              <a:gd name="T50" fmla="*/ 111414 w 634"/>
              <a:gd name="T51" fmla="*/ 212329 h 634"/>
              <a:gd name="T52" fmla="*/ 15865 w 634"/>
              <a:gd name="T53" fmla="*/ 111392 h 634"/>
              <a:gd name="T54" fmla="*/ 111414 w 634"/>
              <a:gd name="T55" fmla="*/ 15862 h 634"/>
              <a:gd name="T56" fmla="*/ 212012 w 634"/>
              <a:gd name="T57" fmla="*/ 111392 h 634"/>
              <a:gd name="T58" fmla="*/ 111414 w 634"/>
              <a:gd name="T59" fmla="*/ 212329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34" h="634">
                <a:moveTo>
                  <a:pt x="426" y="294"/>
                </a:moveTo>
                <a:lnTo>
                  <a:pt x="426" y="294"/>
                </a:lnTo>
                <a:cubicBezTo>
                  <a:pt x="338" y="294"/>
                  <a:pt x="338" y="294"/>
                  <a:pt x="338" y="294"/>
                </a:cubicBezTo>
                <a:cubicBezTo>
                  <a:pt x="338" y="191"/>
                  <a:pt x="338" y="191"/>
                  <a:pt x="338" y="191"/>
                </a:cubicBezTo>
                <a:cubicBezTo>
                  <a:pt x="338" y="191"/>
                  <a:pt x="324" y="176"/>
                  <a:pt x="309" y="176"/>
                </a:cubicBezTo>
                <a:lnTo>
                  <a:pt x="294" y="191"/>
                </a:lnTo>
                <a:cubicBezTo>
                  <a:pt x="294" y="294"/>
                  <a:pt x="294" y="294"/>
                  <a:pt x="294" y="294"/>
                </a:cubicBezTo>
                <a:cubicBezTo>
                  <a:pt x="191" y="294"/>
                  <a:pt x="191" y="294"/>
                  <a:pt x="191" y="294"/>
                </a:cubicBezTo>
                <a:lnTo>
                  <a:pt x="176" y="309"/>
                </a:lnTo>
                <a:cubicBezTo>
                  <a:pt x="176" y="324"/>
                  <a:pt x="191" y="338"/>
                  <a:pt x="191" y="338"/>
                </a:cubicBezTo>
                <a:cubicBezTo>
                  <a:pt x="294" y="338"/>
                  <a:pt x="294" y="338"/>
                  <a:pt x="294" y="338"/>
                </a:cubicBezTo>
                <a:cubicBezTo>
                  <a:pt x="294" y="427"/>
                  <a:pt x="294" y="427"/>
                  <a:pt x="294" y="427"/>
                </a:cubicBezTo>
                <a:cubicBezTo>
                  <a:pt x="294" y="442"/>
                  <a:pt x="309" y="456"/>
                  <a:pt x="309" y="456"/>
                </a:cubicBezTo>
                <a:cubicBezTo>
                  <a:pt x="324" y="456"/>
                  <a:pt x="338" y="442"/>
                  <a:pt x="338" y="427"/>
                </a:cubicBezTo>
                <a:cubicBezTo>
                  <a:pt x="338" y="338"/>
                  <a:pt x="338" y="338"/>
                  <a:pt x="338" y="338"/>
                </a:cubicBezTo>
                <a:cubicBezTo>
                  <a:pt x="426" y="338"/>
                  <a:pt x="426" y="338"/>
                  <a:pt x="426" y="338"/>
                </a:cubicBezTo>
                <a:cubicBezTo>
                  <a:pt x="442" y="338"/>
                  <a:pt x="456" y="324"/>
                  <a:pt x="456" y="309"/>
                </a:cubicBezTo>
                <a:cubicBezTo>
                  <a:pt x="456" y="309"/>
                  <a:pt x="442" y="294"/>
                  <a:pt x="426" y="294"/>
                </a:cubicBezTo>
                <a:close/>
                <a:moveTo>
                  <a:pt x="309" y="0"/>
                </a:moveTo>
                <a:lnTo>
                  <a:pt x="309" y="0"/>
                </a:lnTo>
                <a:cubicBezTo>
                  <a:pt x="147" y="0"/>
                  <a:pt x="0" y="147"/>
                  <a:pt x="0" y="309"/>
                </a:cubicBezTo>
                <a:cubicBezTo>
                  <a:pt x="0" y="485"/>
                  <a:pt x="147" y="633"/>
                  <a:pt x="309" y="633"/>
                </a:cubicBezTo>
                <a:cubicBezTo>
                  <a:pt x="485" y="633"/>
                  <a:pt x="633" y="485"/>
                  <a:pt x="633" y="309"/>
                </a:cubicBezTo>
                <a:cubicBezTo>
                  <a:pt x="633" y="147"/>
                  <a:pt x="485" y="0"/>
                  <a:pt x="309" y="0"/>
                </a:cubicBezTo>
                <a:close/>
                <a:moveTo>
                  <a:pt x="309" y="589"/>
                </a:moveTo>
                <a:lnTo>
                  <a:pt x="309" y="589"/>
                </a:lnTo>
                <a:cubicBezTo>
                  <a:pt x="162" y="589"/>
                  <a:pt x="44" y="471"/>
                  <a:pt x="44" y="309"/>
                </a:cubicBezTo>
                <a:cubicBezTo>
                  <a:pt x="44" y="162"/>
                  <a:pt x="162" y="44"/>
                  <a:pt x="309" y="44"/>
                </a:cubicBezTo>
                <a:cubicBezTo>
                  <a:pt x="471" y="44"/>
                  <a:pt x="588" y="162"/>
                  <a:pt x="588" y="309"/>
                </a:cubicBezTo>
                <a:cubicBezTo>
                  <a:pt x="588" y="471"/>
                  <a:pt x="471" y="589"/>
                  <a:pt x="309" y="589"/>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26" name="Freeform 25"/>
          <p:cNvSpPr>
            <a:spLocks noChangeArrowheads="1"/>
          </p:cNvSpPr>
          <p:nvPr/>
        </p:nvSpPr>
        <p:spPr bwMode="auto">
          <a:xfrm>
            <a:off x="9093785" y="3967360"/>
            <a:ext cx="290386" cy="299030"/>
          </a:xfrm>
          <a:custGeom>
            <a:avLst/>
            <a:gdLst>
              <a:gd name="T0" fmla="*/ 147755 w 619"/>
              <a:gd name="T1" fmla="*/ 111392 h 634"/>
              <a:gd name="T2" fmla="*/ 147755 w 619"/>
              <a:gd name="T3" fmla="*/ 111392 h 634"/>
              <a:gd name="T4" fmla="*/ 116196 w 619"/>
              <a:gd name="T5" fmla="*/ 138068 h 634"/>
              <a:gd name="T6" fmla="*/ 116196 w 619"/>
              <a:gd name="T7" fmla="*/ 63446 h 634"/>
              <a:gd name="T8" fmla="*/ 110816 w 619"/>
              <a:gd name="T9" fmla="*/ 58399 h 634"/>
              <a:gd name="T10" fmla="*/ 105437 w 619"/>
              <a:gd name="T11" fmla="*/ 63446 h 634"/>
              <a:gd name="T12" fmla="*/ 105437 w 619"/>
              <a:gd name="T13" fmla="*/ 138068 h 634"/>
              <a:gd name="T14" fmla="*/ 73877 w 619"/>
              <a:gd name="T15" fmla="*/ 111392 h 634"/>
              <a:gd name="T16" fmla="*/ 63477 w 619"/>
              <a:gd name="T17" fmla="*/ 111392 h 634"/>
              <a:gd name="T18" fmla="*/ 63477 w 619"/>
              <a:gd name="T19" fmla="*/ 121846 h 634"/>
              <a:gd name="T20" fmla="*/ 105437 w 619"/>
              <a:gd name="T21" fmla="*/ 159337 h 634"/>
              <a:gd name="T22" fmla="*/ 110816 w 619"/>
              <a:gd name="T23" fmla="*/ 159337 h 634"/>
              <a:gd name="T24" fmla="*/ 116196 w 619"/>
              <a:gd name="T25" fmla="*/ 159337 h 634"/>
              <a:gd name="T26" fmla="*/ 158155 w 619"/>
              <a:gd name="T27" fmla="*/ 121846 h 634"/>
              <a:gd name="T28" fmla="*/ 158155 w 619"/>
              <a:gd name="T29" fmla="*/ 111392 h 634"/>
              <a:gd name="T30" fmla="*/ 147755 w 619"/>
              <a:gd name="T31" fmla="*/ 111392 h 634"/>
              <a:gd name="T32" fmla="*/ 110816 w 619"/>
              <a:gd name="T33" fmla="*/ 0 h 634"/>
              <a:gd name="T34" fmla="*/ 110816 w 619"/>
              <a:gd name="T35" fmla="*/ 0 h 634"/>
              <a:gd name="T36" fmla="*/ 0 w 619"/>
              <a:gd name="T37" fmla="*/ 111392 h 634"/>
              <a:gd name="T38" fmla="*/ 110816 w 619"/>
              <a:gd name="T39" fmla="*/ 228191 h 634"/>
              <a:gd name="T40" fmla="*/ 221632 w 619"/>
              <a:gd name="T41" fmla="*/ 111392 h 634"/>
              <a:gd name="T42" fmla="*/ 110816 w 619"/>
              <a:gd name="T43" fmla="*/ 0 h 634"/>
              <a:gd name="T44" fmla="*/ 110816 w 619"/>
              <a:gd name="T45" fmla="*/ 212329 h 634"/>
              <a:gd name="T46" fmla="*/ 110816 w 619"/>
              <a:gd name="T47" fmla="*/ 212329 h 634"/>
              <a:gd name="T48" fmla="*/ 10400 w 619"/>
              <a:gd name="T49" fmla="*/ 111392 h 634"/>
              <a:gd name="T50" fmla="*/ 110816 w 619"/>
              <a:gd name="T51" fmla="*/ 15862 h 634"/>
              <a:gd name="T52" fmla="*/ 211232 w 619"/>
              <a:gd name="T53" fmla="*/ 111392 h 634"/>
              <a:gd name="T54" fmla="*/ 110816 w 619"/>
              <a:gd name="T55" fmla="*/ 212329 h 63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19" h="634">
                <a:moveTo>
                  <a:pt x="412" y="309"/>
                </a:moveTo>
                <a:lnTo>
                  <a:pt x="412" y="309"/>
                </a:lnTo>
                <a:cubicBezTo>
                  <a:pt x="324" y="383"/>
                  <a:pt x="324" y="383"/>
                  <a:pt x="324" y="383"/>
                </a:cubicBezTo>
                <a:cubicBezTo>
                  <a:pt x="324" y="176"/>
                  <a:pt x="324" y="176"/>
                  <a:pt x="324" y="176"/>
                </a:cubicBezTo>
                <a:cubicBezTo>
                  <a:pt x="324" y="162"/>
                  <a:pt x="324" y="162"/>
                  <a:pt x="309" y="162"/>
                </a:cubicBezTo>
                <a:cubicBezTo>
                  <a:pt x="294" y="162"/>
                  <a:pt x="294" y="162"/>
                  <a:pt x="294" y="176"/>
                </a:cubicBezTo>
                <a:cubicBezTo>
                  <a:pt x="294" y="383"/>
                  <a:pt x="294" y="383"/>
                  <a:pt x="294" y="383"/>
                </a:cubicBezTo>
                <a:cubicBezTo>
                  <a:pt x="206" y="309"/>
                  <a:pt x="206" y="309"/>
                  <a:pt x="206" y="309"/>
                </a:cubicBezTo>
                <a:cubicBezTo>
                  <a:pt x="206" y="294"/>
                  <a:pt x="191" y="294"/>
                  <a:pt x="177" y="309"/>
                </a:cubicBezTo>
                <a:cubicBezTo>
                  <a:pt x="177" y="309"/>
                  <a:pt x="177" y="324"/>
                  <a:pt x="177" y="338"/>
                </a:cubicBezTo>
                <a:cubicBezTo>
                  <a:pt x="294" y="442"/>
                  <a:pt x="294" y="442"/>
                  <a:pt x="294" y="442"/>
                </a:cubicBezTo>
                <a:lnTo>
                  <a:pt x="309" y="442"/>
                </a:lnTo>
                <a:lnTo>
                  <a:pt x="324" y="442"/>
                </a:lnTo>
                <a:cubicBezTo>
                  <a:pt x="441" y="338"/>
                  <a:pt x="441" y="338"/>
                  <a:pt x="441" y="338"/>
                </a:cubicBezTo>
                <a:cubicBezTo>
                  <a:pt x="441" y="324"/>
                  <a:pt x="441" y="309"/>
                  <a:pt x="441" y="309"/>
                </a:cubicBezTo>
                <a:cubicBezTo>
                  <a:pt x="427" y="294"/>
                  <a:pt x="412" y="294"/>
                  <a:pt x="412" y="309"/>
                </a:cubicBezTo>
                <a:close/>
                <a:moveTo>
                  <a:pt x="309" y="0"/>
                </a:moveTo>
                <a:lnTo>
                  <a:pt x="309" y="0"/>
                </a:lnTo>
                <a:cubicBezTo>
                  <a:pt x="132" y="0"/>
                  <a:pt x="0" y="147"/>
                  <a:pt x="0" y="309"/>
                </a:cubicBezTo>
                <a:cubicBezTo>
                  <a:pt x="0" y="485"/>
                  <a:pt x="132" y="633"/>
                  <a:pt x="309" y="633"/>
                </a:cubicBezTo>
                <a:cubicBezTo>
                  <a:pt x="486" y="633"/>
                  <a:pt x="618" y="485"/>
                  <a:pt x="618" y="309"/>
                </a:cubicBezTo>
                <a:cubicBezTo>
                  <a:pt x="618" y="147"/>
                  <a:pt x="486" y="0"/>
                  <a:pt x="309" y="0"/>
                </a:cubicBezTo>
                <a:close/>
                <a:moveTo>
                  <a:pt x="309" y="589"/>
                </a:moveTo>
                <a:lnTo>
                  <a:pt x="309" y="589"/>
                </a:lnTo>
                <a:cubicBezTo>
                  <a:pt x="162" y="589"/>
                  <a:pt x="29" y="471"/>
                  <a:pt x="29" y="309"/>
                </a:cubicBezTo>
                <a:cubicBezTo>
                  <a:pt x="29" y="162"/>
                  <a:pt x="162" y="44"/>
                  <a:pt x="309" y="44"/>
                </a:cubicBezTo>
                <a:cubicBezTo>
                  <a:pt x="456" y="44"/>
                  <a:pt x="589" y="162"/>
                  <a:pt x="589" y="309"/>
                </a:cubicBezTo>
                <a:cubicBezTo>
                  <a:pt x="589" y="471"/>
                  <a:pt x="456" y="589"/>
                  <a:pt x="309" y="589"/>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27" name="Freeform 26"/>
          <p:cNvSpPr>
            <a:spLocks noChangeArrowheads="1"/>
          </p:cNvSpPr>
          <p:nvPr/>
        </p:nvSpPr>
        <p:spPr bwMode="auto">
          <a:xfrm>
            <a:off x="8608083" y="3967360"/>
            <a:ext cx="299028" cy="299030"/>
          </a:xfrm>
          <a:custGeom>
            <a:avLst/>
            <a:gdLst>
              <a:gd name="T0" fmla="*/ 122231 w 634"/>
              <a:gd name="T1" fmla="*/ 68854 h 634"/>
              <a:gd name="T2" fmla="*/ 122231 w 634"/>
              <a:gd name="T3" fmla="*/ 68854 h 634"/>
              <a:gd name="T4" fmla="*/ 116822 w 634"/>
              <a:gd name="T5" fmla="*/ 63446 h 634"/>
              <a:gd name="T6" fmla="*/ 106366 w 634"/>
              <a:gd name="T7" fmla="*/ 68854 h 634"/>
              <a:gd name="T8" fmla="*/ 69228 w 634"/>
              <a:gd name="T9" fmla="*/ 105984 h 634"/>
              <a:gd name="T10" fmla="*/ 69228 w 634"/>
              <a:gd name="T11" fmla="*/ 116799 h 634"/>
              <a:gd name="T12" fmla="*/ 79684 w 634"/>
              <a:gd name="T13" fmla="*/ 116799 h 634"/>
              <a:gd name="T14" fmla="*/ 106366 w 634"/>
              <a:gd name="T15" fmla="*/ 90123 h 634"/>
              <a:gd name="T16" fmla="*/ 106366 w 634"/>
              <a:gd name="T17" fmla="*/ 164384 h 634"/>
              <a:gd name="T18" fmla="*/ 116822 w 634"/>
              <a:gd name="T19" fmla="*/ 169791 h 634"/>
              <a:gd name="T20" fmla="*/ 122231 w 634"/>
              <a:gd name="T21" fmla="*/ 164384 h 634"/>
              <a:gd name="T22" fmla="*/ 122231 w 634"/>
              <a:gd name="T23" fmla="*/ 90123 h 634"/>
              <a:gd name="T24" fmla="*/ 148552 w 634"/>
              <a:gd name="T25" fmla="*/ 116799 h 634"/>
              <a:gd name="T26" fmla="*/ 159369 w 634"/>
              <a:gd name="T27" fmla="*/ 116799 h 634"/>
              <a:gd name="T28" fmla="*/ 159369 w 634"/>
              <a:gd name="T29" fmla="*/ 105984 h 634"/>
              <a:gd name="T30" fmla="*/ 122231 w 634"/>
              <a:gd name="T31" fmla="*/ 68854 h 634"/>
              <a:gd name="T32" fmla="*/ 116822 w 634"/>
              <a:gd name="T33" fmla="*/ 0 h 634"/>
              <a:gd name="T34" fmla="*/ 116822 w 634"/>
              <a:gd name="T35" fmla="*/ 0 h 634"/>
              <a:gd name="T36" fmla="*/ 0 w 634"/>
              <a:gd name="T37" fmla="*/ 111392 h 634"/>
              <a:gd name="T38" fmla="*/ 116822 w 634"/>
              <a:gd name="T39" fmla="*/ 228191 h 634"/>
              <a:gd name="T40" fmla="*/ 228236 w 634"/>
              <a:gd name="T41" fmla="*/ 111392 h 634"/>
              <a:gd name="T42" fmla="*/ 116822 w 634"/>
              <a:gd name="T43" fmla="*/ 0 h 634"/>
              <a:gd name="T44" fmla="*/ 116822 w 634"/>
              <a:gd name="T45" fmla="*/ 212329 h 634"/>
              <a:gd name="T46" fmla="*/ 116822 w 634"/>
              <a:gd name="T47" fmla="*/ 212329 h 634"/>
              <a:gd name="T48" fmla="*/ 16225 w 634"/>
              <a:gd name="T49" fmla="*/ 111392 h 634"/>
              <a:gd name="T50" fmla="*/ 116822 w 634"/>
              <a:gd name="T51" fmla="*/ 15862 h 634"/>
              <a:gd name="T52" fmla="*/ 212372 w 634"/>
              <a:gd name="T53" fmla="*/ 111392 h 634"/>
              <a:gd name="T54" fmla="*/ 116822 w 634"/>
              <a:gd name="T55" fmla="*/ 212329 h 63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34" h="634">
                <a:moveTo>
                  <a:pt x="339" y="191"/>
                </a:moveTo>
                <a:lnTo>
                  <a:pt x="339" y="191"/>
                </a:lnTo>
                <a:cubicBezTo>
                  <a:pt x="339" y="176"/>
                  <a:pt x="324" y="176"/>
                  <a:pt x="324" y="176"/>
                </a:cubicBezTo>
                <a:cubicBezTo>
                  <a:pt x="310" y="176"/>
                  <a:pt x="310" y="176"/>
                  <a:pt x="295" y="191"/>
                </a:cubicBezTo>
                <a:cubicBezTo>
                  <a:pt x="192" y="294"/>
                  <a:pt x="192" y="294"/>
                  <a:pt x="192" y="294"/>
                </a:cubicBezTo>
                <a:cubicBezTo>
                  <a:pt x="177" y="309"/>
                  <a:pt x="177" y="324"/>
                  <a:pt x="192" y="324"/>
                </a:cubicBezTo>
                <a:cubicBezTo>
                  <a:pt x="192" y="338"/>
                  <a:pt x="207" y="338"/>
                  <a:pt x="221" y="324"/>
                </a:cubicBezTo>
                <a:cubicBezTo>
                  <a:pt x="295" y="250"/>
                  <a:pt x="295" y="250"/>
                  <a:pt x="295" y="250"/>
                </a:cubicBezTo>
                <a:cubicBezTo>
                  <a:pt x="295" y="456"/>
                  <a:pt x="295" y="456"/>
                  <a:pt x="295" y="456"/>
                </a:cubicBezTo>
                <a:cubicBezTo>
                  <a:pt x="295" y="456"/>
                  <a:pt x="310" y="471"/>
                  <a:pt x="324" y="471"/>
                </a:cubicBezTo>
                <a:lnTo>
                  <a:pt x="339" y="456"/>
                </a:lnTo>
                <a:cubicBezTo>
                  <a:pt x="339" y="250"/>
                  <a:pt x="339" y="250"/>
                  <a:pt x="339" y="250"/>
                </a:cubicBezTo>
                <a:cubicBezTo>
                  <a:pt x="412" y="324"/>
                  <a:pt x="412" y="324"/>
                  <a:pt x="412" y="324"/>
                </a:cubicBezTo>
                <a:cubicBezTo>
                  <a:pt x="428" y="338"/>
                  <a:pt x="442" y="338"/>
                  <a:pt x="442" y="324"/>
                </a:cubicBezTo>
                <a:cubicBezTo>
                  <a:pt x="457" y="324"/>
                  <a:pt x="457" y="309"/>
                  <a:pt x="442" y="294"/>
                </a:cubicBezTo>
                <a:lnTo>
                  <a:pt x="339" y="191"/>
                </a:lnTo>
                <a:close/>
                <a:moveTo>
                  <a:pt x="324" y="0"/>
                </a:moveTo>
                <a:lnTo>
                  <a:pt x="324" y="0"/>
                </a:lnTo>
                <a:cubicBezTo>
                  <a:pt x="148" y="0"/>
                  <a:pt x="0" y="147"/>
                  <a:pt x="0" y="309"/>
                </a:cubicBezTo>
                <a:cubicBezTo>
                  <a:pt x="0" y="485"/>
                  <a:pt x="148" y="633"/>
                  <a:pt x="324" y="633"/>
                </a:cubicBezTo>
                <a:cubicBezTo>
                  <a:pt x="486" y="633"/>
                  <a:pt x="633" y="485"/>
                  <a:pt x="633" y="309"/>
                </a:cubicBezTo>
                <a:cubicBezTo>
                  <a:pt x="633" y="147"/>
                  <a:pt x="486" y="0"/>
                  <a:pt x="324" y="0"/>
                </a:cubicBezTo>
                <a:close/>
                <a:moveTo>
                  <a:pt x="324" y="589"/>
                </a:moveTo>
                <a:lnTo>
                  <a:pt x="324" y="589"/>
                </a:lnTo>
                <a:cubicBezTo>
                  <a:pt x="162" y="589"/>
                  <a:pt x="45" y="471"/>
                  <a:pt x="45" y="309"/>
                </a:cubicBezTo>
                <a:cubicBezTo>
                  <a:pt x="45" y="162"/>
                  <a:pt x="162" y="44"/>
                  <a:pt x="324" y="44"/>
                </a:cubicBezTo>
                <a:cubicBezTo>
                  <a:pt x="471" y="44"/>
                  <a:pt x="589" y="162"/>
                  <a:pt x="589" y="309"/>
                </a:cubicBezTo>
                <a:cubicBezTo>
                  <a:pt x="589" y="471"/>
                  <a:pt x="471" y="589"/>
                  <a:pt x="324" y="589"/>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28" name="Freeform 27"/>
          <p:cNvSpPr>
            <a:spLocks noChangeArrowheads="1"/>
          </p:cNvSpPr>
          <p:nvPr/>
        </p:nvSpPr>
        <p:spPr bwMode="auto">
          <a:xfrm>
            <a:off x="8129292" y="3967360"/>
            <a:ext cx="299029" cy="299030"/>
          </a:xfrm>
          <a:custGeom>
            <a:avLst/>
            <a:gdLst>
              <a:gd name="T0" fmla="*/ 159009 w 634"/>
              <a:gd name="T1" fmla="*/ 105984 h 634"/>
              <a:gd name="T2" fmla="*/ 159009 w 634"/>
              <a:gd name="T3" fmla="*/ 105984 h 634"/>
              <a:gd name="T4" fmla="*/ 121871 w 634"/>
              <a:gd name="T5" fmla="*/ 68854 h 634"/>
              <a:gd name="T6" fmla="*/ 111414 w 634"/>
              <a:gd name="T7" fmla="*/ 68854 h 634"/>
              <a:gd name="T8" fmla="*/ 111414 w 634"/>
              <a:gd name="T9" fmla="*/ 79668 h 634"/>
              <a:gd name="T10" fmla="*/ 138096 w 634"/>
              <a:gd name="T11" fmla="*/ 105984 h 634"/>
              <a:gd name="T12" fmla="*/ 63459 w 634"/>
              <a:gd name="T13" fmla="*/ 105984 h 634"/>
              <a:gd name="T14" fmla="*/ 58411 w 634"/>
              <a:gd name="T15" fmla="*/ 111392 h 634"/>
              <a:gd name="T16" fmla="*/ 63459 w 634"/>
              <a:gd name="T17" fmla="*/ 121846 h 634"/>
              <a:gd name="T18" fmla="*/ 138096 w 634"/>
              <a:gd name="T19" fmla="*/ 121846 h 634"/>
              <a:gd name="T20" fmla="*/ 111414 w 634"/>
              <a:gd name="T21" fmla="*/ 148522 h 634"/>
              <a:gd name="T22" fmla="*/ 111414 w 634"/>
              <a:gd name="T23" fmla="*/ 159337 h 634"/>
              <a:gd name="T24" fmla="*/ 121871 w 634"/>
              <a:gd name="T25" fmla="*/ 159337 h 634"/>
              <a:gd name="T26" fmla="*/ 159009 w 634"/>
              <a:gd name="T27" fmla="*/ 121846 h 634"/>
              <a:gd name="T28" fmla="*/ 159009 w 634"/>
              <a:gd name="T29" fmla="*/ 111392 h 634"/>
              <a:gd name="T30" fmla="*/ 159009 w 634"/>
              <a:gd name="T31" fmla="*/ 105984 h 634"/>
              <a:gd name="T32" fmla="*/ 111414 w 634"/>
              <a:gd name="T33" fmla="*/ 0 h 634"/>
              <a:gd name="T34" fmla="*/ 111414 w 634"/>
              <a:gd name="T35" fmla="*/ 0 h 634"/>
              <a:gd name="T36" fmla="*/ 0 w 634"/>
              <a:gd name="T37" fmla="*/ 111392 h 634"/>
              <a:gd name="T38" fmla="*/ 111414 w 634"/>
              <a:gd name="T39" fmla="*/ 228191 h 634"/>
              <a:gd name="T40" fmla="*/ 228237 w 634"/>
              <a:gd name="T41" fmla="*/ 111392 h 634"/>
              <a:gd name="T42" fmla="*/ 111414 w 634"/>
              <a:gd name="T43" fmla="*/ 0 h 634"/>
              <a:gd name="T44" fmla="*/ 111414 w 634"/>
              <a:gd name="T45" fmla="*/ 212329 h 634"/>
              <a:gd name="T46" fmla="*/ 111414 w 634"/>
              <a:gd name="T47" fmla="*/ 212329 h 634"/>
              <a:gd name="T48" fmla="*/ 15865 w 634"/>
              <a:gd name="T49" fmla="*/ 111392 h 634"/>
              <a:gd name="T50" fmla="*/ 111414 w 634"/>
              <a:gd name="T51" fmla="*/ 15862 h 634"/>
              <a:gd name="T52" fmla="*/ 212012 w 634"/>
              <a:gd name="T53" fmla="*/ 111392 h 634"/>
              <a:gd name="T54" fmla="*/ 111414 w 634"/>
              <a:gd name="T55" fmla="*/ 212329 h 63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34" h="634">
                <a:moveTo>
                  <a:pt x="441" y="294"/>
                </a:moveTo>
                <a:lnTo>
                  <a:pt x="441" y="294"/>
                </a:lnTo>
                <a:cubicBezTo>
                  <a:pt x="338" y="191"/>
                  <a:pt x="338" y="191"/>
                  <a:pt x="338" y="191"/>
                </a:cubicBezTo>
                <a:cubicBezTo>
                  <a:pt x="324" y="176"/>
                  <a:pt x="309" y="176"/>
                  <a:pt x="309" y="191"/>
                </a:cubicBezTo>
                <a:cubicBezTo>
                  <a:pt x="294" y="191"/>
                  <a:pt x="294" y="206"/>
                  <a:pt x="309" y="221"/>
                </a:cubicBezTo>
                <a:cubicBezTo>
                  <a:pt x="383" y="294"/>
                  <a:pt x="383" y="294"/>
                  <a:pt x="383" y="294"/>
                </a:cubicBezTo>
                <a:cubicBezTo>
                  <a:pt x="176" y="294"/>
                  <a:pt x="176" y="294"/>
                  <a:pt x="176" y="294"/>
                </a:cubicBezTo>
                <a:cubicBezTo>
                  <a:pt x="162" y="294"/>
                  <a:pt x="162" y="309"/>
                  <a:pt x="162" y="309"/>
                </a:cubicBezTo>
                <a:cubicBezTo>
                  <a:pt x="162" y="324"/>
                  <a:pt x="162" y="338"/>
                  <a:pt x="176" y="338"/>
                </a:cubicBezTo>
                <a:cubicBezTo>
                  <a:pt x="383" y="338"/>
                  <a:pt x="383" y="338"/>
                  <a:pt x="383" y="338"/>
                </a:cubicBezTo>
                <a:cubicBezTo>
                  <a:pt x="309" y="412"/>
                  <a:pt x="309" y="412"/>
                  <a:pt x="309" y="412"/>
                </a:cubicBezTo>
                <a:cubicBezTo>
                  <a:pt x="294" y="427"/>
                  <a:pt x="294" y="442"/>
                  <a:pt x="309" y="442"/>
                </a:cubicBezTo>
                <a:cubicBezTo>
                  <a:pt x="309" y="456"/>
                  <a:pt x="324" y="456"/>
                  <a:pt x="338" y="442"/>
                </a:cubicBezTo>
                <a:cubicBezTo>
                  <a:pt x="441" y="338"/>
                  <a:pt x="441" y="338"/>
                  <a:pt x="441" y="338"/>
                </a:cubicBezTo>
                <a:cubicBezTo>
                  <a:pt x="441" y="324"/>
                  <a:pt x="441" y="324"/>
                  <a:pt x="441" y="309"/>
                </a:cubicBezTo>
                <a:lnTo>
                  <a:pt x="441" y="294"/>
                </a:lnTo>
                <a:close/>
                <a:moveTo>
                  <a:pt x="309" y="0"/>
                </a:moveTo>
                <a:lnTo>
                  <a:pt x="309" y="0"/>
                </a:lnTo>
                <a:cubicBezTo>
                  <a:pt x="147" y="0"/>
                  <a:pt x="0" y="147"/>
                  <a:pt x="0" y="309"/>
                </a:cubicBezTo>
                <a:cubicBezTo>
                  <a:pt x="0" y="485"/>
                  <a:pt x="147" y="633"/>
                  <a:pt x="309" y="633"/>
                </a:cubicBezTo>
                <a:cubicBezTo>
                  <a:pt x="485" y="633"/>
                  <a:pt x="633" y="485"/>
                  <a:pt x="633" y="309"/>
                </a:cubicBezTo>
                <a:cubicBezTo>
                  <a:pt x="633" y="147"/>
                  <a:pt x="485" y="0"/>
                  <a:pt x="309" y="0"/>
                </a:cubicBezTo>
                <a:close/>
                <a:moveTo>
                  <a:pt x="309" y="589"/>
                </a:moveTo>
                <a:lnTo>
                  <a:pt x="309" y="589"/>
                </a:lnTo>
                <a:cubicBezTo>
                  <a:pt x="162" y="589"/>
                  <a:pt x="44" y="471"/>
                  <a:pt x="44" y="309"/>
                </a:cubicBezTo>
                <a:cubicBezTo>
                  <a:pt x="44" y="162"/>
                  <a:pt x="162" y="44"/>
                  <a:pt x="309" y="44"/>
                </a:cubicBezTo>
                <a:cubicBezTo>
                  <a:pt x="471" y="44"/>
                  <a:pt x="588" y="162"/>
                  <a:pt x="588" y="309"/>
                </a:cubicBezTo>
                <a:cubicBezTo>
                  <a:pt x="588" y="471"/>
                  <a:pt x="471" y="589"/>
                  <a:pt x="309" y="589"/>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29" name="Freeform 28"/>
          <p:cNvSpPr>
            <a:spLocks noChangeArrowheads="1"/>
          </p:cNvSpPr>
          <p:nvPr/>
        </p:nvSpPr>
        <p:spPr bwMode="auto">
          <a:xfrm>
            <a:off x="7652230" y="3967360"/>
            <a:ext cx="290386" cy="299030"/>
          </a:xfrm>
          <a:custGeom>
            <a:avLst/>
            <a:gdLst>
              <a:gd name="T0" fmla="*/ 110816 w 619"/>
              <a:gd name="T1" fmla="*/ 0 h 634"/>
              <a:gd name="T2" fmla="*/ 110816 w 619"/>
              <a:gd name="T3" fmla="*/ 0 h 634"/>
              <a:gd name="T4" fmla="*/ 0 w 619"/>
              <a:gd name="T5" fmla="*/ 111392 h 634"/>
              <a:gd name="T6" fmla="*/ 110816 w 619"/>
              <a:gd name="T7" fmla="*/ 228191 h 634"/>
              <a:gd name="T8" fmla="*/ 221632 w 619"/>
              <a:gd name="T9" fmla="*/ 111392 h 634"/>
              <a:gd name="T10" fmla="*/ 110816 w 619"/>
              <a:gd name="T11" fmla="*/ 0 h 634"/>
              <a:gd name="T12" fmla="*/ 110816 w 619"/>
              <a:gd name="T13" fmla="*/ 212329 h 634"/>
              <a:gd name="T14" fmla="*/ 110816 w 619"/>
              <a:gd name="T15" fmla="*/ 212329 h 634"/>
              <a:gd name="T16" fmla="*/ 10400 w 619"/>
              <a:gd name="T17" fmla="*/ 111392 h 634"/>
              <a:gd name="T18" fmla="*/ 110816 w 619"/>
              <a:gd name="T19" fmla="*/ 15862 h 634"/>
              <a:gd name="T20" fmla="*/ 211232 w 619"/>
              <a:gd name="T21" fmla="*/ 111392 h 634"/>
              <a:gd name="T22" fmla="*/ 110816 w 619"/>
              <a:gd name="T23" fmla="*/ 212329 h 634"/>
              <a:gd name="T24" fmla="*/ 158155 w 619"/>
              <a:gd name="T25" fmla="*/ 105984 h 634"/>
              <a:gd name="T26" fmla="*/ 158155 w 619"/>
              <a:gd name="T27" fmla="*/ 105984 h 634"/>
              <a:gd name="T28" fmla="*/ 84278 w 619"/>
              <a:gd name="T29" fmla="*/ 105984 h 634"/>
              <a:gd name="T30" fmla="*/ 116196 w 619"/>
              <a:gd name="T31" fmla="*/ 79668 h 634"/>
              <a:gd name="T32" fmla="*/ 116196 w 619"/>
              <a:gd name="T33" fmla="*/ 68854 h 634"/>
              <a:gd name="T34" fmla="*/ 105437 w 619"/>
              <a:gd name="T35" fmla="*/ 68854 h 634"/>
              <a:gd name="T36" fmla="*/ 63477 w 619"/>
              <a:gd name="T37" fmla="*/ 105984 h 634"/>
              <a:gd name="T38" fmla="*/ 63477 w 619"/>
              <a:gd name="T39" fmla="*/ 111392 h 634"/>
              <a:gd name="T40" fmla="*/ 63477 w 619"/>
              <a:gd name="T41" fmla="*/ 121846 h 634"/>
              <a:gd name="T42" fmla="*/ 105437 w 619"/>
              <a:gd name="T43" fmla="*/ 159337 h 634"/>
              <a:gd name="T44" fmla="*/ 116196 w 619"/>
              <a:gd name="T45" fmla="*/ 159337 h 634"/>
              <a:gd name="T46" fmla="*/ 116196 w 619"/>
              <a:gd name="T47" fmla="*/ 148522 h 634"/>
              <a:gd name="T48" fmla="*/ 84278 w 619"/>
              <a:gd name="T49" fmla="*/ 121846 h 634"/>
              <a:gd name="T50" fmla="*/ 158155 w 619"/>
              <a:gd name="T51" fmla="*/ 121846 h 634"/>
              <a:gd name="T52" fmla="*/ 168914 w 619"/>
              <a:gd name="T53" fmla="*/ 111392 h 634"/>
              <a:gd name="T54" fmla="*/ 158155 w 619"/>
              <a:gd name="T55" fmla="*/ 105984 h 63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19" h="634">
                <a:moveTo>
                  <a:pt x="309" y="0"/>
                </a:moveTo>
                <a:lnTo>
                  <a:pt x="309" y="0"/>
                </a:lnTo>
                <a:cubicBezTo>
                  <a:pt x="132" y="0"/>
                  <a:pt x="0" y="147"/>
                  <a:pt x="0" y="309"/>
                </a:cubicBezTo>
                <a:cubicBezTo>
                  <a:pt x="0" y="485"/>
                  <a:pt x="132" y="633"/>
                  <a:pt x="309" y="633"/>
                </a:cubicBezTo>
                <a:cubicBezTo>
                  <a:pt x="486" y="633"/>
                  <a:pt x="618" y="485"/>
                  <a:pt x="618" y="309"/>
                </a:cubicBezTo>
                <a:cubicBezTo>
                  <a:pt x="618" y="147"/>
                  <a:pt x="486" y="0"/>
                  <a:pt x="309" y="0"/>
                </a:cubicBezTo>
                <a:close/>
                <a:moveTo>
                  <a:pt x="309" y="589"/>
                </a:moveTo>
                <a:lnTo>
                  <a:pt x="309" y="589"/>
                </a:lnTo>
                <a:cubicBezTo>
                  <a:pt x="162" y="589"/>
                  <a:pt x="29" y="471"/>
                  <a:pt x="29" y="309"/>
                </a:cubicBezTo>
                <a:cubicBezTo>
                  <a:pt x="29" y="162"/>
                  <a:pt x="162" y="44"/>
                  <a:pt x="309" y="44"/>
                </a:cubicBezTo>
                <a:cubicBezTo>
                  <a:pt x="456" y="44"/>
                  <a:pt x="589" y="162"/>
                  <a:pt x="589" y="309"/>
                </a:cubicBezTo>
                <a:cubicBezTo>
                  <a:pt x="589" y="471"/>
                  <a:pt x="456" y="589"/>
                  <a:pt x="309" y="589"/>
                </a:cubicBezTo>
                <a:close/>
                <a:moveTo>
                  <a:pt x="441" y="294"/>
                </a:moveTo>
                <a:lnTo>
                  <a:pt x="441" y="294"/>
                </a:lnTo>
                <a:cubicBezTo>
                  <a:pt x="235" y="294"/>
                  <a:pt x="235" y="294"/>
                  <a:pt x="235" y="294"/>
                </a:cubicBezTo>
                <a:cubicBezTo>
                  <a:pt x="324" y="221"/>
                  <a:pt x="324" y="221"/>
                  <a:pt x="324" y="221"/>
                </a:cubicBezTo>
                <a:cubicBezTo>
                  <a:pt x="324" y="206"/>
                  <a:pt x="324" y="191"/>
                  <a:pt x="324" y="191"/>
                </a:cubicBezTo>
                <a:cubicBezTo>
                  <a:pt x="309" y="176"/>
                  <a:pt x="294" y="176"/>
                  <a:pt x="294" y="191"/>
                </a:cubicBezTo>
                <a:cubicBezTo>
                  <a:pt x="177" y="294"/>
                  <a:pt x="177" y="294"/>
                  <a:pt x="177" y="294"/>
                </a:cubicBezTo>
                <a:lnTo>
                  <a:pt x="177" y="309"/>
                </a:lnTo>
                <a:cubicBezTo>
                  <a:pt x="177" y="324"/>
                  <a:pt x="177" y="324"/>
                  <a:pt x="177" y="338"/>
                </a:cubicBezTo>
                <a:cubicBezTo>
                  <a:pt x="294" y="442"/>
                  <a:pt x="294" y="442"/>
                  <a:pt x="294" y="442"/>
                </a:cubicBezTo>
                <a:cubicBezTo>
                  <a:pt x="294" y="456"/>
                  <a:pt x="309" y="456"/>
                  <a:pt x="324" y="442"/>
                </a:cubicBezTo>
                <a:cubicBezTo>
                  <a:pt x="324" y="442"/>
                  <a:pt x="324" y="427"/>
                  <a:pt x="324" y="412"/>
                </a:cubicBezTo>
                <a:cubicBezTo>
                  <a:pt x="235" y="338"/>
                  <a:pt x="235" y="338"/>
                  <a:pt x="235" y="338"/>
                </a:cubicBezTo>
                <a:cubicBezTo>
                  <a:pt x="441" y="338"/>
                  <a:pt x="441" y="338"/>
                  <a:pt x="441" y="338"/>
                </a:cubicBezTo>
                <a:cubicBezTo>
                  <a:pt x="456" y="338"/>
                  <a:pt x="471" y="324"/>
                  <a:pt x="471" y="309"/>
                </a:cubicBezTo>
                <a:cubicBezTo>
                  <a:pt x="471" y="309"/>
                  <a:pt x="456" y="294"/>
                  <a:pt x="441" y="294"/>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30" name="Freeform 29"/>
          <p:cNvSpPr>
            <a:spLocks noChangeArrowheads="1"/>
          </p:cNvSpPr>
          <p:nvPr/>
        </p:nvSpPr>
        <p:spPr bwMode="auto">
          <a:xfrm>
            <a:off x="7166526" y="3967360"/>
            <a:ext cx="299028" cy="299030"/>
          </a:xfrm>
          <a:custGeom>
            <a:avLst/>
            <a:gdLst>
              <a:gd name="T0" fmla="*/ 116822 w 634"/>
              <a:gd name="T1" fmla="*/ 0 h 634"/>
              <a:gd name="T2" fmla="*/ 116822 w 634"/>
              <a:gd name="T3" fmla="*/ 0 h 634"/>
              <a:gd name="T4" fmla="*/ 0 w 634"/>
              <a:gd name="T5" fmla="*/ 111392 h 634"/>
              <a:gd name="T6" fmla="*/ 116822 w 634"/>
              <a:gd name="T7" fmla="*/ 228191 h 634"/>
              <a:gd name="T8" fmla="*/ 228236 w 634"/>
              <a:gd name="T9" fmla="*/ 111392 h 634"/>
              <a:gd name="T10" fmla="*/ 116822 w 634"/>
              <a:gd name="T11" fmla="*/ 0 h 634"/>
              <a:gd name="T12" fmla="*/ 116822 w 634"/>
              <a:gd name="T13" fmla="*/ 212329 h 634"/>
              <a:gd name="T14" fmla="*/ 116822 w 634"/>
              <a:gd name="T15" fmla="*/ 212329 h 634"/>
              <a:gd name="T16" fmla="*/ 15865 w 634"/>
              <a:gd name="T17" fmla="*/ 111392 h 634"/>
              <a:gd name="T18" fmla="*/ 116822 w 634"/>
              <a:gd name="T19" fmla="*/ 15862 h 634"/>
              <a:gd name="T20" fmla="*/ 212372 w 634"/>
              <a:gd name="T21" fmla="*/ 111392 h 634"/>
              <a:gd name="T22" fmla="*/ 116822 w 634"/>
              <a:gd name="T23" fmla="*/ 212329 h 634"/>
              <a:gd name="T24" fmla="*/ 164777 w 634"/>
              <a:gd name="T25" fmla="*/ 79668 h 634"/>
              <a:gd name="T26" fmla="*/ 164777 w 634"/>
              <a:gd name="T27" fmla="*/ 79668 h 634"/>
              <a:gd name="T28" fmla="*/ 116822 w 634"/>
              <a:gd name="T29" fmla="*/ 132661 h 634"/>
              <a:gd name="T30" fmla="*/ 63820 w 634"/>
              <a:gd name="T31" fmla="*/ 79668 h 634"/>
              <a:gd name="T32" fmla="*/ 53363 w 634"/>
              <a:gd name="T33" fmla="*/ 79668 h 634"/>
              <a:gd name="T34" fmla="*/ 53363 w 634"/>
              <a:gd name="T35" fmla="*/ 90123 h 634"/>
              <a:gd name="T36" fmla="*/ 106366 w 634"/>
              <a:gd name="T37" fmla="*/ 143115 h 634"/>
              <a:gd name="T38" fmla="*/ 116822 w 634"/>
              <a:gd name="T39" fmla="*/ 148522 h 634"/>
              <a:gd name="T40" fmla="*/ 122231 w 634"/>
              <a:gd name="T41" fmla="*/ 143115 h 634"/>
              <a:gd name="T42" fmla="*/ 175234 w 634"/>
              <a:gd name="T43" fmla="*/ 90123 h 634"/>
              <a:gd name="T44" fmla="*/ 175234 w 634"/>
              <a:gd name="T45" fmla="*/ 79668 h 634"/>
              <a:gd name="T46" fmla="*/ 164777 w 634"/>
              <a:gd name="T47" fmla="*/ 79668 h 6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34" h="634">
                <a:moveTo>
                  <a:pt x="324" y="0"/>
                </a:moveTo>
                <a:lnTo>
                  <a:pt x="324" y="0"/>
                </a:lnTo>
                <a:cubicBezTo>
                  <a:pt x="148" y="0"/>
                  <a:pt x="0" y="147"/>
                  <a:pt x="0" y="309"/>
                </a:cubicBezTo>
                <a:cubicBezTo>
                  <a:pt x="0" y="485"/>
                  <a:pt x="148" y="633"/>
                  <a:pt x="324" y="633"/>
                </a:cubicBezTo>
                <a:cubicBezTo>
                  <a:pt x="486" y="633"/>
                  <a:pt x="633" y="485"/>
                  <a:pt x="633" y="309"/>
                </a:cubicBezTo>
                <a:cubicBezTo>
                  <a:pt x="633" y="147"/>
                  <a:pt x="486" y="0"/>
                  <a:pt x="324" y="0"/>
                </a:cubicBezTo>
                <a:close/>
                <a:moveTo>
                  <a:pt x="324" y="589"/>
                </a:moveTo>
                <a:lnTo>
                  <a:pt x="324" y="589"/>
                </a:lnTo>
                <a:cubicBezTo>
                  <a:pt x="162" y="589"/>
                  <a:pt x="44" y="471"/>
                  <a:pt x="44" y="309"/>
                </a:cubicBezTo>
                <a:cubicBezTo>
                  <a:pt x="44" y="162"/>
                  <a:pt x="162" y="44"/>
                  <a:pt x="324" y="44"/>
                </a:cubicBezTo>
                <a:cubicBezTo>
                  <a:pt x="471" y="44"/>
                  <a:pt x="589" y="162"/>
                  <a:pt x="589" y="309"/>
                </a:cubicBezTo>
                <a:cubicBezTo>
                  <a:pt x="589" y="471"/>
                  <a:pt x="471" y="589"/>
                  <a:pt x="324" y="589"/>
                </a:cubicBezTo>
                <a:close/>
                <a:moveTo>
                  <a:pt x="457" y="221"/>
                </a:moveTo>
                <a:lnTo>
                  <a:pt x="457" y="221"/>
                </a:lnTo>
                <a:cubicBezTo>
                  <a:pt x="324" y="368"/>
                  <a:pt x="324" y="368"/>
                  <a:pt x="324" y="368"/>
                </a:cubicBezTo>
                <a:cubicBezTo>
                  <a:pt x="177" y="221"/>
                  <a:pt x="177" y="221"/>
                  <a:pt x="177" y="221"/>
                </a:cubicBezTo>
                <a:cubicBezTo>
                  <a:pt x="177" y="221"/>
                  <a:pt x="162" y="221"/>
                  <a:pt x="148" y="221"/>
                </a:cubicBezTo>
                <a:cubicBezTo>
                  <a:pt x="148" y="235"/>
                  <a:pt x="148" y="250"/>
                  <a:pt x="148" y="250"/>
                </a:cubicBezTo>
                <a:cubicBezTo>
                  <a:pt x="295" y="397"/>
                  <a:pt x="295" y="397"/>
                  <a:pt x="295" y="397"/>
                </a:cubicBezTo>
                <a:cubicBezTo>
                  <a:pt x="310" y="412"/>
                  <a:pt x="310" y="412"/>
                  <a:pt x="324" y="412"/>
                </a:cubicBezTo>
                <a:cubicBezTo>
                  <a:pt x="324" y="412"/>
                  <a:pt x="339" y="412"/>
                  <a:pt x="339" y="397"/>
                </a:cubicBezTo>
                <a:cubicBezTo>
                  <a:pt x="486" y="250"/>
                  <a:pt x="486" y="250"/>
                  <a:pt x="486" y="250"/>
                </a:cubicBezTo>
                <a:cubicBezTo>
                  <a:pt x="501" y="250"/>
                  <a:pt x="501" y="235"/>
                  <a:pt x="486" y="221"/>
                </a:cubicBezTo>
                <a:cubicBezTo>
                  <a:pt x="486" y="221"/>
                  <a:pt x="471" y="221"/>
                  <a:pt x="457" y="221"/>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31" name="Freeform 30"/>
          <p:cNvSpPr>
            <a:spLocks noChangeArrowheads="1"/>
          </p:cNvSpPr>
          <p:nvPr/>
        </p:nvSpPr>
        <p:spPr bwMode="auto">
          <a:xfrm>
            <a:off x="6689464" y="3967360"/>
            <a:ext cx="299028" cy="299030"/>
          </a:xfrm>
          <a:custGeom>
            <a:avLst/>
            <a:gdLst>
              <a:gd name="T0" fmla="*/ 121870 w 634"/>
              <a:gd name="T1" fmla="*/ 79668 h 634"/>
              <a:gd name="T2" fmla="*/ 121870 w 634"/>
              <a:gd name="T3" fmla="*/ 79668 h 634"/>
              <a:gd name="T4" fmla="*/ 111414 w 634"/>
              <a:gd name="T5" fmla="*/ 79668 h 634"/>
              <a:gd name="T6" fmla="*/ 106006 w 634"/>
              <a:gd name="T7" fmla="*/ 79668 h 634"/>
              <a:gd name="T8" fmla="*/ 53003 w 634"/>
              <a:gd name="T9" fmla="*/ 132661 h 634"/>
              <a:gd name="T10" fmla="*/ 53003 w 634"/>
              <a:gd name="T11" fmla="*/ 143115 h 634"/>
              <a:gd name="T12" fmla="*/ 63459 w 634"/>
              <a:gd name="T13" fmla="*/ 143115 h 634"/>
              <a:gd name="T14" fmla="*/ 111414 w 634"/>
              <a:gd name="T15" fmla="*/ 95530 h 634"/>
              <a:gd name="T16" fmla="*/ 164417 w 634"/>
              <a:gd name="T17" fmla="*/ 143115 h 634"/>
              <a:gd name="T18" fmla="*/ 174873 w 634"/>
              <a:gd name="T19" fmla="*/ 143115 h 634"/>
              <a:gd name="T20" fmla="*/ 174873 w 634"/>
              <a:gd name="T21" fmla="*/ 132661 h 634"/>
              <a:gd name="T22" fmla="*/ 121870 w 634"/>
              <a:gd name="T23" fmla="*/ 79668 h 634"/>
              <a:gd name="T24" fmla="*/ 111414 w 634"/>
              <a:gd name="T25" fmla="*/ 0 h 634"/>
              <a:gd name="T26" fmla="*/ 111414 w 634"/>
              <a:gd name="T27" fmla="*/ 0 h 634"/>
              <a:gd name="T28" fmla="*/ 0 w 634"/>
              <a:gd name="T29" fmla="*/ 111392 h 634"/>
              <a:gd name="T30" fmla="*/ 111414 w 634"/>
              <a:gd name="T31" fmla="*/ 228191 h 634"/>
              <a:gd name="T32" fmla="*/ 228236 w 634"/>
              <a:gd name="T33" fmla="*/ 111392 h 634"/>
              <a:gd name="T34" fmla="*/ 111414 w 634"/>
              <a:gd name="T35" fmla="*/ 0 h 634"/>
              <a:gd name="T36" fmla="*/ 111414 w 634"/>
              <a:gd name="T37" fmla="*/ 212329 h 634"/>
              <a:gd name="T38" fmla="*/ 111414 w 634"/>
              <a:gd name="T39" fmla="*/ 212329 h 634"/>
              <a:gd name="T40" fmla="*/ 15865 w 634"/>
              <a:gd name="T41" fmla="*/ 111392 h 634"/>
              <a:gd name="T42" fmla="*/ 111414 w 634"/>
              <a:gd name="T43" fmla="*/ 15862 h 634"/>
              <a:gd name="T44" fmla="*/ 212011 w 634"/>
              <a:gd name="T45" fmla="*/ 111392 h 634"/>
              <a:gd name="T46" fmla="*/ 111414 w 634"/>
              <a:gd name="T47" fmla="*/ 212329 h 6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34" h="634">
                <a:moveTo>
                  <a:pt x="338" y="221"/>
                </a:moveTo>
                <a:lnTo>
                  <a:pt x="338" y="221"/>
                </a:lnTo>
                <a:cubicBezTo>
                  <a:pt x="324" y="221"/>
                  <a:pt x="324" y="221"/>
                  <a:pt x="309" y="221"/>
                </a:cubicBezTo>
                <a:lnTo>
                  <a:pt x="294" y="221"/>
                </a:lnTo>
                <a:cubicBezTo>
                  <a:pt x="147" y="368"/>
                  <a:pt x="147" y="368"/>
                  <a:pt x="147" y="368"/>
                </a:cubicBezTo>
                <a:cubicBezTo>
                  <a:pt x="132" y="383"/>
                  <a:pt x="132" y="397"/>
                  <a:pt x="147" y="397"/>
                </a:cubicBezTo>
                <a:cubicBezTo>
                  <a:pt x="147" y="412"/>
                  <a:pt x="162" y="412"/>
                  <a:pt x="176" y="397"/>
                </a:cubicBezTo>
                <a:cubicBezTo>
                  <a:pt x="309" y="265"/>
                  <a:pt x="309" y="265"/>
                  <a:pt x="309" y="265"/>
                </a:cubicBezTo>
                <a:cubicBezTo>
                  <a:pt x="456" y="397"/>
                  <a:pt x="456" y="397"/>
                  <a:pt x="456" y="397"/>
                </a:cubicBezTo>
                <a:cubicBezTo>
                  <a:pt x="456" y="412"/>
                  <a:pt x="471" y="412"/>
                  <a:pt x="485" y="397"/>
                </a:cubicBezTo>
                <a:cubicBezTo>
                  <a:pt x="485" y="397"/>
                  <a:pt x="485" y="383"/>
                  <a:pt x="485" y="368"/>
                </a:cubicBezTo>
                <a:lnTo>
                  <a:pt x="338" y="221"/>
                </a:lnTo>
                <a:close/>
                <a:moveTo>
                  <a:pt x="309" y="0"/>
                </a:moveTo>
                <a:lnTo>
                  <a:pt x="309" y="0"/>
                </a:lnTo>
                <a:cubicBezTo>
                  <a:pt x="147" y="0"/>
                  <a:pt x="0" y="147"/>
                  <a:pt x="0" y="309"/>
                </a:cubicBezTo>
                <a:cubicBezTo>
                  <a:pt x="0" y="485"/>
                  <a:pt x="147" y="633"/>
                  <a:pt x="309" y="633"/>
                </a:cubicBezTo>
                <a:cubicBezTo>
                  <a:pt x="485" y="633"/>
                  <a:pt x="633" y="485"/>
                  <a:pt x="633" y="309"/>
                </a:cubicBezTo>
                <a:cubicBezTo>
                  <a:pt x="633" y="147"/>
                  <a:pt x="485" y="0"/>
                  <a:pt x="309" y="0"/>
                </a:cubicBezTo>
                <a:close/>
                <a:moveTo>
                  <a:pt x="309" y="589"/>
                </a:moveTo>
                <a:lnTo>
                  <a:pt x="309" y="589"/>
                </a:lnTo>
                <a:cubicBezTo>
                  <a:pt x="162" y="589"/>
                  <a:pt x="44" y="471"/>
                  <a:pt x="44" y="309"/>
                </a:cubicBezTo>
                <a:cubicBezTo>
                  <a:pt x="44" y="162"/>
                  <a:pt x="162" y="44"/>
                  <a:pt x="309" y="44"/>
                </a:cubicBezTo>
                <a:cubicBezTo>
                  <a:pt x="471" y="44"/>
                  <a:pt x="588" y="162"/>
                  <a:pt x="588" y="309"/>
                </a:cubicBezTo>
                <a:cubicBezTo>
                  <a:pt x="588" y="471"/>
                  <a:pt x="471" y="589"/>
                  <a:pt x="309" y="589"/>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32" name="Freeform 31"/>
          <p:cNvSpPr>
            <a:spLocks noChangeArrowheads="1"/>
          </p:cNvSpPr>
          <p:nvPr/>
        </p:nvSpPr>
        <p:spPr bwMode="auto">
          <a:xfrm>
            <a:off x="6208945" y="3967360"/>
            <a:ext cx="290386" cy="299030"/>
          </a:xfrm>
          <a:custGeom>
            <a:avLst/>
            <a:gdLst>
              <a:gd name="T0" fmla="*/ 142375 w 619"/>
              <a:gd name="T1" fmla="*/ 105984 h 634"/>
              <a:gd name="T2" fmla="*/ 142375 w 619"/>
              <a:gd name="T3" fmla="*/ 105984 h 634"/>
              <a:gd name="T4" fmla="*/ 89657 w 619"/>
              <a:gd name="T5" fmla="*/ 52992 h 634"/>
              <a:gd name="T6" fmla="*/ 79257 w 619"/>
              <a:gd name="T7" fmla="*/ 52992 h 634"/>
              <a:gd name="T8" fmla="*/ 79257 w 619"/>
              <a:gd name="T9" fmla="*/ 63446 h 634"/>
              <a:gd name="T10" fmla="*/ 126596 w 619"/>
              <a:gd name="T11" fmla="*/ 111392 h 634"/>
              <a:gd name="T12" fmla="*/ 79257 w 619"/>
              <a:gd name="T13" fmla="*/ 164384 h 634"/>
              <a:gd name="T14" fmla="*/ 79257 w 619"/>
              <a:gd name="T15" fmla="*/ 174838 h 634"/>
              <a:gd name="T16" fmla="*/ 89657 w 619"/>
              <a:gd name="T17" fmla="*/ 174838 h 634"/>
              <a:gd name="T18" fmla="*/ 142375 w 619"/>
              <a:gd name="T19" fmla="*/ 121846 h 634"/>
              <a:gd name="T20" fmla="*/ 142375 w 619"/>
              <a:gd name="T21" fmla="*/ 111392 h 634"/>
              <a:gd name="T22" fmla="*/ 142375 w 619"/>
              <a:gd name="T23" fmla="*/ 105984 h 634"/>
              <a:gd name="T24" fmla="*/ 110816 w 619"/>
              <a:gd name="T25" fmla="*/ 0 h 634"/>
              <a:gd name="T26" fmla="*/ 110816 w 619"/>
              <a:gd name="T27" fmla="*/ 0 h 634"/>
              <a:gd name="T28" fmla="*/ 0 w 619"/>
              <a:gd name="T29" fmla="*/ 111392 h 634"/>
              <a:gd name="T30" fmla="*/ 110816 w 619"/>
              <a:gd name="T31" fmla="*/ 228191 h 634"/>
              <a:gd name="T32" fmla="*/ 221632 w 619"/>
              <a:gd name="T33" fmla="*/ 111392 h 634"/>
              <a:gd name="T34" fmla="*/ 110816 w 619"/>
              <a:gd name="T35" fmla="*/ 0 h 634"/>
              <a:gd name="T36" fmla="*/ 110816 w 619"/>
              <a:gd name="T37" fmla="*/ 212329 h 634"/>
              <a:gd name="T38" fmla="*/ 110816 w 619"/>
              <a:gd name="T39" fmla="*/ 212329 h 634"/>
              <a:gd name="T40" fmla="*/ 10400 w 619"/>
              <a:gd name="T41" fmla="*/ 111392 h 634"/>
              <a:gd name="T42" fmla="*/ 110816 w 619"/>
              <a:gd name="T43" fmla="*/ 15862 h 634"/>
              <a:gd name="T44" fmla="*/ 211232 w 619"/>
              <a:gd name="T45" fmla="*/ 111392 h 634"/>
              <a:gd name="T46" fmla="*/ 110816 w 619"/>
              <a:gd name="T47" fmla="*/ 212329 h 6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19" h="634">
                <a:moveTo>
                  <a:pt x="397" y="294"/>
                </a:moveTo>
                <a:lnTo>
                  <a:pt x="397" y="294"/>
                </a:lnTo>
                <a:cubicBezTo>
                  <a:pt x="250" y="147"/>
                  <a:pt x="250" y="147"/>
                  <a:pt x="250" y="147"/>
                </a:cubicBezTo>
                <a:cubicBezTo>
                  <a:pt x="235" y="132"/>
                  <a:pt x="221" y="132"/>
                  <a:pt x="221" y="147"/>
                </a:cubicBezTo>
                <a:cubicBezTo>
                  <a:pt x="206" y="147"/>
                  <a:pt x="206" y="162"/>
                  <a:pt x="221" y="176"/>
                </a:cubicBezTo>
                <a:cubicBezTo>
                  <a:pt x="353" y="309"/>
                  <a:pt x="353" y="309"/>
                  <a:pt x="353" y="309"/>
                </a:cubicBezTo>
                <a:cubicBezTo>
                  <a:pt x="221" y="456"/>
                  <a:pt x="221" y="456"/>
                  <a:pt x="221" y="456"/>
                </a:cubicBezTo>
                <a:cubicBezTo>
                  <a:pt x="206" y="456"/>
                  <a:pt x="206" y="471"/>
                  <a:pt x="221" y="485"/>
                </a:cubicBezTo>
                <a:cubicBezTo>
                  <a:pt x="221" y="485"/>
                  <a:pt x="235" y="485"/>
                  <a:pt x="250" y="485"/>
                </a:cubicBezTo>
                <a:cubicBezTo>
                  <a:pt x="397" y="338"/>
                  <a:pt x="397" y="338"/>
                  <a:pt x="397" y="338"/>
                </a:cubicBezTo>
                <a:cubicBezTo>
                  <a:pt x="397" y="324"/>
                  <a:pt x="397" y="324"/>
                  <a:pt x="397" y="309"/>
                </a:cubicBezTo>
                <a:lnTo>
                  <a:pt x="397" y="294"/>
                </a:lnTo>
                <a:close/>
                <a:moveTo>
                  <a:pt x="309" y="0"/>
                </a:moveTo>
                <a:lnTo>
                  <a:pt x="309" y="0"/>
                </a:lnTo>
                <a:cubicBezTo>
                  <a:pt x="132" y="0"/>
                  <a:pt x="0" y="147"/>
                  <a:pt x="0" y="309"/>
                </a:cubicBezTo>
                <a:cubicBezTo>
                  <a:pt x="0" y="485"/>
                  <a:pt x="132" y="633"/>
                  <a:pt x="309" y="633"/>
                </a:cubicBezTo>
                <a:cubicBezTo>
                  <a:pt x="486" y="633"/>
                  <a:pt x="618" y="485"/>
                  <a:pt x="618" y="309"/>
                </a:cubicBezTo>
                <a:cubicBezTo>
                  <a:pt x="618" y="147"/>
                  <a:pt x="486" y="0"/>
                  <a:pt x="309" y="0"/>
                </a:cubicBezTo>
                <a:close/>
                <a:moveTo>
                  <a:pt x="309" y="589"/>
                </a:moveTo>
                <a:lnTo>
                  <a:pt x="309" y="589"/>
                </a:lnTo>
                <a:cubicBezTo>
                  <a:pt x="162" y="589"/>
                  <a:pt x="29" y="471"/>
                  <a:pt x="29" y="309"/>
                </a:cubicBezTo>
                <a:cubicBezTo>
                  <a:pt x="29" y="162"/>
                  <a:pt x="162" y="44"/>
                  <a:pt x="309" y="44"/>
                </a:cubicBezTo>
                <a:cubicBezTo>
                  <a:pt x="456" y="44"/>
                  <a:pt x="589" y="162"/>
                  <a:pt x="589" y="309"/>
                </a:cubicBezTo>
                <a:cubicBezTo>
                  <a:pt x="589" y="471"/>
                  <a:pt x="456" y="589"/>
                  <a:pt x="309" y="589"/>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33" name="Freeform 32"/>
          <p:cNvSpPr>
            <a:spLocks noChangeArrowheads="1"/>
          </p:cNvSpPr>
          <p:nvPr/>
        </p:nvSpPr>
        <p:spPr bwMode="auto">
          <a:xfrm>
            <a:off x="10535344" y="3486840"/>
            <a:ext cx="290386" cy="292115"/>
          </a:xfrm>
          <a:custGeom>
            <a:avLst/>
            <a:gdLst>
              <a:gd name="T0" fmla="*/ 142734 w 619"/>
              <a:gd name="T1" fmla="*/ 53021 h 619"/>
              <a:gd name="T2" fmla="*/ 142734 w 619"/>
              <a:gd name="T3" fmla="*/ 53021 h 619"/>
              <a:gd name="T4" fmla="*/ 131975 w 619"/>
              <a:gd name="T5" fmla="*/ 53021 h 619"/>
              <a:gd name="T6" fmla="*/ 79257 w 619"/>
              <a:gd name="T7" fmla="*/ 106042 h 619"/>
              <a:gd name="T8" fmla="*/ 79257 w 619"/>
              <a:gd name="T9" fmla="*/ 111453 h 619"/>
              <a:gd name="T10" fmla="*/ 79257 w 619"/>
              <a:gd name="T11" fmla="*/ 116863 h 619"/>
              <a:gd name="T12" fmla="*/ 131975 w 619"/>
              <a:gd name="T13" fmla="*/ 169884 h 619"/>
              <a:gd name="T14" fmla="*/ 142734 w 619"/>
              <a:gd name="T15" fmla="*/ 169884 h 619"/>
              <a:gd name="T16" fmla="*/ 142734 w 619"/>
              <a:gd name="T17" fmla="*/ 159063 h 619"/>
              <a:gd name="T18" fmla="*/ 95037 w 619"/>
              <a:gd name="T19" fmla="*/ 111453 h 619"/>
              <a:gd name="T20" fmla="*/ 142734 w 619"/>
              <a:gd name="T21" fmla="*/ 63842 h 619"/>
              <a:gd name="T22" fmla="*/ 142734 w 619"/>
              <a:gd name="T23" fmla="*/ 53021 h 619"/>
              <a:gd name="T24" fmla="*/ 110816 w 619"/>
              <a:gd name="T25" fmla="*/ 0 h 619"/>
              <a:gd name="T26" fmla="*/ 110816 w 619"/>
              <a:gd name="T27" fmla="*/ 0 h 619"/>
              <a:gd name="T28" fmla="*/ 0 w 619"/>
              <a:gd name="T29" fmla="*/ 111453 h 619"/>
              <a:gd name="T30" fmla="*/ 110816 w 619"/>
              <a:gd name="T31" fmla="*/ 222905 h 619"/>
              <a:gd name="T32" fmla="*/ 221632 w 619"/>
              <a:gd name="T33" fmla="*/ 111453 h 619"/>
              <a:gd name="T34" fmla="*/ 110816 w 619"/>
              <a:gd name="T35" fmla="*/ 0 h 619"/>
              <a:gd name="T36" fmla="*/ 110816 w 619"/>
              <a:gd name="T37" fmla="*/ 212445 h 619"/>
              <a:gd name="T38" fmla="*/ 110816 w 619"/>
              <a:gd name="T39" fmla="*/ 212445 h 619"/>
              <a:gd name="T40" fmla="*/ 10400 w 619"/>
              <a:gd name="T41" fmla="*/ 111453 h 619"/>
              <a:gd name="T42" fmla="*/ 110816 w 619"/>
              <a:gd name="T43" fmla="*/ 10460 h 619"/>
              <a:gd name="T44" fmla="*/ 211232 w 619"/>
              <a:gd name="T45" fmla="*/ 111453 h 619"/>
              <a:gd name="T46" fmla="*/ 110816 w 619"/>
              <a:gd name="T47" fmla="*/ 212445 h 61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19" h="619">
                <a:moveTo>
                  <a:pt x="398" y="147"/>
                </a:moveTo>
                <a:lnTo>
                  <a:pt x="398" y="147"/>
                </a:lnTo>
                <a:cubicBezTo>
                  <a:pt x="398" y="132"/>
                  <a:pt x="383" y="132"/>
                  <a:pt x="368" y="147"/>
                </a:cubicBezTo>
                <a:cubicBezTo>
                  <a:pt x="221" y="294"/>
                  <a:pt x="221" y="294"/>
                  <a:pt x="221" y="294"/>
                </a:cubicBezTo>
                <a:lnTo>
                  <a:pt x="221" y="309"/>
                </a:lnTo>
                <a:lnTo>
                  <a:pt x="221" y="324"/>
                </a:lnTo>
                <a:cubicBezTo>
                  <a:pt x="368" y="471"/>
                  <a:pt x="368" y="471"/>
                  <a:pt x="368" y="471"/>
                </a:cubicBezTo>
                <a:cubicBezTo>
                  <a:pt x="383" y="486"/>
                  <a:pt x="398" y="486"/>
                  <a:pt x="398" y="471"/>
                </a:cubicBezTo>
                <a:cubicBezTo>
                  <a:pt x="412" y="471"/>
                  <a:pt x="412" y="457"/>
                  <a:pt x="398" y="441"/>
                </a:cubicBezTo>
                <a:cubicBezTo>
                  <a:pt x="265" y="309"/>
                  <a:pt x="265" y="309"/>
                  <a:pt x="265" y="309"/>
                </a:cubicBezTo>
                <a:cubicBezTo>
                  <a:pt x="398" y="177"/>
                  <a:pt x="398" y="177"/>
                  <a:pt x="398" y="177"/>
                </a:cubicBezTo>
                <a:cubicBezTo>
                  <a:pt x="412" y="162"/>
                  <a:pt x="412" y="147"/>
                  <a:pt x="398" y="147"/>
                </a:cubicBezTo>
                <a:close/>
                <a:moveTo>
                  <a:pt x="309" y="0"/>
                </a:moveTo>
                <a:lnTo>
                  <a:pt x="309" y="0"/>
                </a:lnTo>
                <a:cubicBezTo>
                  <a:pt x="132" y="0"/>
                  <a:pt x="0" y="132"/>
                  <a:pt x="0" y="309"/>
                </a:cubicBezTo>
                <a:cubicBezTo>
                  <a:pt x="0" y="486"/>
                  <a:pt x="132" y="618"/>
                  <a:pt x="309" y="618"/>
                </a:cubicBezTo>
                <a:cubicBezTo>
                  <a:pt x="486" y="618"/>
                  <a:pt x="618" y="486"/>
                  <a:pt x="618" y="309"/>
                </a:cubicBezTo>
                <a:cubicBezTo>
                  <a:pt x="618" y="132"/>
                  <a:pt x="486" y="0"/>
                  <a:pt x="309" y="0"/>
                </a:cubicBezTo>
                <a:close/>
                <a:moveTo>
                  <a:pt x="309" y="589"/>
                </a:moveTo>
                <a:lnTo>
                  <a:pt x="309" y="589"/>
                </a:lnTo>
                <a:cubicBezTo>
                  <a:pt x="162" y="589"/>
                  <a:pt x="29" y="457"/>
                  <a:pt x="29" y="309"/>
                </a:cubicBezTo>
                <a:cubicBezTo>
                  <a:pt x="29" y="162"/>
                  <a:pt x="162" y="29"/>
                  <a:pt x="309" y="29"/>
                </a:cubicBezTo>
                <a:cubicBezTo>
                  <a:pt x="457" y="29"/>
                  <a:pt x="589" y="162"/>
                  <a:pt x="589" y="309"/>
                </a:cubicBezTo>
                <a:cubicBezTo>
                  <a:pt x="589" y="457"/>
                  <a:pt x="457" y="589"/>
                  <a:pt x="309" y="589"/>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34" name="Freeform 33"/>
          <p:cNvSpPr>
            <a:spLocks noChangeArrowheads="1"/>
          </p:cNvSpPr>
          <p:nvPr/>
        </p:nvSpPr>
        <p:spPr bwMode="auto">
          <a:xfrm>
            <a:off x="10051370" y="3502397"/>
            <a:ext cx="304214" cy="248903"/>
          </a:xfrm>
          <a:custGeom>
            <a:avLst/>
            <a:gdLst>
              <a:gd name="T0" fmla="*/ 216437 w 649"/>
              <a:gd name="T1" fmla="*/ 10748 h 531"/>
              <a:gd name="T2" fmla="*/ 216437 w 649"/>
              <a:gd name="T3" fmla="*/ 10748 h 531"/>
              <a:gd name="T4" fmla="*/ 179528 w 649"/>
              <a:gd name="T5" fmla="*/ 10748 h 531"/>
              <a:gd name="T6" fmla="*/ 74176 w 649"/>
              <a:gd name="T7" fmla="*/ 116077 h 531"/>
              <a:gd name="T8" fmla="*/ 53034 w 649"/>
              <a:gd name="T9" fmla="*/ 89924 h 531"/>
              <a:gd name="T10" fmla="*/ 10750 w 649"/>
              <a:gd name="T11" fmla="*/ 89924 h 531"/>
              <a:gd name="T12" fmla="*/ 10750 w 649"/>
              <a:gd name="T13" fmla="*/ 132199 h 531"/>
              <a:gd name="T14" fmla="*/ 58051 w 649"/>
              <a:gd name="T15" fmla="*/ 174116 h 531"/>
              <a:gd name="T16" fmla="*/ 95318 w 649"/>
              <a:gd name="T17" fmla="*/ 174116 h 531"/>
              <a:gd name="T18" fmla="*/ 216437 w 649"/>
              <a:gd name="T19" fmla="*/ 53023 h 531"/>
              <a:gd name="T20" fmla="*/ 216437 w 649"/>
              <a:gd name="T21" fmla="*/ 10748 h 531"/>
              <a:gd name="T22" fmla="*/ 206045 w 649"/>
              <a:gd name="T23" fmla="*/ 42275 h 531"/>
              <a:gd name="T24" fmla="*/ 206045 w 649"/>
              <a:gd name="T25" fmla="*/ 42275 h 531"/>
              <a:gd name="T26" fmla="*/ 84568 w 649"/>
              <a:gd name="T27" fmla="*/ 163726 h 531"/>
              <a:gd name="T28" fmla="*/ 68801 w 649"/>
              <a:gd name="T29" fmla="*/ 163726 h 531"/>
              <a:gd name="T30" fmla="*/ 21142 w 649"/>
              <a:gd name="T31" fmla="*/ 116077 h 531"/>
              <a:gd name="T32" fmla="*/ 21142 w 649"/>
              <a:gd name="T33" fmla="*/ 100314 h 531"/>
              <a:gd name="T34" fmla="*/ 42284 w 649"/>
              <a:gd name="T35" fmla="*/ 100314 h 531"/>
              <a:gd name="T36" fmla="*/ 74176 w 649"/>
              <a:gd name="T37" fmla="*/ 132199 h 531"/>
              <a:gd name="T38" fmla="*/ 189920 w 649"/>
              <a:gd name="T39" fmla="*/ 21138 h 531"/>
              <a:gd name="T40" fmla="*/ 206045 w 649"/>
              <a:gd name="T41" fmla="*/ 21138 h 531"/>
              <a:gd name="T42" fmla="*/ 206045 w 649"/>
              <a:gd name="T43" fmla="*/ 42275 h 53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9" h="531">
                <a:moveTo>
                  <a:pt x="604" y="30"/>
                </a:moveTo>
                <a:lnTo>
                  <a:pt x="604" y="30"/>
                </a:lnTo>
                <a:cubicBezTo>
                  <a:pt x="575" y="0"/>
                  <a:pt x="530" y="0"/>
                  <a:pt x="501" y="30"/>
                </a:cubicBezTo>
                <a:cubicBezTo>
                  <a:pt x="207" y="324"/>
                  <a:pt x="207" y="324"/>
                  <a:pt x="207" y="324"/>
                </a:cubicBezTo>
                <a:cubicBezTo>
                  <a:pt x="148" y="251"/>
                  <a:pt x="148" y="251"/>
                  <a:pt x="148" y="251"/>
                </a:cubicBezTo>
                <a:cubicBezTo>
                  <a:pt x="103" y="207"/>
                  <a:pt x="59" y="207"/>
                  <a:pt x="30" y="251"/>
                </a:cubicBezTo>
                <a:cubicBezTo>
                  <a:pt x="0" y="280"/>
                  <a:pt x="0" y="324"/>
                  <a:pt x="30" y="369"/>
                </a:cubicBezTo>
                <a:cubicBezTo>
                  <a:pt x="162" y="486"/>
                  <a:pt x="162" y="486"/>
                  <a:pt x="162" y="486"/>
                </a:cubicBezTo>
                <a:cubicBezTo>
                  <a:pt x="192" y="530"/>
                  <a:pt x="236" y="530"/>
                  <a:pt x="266" y="486"/>
                </a:cubicBezTo>
                <a:cubicBezTo>
                  <a:pt x="604" y="148"/>
                  <a:pt x="604" y="148"/>
                  <a:pt x="604" y="148"/>
                </a:cubicBezTo>
                <a:cubicBezTo>
                  <a:pt x="648" y="118"/>
                  <a:pt x="648" y="59"/>
                  <a:pt x="604" y="30"/>
                </a:cubicBezTo>
                <a:close/>
                <a:moveTo>
                  <a:pt x="575" y="118"/>
                </a:moveTo>
                <a:lnTo>
                  <a:pt x="575" y="118"/>
                </a:lnTo>
                <a:cubicBezTo>
                  <a:pt x="575" y="118"/>
                  <a:pt x="251" y="457"/>
                  <a:pt x="236" y="457"/>
                </a:cubicBezTo>
                <a:cubicBezTo>
                  <a:pt x="221" y="471"/>
                  <a:pt x="207" y="471"/>
                  <a:pt x="192" y="457"/>
                </a:cubicBezTo>
                <a:lnTo>
                  <a:pt x="59" y="324"/>
                </a:lnTo>
                <a:cubicBezTo>
                  <a:pt x="45" y="310"/>
                  <a:pt x="45" y="295"/>
                  <a:pt x="59" y="280"/>
                </a:cubicBezTo>
                <a:cubicBezTo>
                  <a:pt x="74" y="265"/>
                  <a:pt x="103" y="265"/>
                  <a:pt x="118" y="280"/>
                </a:cubicBezTo>
                <a:cubicBezTo>
                  <a:pt x="207" y="369"/>
                  <a:pt x="207" y="369"/>
                  <a:pt x="207" y="369"/>
                </a:cubicBezTo>
                <a:cubicBezTo>
                  <a:pt x="530" y="59"/>
                  <a:pt x="530" y="59"/>
                  <a:pt x="530" y="59"/>
                </a:cubicBezTo>
                <a:cubicBezTo>
                  <a:pt x="545" y="45"/>
                  <a:pt x="560" y="45"/>
                  <a:pt x="575" y="59"/>
                </a:cubicBezTo>
                <a:cubicBezTo>
                  <a:pt x="604" y="74"/>
                  <a:pt x="604" y="103"/>
                  <a:pt x="575" y="118"/>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35" name="Freeform 34"/>
          <p:cNvSpPr>
            <a:spLocks noChangeArrowheads="1"/>
          </p:cNvSpPr>
          <p:nvPr/>
        </p:nvSpPr>
        <p:spPr bwMode="auto">
          <a:xfrm>
            <a:off x="9591591" y="3516226"/>
            <a:ext cx="243718" cy="243718"/>
          </a:xfrm>
          <a:custGeom>
            <a:avLst/>
            <a:gdLst>
              <a:gd name="T0" fmla="*/ 132875 w 516"/>
              <a:gd name="T1" fmla="*/ 95664 h 516"/>
              <a:gd name="T2" fmla="*/ 132875 w 516"/>
              <a:gd name="T3" fmla="*/ 95664 h 516"/>
              <a:gd name="T4" fmla="*/ 175482 w 516"/>
              <a:gd name="T5" fmla="*/ 53067 h 516"/>
              <a:gd name="T6" fmla="*/ 175482 w 516"/>
              <a:gd name="T7" fmla="*/ 15884 h 516"/>
              <a:gd name="T8" fmla="*/ 132875 w 516"/>
              <a:gd name="T9" fmla="*/ 15884 h 516"/>
              <a:gd name="T10" fmla="*/ 95685 w 516"/>
              <a:gd name="T11" fmla="*/ 53067 h 516"/>
              <a:gd name="T12" fmla="*/ 53078 w 516"/>
              <a:gd name="T13" fmla="*/ 15884 h 516"/>
              <a:gd name="T14" fmla="*/ 15887 w 516"/>
              <a:gd name="T15" fmla="*/ 15884 h 516"/>
              <a:gd name="T16" fmla="*/ 15887 w 516"/>
              <a:gd name="T17" fmla="*/ 53067 h 516"/>
              <a:gd name="T18" fmla="*/ 53078 w 516"/>
              <a:gd name="T19" fmla="*/ 95664 h 516"/>
              <a:gd name="T20" fmla="*/ 15887 w 516"/>
              <a:gd name="T21" fmla="*/ 132847 h 516"/>
              <a:gd name="T22" fmla="*/ 15887 w 516"/>
              <a:gd name="T23" fmla="*/ 175445 h 516"/>
              <a:gd name="T24" fmla="*/ 53078 w 516"/>
              <a:gd name="T25" fmla="*/ 175445 h 516"/>
              <a:gd name="T26" fmla="*/ 95685 w 516"/>
              <a:gd name="T27" fmla="*/ 132847 h 516"/>
              <a:gd name="T28" fmla="*/ 132875 w 516"/>
              <a:gd name="T29" fmla="*/ 175445 h 516"/>
              <a:gd name="T30" fmla="*/ 175482 w 516"/>
              <a:gd name="T31" fmla="*/ 175445 h 516"/>
              <a:gd name="T32" fmla="*/ 175482 w 516"/>
              <a:gd name="T33" fmla="*/ 132847 h 516"/>
              <a:gd name="T34" fmla="*/ 132875 w 516"/>
              <a:gd name="T35" fmla="*/ 95664 h 516"/>
              <a:gd name="T36" fmla="*/ 164650 w 516"/>
              <a:gd name="T37" fmla="*/ 164615 h 516"/>
              <a:gd name="T38" fmla="*/ 164650 w 516"/>
              <a:gd name="T39" fmla="*/ 164615 h 516"/>
              <a:gd name="T40" fmla="*/ 143707 w 516"/>
              <a:gd name="T41" fmla="*/ 164615 h 516"/>
              <a:gd name="T42" fmla="*/ 95685 w 516"/>
              <a:gd name="T43" fmla="*/ 111548 h 516"/>
              <a:gd name="T44" fmla="*/ 42607 w 516"/>
              <a:gd name="T45" fmla="*/ 164615 h 516"/>
              <a:gd name="T46" fmla="*/ 21303 w 516"/>
              <a:gd name="T47" fmla="*/ 164615 h 516"/>
              <a:gd name="T48" fmla="*/ 21303 w 516"/>
              <a:gd name="T49" fmla="*/ 143677 h 516"/>
              <a:gd name="T50" fmla="*/ 74381 w 516"/>
              <a:gd name="T51" fmla="*/ 95664 h 516"/>
              <a:gd name="T52" fmla="*/ 21303 w 516"/>
              <a:gd name="T53" fmla="*/ 42598 h 516"/>
              <a:gd name="T54" fmla="*/ 21303 w 516"/>
              <a:gd name="T55" fmla="*/ 21299 h 516"/>
              <a:gd name="T56" fmla="*/ 42607 w 516"/>
              <a:gd name="T57" fmla="*/ 21299 h 516"/>
              <a:gd name="T58" fmla="*/ 95685 w 516"/>
              <a:gd name="T59" fmla="*/ 74366 h 516"/>
              <a:gd name="T60" fmla="*/ 143707 w 516"/>
              <a:gd name="T61" fmla="*/ 21299 h 516"/>
              <a:gd name="T62" fmla="*/ 164650 w 516"/>
              <a:gd name="T63" fmla="*/ 21299 h 516"/>
              <a:gd name="T64" fmla="*/ 164650 w 516"/>
              <a:gd name="T65" fmla="*/ 42598 h 516"/>
              <a:gd name="T66" fmla="*/ 111572 w 516"/>
              <a:gd name="T67" fmla="*/ 95664 h 516"/>
              <a:gd name="T68" fmla="*/ 164650 w 516"/>
              <a:gd name="T69" fmla="*/ 143677 h 516"/>
              <a:gd name="T70" fmla="*/ 164650 w 516"/>
              <a:gd name="T71" fmla="*/ 164615 h 51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16" h="516">
                <a:moveTo>
                  <a:pt x="368" y="265"/>
                </a:moveTo>
                <a:lnTo>
                  <a:pt x="368" y="265"/>
                </a:lnTo>
                <a:cubicBezTo>
                  <a:pt x="486" y="147"/>
                  <a:pt x="486" y="147"/>
                  <a:pt x="486" y="147"/>
                </a:cubicBezTo>
                <a:cubicBezTo>
                  <a:pt x="515" y="118"/>
                  <a:pt x="515" y="73"/>
                  <a:pt x="486" y="44"/>
                </a:cubicBezTo>
                <a:cubicBezTo>
                  <a:pt x="456" y="0"/>
                  <a:pt x="398" y="0"/>
                  <a:pt x="368" y="44"/>
                </a:cubicBezTo>
                <a:cubicBezTo>
                  <a:pt x="265" y="147"/>
                  <a:pt x="265" y="147"/>
                  <a:pt x="265" y="147"/>
                </a:cubicBezTo>
                <a:cubicBezTo>
                  <a:pt x="147" y="44"/>
                  <a:pt x="147" y="44"/>
                  <a:pt x="147" y="44"/>
                </a:cubicBezTo>
                <a:cubicBezTo>
                  <a:pt x="118" y="0"/>
                  <a:pt x="73" y="0"/>
                  <a:pt x="44" y="44"/>
                </a:cubicBezTo>
                <a:cubicBezTo>
                  <a:pt x="0" y="73"/>
                  <a:pt x="0" y="118"/>
                  <a:pt x="44" y="147"/>
                </a:cubicBezTo>
                <a:cubicBezTo>
                  <a:pt x="147" y="265"/>
                  <a:pt x="147" y="265"/>
                  <a:pt x="147" y="265"/>
                </a:cubicBezTo>
                <a:cubicBezTo>
                  <a:pt x="44" y="368"/>
                  <a:pt x="44" y="368"/>
                  <a:pt x="44" y="368"/>
                </a:cubicBezTo>
                <a:cubicBezTo>
                  <a:pt x="0" y="398"/>
                  <a:pt x="0" y="456"/>
                  <a:pt x="44" y="486"/>
                </a:cubicBezTo>
                <a:cubicBezTo>
                  <a:pt x="73" y="515"/>
                  <a:pt x="118" y="515"/>
                  <a:pt x="147" y="486"/>
                </a:cubicBezTo>
                <a:cubicBezTo>
                  <a:pt x="265" y="368"/>
                  <a:pt x="265" y="368"/>
                  <a:pt x="265" y="368"/>
                </a:cubicBezTo>
                <a:cubicBezTo>
                  <a:pt x="368" y="486"/>
                  <a:pt x="368" y="486"/>
                  <a:pt x="368" y="486"/>
                </a:cubicBezTo>
                <a:cubicBezTo>
                  <a:pt x="398" y="515"/>
                  <a:pt x="456" y="515"/>
                  <a:pt x="486" y="486"/>
                </a:cubicBezTo>
                <a:cubicBezTo>
                  <a:pt x="515" y="456"/>
                  <a:pt x="515" y="398"/>
                  <a:pt x="486" y="368"/>
                </a:cubicBezTo>
                <a:lnTo>
                  <a:pt x="368" y="265"/>
                </a:lnTo>
                <a:close/>
                <a:moveTo>
                  <a:pt x="456" y="456"/>
                </a:moveTo>
                <a:lnTo>
                  <a:pt x="456" y="456"/>
                </a:lnTo>
                <a:cubicBezTo>
                  <a:pt x="441" y="471"/>
                  <a:pt x="412" y="471"/>
                  <a:pt x="398" y="456"/>
                </a:cubicBezTo>
                <a:cubicBezTo>
                  <a:pt x="265" y="309"/>
                  <a:pt x="265" y="309"/>
                  <a:pt x="265" y="309"/>
                </a:cubicBezTo>
                <a:cubicBezTo>
                  <a:pt x="118" y="456"/>
                  <a:pt x="118" y="456"/>
                  <a:pt x="118" y="456"/>
                </a:cubicBezTo>
                <a:cubicBezTo>
                  <a:pt x="103" y="471"/>
                  <a:pt x="73" y="471"/>
                  <a:pt x="59" y="456"/>
                </a:cubicBezTo>
                <a:cubicBezTo>
                  <a:pt x="44" y="441"/>
                  <a:pt x="44" y="412"/>
                  <a:pt x="59" y="398"/>
                </a:cubicBezTo>
                <a:cubicBezTo>
                  <a:pt x="206" y="265"/>
                  <a:pt x="206" y="265"/>
                  <a:pt x="206" y="265"/>
                </a:cubicBezTo>
                <a:cubicBezTo>
                  <a:pt x="59" y="118"/>
                  <a:pt x="59" y="118"/>
                  <a:pt x="59" y="118"/>
                </a:cubicBezTo>
                <a:cubicBezTo>
                  <a:pt x="44" y="103"/>
                  <a:pt x="44" y="73"/>
                  <a:pt x="59" y="59"/>
                </a:cubicBezTo>
                <a:cubicBezTo>
                  <a:pt x="73" y="44"/>
                  <a:pt x="103" y="44"/>
                  <a:pt x="118" y="59"/>
                </a:cubicBezTo>
                <a:cubicBezTo>
                  <a:pt x="265" y="206"/>
                  <a:pt x="265" y="206"/>
                  <a:pt x="265" y="206"/>
                </a:cubicBezTo>
                <a:cubicBezTo>
                  <a:pt x="398" y="59"/>
                  <a:pt x="398" y="59"/>
                  <a:pt x="398" y="59"/>
                </a:cubicBezTo>
                <a:cubicBezTo>
                  <a:pt x="412" y="44"/>
                  <a:pt x="441" y="44"/>
                  <a:pt x="456" y="59"/>
                </a:cubicBezTo>
                <a:cubicBezTo>
                  <a:pt x="471" y="73"/>
                  <a:pt x="471" y="103"/>
                  <a:pt x="456" y="118"/>
                </a:cubicBezTo>
                <a:cubicBezTo>
                  <a:pt x="309" y="265"/>
                  <a:pt x="309" y="265"/>
                  <a:pt x="309" y="265"/>
                </a:cubicBezTo>
                <a:cubicBezTo>
                  <a:pt x="456" y="398"/>
                  <a:pt x="456" y="398"/>
                  <a:pt x="456" y="398"/>
                </a:cubicBezTo>
                <a:cubicBezTo>
                  <a:pt x="471" y="412"/>
                  <a:pt x="471" y="441"/>
                  <a:pt x="456" y="456"/>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36" name="Freeform 35"/>
          <p:cNvSpPr>
            <a:spLocks noChangeArrowheads="1"/>
          </p:cNvSpPr>
          <p:nvPr/>
        </p:nvSpPr>
        <p:spPr bwMode="auto">
          <a:xfrm>
            <a:off x="9093785" y="3599193"/>
            <a:ext cx="290386" cy="70868"/>
          </a:xfrm>
          <a:custGeom>
            <a:avLst/>
            <a:gdLst>
              <a:gd name="T0" fmla="*/ 195452 w 619"/>
              <a:gd name="T1" fmla="*/ 0 h 148"/>
              <a:gd name="T2" fmla="*/ 195452 w 619"/>
              <a:gd name="T3" fmla="*/ 0 h 148"/>
              <a:gd name="T4" fmla="*/ 26180 w 619"/>
              <a:gd name="T5" fmla="*/ 0 h 148"/>
              <a:gd name="T6" fmla="*/ 0 w 619"/>
              <a:gd name="T7" fmla="*/ 26717 h 148"/>
              <a:gd name="T8" fmla="*/ 26180 w 619"/>
              <a:gd name="T9" fmla="*/ 53799 h 148"/>
              <a:gd name="T10" fmla="*/ 195452 w 619"/>
              <a:gd name="T11" fmla="*/ 53799 h 148"/>
              <a:gd name="T12" fmla="*/ 221632 w 619"/>
              <a:gd name="T13" fmla="*/ 26717 h 148"/>
              <a:gd name="T14" fmla="*/ 195452 w 619"/>
              <a:gd name="T15" fmla="*/ 0 h 148"/>
              <a:gd name="T16" fmla="*/ 195452 w 619"/>
              <a:gd name="T17" fmla="*/ 42820 h 148"/>
              <a:gd name="T18" fmla="*/ 195452 w 619"/>
              <a:gd name="T19" fmla="*/ 42820 h 148"/>
              <a:gd name="T20" fmla="*/ 26180 w 619"/>
              <a:gd name="T21" fmla="*/ 42820 h 148"/>
              <a:gd name="T22" fmla="*/ 10400 w 619"/>
              <a:gd name="T23" fmla="*/ 26717 h 148"/>
              <a:gd name="T24" fmla="*/ 26180 w 619"/>
              <a:gd name="T25" fmla="*/ 10613 h 148"/>
              <a:gd name="T26" fmla="*/ 195452 w 619"/>
              <a:gd name="T27" fmla="*/ 10613 h 148"/>
              <a:gd name="T28" fmla="*/ 211232 w 619"/>
              <a:gd name="T29" fmla="*/ 26717 h 148"/>
              <a:gd name="T30" fmla="*/ 195452 w 619"/>
              <a:gd name="T31" fmla="*/ 42820 h 1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19" h="148">
                <a:moveTo>
                  <a:pt x="545" y="0"/>
                </a:moveTo>
                <a:lnTo>
                  <a:pt x="545" y="0"/>
                </a:lnTo>
                <a:cubicBezTo>
                  <a:pt x="73" y="0"/>
                  <a:pt x="73" y="0"/>
                  <a:pt x="73" y="0"/>
                </a:cubicBezTo>
                <a:cubicBezTo>
                  <a:pt x="29" y="0"/>
                  <a:pt x="0" y="29"/>
                  <a:pt x="0" y="73"/>
                </a:cubicBezTo>
                <a:cubicBezTo>
                  <a:pt x="0" y="117"/>
                  <a:pt x="29" y="147"/>
                  <a:pt x="73" y="147"/>
                </a:cubicBezTo>
                <a:cubicBezTo>
                  <a:pt x="545" y="147"/>
                  <a:pt x="545" y="147"/>
                  <a:pt x="545" y="147"/>
                </a:cubicBezTo>
                <a:cubicBezTo>
                  <a:pt x="589" y="147"/>
                  <a:pt x="618" y="117"/>
                  <a:pt x="618" y="73"/>
                </a:cubicBezTo>
                <a:cubicBezTo>
                  <a:pt x="618" y="29"/>
                  <a:pt x="589" y="0"/>
                  <a:pt x="545" y="0"/>
                </a:cubicBezTo>
                <a:close/>
                <a:moveTo>
                  <a:pt x="545" y="117"/>
                </a:moveTo>
                <a:lnTo>
                  <a:pt x="545" y="117"/>
                </a:lnTo>
                <a:cubicBezTo>
                  <a:pt x="73" y="117"/>
                  <a:pt x="73" y="117"/>
                  <a:pt x="73" y="117"/>
                </a:cubicBezTo>
                <a:cubicBezTo>
                  <a:pt x="59" y="117"/>
                  <a:pt x="29" y="88"/>
                  <a:pt x="29" y="73"/>
                </a:cubicBezTo>
                <a:cubicBezTo>
                  <a:pt x="29" y="58"/>
                  <a:pt x="59" y="29"/>
                  <a:pt x="73" y="29"/>
                </a:cubicBezTo>
                <a:cubicBezTo>
                  <a:pt x="545" y="29"/>
                  <a:pt x="545" y="29"/>
                  <a:pt x="545" y="29"/>
                </a:cubicBezTo>
                <a:cubicBezTo>
                  <a:pt x="559" y="29"/>
                  <a:pt x="589" y="58"/>
                  <a:pt x="589" y="73"/>
                </a:cubicBezTo>
                <a:cubicBezTo>
                  <a:pt x="589" y="88"/>
                  <a:pt x="559" y="117"/>
                  <a:pt x="545" y="117"/>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37" name="Freeform 36"/>
          <p:cNvSpPr>
            <a:spLocks noChangeArrowheads="1"/>
          </p:cNvSpPr>
          <p:nvPr/>
        </p:nvSpPr>
        <p:spPr bwMode="auto">
          <a:xfrm>
            <a:off x="8608083" y="3486840"/>
            <a:ext cx="299028" cy="292115"/>
          </a:xfrm>
          <a:custGeom>
            <a:avLst/>
            <a:gdLst>
              <a:gd name="T0" fmla="*/ 201915 w 634"/>
              <a:gd name="T1" fmla="*/ 85122 h 619"/>
              <a:gd name="T2" fmla="*/ 201915 w 634"/>
              <a:gd name="T3" fmla="*/ 85122 h 619"/>
              <a:gd name="T4" fmla="*/ 143504 w 634"/>
              <a:gd name="T5" fmla="*/ 85122 h 619"/>
              <a:gd name="T6" fmla="*/ 143504 w 634"/>
              <a:gd name="T7" fmla="*/ 26691 h 619"/>
              <a:gd name="T8" fmla="*/ 116822 w 634"/>
              <a:gd name="T9" fmla="*/ 0 h 619"/>
              <a:gd name="T10" fmla="*/ 85093 w 634"/>
              <a:gd name="T11" fmla="*/ 26691 h 619"/>
              <a:gd name="T12" fmla="*/ 85093 w 634"/>
              <a:gd name="T13" fmla="*/ 85122 h 619"/>
              <a:gd name="T14" fmla="*/ 32090 w 634"/>
              <a:gd name="T15" fmla="*/ 85122 h 619"/>
              <a:gd name="T16" fmla="*/ 0 w 634"/>
              <a:gd name="T17" fmla="*/ 111453 h 619"/>
              <a:gd name="T18" fmla="*/ 32090 w 634"/>
              <a:gd name="T19" fmla="*/ 138144 h 619"/>
              <a:gd name="T20" fmla="*/ 85093 w 634"/>
              <a:gd name="T21" fmla="*/ 138144 h 619"/>
              <a:gd name="T22" fmla="*/ 85093 w 634"/>
              <a:gd name="T23" fmla="*/ 196575 h 619"/>
              <a:gd name="T24" fmla="*/ 116822 w 634"/>
              <a:gd name="T25" fmla="*/ 222905 h 619"/>
              <a:gd name="T26" fmla="*/ 143504 w 634"/>
              <a:gd name="T27" fmla="*/ 196575 h 619"/>
              <a:gd name="T28" fmla="*/ 143504 w 634"/>
              <a:gd name="T29" fmla="*/ 138144 h 619"/>
              <a:gd name="T30" fmla="*/ 201915 w 634"/>
              <a:gd name="T31" fmla="*/ 138144 h 619"/>
              <a:gd name="T32" fmla="*/ 228236 w 634"/>
              <a:gd name="T33" fmla="*/ 111453 h 619"/>
              <a:gd name="T34" fmla="*/ 201915 w 634"/>
              <a:gd name="T35" fmla="*/ 85122 h 619"/>
              <a:gd name="T36" fmla="*/ 201915 w 634"/>
              <a:gd name="T37" fmla="*/ 127323 h 619"/>
              <a:gd name="T38" fmla="*/ 201915 w 634"/>
              <a:gd name="T39" fmla="*/ 127323 h 619"/>
              <a:gd name="T40" fmla="*/ 127639 w 634"/>
              <a:gd name="T41" fmla="*/ 127323 h 619"/>
              <a:gd name="T42" fmla="*/ 127639 w 634"/>
              <a:gd name="T43" fmla="*/ 196575 h 619"/>
              <a:gd name="T44" fmla="*/ 116822 w 634"/>
              <a:gd name="T45" fmla="*/ 212445 h 619"/>
              <a:gd name="T46" fmla="*/ 100958 w 634"/>
              <a:gd name="T47" fmla="*/ 196575 h 619"/>
              <a:gd name="T48" fmla="*/ 100958 w 634"/>
              <a:gd name="T49" fmla="*/ 127323 h 619"/>
              <a:gd name="T50" fmla="*/ 32090 w 634"/>
              <a:gd name="T51" fmla="*/ 127323 h 619"/>
              <a:gd name="T52" fmla="*/ 16225 w 634"/>
              <a:gd name="T53" fmla="*/ 111453 h 619"/>
              <a:gd name="T54" fmla="*/ 32090 w 634"/>
              <a:gd name="T55" fmla="*/ 95582 h 619"/>
              <a:gd name="T56" fmla="*/ 100958 w 634"/>
              <a:gd name="T57" fmla="*/ 95582 h 619"/>
              <a:gd name="T58" fmla="*/ 100958 w 634"/>
              <a:gd name="T59" fmla="*/ 26691 h 619"/>
              <a:gd name="T60" fmla="*/ 116822 w 634"/>
              <a:gd name="T61" fmla="*/ 10460 h 619"/>
              <a:gd name="T62" fmla="*/ 127639 w 634"/>
              <a:gd name="T63" fmla="*/ 26691 h 619"/>
              <a:gd name="T64" fmla="*/ 127639 w 634"/>
              <a:gd name="T65" fmla="*/ 95582 h 619"/>
              <a:gd name="T66" fmla="*/ 201915 w 634"/>
              <a:gd name="T67" fmla="*/ 95582 h 619"/>
              <a:gd name="T68" fmla="*/ 212372 w 634"/>
              <a:gd name="T69" fmla="*/ 111453 h 619"/>
              <a:gd name="T70" fmla="*/ 201915 w 634"/>
              <a:gd name="T71" fmla="*/ 127323 h 6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34" h="619">
                <a:moveTo>
                  <a:pt x="560" y="236"/>
                </a:moveTo>
                <a:lnTo>
                  <a:pt x="560" y="236"/>
                </a:lnTo>
                <a:cubicBezTo>
                  <a:pt x="398" y="236"/>
                  <a:pt x="398" y="236"/>
                  <a:pt x="398" y="236"/>
                </a:cubicBezTo>
                <a:cubicBezTo>
                  <a:pt x="398" y="74"/>
                  <a:pt x="398" y="74"/>
                  <a:pt x="398" y="74"/>
                </a:cubicBezTo>
                <a:cubicBezTo>
                  <a:pt x="398" y="29"/>
                  <a:pt x="369" y="0"/>
                  <a:pt x="324" y="0"/>
                </a:cubicBezTo>
                <a:cubicBezTo>
                  <a:pt x="280" y="0"/>
                  <a:pt x="236" y="29"/>
                  <a:pt x="236" y="74"/>
                </a:cubicBezTo>
                <a:cubicBezTo>
                  <a:pt x="236" y="236"/>
                  <a:pt x="236" y="236"/>
                  <a:pt x="236" y="236"/>
                </a:cubicBezTo>
                <a:cubicBezTo>
                  <a:pt x="89" y="236"/>
                  <a:pt x="89" y="236"/>
                  <a:pt x="89" y="236"/>
                </a:cubicBezTo>
                <a:cubicBezTo>
                  <a:pt x="45" y="236"/>
                  <a:pt x="0" y="265"/>
                  <a:pt x="0" y="309"/>
                </a:cubicBezTo>
                <a:cubicBezTo>
                  <a:pt x="0" y="353"/>
                  <a:pt x="45" y="383"/>
                  <a:pt x="89" y="383"/>
                </a:cubicBezTo>
                <a:cubicBezTo>
                  <a:pt x="236" y="383"/>
                  <a:pt x="236" y="383"/>
                  <a:pt x="236" y="383"/>
                </a:cubicBezTo>
                <a:cubicBezTo>
                  <a:pt x="236" y="545"/>
                  <a:pt x="236" y="545"/>
                  <a:pt x="236" y="545"/>
                </a:cubicBezTo>
                <a:cubicBezTo>
                  <a:pt x="236" y="589"/>
                  <a:pt x="280" y="618"/>
                  <a:pt x="324" y="618"/>
                </a:cubicBezTo>
                <a:cubicBezTo>
                  <a:pt x="369" y="618"/>
                  <a:pt x="398" y="589"/>
                  <a:pt x="398" y="545"/>
                </a:cubicBezTo>
                <a:cubicBezTo>
                  <a:pt x="398" y="383"/>
                  <a:pt x="398" y="383"/>
                  <a:pt x="398" y="383"/>
                </a:cubicBezTo>
                <a:cubicBezTo>
                  <a:pt x="560" y="383"/>
                  <a:pt x="560" y="383"/>
                  <a:pt x="560" y="383"/>
                </a:cubicBezTo>
                <a:cubicBezTo>
                  <a:pt x="604" y="383"/>
                  <a:pt x="633" y="353"/>
                  <a:pt x="633" y="309"/>
                </a:cubicBezTo>
                <a:cubicBezTo>
                  <a:pt x="633" y="265"/>
                  <a:pt x="604" y="236"/>
                  <a:pt x="560" y="236"/>
                </a:cubicBezTo>
                <a:close/>
                <a:moveTo>
                  <a:pt x="560" y="353"/>
                </a:moveTo>
                <a:lnTo>
                  <a:pt x="560" y="353"/>
                </a:lnTo>
                <a:cubicBezTo>
                  <a:pt x="354" y="353"/>
                  <a:pt x="354" y="353"/>
                  <a:pt x="354" y="353"/>
                </a:cubicBezTo>
                <a:cubicBezTo>
                  <a:pt x="354" y="545"/>
                  <a:pt x="354" y="545"/>
                  <a:pt x="354" y="545"/>
                </a:cubicBezTo>
                <a:cubicBezTo>
                  <a:pt x="354" y="559"/>
                  <a:pt x="339" y="589"/>
                  <a:pt x="324" y="589"/>
                </a:cubicBezTo>
                <a:cubicBezTo>
                  <a:pt x="295" y="589"/>
                  <a:pt x="280" y="559"/>
                  <a:pt x="280" y="545"/>
                </a:cubicBezTo>
                <a:cubicBezTo>
                  <a:pt x="280" y="353"/>
                  <a:pt x="280" y="353"/>
                  <a:pt x="280" y="353"/>
                </a:cubicBezTo>
                <a:cubicBezTo>
                  <a:pt x="89" y="353"/>
                  <a:pt x="89" y="353"/>
                  <a:pt x="89" y="353"/>
                </a:cubicBezTo>
                <a:cubicBezTo>
                  <a:pt x="59" y="353"/>
                  <a:pt x="45" y="324"/>
                  <a:pt x="45" y="309"/>
                </a:cubicBezTo>
                <a:cubicBezTo>
                  <a:pt x="45" y="294"/>
                  <a:pt x="59" y="265"/>
                  <a:pt x="89" y="265"/>
                </a:cubicBezTo>
                <a:cubicBezTo>
                  <a:pt x="280" y="265"/>
                  <a:pt x="280" y="265"/>
                  <a:pt x="280" y="265"/>
                </a:cubicBezTo>
                <a:cubicBezTo>
                  <a:pt x="280" y="74"/>
                  <a:pt x="280" y="74"/>
                  <a:pt x="280" y="74"/>
                </a:cubicBezTo>
                <a:cubicBezTo>
                  <a:pt x="280" y="59"/>
                  <a:pt x="295" y="29"/>
                  <a:pt x="324" y="29"/>
                </a:cubicBezTo>
                <a:cubicBezTo>
                  <a:pt x="339" y="29"/>
                  <a:pt x="354" y="59"/>
                  <a:pt x="354" y="74"/>
                </a:cubicBezTo>
                <a:cubicBezTo>
                  <a:pt x="354" y="265"/>
                  <a:pt x="354" y="265"/>
                  <a:pt x="354" y="265"/>
                </a:cubicBezTo>
                <a:cubicBezTo>
                  <a:pt x="560" y="265"/>
                  <a:pt x="560" y="265"/>
                  <a:pt x="560" y="265"/>
                </a:cubicBezTo>
                <a:cubicBezTo>
                  <a:pt x="575" y="265"/>
                  <a:pt x="589" y="294"/>
                  <a:pt x="589" y="309"/>
                </a:cubicBezTo>
                <a:cubicBezTo>
                  <a:pt x="589" y="324"/>
                  <a:pt x="575" y="353"/>
                  <a:pt x="560" y="353"/>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38" name="Freeform 37"/>
          <p:cNvSpPr>
            <a:spLocks noChangeArrowheads="1"/>
          </p:cNvSpPr>
          <p:nvPr/>
        </p:nvSpPr>
        <p:spPr bwMode="auto">
          <a:xfrm>
            <a:off x="8129292" y="3502397"/>
            <a:ext cx="299029" cy="262731"/>
          </a:xfrm>
          <a:custGeom>
            <a:avLst/>
            <a:gdLst>
              <a:gd name="T0" fmla="*/ 26321 w 634"/>
              <a:gd name="T1" fmla="*/ 57987 h 561"/>
              <a:gd name="T2" fmla="*/ 26321 w 634"/>
              <a:gd name="T3" fmla="*/ 57987 h 561"/>
              <a:gd name="T4" fmla="*/ 196147 w 634"/>
              <a:gd name="T5" fmla="*/ 57987 h 561"/>
              <a:gd name="T6" fmla="*/ 228237 w 634"/>
              <a:gd name="T7" fmla="*/ 31857 h 561"/>
              <a:gd name="T8" fmla="*/ 196147 w 634"/>
              <a:gd name="T9" fmla="*/ 0 h 561"/>
              <a:gd name="T10" fmla="*/ 26321 w 634"/>
              <a:gd name="T11" fmla="*/ 0 h 561"/>
              <a:gd name="T12" fmla="*/ 0 w 634"/>
              <a:gd name="T13" fmla="*/ 31857 h 561"/>
              <a:gd name="T14" fmla="*/ 26321 w 634"/>
              <a:gd name="T15" fmla="*/ 57987 h 561"/>
              <a:gd name="T16" fmla="*/ 26321 w 634"/>
              <a:gd name="T17" fmla="*/ 16108 h 561"/>
              <a:gd name="T18" fmla="*/ 26321 w 634"/>
              <a:gd name="T19" fmla="*/ 16108 h 561"/>
              <a:gd name="T20" fmla="*/ 196147 w 634"/>
              <a:gd name="T21" fmla="*/ 16108 h 561"/>
              <a:gd name="T22" fmla="*/ 212012 w 634"/>
              <a:gd name="T23" fmla="*/ 31857 h 561"/>
              <a:gd name="T24" fmla="*/ 196147 w 634"/>
              <a:gd name="T25" fmla="*/ 42237 h 561"/>
              <a:gd name="T26" fmla="*/ 26321 w 634"/>
              <a:gd name="T27" fmla="*/ 42237 h 561"/>
              <a:gd name="T28" fmla="*/ 15865 w 634"/>
              <a:gd name="T29" fmla="*/ 31857 h 561"/>
              <a:gd name="T30" fmla="*/ 26321 w 634"/>
              <a:gd name="T31" fmla="*/ 16108 h 561"/>
              <a:gd name="T32" fmla="*/ 196147 w 634"/>
              <a:gd name="T33" fmla="*/ 74095 h 561"/>
              <a:gd name="T34" fmla="*/ 196147 w 634"/>
              <a:gd name="T35" fmla="*/ 74095 h 561"/>
              <a:gd name="T36" fmla="*/ 26321 w 634"/>
              <a:gd name="T37" fmla="*/ 74095 h 561"/>
              <a:gd name="T38" fmla="*/ 0 w 634"/>
              <a:gd name="T39" fmla="*/ 100225 h 561"/>
              <a:gd name="T40" fmla="*/ 26321 w 634"/>
              <a:gd name="T41" fmla="*/ 126712 h 561"/>
              <a:gd name="T42" fmla="*/ 196147 w 634"/>
              <a:gd name="T43" fmla="*/ 126712 h 561"/>
              <a:gd name="T44" fmla="*/ 228237 w 634"/>
              <a:gd name="T45" fmla="*/ 100225 h 561"/>
              <a:gd name="T46" fmla="*/ 196147 w 634"/>
              <a:gd name="T47" fmla="*/ 74095 h 561"/>
              <a:gd name="T48" fmla="*/ 196147 w 634"/>
              <a:gd name="T49" fmla="*/ 115974 h 561"/>
              <a:gd name="T50" fmla="*/ 196147 w 634"/>
              <a:gd name="T51" fmla="*/ 115974 h 561"/>
              <a:gd name="T52" fmla="*/ 26321 w 634"/>
              <a:gd name="T53" fmla="*/ 115974 h 561"/>
              <a:gd name="T54" fmla="*/ 15865 w 634"/>
              <a:gd name="T55" fmla="*/ 100225 h 561"/>
              <a:gd name="T56" fmla="*/ 26321 w 634"/>
              <a:gd name="T57" fmla="*/ 84475 h 561"/>
              <a:gd name="T58" fmla="*/ 196147 w 634"/>
              <a:gd name="T59" fmla="*/ 84475 h 561"/>
              <a:gd name="T60" fmla="*/ 212012 w 634"/>
              <a:gd name="T61" fmla="*/ 100225 h 561"/>
              <a:gd name="T62" fmla="*/ 196147 w 634"/>
              <a:gd name="T63" fmla="*/ 115974 h 561"/>
              <a:gd name="T64" fmla="*/ 196147 w 634"/>
              <a:gd name="T65" fmla="*/ 142462 h 561"/>
              <a:gd name="T66" fmla="*/ 196147 w 634"/>
              <a:gd name="T67" fmla="*/ 142462 h 561"/>
              <a:gd name="T68" fmla="*/ 26321 w 634"/>
              <a:gd name="T69" fmla="*/ 142462 h 561"/>
              <a:gd name="T70" fmla="*/ 0 w 634"/>
              <a:gd name="T71" fmla="*/ 168592 h 561"/>
              <a:gd name="T72" fmla="*/ 26321 w 634"/>
              <a:gd name="T73" fmla="*/ 200449 h 561"/>
              <a:gd name="T74" fmla="*/ 196147 w 634"/>
              <a:gd name="T75" fmla="*/ 200449 h 561"/>
              <a:gd name="T76" fmla="*/ 228237 w 634"/>
              <a:gd name="T77" fmla="*/ 168592 h 561"/>
              <a:gd name="T78" fmla="*/ 196147 w 634"/>
              <a:gd name="T79" fmla="*/ 142462 h 561"/>
              <a:gd name="T80" fmla="*/ 196147 w 634"/>
              <a:gd name="T81" fmla="*/ 184699 h 561"/>
              <a:gd name="T82" fmla="*/ 196147 w 634"/>
              <a:gd name="T83" fmla="*/ 184699 h 561"/>
              <a:gd name="T84" fmla="*/ 26321 w 634"/>
              <a:gd name="T85" fmla="*/ 184699 h 561"/>
              <a:gd name="T86" fmla="*/ 15865 w 634"/>
              <a:gd name="T87" fmla="*/ 168592 h 561"/>
              <a:gd name="T88" fmla="*/ 26321 w 634"/>
              <a:gd name="T89" fmla="*/ 158212 h 561"/>
              <a:gd name="T90" fmla="*/ 196147 w 634"/>
              <a:gd name="T91" fmla="*/ 158212 h 561"/>
              <a:gd name="T92" fmla="*/ 212012 w 634"/>
              <a:gd name="T93" fmla="*/ 168592 h 561"/>
              <a:gd name="T94" fmla="*/ 196147 w 634"/>
              <a:gd name="T95" fmla="*/ 184699 h 56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4" h="561">
                <a:moveTo>
                  <a:pt x="73" y="162"/>
                </a:moveTo>
                <a:lnTo>
                  <a:pt x="73" y="162"/>
                </a:lnTo>
                <a:cubicBezTo>
                  <a:pt x="544" y="162"/>
                  <a:pt x="544" y="162"/>
                  <a:pt x="544" y="162"/>
                </a:cubicBezTo>
                <a:cubicBezTo>
                  <a:pt x="588" y="162"/>
                  <a:pt x="633" y="133"/>
                  <a:pt x="633" y="89"/>
                </a:cubicBezTo>
                <a:cubicBezTo>
                  <a:pt x="633" y="45"/>
                  <a:pt x="588" y="0"/>
                  <a:pt x="544" y="0"/>
                </a:cubicBezTo>
                <a:cubicBezTo>
                  <a:pt x="73" y="0"/>
                  <a:pt x="73" y="0"/>
                  <a:pt x="73" y="0"/>
                </a:cubicBezTo>
                <a:cubicBezTo>
                  <a:pt x="29" y="0"/>
                  <a:pt x="0" y="45"/>
                  <a:pt x="0" y="89"/>
                </a:cubicBezTo>
                <a:cubicBezTo>
                  <a:pt x="0" y="133"/>
                  <a:pt x="29" y="162"/>
                  <a:pt x="73" y="162"/>
                </a:cubicBezTo>
                <a:close/>
                <a:moveTo>
                  <a:pt x="73" y="45"/>
                </a:moveTo>
                <a:lnTo>
                  <a:pt x="73" y="45"/>
                </a:lnTo>
                <a:cubicBezTo>
                  <a:pt x="544" y="45"/>
                  <a:pt x="544" y="45"/>
                  <a:pt x="544" y="45"/>
                </a:cubicBezTo>
                <a:cubicBezTo>
                  <a:pt x="574" y="45"/>
                  <a:pt x="588" y="59"/>
                  <a:pt x="588" y="89"/>
                </a:cubicBezTo>
                <a:cubicBezTo>
                  <a:pt x="588" y="103"/>
                  <a:pt x="574" y="118"/>
                  <a:pt x="544" y="118"/>
                </a:cubicBezTo>
                <a:cubicBezTo>
                  <a:pt x="73" y="118"/>
                  <a:pt x="73" y="118"/>
                  <a:pt x="73" y="118"/>
                </a:cubicBezTo>
                <a:cubicBezTo>
                  <a:pt x="58" y="118"/>
                  <a:pt x="44" y="103"/>
                  <a:pt x="44" y="89"/>
                </a:cubicBezTo>
                <a:cubicBezTo>
                  <a:pt x="44" y="59"/>
                  <a:pt x="58" y="45"/>
                  <a:pt x="73" y="45"/>
                </a:cubicBezTo>
                <a:close/>
                <a:moveTo>
                  <a:pt x="544" y="207"/>
                </a:moveTo>
                <a:lnTo>
                  <a:pt x="544" y="207"/>
                </a:lnTo>
                <a:cubicBezTo>
                  <a:pt x="73" y="207"/>
                  <a:pt x="73" y="207"/>
                  <a:pt x="73" y="207"/>
                </a:cubicBezTo>
                <a:cubicBezTo>
                  <a:pt x="29" y="207"/>
                  <a:pt x="0" y="236"/>
                  <a:pt x="0" y="280"/>
                </a:cubicBezTo>
                <a:cubicBezTo>
                  <a:pt x="0" y="324"/>
                  <a:pt x="29" y="354"/>
                  <a:pt x="73" y="354"/>
                </a:cubicBezTo>
                <a:cubicBezTo>
                  <a:pt x="544" y="354"/>
                  <a:pt x="544" y="354"/>
                  <a:pt x="544" y="354"/>
                </a:cubicBezTo>
                <a:cubicBezTo>
                  <a:pt x="588" y="354"/>
                  <a:pt x="633" y="324"/>
                  <a:pt x="633" y="280"/>
                </a:cubicBezTo>
                <a:cubicBezTo>
                  <a:pt x="633" y="236"/>
                  <a:pt x="588" y="207"/>
                  <a:pt x="544" y="207"/>
                </a:cubicBezTo>
                <a:close/>
                <a:moveTo>
                  <a:pt x="544" y="324"/>
                </a:moveTo>
                <a:lnTo>
                  <a:pt x="544" y="324"/>
                </a:lnTo>
                <a:cubicBezTo>
                  <a:pt x="73" y="324"/>
                  <a:pt x="73" y="324"/>
                  <a:pt x="73" y="324"/>
                </a:cubicBezTo>
                <a:cubicBezTo>
                  <a:pt x="58" y="324"/>
                  <a:pt x="44" y="295"/>
                  <a:pt x="44" y="280"/>
                </a:cubicBezTo>
                <a:cubicBezTo>
                  <a:pt x="44" y="265"/>
                  <a:pt x="58" y="236"/>
                  <a:pt x="73" y="236"/>
                </a:cubicBezTo>
                <a:cubicBezTo>
                  <a:pt x="544" y="236"/>
                  <a:pt x="544" y="236"/>
                  <a:pt x="544" y="236"/>
                </a:cubicBezTo>
                <a:cubicBezTo>
                  <a:pt x="574" y="236"/>
                  <a:pt x="588" y="265"/>
                  <a:pt x="588" y="280"/>
                </a:cubicBezTo>
                <a:cubicBezTo>
                  <a:pt x="588" y="295"/>
                  <a:pt x="574" y="324"/>
                  <a:pt x="544" y="324"/>
                </a:cubicBezTo>
                <a:close/>
                <a:moveTo>
                  <a:pt x="544" y="398"/>
                </a:moveTo>
                <a:lnTo>
                  <a:pt x="544" y="398"/>
                </a:lnTo>
                <a:cubicBezTo>
                  <a:pt x="73" y="398"/>
                  <a:pt x="73" y="398"/>
                  <a:pt x="73" y="398"/>
                </a:cubicBezTo>
                <a:cubicBezTo>
                  <a:pt x="29" y="398"/>
                  <a:pt x="0" y="428"/>
                  <a:pt x="0" y="471"/>
                </a:cubicBezTo>
                <a:cubicBezTo>
                  <a:pt x="0" y="516"/>
                  <a:pt x="29" y="560"/>
                  <a:pt x="73" y="560"/>
                </a:cubicBezTo>
                <a:cubicBezTo>
                  <a:pt x="544" y="560"/>
                  <a:pt x="544" y="560"/>
                  <a:pt x="544" y="560"/>
                </a:cubicBezTo>
                <a:cubicBezTo>
                  <a:pt x="588" y="560"/>
                  <a:pt x="633" y="516"/>
                  <a:pt x="633" y="471"/>
                </a:cubicBezTo>
                <a:cubicBezTo>
                  <a:pt x="633" y="428"/>
                  <a:pt x="588" y="398"/>
                  <a:pt x="544" y="398"/>
                </a:cubicBezTo>
                <a:close/>
                <a:moveTo>
                  <a:pt x="544" y="516"/>
                </a:moveTo>
                <a:lnTo>
                  <a:pt x="544" y="516"/>
                </a:lnTo>
                <a:cubicBezTo>
                  <a:pt x="73" y="516"/>
                  <a:pt x="73" y="516"/>
                  <a:pt x="73" y="516"/>
                </a:cubicBezTo>
                <a:cubicBezTo>
                  <a:pt x="58" y="516"/>
                  <a:pt x="44" y="501"/>
                  <a:pt x="44" y="471"/>
                </a:cubicBezTo>
                <a:cubicBezTo>
                  <a:pt x="44" y="457"/>
                  <a:pt x="58" y="442"/>
                  <a:pt x="73" y="442"/>
                </a:cubicBezTo>
                <a:cubicBezTo>
                  <a:pt x="544" y="442"/>
                  <a:pt x="544" y="442"/>
                  <a:pt x="544" y="442"/>
                </a:cubicBezTo>
                <a:cubicBezTo>
                  <a:pt x="574" y="442"/>
                  <a:pt x="588" y="457"/>
                  <a:pt x="588" y="471"/>
                </a:cubicBezTo>
                <a:cubicBezTo>
                  <a:pt x="588" y="501"/>
                  <a:pt x="574" y="516"/>
                  <a:pt x="544" y="516"/>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39" name="Freeform 38"/>
          <p:cNvSpPr>
            <a:spLocks noChangeArrowheads="1"/>
          </p:cNvSpPr>
          <p:nvPr/>
        </p:nvSpPr>
        <p:spPr bwMode="auto">
          <a:xfrm>
            <a:off x="7652230" y="3486840"/>
            <a:ext cx="290386" cy="292115"/>
          </a:xfrm>
          <a:custGeom>
            <a:avLst/>
            <a:gdLst>
              <a:gd name="T0" fmla="*/ 153134 w 619"/>
              <a:gd name="T1" fmla="*/ 63842 h 619"/>
              <a:gd name="T2" fmla="*/ 153134 w 619"/>
              <a:gd name="T3" fmla="*/ 63842 h 619"/>
              <a:gd name="T4" fmla="*/ 142734 w 619"/>
              <a:gd name="T5" fmla="*/ 63842 h 619"/>
              <a:gd name="T6" fmla="*/ 100416 w 619"/>
              <a:gd name="T7" fmla="*/ 143554 h 619"/>
              <a:gd name="T8" fmla="*/ 73877 w 619"/>
              <a:gd name="T9" fmla="*/ 122273 h 619"/>
              <a:gd name="T10" fmla="*/ 63477 w 619"/>
              <a:gd name="T11" fmla="*/ 122273 h 619"/>
              <a:gd name="T12" fmla="*/ 63477 w 619"/>
              <a:gd name="T13" fmla="*/ 127323 h 619"/>
              <a:gd name="T14" fmla="*/ 95037 w 619"/>
              <a:gd name="T15" fmla="*/ 159063 h 619"/>
              <a:gd name="T16" fmla="*/ 105437 w 619"/>
              <a:gd name="T17" fmla="*/ 159063 h 619"/>
              <a:gd name="T18" fmla="*/ 158155 w 619"/>
              <a:gd name="T19" fmla="*/ 74302 h 619"/>
              <a:gd name="T20" fmla="*/ 153134 w 619"/>
              <a:gd name="T21" fmla="*/ 63842 h 619"/>
              <a:gd name="T22" fmla="*/ 195452 w 619"/>
              <a:gd name="T23" fmla="*/ 0 h 619"/>
              <a:gd name="T24" fmla="*/ 195452 w 619"/>
              <a:gd name="T25" fmla="*/ 0 h 619"/>
              <a:gd name="T26" fmla="*/ 26180 w 619"/>
              <a:gd name="T27" fmla="*/ 0 h 619"/>
              <a:gd name="T28" fmla="*/ 0 w 619"/>
              <a:gd name="T29" fmla="*/ 26691 h 619"/>
              <a:gd name="T30" fmla="*/ 0 w 619"/>
              <a:gd name="T31" fmla="*/ 196575 h 619"/>
              <a:gd name="T32" fmla="*/ 26180 w 619"/>
              <a:gd name="T33" fmla="*/ 222905 h 619"/>
              <a:gd name="T34" fmla="*/ 195452 w 619"/>
              <a:gd name="T35" fmla="*/ 222905 h 619"/>
              <a:gd name="T36" fmla="*/ 221632 w 619"/>
              <a:gd name="T37" fmla="*/ 196575 h 619"/>
              <a:gd name="T38" fmla="*/ 221632 w 619"/>
              <a:gd name="T39" fmla="*/ 26691 h 619"/>
              <a:gd name="T40" fmla="*/ 195452 w 619"/>
              <a:gd name="T41" fmla="*/ 0 h 619"/>
              <a:gd name="T42" fmla="*/ 211232 w 619"/>
              <a:gd name="T43" fmla="*/ 196575 h 619"/>
              <a:gd name="T44" fmla="*/ 211232 w 619"/>
              <a:gd name="T45" fmla="*/ 196575 h 619"/>
              <a:gd name="T46" fmla="*/ 195452 w 619"/>
              <a:gd name="T47" fmla="*/ 212445 h 619"/>
              <a:gd name="T48" fmla="*/ 26180 w 619"/>
              <a:gd name="T49" fmla="*/ 212445 h 619"/>
              <a:gd name="T50" fmla="*/ 10400 w 619"/>
              <a:gd name="T51" fmla="*/ 196575 h 619"/>
              <a:gd name="T52" fmla="*/ 10400 w 619"/>
              <a:gd name="T53" fmla="*/ 26691 h 619"/>
              <a:gd name="T54" fmla="*/ 26180 w 619"/>
              <a:gd name="T55" fmla="*/ 10460 h 619"/>
              <a:gd name="T56" fmla="*/ 195452 w 619"/>
              <a:gd name="T57" fmla="*/ 10460 h 619"/>
              <a:gd name="T58" fmla="*/ 211232 w 619"/>
              <a:gd name="T59" fmla="*/ 26691 h 619"/>
              <a:gd name="T60" fmla="*/ 211232 w 619"/>
              <a:gd name="T61" fmla="*/ 196575 h 61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619" h="619">
                <a:moveTo>
                  <a:pt x="427" y="177"/>
                </a:moveTo>
                <a:lnTo>
                  <a:pt x="427" y="177"/>
                </a:lnTo>
                <a:cubicBezTo>
                  <a:pt x="412" y="162"/>
                  <a:pt x="412" y="177"/>
                  <a:pt x="398" y="177"/>
                </a:cubicBezTo>
                <a:cubicBezTo>
                  <a:pt x="280" y="398"/>
                  <a:pt x="280" y="398"/>
                  <a:pt x="280" y="398"/>
                </a:cubicBezTo>
                <a:cubicBezTo>
                  <a:pt x="206" y="339"/>
                  <a:pt x="206" y="339"/>
                  <a:pt x="206" y="339"/>
                </a:cubicBezTo>
                <a:cubicBezTo>
                  <a:pt x="191" y="324"/>
                  <a:pt x="191" y="324"/>
                  <a:pt x="177" y="339"/>
                </a:cubicBezTo>
                <a:cubicBezTo>
                  <a:pt x="162" y="339"/>
                  <a:pt x="162" y="353"/>
                  <a:pt x="177" y="353"/>
                </a:cubicBezTo>
                <a:cubicBezTo>
                  <a:pt x="265" y="441"/>
                  <a:pt x="265" y="441"/>
                  <a:pt x="265" y="441"/>
                </a:cubicBezTo>
                <a:cubicBezTo>
                  <a:pt x="280" y="457"/>
                  <a:pt x="280" y="457"/>
                  <a:pt x="294" y="441"/>
                </a:cubicBezTo>
                <a:lnTo>
                  <a:pt x="441" y="206"/>
                </a:lnTo>
                <a:cubicBezTo>
                  <a:pt x="441" y="191"/>
                  <a:pt x="441" y="177"/>
                  <a:pt x="427" y="177"/>
                </a:cubicBezTo>
                <a:close/>
                <a:moveTo>
                  <a:pt x="545" y="0"/>
                </a:moveTo>
                <a:lnTo>
                  <a:pt x="545" y="0"/>
                </a:lnTo>
                <a:cubicBezTo>
                  <a:pt x="73" y="0"/>
                  <a:pt x="73" y="0"/>
                  <a:pt x="73" y="0"/>
                </a:cubicBezTo>
                <a:cubicBezTo>
                  <a:pt x="29" y="0"/>
                  <a:pt x="0" y="29"/>
                  <a:pt x="0" y="74"/>
                </a:cubicBezTo>
                <a:cubicBezTo>
                  <a:pt x="0" y="545"/>
                  <a:pt x="0" y="545"/>
                  <a:pt x="0" y="545"/>
                </a:cubicBezTo>
                <a:cubicBezTo>
                  <a:pt x="0" y="589"/>
                  <a:pt x="29" y="618"/>
                  <a:pt x="73" y="618"/>
                </a:cubicBezTo>
                <a:cubicBezTo>
                  <a:pt x="545" y="618"/>
                  <a:pt x="545" y="618"/>
                  <a:pt x="545" y="618"/>
                </a:cubicBezTo>
                <a:cubicBezTo>
                  <a:pt x="589" y="618"/>
                  <a:pt x="618" y="589"/>
                  <a:pt x="618" y="545"/>
                </a:cubicBezTo>
                <a:cubicBezTo>
                  <a:pt x="618" y="74"/>
                  <a:pt x="618" y="74"/>
                  <a:pt x="618" y="74"/>
                </a:cubicBezTo>
                <a:cubicBezTo>
                  <a:pt x="618" y="29"/>
                  <a:pt x="589" y="0"/>
                  <a:pt x="545" y="0"/>
                </a:cubicBezTo>
                <a:close/>
                <a:moveTo>
                  <a:pt x="589" y="545"/>
                </a:moveTo>
                <a:lnTo>
                  <a:pt x="589" y="545"/>
                </a:lnTo>
                <a:cubicBezTo>
                  <a:pt x="589" y="559"/>
                  <a:pt x="559" y="589"/>
                  <a:pt x="545" y="589"/>
                </a:cubicBezTo>
                <a:cubicBezTo>
                  <a:pt x="73" y="589"/>
                  <a:pt x="73" y="589"/>
                  <a:pt x="73" y="589"/>
                </a:cubicBezTo>
                <a:cubicBezTo>
                  <a:pt x="59" y="589"/>
                  <a:pt x="29" y="559"/>
                  <a:pt x="29" y="545"/>
                </a:cubicBezTo>
                <a:cubicBezTo>
                  <a:pt x="29" y="74"/>
                  <a:pt x="29" y="74"/>
                  <a:pt x="29" y="74"/>
                </a:cubicBezTo>
                <a:cubicBezTo>
                  <a:pt x="29" y="59"/>
                  <a:pt x="59" y="29"/>
                  <a:pt x="73" y="29"/>
                </a:cubicBezTo>
                <a:cubicBezTo>
                  <a:pt x="545" y="29"/>
                  <a:pt x="545" y="29"/>
                  <a:pt x="545" y="29"/>
                </a:cubicBezTo>
                <a:cubicBezTo>
                  <a:pt x="559" y="29"/>
                  <a:pt x="589" y="59"/>
                  <a:pt x="589" y="74"/>
                </a:cubicBezTo>
                <a:lnTo>
                  <a:pt x="589" y="545"/>
                </a:lnTo>
                <a:close/>
              </a:path>
            </a:pathLst>
          </a:custGeom>
          <a:solidFill>
            <a:schemeClr val="tx1">
              <a:lumMod val="75000"/>
              <a:lumOff val="25000"/>
            </a:schemeClr>
          </a:solidFill>
          <a:ln>
            <a:noFill/>
          </a:ln>
          <a:effectLst/>
          <a:extLst/>
        </p:spPr>
        <p:txBody>
          <a:bodyPr wrap="none" anchor="ctr"/>
          <a:lstStyle/>
          <a:p>
            <a:endParaRPr lang="en-US" sz="2700"/>
          </a:p>
        </p:txBody>
      </p:sp>
      <p:sp>
        <p:nvSpPr>
          <p:cNvPr id="40" name="Freeform 39"/>
          <p:cNvSpPr>
            <a:spLocks noChangeArrowheads="1"/>
          </p:cNvSpPr>
          <p:nvPr/>
        </p:nvSpPr>
        <p:spPr bwMode="auto">
          <a:xfrm>
            <a:off x="7166526" y="3486840"/>
            <a:ext cx="299028" cy="292115"/>
          </a:xfrm>
          <a:custGeom>
            <a:avLst/>
            <a:gdLst>
              <a:gd name="T0" fmla="*/ 201915 w 634"/>
              <a:gd name="T1" fmla="*/ 0 h 619"/>
              <a:gd name="T2" fmla="*/ 201915 w 634"/>
              <a:gd name="T3" fmla="*/ 0 h 619"/>
              <a:gd name="T4" fmla="*/ 32090 w 634"/>
              <a:gd name="T5" fmla="*/ 0 h 619"/>
              <a:gd name="T6" fmla="*/ 0 w 634"/>
              <a:gd name="T7" fmla="*/ 26691 h 619"/>
              <a:gd name="T8" fmla="*/ 0 w 634"/>
              <a:gd name="T9" fmla="*/ 196575 h 619"/>
              <a:gd name="T10" fmla="*/ 32090 w 634"/>
              <a:gd name="T11" fmla="*/ 222905 h 619"/>
              <a:gd name="T12" fmla="*/ 201915 w 634"/>
              <a:gd name="T13" fmla="*/ 222905 h 619"/>
              <a:gd name="T14" fmla="*/ 228236 w 634"/>
              <a:gd name="T15" fmla="*/ 196575 h 619"/>
              <a:gd name="T16" fmla="*/ 228236 w 634"/>
              <a:gd name="T17" fmla="*/ 26691 h 619"/>
              <a:gd name="T18" fmla="*/ 201915 w 634"/>
              <a:gd name="T19" fmla="*/ 0 h 619"/>
              <a:gd name="T20" fmla="*/ 212372 w 634"/>
              <a:gd name="T21" fmla="*/ 196575 h 619"/>
              <a:gd name="T22" fmla="*/ 212372 w 634"/>
              <a:gd name="T23" fmla="*/ 196575 h 619"/>
              <a:gd name="T24" fmla="*/ 201915 w 634"/>
              <a:gd name="T25" fmla="*/ 212445 h 619"/>
              <a:gd name="T26" fmla="*/ 32090 w 634"/>
              <a:gd name="T27" fmla="*/ 212445 h 619"/>
              <a:gd name="T28" fmla="*/ 15865 w 634"/>
              <a:gd name="T29" fmla="*/ 196575 h 619"/>
              <a:gd name="T30" fmla="*/ 15865 w 634"/>
              <a:gd name="T31" fmla="*/ 26691 h 619"/>
              <a:gd name="T32" fmla="*/ 32090 w 634"/>
              <a:gd name="T33" fmla="*/ 10460 h 619"/>
              <a:gd name="T34" fmla="*/ 201915 w 634"/>
              <a:gd name="T35" fmla="*/ 10460 h 619"/>
              <a:gd name="T36" fmla="*/ 212372 w 634"/>
              <a:gd name="T37" fmla="*/ 26691 h 619"/>
              <a:gd name="T38" fmla="*/ 212372 w 634"/>
              <a:gd name="T39" fmla="*/ 196575 h 619"/>
              <a:gd name="T40" fmla="*/ 148552 w 634"/>
              <a:gd name="T41" fmla="*/ 74302 h 619"/>
              <a:gd name="T42" fmla="*/ 148552 w 634"/>
              <a:gd name="T43" fmla="*/ 74302 h 619"/>
              <a:gd name="T44" fmla="*/ 138096 w 634"/>
              <a:gd name="T45" fmla="*/ 74302 h 619"/>
              <a:gd name="T46" fmla="*/ 116822 w 634"/>
              <a:gd name="T47" fmla="*/ 100993 h 619"/>
              <a:gd name="T48" fmla="*/ 90501 w 634"/>
              <a:gd name="T49" fmla="*/ 74302 h 619"/>
              <a:gd name="T50" fmla="*/ 79684 w 634"/>
              <a:gd name="T51" fmla="*/ 74302 h 619"/>
              <a:gd name="T52" fmla="*/ 79684 w 634"/>
              <a:gd name="T53" fmla="*/ 85122 h 619"/>
              <a:gd name="T54" fmla="*/ 106366 w 634"/>
              <a:gd name="T55" fmla="*/ 111453 h 619"/>
              <a:gd name="T56" fmla="*/ 79684 w 634"/>
              <a:gd name="T57" fmla="*/ 138144 h 619"/>
              <a:gd name="T58" fmla="*/ 79684 w 634"/>
              <a:gd name="T59" fmla="*/ 148604 h 619"/>
              <a:gd name="T60" fmla="*/ 90501 w 634"/>
              <a:gd name="T61" fmla="*/ 148604 h 619"/>
              <a:gd name="T62" fmla="*/ 116822 w 634"/>
              <a:gd name="T63" fmla="*/ 122273 h 619"/>
              <a:gd name="T64" fmla="*/ 138096 w 634"/>
              <a:gd name="T65" fmla="*/ 148604 h 619"/>
              <a:gd name="T66" fmla="*/ 148552 w 634"/>
              <a:gd name="T67" fmla="*/ 148604 h 619"/>
              <a:gd name="T68" fmla="*/ 148552 w 634"/>
              <a:gd name="T69" fmla="*/ 138144 h 619"/>
              <a:gd name="T70" fmla="*/ 127639 w 634"/>
              <a:gd name="T71" fmla="*/ 111453 h 619"/>
              <a:gd name="T72" fmla="*/ 148552 w 634"/>
              <a:gd name="T73" fmla="*/ 85122 h 619"/>
              <a:gd name="T74" fmla="*/ 148552 w 634"/>
              <a:gd name="T75" fmla="*/ 74302 h 6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34" h="619">
                <a:moveTo>
                  <a:pt x="560" y="0"/>
                </a:moveTo>
                <a:lnTo>
                  <a:pt x="560" y="0"/>
                </a:lnTo>
                <a:cubicBezTo>
                  <a:pt x="89" y="0"/>
                  <a:pt x="89" y="0"/>
                  <a:pt x="89" y="0"/>
                </a:cubicBezTo>
                <a:cubicBezTo>
                  <a:pt x="44" y="0"/>
                  <a:pt x="0" y="29"/>
                  <a:pt x="0" y="74"/>
                </a:cubicBezTo>
                <a:cubicBezTo>
                  <a:pt x="0" y="545"/>
                  <a:pt x="0" y="545"/>
                  <a:pt x="0" y="545"/>
                </a:cubicBezTo>
                <a:cubicBezTo>
                  <a:pt x="0" y="589"/>
                  <a:pt x="44" y="618"/>
                  <a:pt x="89" y="618"/>
                </a:cubicBezTo>
                <a:cubicBezTo>
                  <a:pt x="560" y="618"/>
                  <a:pt x="560" y="618"/>
                  <a:pt x="560" y="618"/>
                </a:cubicBezTo>
                <a:cubicBezTo>
                  <a:pt x="604" y="618"/>
                  <a:pt x="633" y="589"/>
                  <a:pt x="633" y="545"/>
                </a:cubicBezTo>
                <a:cubicBezTo>
                  <a:pt x="633" y="74"/>
                  <a:pt x="633" y="74"/>
                  <a:pt x="633" y="74"/>
                </a:cubicBezTo>
                <a:cubicBezTo>
                  <a:pt x="633" y="29"/>
                  <a:pt x="604" y="0"/>
                  <a:pt x="560" y="0"/>
                </a:cubicBezTo>
                <a:close/>
                <a:moveTo>
                  <a:pt x="589" y="545"/>
                </a:moveTo>
                <a:lnTo>
                  <a:pt x="589" y="545"/>
                </a:lnTo>
                <a:cubicBezTo>
                  <a:pt x="589" y="559"/>
                  <a:pt x="574" y="589"/>
                  <a:pt x="560" y="589"/>
                </a:cubicBezTo>
                <a:cubicBezTo>
                  <a:pt x="89" y="589"/>
                  <a:pt x="89" y="589"/>
                  <a:pt x="89" y="589"/>
                </a:cubicBezTo>
                <a:cubicBezTo>
                  <a:pt x="59" y="589"/>
                  <a:pt x="44" y="559"/>
                  <a:pt x="44" y="545"/>
                </a:cubicBezTo>
                <a:cubicBezTo>
                  <a:pt x="44" y="74"/>
                  <a:pt x="44" y="74"/>
                  <a:pt x="44" y="74"/>
                </a:cubicBezTo>
                <a:cubicBezTo>
                  <a:pt x="44" y="59"/>
                  <a:pt x="59" y="29"/>
                  <a:pt x="89" y="29"/>
                </a:cubicBezTo>
                <a:cubicBezTo>
                  <a:pt x="560" y="29"/>
                  <a:pt x="560" y="29"/>
                  <a:pt x="560" y="29"/>
                </a:cubicBezTo>
                <a:cubicBezTo>
                  <a:pt x="574" y="29"/>
                  <a:pt x="589" y="59"/>
                  <a:pt x="589" y="74"/>
                </a:cubicBezTo>
                <a:lnTo>
                  <a:pt x="589" y="545"/>
                </a:lnTo>
                <a:close/>
                <a:moveTo>
                  <a:pt x="412" y="206"/>
                </a:moveTo>
                <a:lnTo>
                  <a:pt x="412" y="206"/>
                </a:lnTo>
                <a:cubicBezTo>
                  <a:pt x="412" y="206"/>
                  <a:pt x="398" y="206"/>
                  <a:pt x="383" y="206"/>
                </a:cubicBezTo>
                <a:cubicBezTo>
                  <a:pt x="324" y="280"/>
                  <a:pt x="324" y="280"/>
                  <a:pt x="324" y="280"/>
                </a:cubicBezTo>
                <a:cubicBezTo>
                  <a:pt x="251" y="206"/>
                  <a:pt x="251" y="206"/>
                  <a:pt x="251" y="206"/>
                </a:cubicBezTo>
                <a:cubicBezTo>
                  <a:pt x="236" y="206"/>
                  <a:pt x="236" y="206"/>
                  <a:pt x="221" y="206"/>
                </a:cubicBezTo>
                <a:cubicBezTo>
                  <a:pt x="221" y="221"/>
                  <a:pt x="221" y="236"/>
                  <a:pt x="221" y="236"/>
                </a:cubicBezTo>
                <a:cubicBezTo>
                  <a:pt x="295" y="309"/>
                  <a:pt x="295" y="309"/>
                  <a:pt x="295" y="309"/>
                </a:cubicBezTo>
                <a:cubicBezTo>
                  <a:pt x="221" y="383"/>
                  <a:pt x="221" y="383"/>
                  <a:pt x="221" y="383"/>
                </a:cubicBezTo>
                <a:cubicBezTo>
                  <a:pt x="221" y="383"/>
                  <a:pt x="221" y="398"/>
                  <a:pt x="221" y="412"/>
                </a:cubicBezTo>
                <a:cubicBezTo>
                  <a:pt x="236" y="412"/>
                  <a:pt x="236" y="412"/>
                  <a:pt x="251" y="412"/>
                </a:cubicBezTo>
                <a:cubicBezTo>
                  <a:pt x="324" y="339"/>
                  <a:pt x="324" y="339"/>
                  <a:pt x="324" y="339"/>
                </a:cubicBezTo>
                <a:cubicBezTo>
                  <a:pt x="383" y="412"/>
                  <a:pt x="383" y="412"/>
                  <a:pt x="383" y="412"/>
                </a:cubicBezTo>
                <a:cubicBezTo>
                  <a:pt x="398" y="412"/>
                  <a:pt x="412" y="412"/>
                  <a:pt x="412" y="412"/>
                </a:cubicBezTo>
                <a:cubicBezTo>
                  <a:pt x="427" y="398"/>
                  <a:pt x="427" y="383"/>
                  <a:pt x="412" y="383"/>
                </a:cubicBezTo>
                <a:cubicBezTo>
                  <a:pt x="354" y="309"/>
                  <a:pt x="354" y="309"/>
                  <a:pt x="354" y="309"/>
                </a:cubicBezTo>
                <a:cubicBezTo>
                  <a:pt x="412" y="236"/>
                  <a:pt x="412" y="236"/>
                  <a:pt x="412" y="236"/>
                </a:cubicBezTo>
                <a:cubicBezTo>
                  <a:pt x="427" y="236"/>
                  <a:pt x="427" y="221"/>
                  <a:pt x="412" y="206"/>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41" name="Freeform 40"/>
          <p:cNvSpPr>
            <a:spLocks noChangeArrowheads="1"/>
          </p:cNvSpPr>
          <p:nvPr/>
        </p:nvSpPr>
        <p:spPr bwMode="auto">
          <a:xfrm>
            <a:off x="6689464" y="3486840"/>
            <a:ext cx="299028" cy="292115"/>
          </a:xfrm>
          <a:custGeom>
            <a:avLst/>
            <a:gdLst>
              <a:gd name="T0" fmla="*/ 196146 w 634"/>
              <a:gd name="T1" fmla="*/ 0 h 619"/>
              <a:gd name="T2" fmla="*/ 196146 w 634"/>
              <a:gd name="T3" fmla="*/ 0 h 619"/>
              <a:gd name="T4" fmla="*/ 26321 w 634"/>
              <a:gd name="T5" fmla="*/ 0 h 619"/>
              <a:gd name="T6" fmla="*/ 0 w 634"/>
              <a:gd name="T7" fmla="*/ 26691 h 619"/>
              <a:gd name="T8" fmla="*/ 0 w 634"/>
              <a:gd name="T9" fmla="*/ 196575 h 619"/>
              <a:gd name="T10" fmla="*/ 26321 w 634"/>
              <a:gd name="T11" fmla="*/ 222905 h 619"/>
              <a:gd name="T12" fmla="*/ 196146 w 634"/>
              <a:gd name="T13" fmla="*/ 222905 h 619"/>
              <a:gd name="T14" fmla="*/ 228236 w 634"/>
              <a:gd name="T15" fmla="*/ 196575 h 619"/>
              <a:gd name="T16" fmla="*/ 228236 w 634"/>
              <a:gd name="T17" fmla="*/ 26691 h 619"/>
              <a:gd name="T18" fmla="*/ 196146 w 634"/>
              <a:gd name="T19" fmla="*/ 0 h 619"/>
              <a:gd name="T20" fmla="*/ 212011 w 634"/>
              <a:gd name="T21" fmla="*/ 196575 h 619"/>
              <a:gd name="T22" fmla="*/ 212011 w 634"/>
              <a:gd name="T23" fmla="*/ 196575 h 619"/>
              <a:gd name="T24" fmla="*/ 196146 w 634"/>
              <a:gd name="T25" fmla="*/ 212445 h 619"/>
              <a:gd name="T26" fmla="*/ 26321 w 634"/>
              <a:gd name="T27" fmla="*/ 212445 h 619"/>
              <a:gd name="T28" fmla="*/ 15865 w 634"/>
              <a:gd name="T29" fmla="*/ 196575 h 619"/>
              <a:gd name="T30" fmla="*/ 15865 w 634"/>
              <a:gd name="T31" fmla="*/ 26691 h 619"/>
              <a:gd name="T32" fmla="*/ 26321 w 634"/>
              <a:gd name="T33" fmla="*/ 10460 h 619"/>
              <a:gd name="T34" fmla="*/ 196146 w 634"/>
              <a:gd name="T35" fmla="*/ 10460 h 619"/>
              <a:gd name="T36" fmla="*/ 212011 w 634"/>
              <a:gd name="T37" fmla="*/ 26691 h 619"/>
              <a:gd name="T38" fmla="*/ 212011 w 634"/>
              <a:gd name="T39" fmla="*/ 196575 h 619"/>
              <a:gd name="T40" fmla="*/ 153600 w 634"/>
              <a:gd name="T41" fmla="*/ 106042 h 619"/>
              <a:gd name="T42" fmla="*/ 153600 w 634"/>
              <a:gd name="T43" fmla="*/ 106042 h 619"/>
              <a:gd name="T44" fmla="*/ 68868 w 634"/>
              <a:gd name="T45" fmla="*/ 106042 h 619"/>
              <a:gd name="T46" fmla="*/ 63459 w 634"/>
              <a:gd name="T47" fmla="*/ 111453 h 619"/>
              <a:gd name="T48" fmla="*/ 68868 w 634"/>
              <a:gd name="T49" fmla="*/ 116863 h 619"/>
              <a:gd name="T50" fmla="*/ 153600 w 634"/>
              <a:gd name="T51" fmla="*/ 116863 h 619"/>
              <a:gd name="T52" fmla="*/ 164417 w 634"/>
              <a:gd name="T53" fmla="*/ 111453 h 619"/>
              <a:gd name="T54" fmla="*/ 153600 w 634"/>
              <a:gd name="T55" fmla="*/ 106042 h 61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34" h="619">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8" y="618"/>
                  <a:pt x="633" y="589"/>
                  <a:pt x="633" y="545"/>
                </a:cubicBezTo>
                <a:cubicBezTo>
                  <a:pt x="633" y="74"/>
                  <a:pt x="633" y="74"/>
                  <a:pt x="633" y="74"/>
                </a:cubicBezTo>
                <a:cubicBezTo>
                  <a:pt x="633" y="29"/>
                  <a:pt x="588" y="0"/>
                  <a:pt x="544" y="0"/>
                </a:cubicBezTo>
                <a:close/>
                <a:moveTo>
                  <a:pt x="588" y="545"/>
                </a:moveTo>
                <a:lnTo>
                  <a:pt x="588" y="545"/>
                </a:lnTo>
                <a:cubicBezTo>
                  <a:pt x="588" y="559"/>
                  <a:pt x="574" y="589"/>
                  <a:pt x="544" y="589"/>
                </a:cubicBezTo>
                <a:cubicBezTo>
                  <a:pt x="73" y="589"/>
                  <a:pt x="73" y="589"/>
                  <a:pt x="73" y="589"/>
                </a:cubicBezTo>
                <a:cubicBezTo>
                  <a:pt x="58" y="589"/>
                  <a:pt x="44" y="559"/>
                  <a:pt x="44" y="545"/>
                </a:cubicBezTo>
                <a:cubicBezTo>
                  <a:pt x="44" y="74"/>
                  <a:pt x="44" y="74"/>
                  <a:pt x="44" y="74"/>
                </a:cubicBezTo>
                <a:cubicBezTo>
                  <a:pt x="44" y="59"/>
                  <a:pt x="58" y="29"/>
                  <a:pt x="73" y="29"/>
                </a:cubicBezTo>
                <a:cubicBezTo>
                  <a:pt x="544" y="29"/>
                  <a:pt x="544" y="29"/>
                  <a:pt x="544" y="29"/>
                </a:cubicBezTo>
                <a:cubicBezTo>
                  <a:pt x="574" y="29"/>
                  <a:pt x="588" y="59"/>
                  <a:pt x="588" y="74"/>
                </a:cubicBezTo>
                <a:lnTo>
                  <a:pt x="588" y="545"/>
                </a:lnTo>
                <a:close/>
                <a:moveTo>
                  <a:pt x="426" y="294"/>
                </a:moveTo>
                <a:lnTo>
                  <a:pt x="426" y="294"/>
                </a:lnTo>
                <a:cubicBezTo>
                  <a:pt x="191" y="294"/>
                  <a:pt x="191" y="294"/>
                  <a:pt x="191" y="294"/>
                </a:cubicBezTo>
                <a:cubicBezTo>
                  <a:pt x="191" y="294"/>
                  <a:pt x="176" y="294"/>
                  <a:pt x="176" y="309"/>
                </a:cubicBezTo>
                <a:cubicBezTo>
                  <a:pt x="176" y="324"/>
                  <a:pt x="191" y="324"/>
                  <a:pt x="191" y="324"/>
                </a:cubicBezTo>
                <a:cubicBezTo>
                  <a:pt x="426" y="324"/>
                  <a:pt x="426" y="324"/>
                  <a:pt x="426" y="324"/>
                </a:cubicBezTo>
                <a:cubicBezTo>
                  <a:pt x="441" y="324"/>
                  <a:pt x="456" y="324"/>
                  <a:pt x="456" y="309"/>
                </a:cubicBezTo>
                <a:cubicBezTo>
                  <a:pt x="456" y="294"/>
                  <a:pt x="441" y="294"/>
                  <a:pt x="426" y="294"/>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42" name="Freeform 41"/>
          <p:cNvSpPr>
            <a:spLocks noChangeArrowheads="1"/>
          </p:cNvSpPr>
          <p:nvPr/>
        </p:nvSpPr>
        <p:spPr bwMode="auto">
          <a:xfrm>
            <a:off x="6208945" y="3486840"/>
            <a:ext cx="290386" cy="292115"/>
          </a:xfrm>
          <a:custGeom>
            <a:avLst/>
            <a:gdLst>
              <a:gd name="T0" fmla="*/ 153134 w 619"/>
              <a:gd name="T1" fmla="*/ 106042 h 619"/>
              <a:gd name="T2" fmla="*/ 153134 w 619"/>
              <a:gd name="T3" fmla="*/ 106042 h 619"/>
              <a:gd name="T4" fmla="*/ 116196 w 619"/>
              <a:gd name="T5" fmla="*/ 106042 h 619"/>
              <a:gd name="T6" fmla="*/ 116196 w 619"/>
              <a:gd name="T7" fmla="*/ 68891 h 619"/>
              <a:gd name="T8" fmla="*/ 110816 w 619"/>
              <a:gd name="T9" fmla="*/ 63842 h 619"/>
              <a:gd name="T10" fmla="*/ 105437 w 619"/>
              <a:gd name="T11" fmla="*/ 68891 h 619"/>
              <a:gd name="T12" fmla="*/ 105437 w 619"/>
              <a:gd name="T13" fmla="*/ 106042 h 619"/>
              <a:gd name="T14" fmla="*/ 68498 w 619"/>
              <a:gd name="T15" fmla="*/ 106042 h 619"/>
              <a:gd name="T16" fmla="*/ 63477 w 619"/>
              <a:gd name="T17" fmla="*/ 111453 h 619"/>
              <a:gd name="T18" fmla="*/ 68498 w 619"/>
              <a:gd name="T19" fmla="*/ 116863 h 619"/>
              <a:gd name="T20" fmla="*/ 105437 w 619"/>
              <a:gd name="T21" fmla="*/ 116863 h 619"/>
              <a:gd name="T22" fmla="*/ 105437 w 619"/>
              <a:gd name="T23" fmla="*/ 154014 h 619"/>
              <a:gd name="T24" fmla="*/ 110816 w 619"/>
              <a:gd name="T25" fmla="*/ 159063 h 619"/>
              <a:gd name="T26" fmla="*/ 116196 w 619"/>
              <a:gd name="T27" fmla="*/ 154014 h 619"/>
              <a:gd name="T28" fmla="*/ 116196 w 619"/>
              <a:gd name="T29" fmla="*/ 116863 h 619"/>
              <a:gd name="T30" fmla="*/ 153134 w 619"/>
              <a:gd name="T31" fmla="*/ 116863 h 619"/>
              <a:gd name="T32" fmla="*/ 158155 w 619"/>
              <a:gd name="T33" fmla="*/ 111453 h 619"/>
              <a:gd name="T34" fmla="*/ 153134 w 619"/>
              <a:gd name="T35" fmla="*/ 106042 h 619"/>
              <a:gd name="T36" fmla="*/ 195094 w 619"/>
              <a:gd name="T37" fmla="*/ 0 h 619"/>
              <a:gd name="T38" fmla="*/ 195094 w 619"/>
              <a:gd name="T39" fmla="*/ 0 h 619"/>
              <a:gd name="T40" fmla="*/ 26180 w 619"/>
              <a:gd name="T41" fmla="*/ 0 h 619"/>
              <a:gd name="T42" fmla="*/ 0 w 619"/>
              <a:gd name="T43" fmla="*/ 26691 h 619"/>
              <a:gd name="T44" fmla="*/ 0 w 619"/>
              <a:gd name="T45" fmla="*/ 196575 h 619"/>
              <a:gd name="T46" fmla="*/ 26180 w 619"/>
              <a:gd name="T47" fmla="*/ 222905 h 619"/>
              <a:gd name="T48" fmla="*/ 195094 w 619"/>
              <a:gd name="T49" fmla="*/ 222905 h 619"/>
              <a:gd name="T50" fmla="*/ 221632 w 619"/>
              <a:gd name="T51" fmla="*/ 196575 h 619"/>
              <a:gd name="T52" fmla="*/ 221632 w 619"/>
              <a:gd name="T53" fmla="*/ 26691 h 619"/>
              <a:gd name="T54" fmla="*/ 195094 w 619"/>
              <a:gd name="T55" fmla="*/ 0 h 619"/>
              <a:gd name="T56" fmla="*/ 211232 w 619"/>
              <a:gd name="T57" fmla="*/ 196575 h 619"/>
              <a:gd name="T58" fmla="*/ 211232 w 619"/>
              <a:gd name="T59" fmla="*/ 196575 h 619"/>
              <a:gd name="T60" fmla="*/ 195094 w 619"/>
              <a:gd name="T61" fmla="*/ 212445 h 619"/>
              <a:gd name="T62" fmla="*/ 26180 w 619"/>
              <a:gd name="T63" fmla="*/ 212445 h 619"/>
              <a:gd name="T64" fmla="*/ 10400 w 619"/>
              <a:gd name="T65" fmla="*/ 196575 h 619"/>
              <a:gd name="T66" fmla="*/ 10400 w 619"/>
              <a:gd name="T67" fmla="*/ 26691 h 619"/>
              <a:gd name="T68" fmla="*/ 26180 w 619"/>
              <a:gd name="T69" fmla="*/ 10460 h 619"/>
              <a:gd name="T70" fmla="*/ 195094 w 619"/>
              <a:gd name="T71" fmla="*/ 10460 h 619"/>
              <a:gd name="T72" fmla="*/ 211232 w 619"/>
              <a:gd name="T73" fmla="*/ 26691 h 619"/>
              <a:gd name="T74" fmla="*/ 211232 w 619"/>
              <a:gd name="T75" fmla="*/ 196575 h 6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19" h="619">
                <a:moveTo>
                  <a:pt x="427" y="294"/>
                </a:moveTo>
                <a:lnTo>
                  <a:pt x="427" y="294"/>
                </a:lnTo>
                <a:cubicBezTo>
                  <a:pt x="324" y="294"/>
                  <a:pt x="324" y="294"/>
                  <a:pt x="324" y="294"/>
                </a:cubicBezTo>
                <a:cubicBezTo>
                  <a:pt x="324" y="191"/>
                  <a:pt x="324" y="191"/>
                  <a:pt x="324" y="191"/>
                </a:cubicBezTo>
                <a:cubicBezTo>
                  <a:pt x="324" y="177"/>
                  <a:pt x="324" y="177"/>
                  <a:pt x="309" y="177"/>
                </a:cubicBezTo>
                <a:cubicBezTo>
                  <a:pt x="294" y="177"/>
                  <a:pt x="294" y="177"/>
                  <a:pt x="294" y="191"/>
                </a:cubicBezTo>
                <a:cubicBezTo>
                  <a:pt x="294" y="294"/>
                  <a:pt x="294" y="294"/>
                  <a:pt x="294" y="294"/>
                </a:cubicBezTo>
                <a:cubicBezTo>
                  <a:pt x="191" y="294"/>
                  <a:pt x="191" y="294"/>
                  <a:pt x="191" y="294"/>
                </a:cubicBezTo>
                <a:cubicBezTo>
                  <a:pt x="177" y="294"/>
                  <a:pt x="177" y="294"/>
                  <a:pt x="177" y="309"/>
                </a:cubicBezTo>
                <a:cubicBezTo>
                  <a:pt x="177" y="324"/>
                  <a:pt x="177" y="324"/>
                  <a:pt x="191" y="324"/>
                </a:cubicBezTo>
                <a:cubicBezTo>
                  <a:pt x="294" y="324"/>
                  <a:pt x="294" y="324"/>
                  <a:pt x="294" y="324"/>
                </a:cubicBezTo>
                <a:cubicBezTo>
                  <a:pt x="294" y="427"/>
                  <a:pt x="294" y="427"/>
                  <a:pt x="294" y="427"/>
                </a:cubicBezTo>
                <a:cubicBezTo>
                  <a:pt x="294" y="441"/>
                  <a:pt x="294" y="441"/>
                  <a:pt x="309" y="441"/>
                </a:cubicBezTo>
                <a:cubicBezTo>
                  <a:pt x="324" y="441"/>
                  <a:pt x="324" y="441"/>
                  <a:pt x="324" y="427"/>
                </a:cubicBezTo>
                <a:cubicBezTo>
                  <a:pt x="324" y="324"/>
                  <a:pt x="324" y="324"/>
                  <a:pt x="324" y="324"/>
                </a:cubicBezTo>
                <a:cubicBezTo>
                  <a:pt x="427" y="324"/>
                  <a:pt x="427" y="324"/>
                  <a:pt x="427" y="324"/>
                </a:cubicBezTo>
                <a:cubicBezTo>
                  <a:pt x="441" y="324"/>
                  <a:pt x="441" y="324"/>
                  <a:pt x="441" y="309"/>
                </a:cubicBezTo>
                <a:cubicBezTo>
                  <a:pt x="441" y="294"/>
                  <a:pt x="441" y="294"/>
                  <a:pt x="427" y="294"/>
                </a:cubicBezTo>
                <a:close/>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9" y="618"/>
                  <a:pt x="618" y="589"/>
                  <a:pt x="618" y="545"/>
                </a:cubicBezTo>
                <a:cubicBezTo>
                  <a:pt x="618" y="74"/>
                  <a:pt x="618" y="74"/>
                  <a:pt x="618" y="74"/>
                </a:cubicBezTo>
                <a:cubicBezTo>
                  <a:pt x="618" y="29"/>
                  <a:pt x="589" y="0"/>
                  <a:pt x="544" y="0"/>
                </a:cubicBezTo>
                <a:close/>
                <a:moveTo>
                  <a:pt x="589" y="545"/>
                </a:moveTo>
                <a:lnTo>
                  <a:pt x="589" y="545"/>
                </a:lnTo>
                <a:cubicBezTo>
                  <a:pt x="589" y="559"/>
                  <a:pt x="559" y="589"/>
                  <a:pt x="544" y="589"/>
                </a:cubicBezTo>
                <a:cubicBezTo>
                  <a:pt x="73" y="589"/>
                  <a:pt x="73" y="589"/>
                  <a:pt x="73" y="589"/>
                </a:cubicBezTo>
                <a:cubicBezTo>
                  <a:pt x="59" y="589"/>
                  <a:pt x="29" y="559"/>
                  <a:pt x="29" y="545"/>
                </a:cubicBezTo>
                <a:cubicBezTo>
                  <a:pt x="29" y="74"/>
                  <a:pt x="29" y="74"/>
                  <a:pt x="29" y="74"/>
                </a:cubicBezTo>
                <a:cubicBezTo>
                  <a:pt x="29" y="59"/>
                  <a:pt x="59" y="29"/>
                  <a:pt x="73" y="29"/>
                </a:cubicBezTo>
                <a:cubicBezTo>
                  <a:pt x="544" y="29"/>
                  <a:pt x="544" y="29"/>
                  <a:pt x="544" y="29"/>
                </a:cubicBezTo>
                <a:cubicBezTo>
                  <a:pt x="559" y="29"/>
                  <a:pt x="589" y="59"/>
                  <a:pt x="589" y="74"/>
                </a:cubicBezTo>
                <a:lnTo>
                  <a:pt x="589" y="545"/>
                </a:lnTo>
                <a:close/>
              </a:path>
            </a:pathLst>
          </a:custGeom>
          <a:solidFill>
            <a:schemeClr val="tx1">
              <a:lumMod val="75000"/>
              <a:lumOff val="25000"/>
            </a:schemeClr>
          </a:solidFill>
          <a:ln>
            <a:noFill/>
          </a:ln>
          <a:effectLst/>
          <a:extLst/>
        </p:spPr>
        <p:txBody>
          <a:bodyPr wrap="none" anchor="ctr"/>
          <a:lstStyle/>
          <a:p>
            <a:endParaRPr lang="en-US" sz="2700"/>
          </a:p>
        </p:txBody>
      </p:sp>
      <p:sp>
        <p:nvSpPr>
          <p:cNvPr id="43" name="Freeform 42"/>
          <p:cNvSpPr>
            <a:spLocks noChangeArrowheads="1"/>
          </p:cNvSpPr>
          <p:nvPr/>
        </p:nvSpPr>
        <p:spPr bwMode="auto">
          <a:xfrm>
            <a:off x="10535344" y="3001137"/>
            <a:ext cx="290386" cy="299028"/>
          </a:xfrm>
          <a:custGeom>
            <a:avLst/>
            <a:gdLst>
              <a:gd name="T0" fmla="*/ 147755 w 619"/>
              <a:gd name="T1" fmla="*/ 116798 h 634"/>
              <a:gd name="T2" fmla="*/ 147755 w 619"/>
              <a:gd name="T3" fmla="*/ 116798 h 634"/>
              <a:gd name="T4" fmla="*/ 116196 w 619"/>
              <a:gd name="T5" fmla="*/ 148521 h 634"/>
              <a:gd name="T6" fmla="*/ 116196 w 619"/>
              <a:gd name="T7" fmla="*/ 74621 h 634"/>
              <a:gd name="T8" fmla="*/ 110816 w 619"/>
              <a:gd name="T9" fmla="*/ 63807 h 634"/>
              <a:gd name="T10" fmla="*/ 105437 w 619"/>
              <a:gd name="T11" fmla="*/ 74621 h 634"/>
              <a:gd name="T12" fmla="*/ 105437 w 619"/>
              <a:gd name="T13" fmla="*/ 148521 h 634"/>
              <a:gd name="T14" fmla="*/ 73877 w 619"/>
              <a:gd name="T15" fmla="*/ 116798 h 634"/>
              <a:gd name="T16" fmla="*/ 63477 w 619"/>
              <a:gd name="T17" fmla="*/ 116798 h 634"/>
              <a:gd name="T18" fmla="*/ 63477 w 619"/>
              <a:gd name="T19" fmla="*/ 127613 h 634"/>
              <a:gd name="T20" fmla="*/ 105437 w 619"/>
              <a:gd name="T21" fmla="*/ 169790 h 634"/>
              <a:gd name="T22" fmla="*/ 110816 w 619"/>
              <a:gd name="T23" fmla="*/ 169790 h 634"/>
              <a:gd name="T24" fmla="*/ 116196 w 619"/>
              <a:gd name="T25" fmla="*/ 169790 h 634"/>
              <a:gd name="T26" fmla="*/ 158155 w 619"/>
              <a:gd name="T27" fmla="*/ 127613 h 634"/>
              <a:gd name="T28" fmla="*/ 158155 w 619"/>
              <a:gd name="T29" fmla="*/ 116798 h 634"/>
              <a:gd name="T30" fmla="*/ 147755 w 619"/>
              <a:gd name="T31" fmla="*/ 116798 h 634"/>
              <a:gd name="T32" fmla="*/ 195452 w 619"/>
              <a:gd name="T33" fmla="*/ 0 h 634"/>
              <a:gd name="T34" fmla="*/ 195452 w 619"/>
              <a:gd name="T35" fmla="*/ 0 h 634"/>
              <a:gd name="T36" fmla="*/ 26539 w 619"/>
              <a:gd name="T37" fmla="*/ 0 h 634"/>
              <a:gd name="T38" fmla="*/ 0 w 619"/>
              <a:gd name="T39" fmla="*/ 32084 h 634"/>
              <a:gd name="T40" fmla="*/ 0 w 619"/>
              <a:gd name="T41" fmla="*/ 201874 h 634"/>
              <a:gd name="T42" fmla="*/ 26539 w 619"/>
              <a:gd name="T43" fmla="*/ 228190 h 634"/>
              <a:gd name="T44" fmla="*/ 195452 w 619"/>
              <a:gd name="T45" fmla="*/ 228190 h 634"/>
              <a:gd name="T46" fmla="*/ 221632 w 619"/>
              <a:gd name="T47" fmla="*/ 201874 h 634"/>
              <a:gd name="T48" fmla="*/ 221632 w 619"/>
              <a:gd name="T49" fmla="*/ 32084 h 634"/>
              <a:gd name="T50" fmla="*/ 195452 w 619"/>
              <a:gd name="T51" fmla="*/ 0 h 634"/>
              <a:gd name="T52" fmla="*/ 211232 w 619"/>
              <a:gd name="T53" fmla="*/ 201874 h 634"/>
              <a:gd name="T54" fmla="*/ 211232 w 619"/>
              <a:gd name="T55" fmla="*/ 201874 h 634"/>
              <a:gd name="T56" fmla="*/ 195452 w 619"/>
              <a:gd name="T57" fmla="*/ 212328 h 634"/>
              <a:gd name="T58" fmla="*/ 26539 w 619"/>
              <a:gd name="T59" fmla="*/ 212328 h 634"/>
              <a:gd name="T60" fmla="*/ 10400 w 619"/>
              <a:gd name="T61" fmla="*/ 201874 h 634"/>
              <a:gd name="T62" fmla="*/ 10400 w 619"/>
              <a:gd name="T63" fmla="*/ 32084 h 634"/>
              <a:gd name="T64" fmla="*/ 26539 w 619"/>
              <a:gd name="T65" fmla="*/ 16222 h 634"/>
              <a:gd name="T66" fmla="*/ 195452 w 619"/>
              <a:gd name="T67" fmla="*/ 16222 h 634"/>
              <a:gd name="T68" fmla="*/ 211232 w 619"/>
              <a:gd name="T69" fmla="*/ 32084 h 634"/>
              <a:gd name="T70" fmla="*/ 211232 w 619"/>
              <a:gd name="T71" fmla="*/ 201874 h 6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19" h="634">
                <a:moveTo>
                  <a:pt x="412" y="324"/>
                </a:moveTo>
                <a:lnTo>
                  <a:pt x="412" y="324"/>
                </a:lnTo>
                <a:cubicBezTo>
                  <a:pt x="324" y="412"/>
                  <a:pt x="324" y="412"/>
                  <a:pt x="324" y="412"/>
                </a:cubicBezTo>
                <a:cubicBezTo>
                  <a:pt x="324" y="207"/>
                  <a:pt x="324" y="207"/>
                  <a:pt x="324" y="207"/>
                </a:cubicBezTo>
                <a:cubicBezTo>
                  <a:pt x="324" y="192"/>
                  <a:pt x="324" y="177"/>
                  <a:pt x="309" y="177"/>
                </a:cubicBezTo>
                <a:cubicBezTo>
                  <a:pt x="294" y="177"/>
                  <a:pt x="294" y="192"/>
                  <a:pt x="294" y="207"/>
                </a:cubicBezTo>
                <a:cubicBezTo>
                  <a:pt x="294" y="412"/>
                  <a:pt x="294" y="412"/>
                  <a:pt x="294" y="412"/>
                </a:cubicBezTo>
                <a:cubicBezTo>
                  <a:pt x="206" y="324"/>
                  <a:pt x="206" y="324"/>
                  <a:pt x="206" y="324"/>
                </a:cubicBezTo>
                <a:cubicBezTo>
                  <a:pt x="206" y="324"/>
                  <a:pt x="191" y="324"/>
                  <a:pt x="177" y="324"/>
                </a:cubicBezTo>
                <a:cubicBezTo>
                  <a:pt x="177" y="339"/>
                  <a:pt x="177" y="354"/>
                  <a:pt x="177" y="354"/>
                </a:cubicBezTo>
                <a:cubicBezTo>
                  <a:pt x="294" y="471"/>
                  <a:pt x="294" y="471"/>
                  <a:pt x="294" y="471"/>
                </a:cubicBezTo>
                <a:lnTo>
                  <a:pt x="309" y="471"/>
                </a:lnTo>
                <a:lnTo>
                  <a:pt x="324" y="471"/>
                </a:lnTo>
                <a:cubicBezTo>
                  <a:pt x="441" y="354"/>
                  <a:pt x="441" y="354"/>
                  <a:pt x="441" y="354"/>
                </a:cubicBezTo>
                <a:cubicBezTo>
                  <a:pt x="441" y="354"/>
                  <a:pt x="441" y="339"/>
                  <a:pt x="441" y="324"/>
                </a:cubicBezTo>
                <a:cubicBezTo>
                  <a:pt x="427" y="324"/>
                  <a:pt x="412" y="324"/>
                  <a:pt x="412" y="324"/>
                </a:cubicBezTo>
                <a:close/>
                <a:moveTo>
                  <a:pt x="545" y="0"/>
                </a:moveTo>
                <a:lnTo>
                  <a:pt x="545" y="0"/>
                </a:lnTo>
                <a:cubicBezTo>
                  <a:pt x="74" y="0"/>
                  <a:pt x="74" y="0"/>
                  <a:pt x="74" y="0"/>
                </a:cubicBezTo>
                <a:cubicBezTo>
                  <a:pt x="29" y="0"/>
                  <a:pt x="0" y="45"/>
                  <a:pt x="0" y="89"/>
                </a:cubicBezTo>
                <a:cubicBezTo>
                  <a:pt x="0" y="560"/>
                  <a:pt x="0" y="560"/>
                  <a:pt x="0" y="560"/>
                </a:cubicBezTo>
                <a:cubicBezTo>
                  <a:pt x="0" y="604"/>
                  <a:pt x="29" y="633"/>
                  <a:pt x="74" y="633"/>
                </a:cubicBezTo>
                <a:cubicBezTo>
                  <a:pt x="545" y="633"/>
                  <a:pt x="545" y="633"/>
                  <a:pt x="545" y="633"/>
                </a:cubicBezTo>
                <a:cubicBezTo>
                  <a:pt x="589" y="633"/>
                  <a:pt x="618" y="604"/>
                  <a:pt x="618" y="560"/>
                </a:cubicBezTo>
                <a:cubicBezTo>
                  <a:pt x="618" y="89"/>
                  <a:pt x="618" y="89"/>
                  <a:pt x="618" y="89"/>
                </a:cubicBezTo>
                <a:cubicBezTo>
                  <a:pt x="618" y="45"/>
                  <a:pt x="589" y="0"/>
                  <a:pt x="545" y="0"/>
                </a:cubicBezTo>
                <a:close/>
                <a:moveTo>
                  <a:pt x="589" y="560"/>
                </a:moveTo>
                <a:lnTo>
                  <a:pt x="589" y="560"/>
                </a:lnTo>
                <a:cubicBezTo>
                  <a:pt x="589" y="575"/>
                  <a:pt x="559" y="589"/>
                  <a:pt x="545" y="589"/>
                </a:cubicBezTo>
                <a:cubicBezTo>
                  <a:pt x="74" y="589"/>
                  <a:pt x="74" y="589"/>
                  <a:pt x="74" y="589"/>
                </a:cubicBezTo>
                <a:cubicBezTo>
                  <a:pt x="59" y="589"/>
                  <a:pt x="29" y="575"/>
                  <a:pt x="29" y="560"/>
                </a:cubicBezTo>
                <a:cubicBezTo>
                  <a:pt x="29" y="89"/>
                  <a:pt x="29" y="89"/>
                  <a:pt x="29" y="89"/>
                </a:cubicBezTo>
                <a:cubicBezTo>
                  <a:pt x="29" y="59"/>
                  <a:pt x="59" y="45"/>
                  <a:pt x="74" y="45"/>
                </a:cubicBezTo>
                <a:cubicBezTo>
                  <a:pt x="545" y="45"/>
                  <a:pt x="545" y="45"/>
                  <a:pt x="545" y="45"/>
                </a:cubicBezTo>
                <a:cubicBezTo>
                  <a:pt x="559" y="45"/>
                  <a:pt x="589" y="59"/>
                  <a:pt x="589" y="89"/>
                </a:cubicBezTo>
                <a:lnTo>
                  <a:pt x="589" y="560"/>
                </a:lnTo>
                <a:close/>
              </a:path>
            </a:pathLst>
          </a:custGeom>
          <a:solidFill>
            <a:schemeClr val="tx1">
              <a:lumMod val="75000"/>
              <a:lumOff val="25000"/>
            </a:schemeClr>
          </a:solidFill>
          <a:ln>
            <a:noFill/>
          </a:ln>
          <a:effectLst/>
          <a:extLst/>
        </p:spPr>
        <p:txBody>
          <a:bodyPr wrap="none" anchor="ctr"/>
          <a:lstStyle/>
          <a:p>
            <a:endParaRPr lang="en-US" sz="2700"/>
          </a:p>
        </p:txBody>
      </p:sp>
      <p:sp>
        <p:nvSpPr>
          <p:cNvPr id="44" name="Freeform 43"/>
          <p:cNvSpPr>
            <a:spLocks noChangeArrowheads="1"/>
          </p:cNvSpPr>
          <p:nvPr/>
        </p:nvSpPr>
        <p:spPr bwMode="auto">
          <a:xfrm>
            <a:off x="10051370" y="3001137"/>
            <a:ext cx="299029" cy="299028"/>
          </a:xfrm>
          <a:custGeom>
            <a:avLst/>
            <a:gdLst>
              <a:gd name="T0" fmla="*/ 122231 w 634"/>
              <a:gd name="T1" fmla="*/ 63807 h 634"/>
              <a:gd name="T2" fmla="*/ 122231 w 634"/>
              <a:gd name="T3" fmla="*/ 63807 h 634"/>
              <a:gd name="T4" fmla="*/ 116823 w 634"/>
              <a:gd name="T5" fmla="*/ 58399 h 634"/>
              <a:gd name="T6" fmla="*/ 106367 w 634"/>
              <a:gd name="T7" fmla="*/ 63807 h 634"/>
              <a:gd name="T8" fmla="*/ 69228 w 634"/>
              <a:gd name="T9" fmla="*/ 100937 h 634"/>
              <a:gd name="T10" fmla="*/ 69228 w 634"/>
              <a:gd name="T11" fmla="*/ 111752 h 634"/>
              <a:gd name="T12" fmla="*/ 79685 w 634"/>
              <a:gd name="T13" fmla="*/ 111752 h 634"/>
              <a:gd name="T14" fmla="*/ 106367 w 634"/>
              <a:gd name="T15" fmla="*/ 85075 h 634"/>
              <a:gd name="T16" fmla="*/ 106367 w 634"/>
              <a:gd name="T17" fmla="*/ 159336 h 634"/>
              <a:gd name="T18" fmla="*/ 116823 w 634"/>
              <a:gd name="T19" fmla="*/ 164743 h 634"/>
              <a:gd name="T20" fmla="*/ 122231 w 634"/>
              <a:gd name="T21" fmla="*/ 159336 h 634"/>
              <a:gd name="T22" fmla="*/ 122231 w 634"/>
              <a:gd name="T23" fmla="*/ 85075 h 634"/>
              <a:gd name="T24" fmla="*/ 148553 w 634"/>
              <a:gd name="T25" fmla="*/ 111752 h 634"/>
              <a:gd name="T26" fmla="*/ 159370 w 634"/>
              <a:gd name="T27" fmla="*/ 111752 h 634"/>
              <a:gd name="T28" fmla="*/ 159370 w 634"/>
              <a:gd name="T29" fmla="*/ 100937 h 634"/>
              <a:gd name="T30" fmla="*/ 122231 w 634"/>
              <a:gd name="T31" fmla="*/ 63807 h 634"/>
              <a:gd name="T32" fmla="*/ 201916 w 634"/>
              <a:gd name="T33" fmla="*/ 0 h 634"/>
              <a:gd name="T34" fmla="*/ 201916 w 634"/>
              <a:gd name="T35" fmla="*/ 0 h 634"/>
              <a:gd name="T36" fmla="*/ 32090 w 634"/>
              <a:gd name="T37" fmla="*/ 0 h 634"/>
              <a:gd name="T38" fmla="*/ 0 w 634"/>
              <a:gd name="T39" fmla="*/ 32084 h 634"/>
              <a:gd name="T40" fmla="*/ 0 w 634"/>
              <a:gd name="T41" fmla="*/ 201874 h 634"/>
              <a:gd name="T42" fmla="*/ 32090 w 634"/>
              <a:gd name="T43" fmla="*/ 228190 h 634"/>
              <a:gd name="T44" fmla="*/ 201916 w 634"/>
              <a:gd name="T45" fmla="*/ 228190 h 634"/>
              <a:gd name="T46" fmla="*/ 228237 w 634"/>
              <a:gd name="T47" fmla="*/ 201874 h 634"/>
              <a:gd name="T48" fmla="*/ 228237 w 634"/>
              <a:gd name="T49" fmla="*/ 32084 h 634"/>
              <a:gd name="T50" fmla="*/ 201916 w 634"/>
              <a:gd name="T51" fmla="*/ 0 h 634"/>
              <a:gd name="T52" fmla="*/ 212373 w 634"/>
              <a:gd name="T53" fmla="*/ 201874 h 634"/>
              <a:gd name="T54" fmla="*/ 212373 w 634"/>
              <a:gd name="T55" fmla="*/ 201874 h 634"/>
              <a:gd name="T56" fmla="*/ 201916 w 634"/>
              <a:gd name="T57" fmla="*/ 212328 h 634"/>
              <a:gd name="T58" fmla="*/ 32090 w 634"/>
              <a:gd name="T59" fmla="*/ 212328 h 634"/>
              <a:gd name="T60" fmla="*/ 16225 w 634"/>
              <a:gd name="T61" fmla="*/ 201874 h 634"/>
              <a:gd name="T62" fmla="*/ 16225 w 634"/>
              <a:gd name="T63" fmla="*/ 32084 h 634"/>
              <a:gd name="T64" fmla="*/ 32090 w 634"/>
              <a:gd name="T65" fmla="*/ 16222 h 634"/>
              <a:gd name="T66" fmla="*/ 201916 w 634"/>
              <a:gd name="T67" fmla="*/ 16222 h 634"/>
              <a:gd name="T68" fmla="*/ 212373 w 634"/>
              <a:gd name="T69" fmla="*/ 32084 h 634"/>
              <a:gd name="T70" fmla="*/ 212373 w 634"/>
              <a:gd name="T71" fmla="*/ 201874 h 6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34" h="634">
                <a:moveTo>
                  <a:pt x="339" y="177"/>
                </a:moveTo>
                <a:lnTo>
                  <a:pt x="339" y="177"/>
                </a:lnTo>
                <a:cubicBezTo>
                  <a:pt x="339" y="162"/>
                  <a:pt x="324" y="162"/>
                  <a:pt x="324" y="162"/>
                </a:cubicBezTo>
                <a:cubicBezTo>
                  <a:pt x="310" y="162"/>
                  <a:pt x="310" y="162"/>
                  <a:pt x="295" y="177"/>
                </a:cubicBezTo>
                <a:cubicBezTo>
                  <a:pt x="192" y="280"/>
                  <a:pt x="192" y="280"/>
                  <a:pt x="192" y="280"/>
                </a:cubicBezTo>
                <a:cubicBezTo>
                  <a:pt x="177" y="295"/>
                  <a:pt x="177" y="310"/>
                  <a:pt x="192" y="310"/>
                </a:cubicBezTo>
                <a:cubicBezTo>
                  <a:pt x="192" y="324"/>
                  <a:pt x="207" y="324"/>
                  <a:pt x="221" y="310"/>
                </a:cubicBezTo>
                <a:cubicBezTo>
                  <a:pt x="295" y="236"/>
                  <a:pt x="295" y="236"/>
                  <a:pt x="295" y="236"/>
                </a:cubicBezTo>
                <a:cubicBezTo>
                  <a:pt x="295" y="442"/>
                  <a:pt x="295" y="442"/>
                  <a:pt x="295" y="442"/>
                </a:cubicBezTo>
                <a:cubicBezTo>
                  <a:pt x="295" y="442"/>
                  <a:pt x="310" y="457"/>
                  <a:pt x="324" y="457"/>
                </a:cubicBezTo>
                <a:lnTo>
                  <a:pt x="339" y="442"/>
                </a:lnTo>
                <a:cubicBezTo>
                  <a:pt x="339" y="236"/>
                  <a:pt x="339" y="236"/>
                  <a:pt x="339" y="236"/>
                </a:cubicBezTo>
                <a:cubicBezTo>
                  <a:pt x="412" y="310"/>
                  <a:pt x="412" y="310"/>
                  <a:pt x="412" y="310"/>
                </a:cubicBezTo>
                <a:cubicBezTo>
                  <a:pt x="428" y="324"/>
                  <a:pt x="442" y="324"/>
                  <a:pt x="442" y="310"/>
                </a:cubicBezTo>
                <a:cubicBezTo>
                  <a:pt x="457" y="310"/>
                  <a:pt x="457" y="295"/>
                  <a:pt x="442" y="280"/>
                </a:cubicBezTo>
                <a:lnTo>
                  <a:pt x="339" y="177"/>
                </a:lnTo>
                <a:close/>
                <a:moveTo>
                  <a:pt x="560" y="0"/>
                </a:moveTo>
                <a:lnTo>
                  <a:pt x="560" y="0"/>
                </a:lnTo>
                <a:cubicBezTo>
                  <a:pt x="89" y="0"/>
                  <a:pt x="89" y="0"/>
                  <a:pt x="89" y="0"/>
                </a:cubicBezTo>
                <a:cubicBezTo>
                  <a:pt x="45" y="0"/>
                  <a:pt x="0" y="45"/>
                  <a:pt x="0" y="89"/>
                </a:cubicBezTo>
                <a:cubicBezTo>
                  <a:pt x="0" y="560"/>
                  <a:pt x="0" y="560"/>
                  <a:pt x="0" y="560"/>
                </a:cubicBezTo>
                <a:cubicBezTo>
                  <a:pt x="0" y="604"/>
                  <a:pt x="45" y="633"/>
                  <a:pt x="89" y="633"/>
                </a:cubicBezTo>
                <a:cubicBezTo>
                  <a:pt x="560" y="633"/>
                  <a:pt x="560" y="633"/>
                  <a:pt x="560" y="633"/>
                </a:cubicBezTo>
                <a:cubicBezTo>
                  <a:pt x="604" y="633"/>
                  <a:pt x="633" y="604"/>
                  <a:pt x="633" y="560"/>
                </a:cubicBezTo>
                <a:cubicBezTo>
                  <a:pt x="633" y="89"/>
                  <a:pt x="633" y="89"/>
                  <a:pt x="633" y="89"/>
                </a:cubicBezTo>
                <a:cubicBezTo>
                  <a:pt x="633" y="45"/>
                  <a:pt x="604" y="0"/>
                  <a:pt x="560" y="0"/>
                </a:cubicBezTo>
                <a:close/>
                <a:moveTo>
                  <a:pt x="589" y="560"/>
                </a:moveTo>
                <a:lnTo>
                  <a:pt x="589" y="560"/>
                </a:lnTo>
                <a:cubicBezTo>
                  <a:pt x="589" y="575"/>
                  <a:pt x="575" y="589"/>
                  <a:pt x="560" y="589"/>
                </a:cubicBezTo>
                <a:cubicBezTo>
                  <a:pt x="89" y="589"/>
                  <a:pt x="89" y="589"/>
                  <a:pt x="89" y="589"/>
                </a:cubicBezTo>
                <a:cubicBezTo>
                  <a:pt x="59" y="589"/>
                  <a:pt x="45" y="575"/>
                  <a:pt x="45" y="560"/>
                </a:cubicBezTo>
                <a:cubicBezTo>
                  <a:pt x="45" y="89"/>
                  <a:pt x="45" y="89"/>
                  <a:pt x="45" y="89"/>
                </a:cubicBezTo>
                <a:cubicBezTo>
                  <a:pt x="45" y="59"/>
                  <a:pt x="59" y="45"/>
                  <a:pt x="89" y="45"/>
                </a:cubicBezTo>
                <a:cubicBezTo>
                  <a:pt x="560" y="45"/>
                  <a:pt x="560" y="45"/>
                  <a:pt x="560" y="45"/>
                </a:cubicBezTo>
                <a:cubicBezTo>
                  <a:pt x="575" y="45"/>
                  <a:pt x="589" y="59"/>
                  <a:pt x="589" y="89"/>
                </a:cubicBezTo>
                <a:lnTo>
                  <a:pt x="589" y="560"/>
                </a:lnTo>
                <a:close/>
              </a:path>
            </a:pathLst>
          </a:custGeom>
          <a:solidFill>
            <a:schemeClr val="tx1">
              <a:lumMod val="75000"/>
              <a:lumOff val="25000"/>
            </a:schemeClr>
          </a:solidFill>
          <a:ln>
            <a:noFill/>
          </a:ln>
          <a:effectLst/>
          <a:extLst/>
        </p:spPr>
        <p:txBody>
          <a:bodyPr wrap="none" anchor="ctr"/>
          <a:lstStyle/>
          <a:p>
            <a:endParaRPr lang="en-US" sz="2700"/>
          </a:p>
        </p:txBody>
      </p:sp>
      <p:sp>
        <p:nvSpPr>
          <p:cNvPr id="45" name="Freeform 44"/>
          <p:cNvSpPr>
            <a:spLocks noChangeArrowheads="1"/>
          </p:cNvSpPr>
          <p:nvPr/>
        </p:nvSpPr>
        <p:spPr bwMode="auto">
          <a:xfrm>
            <a:off x="9570849" y="3001137"/>
            <a:ext cx="299029" cy="299028"/>
          </a:xfrm>
          <a:custGeom>
            <a:avLst/>
            <a:gdLst>
              <a:gd name="T0" fmla="*/ 164417 w 634"/>
              <a:gd name="T1" fmla="*/ 106344 h 634"/>
              <a:gd name="T2" fmla="*/ 164417 w 634"/>
              <a:gd name="T3" fmla="*/ 106344 h 634"/>
              <a:gd name="T4" fmla="*/ 127279 w 634"/>
              <a:gd name="T5" fmla="*/ 69214 h 634"/>
              <a:gd name="T6" fmla="*/ 116823 w 634"/>
              <a:gd name="T7" fmla="*/ 69214 h 634"/>
              <a:gd name="T8" fmla="*/ 116823 w 634"/>
              <a:gd name="T9" fmla="*/ 79668 h 634"/>
              <a:gd name="T10" fmla="*/ 143144 w 634"/>
              <a:gd name="T11" fmla="*/ 106344 h 634"/>
              <a:gd name="T12" fmla="*/ 68868 w 634"/>
              <a:gd name="T13" fmla="*/ 106344 h 634"/>
              <a:gd name="T14" fmla="*/ 63459 w 634"/>
              <a:gd name="T15" fmla="*/ 116798 h 634"/>
              <a:gd name="T16" fmla="*/ 68868 w 634"/>
              <a:gd name="T17" fmla="*/ 122206 h 634"/>
              <a:gd name="T18" fmla="*/ 143144 w 634"/>
              <a:gd name="T19" fmla="*/ 122206 h 634"/>
              <a:gd name="T20" fmla="*/ 116823 w 634"/>
              <a:gd name="T21" fmla="*/ 148521 h 634"/>
              <a:gd name="T22" fmla="*/ 116823 w 634"/>
              <a:gd name="T23" fmla="*/ 159336 h 634"/>
              <a:gd name="T24" fmla="*/ 127279 w 634"/>
              <a:gd name="T25" fmla="*/ 159336 h 634"/>
              <a:gd name="T26" fmla="*/ 164417 w 634"/>
              <a:gd name="T27" fmla="*/ 122206 h 634"/>
              <a:gd name="T28" fmla="*/ 169826 w 634"/>
              <a:gd name="T29" fmla="*/ 116798 h 634"/>
              <a:gd name="T30" fmla="*/ 164417 w 634"/>
              <a:gd name="T31" fmla="*/ 106344 h 634"/>
              <a:gd name="T32" fmla="*/ 196147 w 634"/>
              <a:gd name="T33" fmla="*/ 0 h 634"/>
              <a:gd name="T34" fmla="*/ 196147 w 634"/>
              <a:gd name="T35" fmla="*/ 0 h 634"/>
              <a:gd name="T36" fmla="*/ 26321 w 634"/>
              <a:gd name="T37" fmla="*/ 0 h 634"/>
              <a:gd name="T38" fmla="*/ 0 w 634"/>
              <a:gd name="T39" fmla="*/ 32084 h 634"/>
              <a:gd name="T40" fmla="*/ 0 w 634"/>
              <a:gd name="T41" fmla="*/ 201874 h 634"/>
              <a:gd name="T42" fmla="*/ 26321 w 634"/>
              <a:gd name="T43" fmla="*/ 228190 h 634"/>
              <a:gd name="T44" fmla="*/ 196147 w 634"/>
              <a:gd name="T45" fmla="*/ 228190 h 634"/>
              <a:gd name="T46" fmla="*/ 228237 w 634"/>
              <a:gd name="T47" fmla="*/ 201874 h 634"/>
              <a:gd name="T48" fmla="*/ 228237 w 634"/>
              <a:gd name="T49" fmla="*/ 32084 h 634"/>
              <a:gd name="T50" fmla="*/ 196147 w 634"/>
              <a:gd name="T51" fmla="*/ 0 h 634"/>
              <a:gd name="T52" fmla="*/ 212012 w 634"/>
              <a:gd name="T53" fmla="*/ 201874 h 634"/>
              <a:gd name="T54" fmla="*/ 212012 w 634"/>
              <a:gd name="T55" fmla="*/ 201874 h 634"/>
              <a:gd name="T56" fmla="*/ 196147 w 634"/>
              <a:gd name="T57" fmla="*/ 212328 h 634"/>
              <a:gd name="T58" fmla="*/ 26321 w 634"/>
              <a:gd name="T59" fmla="*/ 212328 h 634"/>
              <a:gd name="T60" fmla="*/ 15865 w 634"/>
              <a:gd name="T61" fmla="*/ 201874 h 634"/>
              <a:gd name="T62" fmla="*/ 15865 w 634"/>
              <a:gd name="T63" fmla="*/ 32084 h 634"/>
              <a:gd name="T64" fmla="*/ 26321 w 634"/>
              <a:gd name="T65" fmla="*/ 16222 h 634"/>
              <a:gd name="T66" fmla="*/ 196147 w 634"/>
              <a:gd name="T67" fmla="*/ 16222 h 634"/>
              <a:gd name="T68" fmla="*/ 212012 w 634"/>
              <a:gd name="T69" fmla="*/ 32084 h 634"/>
              <a:gd name="T70" fmla="*/ 212012 w 634"/>
              <a:gd name="T71" fmla="*/ 201874 h 6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34" h="634">
                <a:moveTo>
                  <a:pt x="456" y="295"/>
                </a:moveTo>
                <a:lnTo>
                  <a:pt x="456" y="295"/>
                </a:lnTo>
                <a:cubicBezTo>
                  <a:pt x="353" y="192"/>
                  <a:pt x="353" y="192"/>
                  <a:pt x="353" y="192"/>
                </a:cubicBezTo>
                <a:cubicBezTo>
                  <a:pt x="338" y="177"/>
                  <a:pt x="324" y="177"/>
                  <a:pt x="324" y="192"/>
                </a:cubicBezTo>
                <a:cubicBezTo>
                  <a:pt x="309" y="192"/>
                  <a:pt x="309" y="207"/>
                  <a:pt x="324" y="221"/>
                </a:cubicBezTo>
                <a:cubicBezTo>
                  <a:pt x="397" y="295"/>
                  <a:pt x="397" y="295"/>
                  <a:pt x="397" y="295"/>
                </a:cubicBezTo>
                <a:cubicBezTo>
                  <a:pt x="191" y="295"/>
                  <a:pt x="191" y="295"/>
                  <a:pt x="191" y="295"/>
                </a:cubicBezTo>
                <a:cubicBezTo>
                  <a:pt x="191" y="295"/>
                  <a:pt x="176" y="310"/>
                  <a:pt x="176" y="324"/>
                </a:cubicBezTo>
                <a:lnTo>
                  <a:pt x="191" y="339"/>
                </a:lnTo>
                <a:cubicBezTo>
                  <a:pt x="397" y="339"/>
                  <a:pt x="397" y="339"/>
                  <a:pt x="397" y="339"/>
                </a:cubicBezTo>
                <a:cubicBezTo>
                  <a:pt x="324" y="412"/>
                  <a:pt x="324" y="412"/>
                  <a:pt x="324" y="412"/>
                </a:cubicBezTo>
                <a:cubicBezTo>
                  <a:pt x="309" y="428"/>
                  <a:pt x="309" y="442"/>
                  <a:pt x="324" y="442"/>
                </a:cubicBezTo>
                <a:cubicBezTo>
                  <a:pt x="324" y="457"/>
                  <a:pt x="338" y="457"/>
                  <a:pt x="353" y="442"/>
                </a:cubicBezTo>
                <a:cubicBezTo>
                  <a:pt x="456" y="339"/>
                  <a:pt x="456" y="339"/>
                  <a:pt x="456" y="339"/>
                </a:cubicBezTo>
                <a:cubicBezTo>
                  <a:pt x="471" y="339"/>
                  <a:pt x="471" y="324"/>
                  <a:pt x="471" y="324"/>
                </a:cubicBezTo>
                <a:cubicBezTo>
                  <a:pt x="471" y="310"/>
                  <a:pt x="471" y="310"/>
                  <a:pt x="456" y="295"/>
                </a:cubicBezTo>
                <a:close/>
                <a:moveTo>
                  <a:pt x="544" y="0"/>
                </a:moveTo>
                <a:lnTo>
                  <a:pt x="544" y="0"/>
                </a:lnTo>
                <a:cubicBezTo>
                  <a:pt x="73" y="0"/>
                  <a:pt x="73" y="0"/>
                  <a:pt x="73" y="0"/>
                </a:cubicBezTo>
                <a:cubicBezTo>
                  <a:pt x="29" y="0"/>
                  <a:pt x="0" y="45"/>
                  <a:pt x="0" y="89"/>
                </a:cubicBezTo>
                <a:cubicBezTo>
                  <a:pt x="0" y="560"/>
                  <a:pt x="0" y="560"/>
                  <a:pt x="0" y="560"/>
                </a:cubicBezTo>
                <a:cubicBezTo>
                  <a:pt x="0" y="604"/>
                  <a:pt x="29" y="633"/>
                  <a:pt x="73" y="633"/>
                </a:cubicBezTo>
                <a:cubicBezTo>
                  <a:pt x="544" y="633"/>
                  <a:pt x="544" y="633"/>
                  <a:pt x="544" y="633"/>
                </a:cubicBezTo>
                <a:cubicBezTo>
                  <a:pt x="588" y="633"/>
                  <a:pt x="633" y="604"/>
                  <a:pt x="633" y="560"/>
                </a:cubicBezTo>
                <a:cubicBezTo>
                  <a:pt x="633" y="89"/>
                  <a:pt x="633" y="89"/>
                  <a:pt x="633" y="89"/>
                </a:cubicBezTo>
                <a:cubicBezTo>
                  <a:pt x="633" y="45"/>
                  <a:pt x="588" y="0"/>
                  <a:pt x="544" y="0"/>
                </a:cubicBezTo>
                <a:close/>
                <a:moveTo>
                  <a:pt x="588" y="560"/>
                </a:moveTo>
                <a:lnTo>
                  <a:pt x="588" y="560"/>
                </a:lnTo>
                <a:cubicBezTo>
                  <a:pt x="588" y="575"/>
                  <a:pt x="574" y="589"/>
                  <a:pt x="544" y="589"/>
                </a:cubicBezTo>
                <a:cubicBezTo>
                  <a:pt x="73" y="589"/>
                  <a:pt x="73" y="589"/>
                  <a:pt x="73" y="589"/>
                </a:cubicBezTo>
                <a:cubicBezTo>
                  <a:pt x="59" y="589"/>
                  <a:pt x="44" y="575"/>
                  <a:pt x="44" y="560"/>
                </a:cubicBezTo>
                <a:cubicBezTo>
                  <a:pt x="44" y="89"/>
                  <a:pt x="44" y="89"/>
                  <a:pt x="44" y="89"/>
                </a:cubicBezTo>
                <a:cubicBezTo>
                  <a:pt x="44" y="59"/>
                  <a:pt x="59" y="45"/>
                  <a:pt x="73" y="45"/>
                </a:cubicBezTo>
                <a:cubicBezTo>
                  <a:pt x="544" y="45"/>
                  <a:pt x="544" y="45"/>
                  <a:pt x="544" y="45"/>
                </a:cubicBezTo>
                <a:cubicBezTo>
                  <a:pt x="574" y="45"/>
                  <a:pt x="588" y="59"/>
                  <a:pt x="588" y="89"/>
                </a:cubicBezTo>
                <a:lnTo>
                  <a:pt x="588" y="560"/>
                </a:lnTo>
                <a:close/>
              </a:path>
            </a:pathLst>
          </a:custGeom>
          <a:solidFill>
            <a:schemeClr val="tx1">
              <a:lumMod val="75000"/>
              <a:lumOff val="25000"/>
            </a:schemeClr>
          </a:solidFill>
          <a:ln>
            <a:noFill/>
          </a:ln>
          <a:effectLst/>
          <a:extLst/>
        </p:spPr>
        <p:txBody>
          <a:bodyPr wrap="none" anchor="ctr"/>
          <a:lstStyle/>
          <a:p>
            <a:endParaRPr lang="en-US" sz="2700"/>
          </a:p>
        </p:txBody>
      </p:sp>
      <p:sp>
        <p:nvSpPr>
          <p:cNvPr id="46" name="Freeform 45"/>
          <p:cNvSpPr>
            <a:spLocks noChangeArrowheads="1"/>
          </p:cNvSpPr>
          <p:nvPr/>
        </p:nvSpPr>
        <p:spPr bwMode="auto">
          <a:xfrm>
            <a:off x="9093785" y="3001137"/>
            <a:ext cx="290386" cy="299028"/>
          </a:xfrm>
          <a:custGeom>
            <a:avLst/>
            <a:gdLst>
              <a:gd name="T0" fmla="*/ 195452 w 619"/>
              <a:gd name="T1" fmla="*/ 0 h 634"/>
              <a:gd name="T2" fmla="*/ 195452 w 619"/>
              <a:gd name="T3" fmla="*/ 0 h 634"/>
              <a:gd name="T4" fmla="*/ 26180 w 619"/>
              <a:gd name="T5" fmla="*/ 0 h 634"/>
              <a:gd name="T6" fmla="*/ 0 w 619"/>
              <a:gd name="T7" fmla="*/ 32084 h 634"/>
              <a:gd name="T8" fmla="*/ 0 w 619"/>
              <a:gd name="T9" fmla="*/ 201874 h 634"/>
              <a:gd name="T10" fmla="*/ 26180 w 619"/>
              <a:gd name="T11" fmla="*/ 228190 h 634"/>
              <a:gd name="T12" fmla="*/ 195452 w 619"/>
              <a:gd name="T13" fmla="*/ 228190 h 634"/>
              <a:gd name="T14" fmla="*/ 221632 w 619"/>
              <a:gd name="T15" fmla="*/ 201874 h 634"/>
              <a:gd name="T16" fmla="*/ 221632 w 619"/>
              <a:gd name="T17" fmla="*/ 32084 h 634"/>
              <a:gd name="T18" fmla="*/ 195452 w 619"/>
              <a:gd name="T19" fmla="*/ 0 h 634"/>
              <a:gd name="T20" fmla="*/ 211232 w 619"/>
              <a:gd name="T21" fmla="*/ 201874 h 634"/>
              <a:gd name="T22" fmla="*/ 211232 w 619"/>
              <a:gd name="T23" fmla="*/ 201874 h 634"/>
              <a:gd name="T24" fmla="*/ 195452 w 619"/>
              <a:gd name="T25" fmla="*/ 212328 h 634"/>
              <a:gd name="T26" fmla="*/ 26180 w 619"/>
              <a:gd name="T27" fmla="*/ 212328 h 634"/>
              <a:gd name="T28" fmla="*/ 10400 w 619"/>
              <a:gd name="T29" fmla="*/ 201874 h 634"/>
              <a:gd name="T30" fmla="*/ 10400 w 619"/>
              <a:gd name="T31" fmla="*/ 32084 h 634"/>
              <a:gd name="T32" fmla="*/ 26180 w 619"/>
              <a:gd name="T33" fmla="*/ 16222 h 634"/>
              <a:gd name="T34" fmla="*/ 195452 w 619"/>
              <a:gd name="T35" fmla="*/ 16222 h 634"/>
              <a:gd name="T36" fmla="*/ 211232 w 619"/>
              <a:gd name="T37" fmla="*/ 32084 h 634"/>
              <a:gd name="T38" fmla="*/ 211232 w 619"/>
              <a:gd name="T39" fmla="*/ 201874 h 634"/>
              <a:gd name="T40" fmla="*/ 153134 w 619"/>
              <a:gd name="T41" fmla="*/ 106344 h 634"/>
              <a:gd name="T42" fmla="*/ 153134 w 619"/>
              <a:gd name="T43" fmla="*/ 106344 h 634"/>
              <a:gd name="T44" fmla="*/ 79257 w 619"/>
              <a:gd name="T45" fmla="*/ 106344 h 634"/>
              <a:gd name="T46" fmla="*/ 105437 w 619"/>
              <a:gd name="T47" fmla="*/ 79668 h 634"/>
              <a:gd name="T48" fmla="*/ 105437 w 619"/>
              <a:gd name="T49" fmla="*/ 69214 h 634"/>
              <a:gd name="T50" fmla="*/ 95037 w 619"/>
              <a:gd name="T51" fmla="*/ 69214 h 634"/>
              <a:gd name="T52" fmla="*/ 58098 w 619"/>
              <a:gd name="T53" fmla="*/ 106344 h 634"/>
              <a:gd name="T54" fmla="*/ 58098 w 619"/>
              <a:gd name="T55" fmla="*/ 116798 h 634"/>
              <a:gd name="T56" fmla="*/ 58098 w 619"/>
              <a:gd name="T57" fmla="*/ 122206 h 634"/>
              <a:gd name="T58" fmla="*/ 95037 w 619"/>
              <a:gd name="T59" fmla="*/ 159336 h 634"/>
              <a:gd name="T60" fmla="*/ 105437 w 619"/>
              <a:gd name="T61" fmla="*/ 159336 h 634"/>
              <a:gd name="T62" fmla="*/ 105437 w 619"/>
              <a:gd name="T63" fmla="*/ 148521 h 634"/>
              <a:gd name="T64" fmla="*/ 79257 w 619"/>
              <a:gd name="T65" fmla="*/ 122206 h 634"/>
              <a:gd name="T66" fmla="*/ 153134 w 619"/>
              <a:gd name="T67" fmla="*/ 122206 h 634"/>
              <a:gd name="T68" fmla="*/ 158155 w 619"/>
              <a:gd name="T69" fmla="*/ 116798 h 634"/>
              <a:gd name="T70" fmla="*/ 153134 w 619"/>
              <a:gd name="T71" fmla="*/ 106344 h 6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19" h="634">
                <a:moveTo>
                  <a:pt x="545" y="0"/>
                </a:moveTo>
                <a:lnTo>
                  <a:pt x="545" y="0"/>
                </a:lnTo>
                <a:cubicBezTo>
                  <a:pt x="73" y="0"/>
                  <a:pt x="73" y="0"/>
                  <a:pt x="73" y="0"/>
                </a:cubicBezTo>
                <a:cubicBezTo>
                  <a:pt x="29" y="0"/>
                  <a:pt x="0" y="45"/>
                  <a:pt x="0" y="89"/>
                </a:cubicBezTo>
                <a:cubicBezTo>
                  <a:pt x="0" y="560"/>
                  <a:pt x="0" y="560"/>
                  <a:pt x="0" y="560"/>
                </a:cubicBezTo>
                <a:cubicBezTo>
                  <a:pt x="0" y="604"/>
                  <a:pt x="29" y="633"/>
                  <a:pt x="73" y="633"/>
                </a:cubicBezTo>
                <a:cubicBezTo>
                  <a:pt x="545" y="633"/>
                  <a:pt x="545" y="633"/>
                  <a:pt x="545" y="633"/>
                </a:cubicBezTo>
                <a:cubicBezTo>
                  <a:pt x="589" y="633"/>
                  <a:pt x="618" y="604"/>
                  <a:pt x="618" y="560"/>
                </a:cubicBezTo>
                <a:cubicBezTo>
                  <a:pt x="618" y="89"/>
                  <a:pt x="618" y="89"/>
                  <a:pt x="618" y="89"/>
                </a:cubicBezTo>
                <a:cubicBezTo>
                  <a:pt x="618" y="45"/>
                  <a:pt x="589" y="0"/>
                  <a:pt x="545" y="0"/>
                </a:cubicBezTo>
                <a:close/>
                <a:moveTo>
                  <a:pt x="589" y="560"/>
                </a:moveTo>
                <a:lnTo>
                  <a:pt x="589" y="560"/>
                </a:lnTo>
                <a:cubicBezTo>
                  <a:pt x="589" y="575"/>
                  <a:pt x="559" y="589"/>
                  <a:pt x="545" y="589"/>
                </a:cubicBezTo>
                <a:cubicBezTo>
                  <a:pt x="73" y="589"/>
                  <a:pt x="73" y="589"/>
                  <a:pt x="73" y="589"/>
                </a:cubicBezTo>
                <a:cubicBezTo>
                  <a:pt x="59" y="589"/>
                  <a:pt x="29" y="575"/>
                  <a:pt x="29" y="560"/>
                </a:cubicBezTo>
                <a:cubicBezTo>
                  <a:pt x="29" y="89"/>
                  <a:pt x="29" y="89"/>
                  <a:pt x="29" y="89"/>
                </a:cubicBezTo>
                <a:cubicBezTo>
                  <a:pt x="29" y="59"/>
                  <a:pt x="59" y="45"/>
                  <a:pt x="73" y="45"/>
                </a:cubicBezTo>
                <a:cubicBezTo>
                  <a:pt x="545" y="45"/>
                  <a:pt x="545" y="45"/>
                  <a:pt x="545" y="45"/>
                </a:cubicBezTo>
                <a:cubicBezTo>
                  <a:pt x="559" y="45"/>
                  <a:pt x="589" y="59"/>
                  <a:pt x="589" y="89"/>
                </a:cubicBezTo>
                <a:lnTo>
                  <a:pt x="589" y="560"/>
                </a:lnTo>
                <a:close/>
                <a:moveTo>
                  <a:pt x="427" y="295"/>
                </a:moveTo>
                <a:lnTo>
                  <a:pt x="427" y="295"/>
                </a:lnTo>
                <a:cubicBezTo>
                  <a:pt x="221" y="295"/>
                  <a:pt x="221" y="295"/>
                  <a:pt x="221" y="295"/>
                </a:cubicBezTo>
                <a:cubicBezTo>
                  <a:pt x="294" y="221"/>
                  <a:pt x="294" y="221"/>
                  <a:pt x="294" y="221"/>
                </a:cubicBezTo>
                <a:cubicBezTo>
                  <a:pt x="309" y="207"/>
                  <a:pt x="309" y="192"/>
                  <a:pt x="294" y="192"/>
                </a:cubicBezTo>
                <a:cubicBezTo>
                  <a:pt x="294" y="177"/>
                  <a:pt x="280" y="177"/>
                  <a:pt x="265" y="192"/>
                </a:cubicBezTo>
                <a:cubicBezTo>
                  <a:pt x="162" y="295"/>
                  <a:pt x="162" y="295"/>
                  <a:pt x="162" y="295"/>
                </a:cubicBezTo>
                <a:cubicBezTo>
                  <a:pt x="162" y="310"/>
                  <a:pt x="162" y="310"/>
                  <a:pt x="162" y="324"/>
                </a:cubicBezTo>
                <a:lnTo>
                  <a:pt x="162" y="339"/>
                </a:lnTo>
                <a:cubicBezTo>
                  <a:pt x="265" y="442"/>
                  <a:pt x="265" y="442"/>
                  <a:pt x="265" y="442"/>
                </a:cubicBezTo>
                <a:cubicBezTo>
                  <a:pt x="280" y="457"/>
                  <a:pt x="294" y="457"/>
                  <a:pt x="294" y="442"/>
                </a:cubicBezTo>
                <a:cubicBezTo>
                  <a:pt x="309" y="442"/>
                  <a:pt x="309" y="428"/>
                  <a:pt x="294" y="412"/>
                </a:cubicBezTo>
                <a:cubicBezTo>
                  <a:pt x="221" y="339"/>
                  <a:pt x="221" y="339"/>
                  <a:pt x="221" y="339"/>
                </a:cubicBezTo>
                <a:cubicBezTo>
                  <a:pt x="427" y="339"/>
                  <a:pt x="427" y="339"/>
                  <a:pt x="427" y="339"/>
                </a:cubicBezTo>
                <a:cubicBezTo>
                  <a:pt x="441" y="339"/>
                  <a:pt x="441" y="324"/>
                  <a:pt x="441" y="324"/>
                </a:cubicBezTo>
                <a:cubicBezTo>
                  <a:pt x="441" y="310"/>
                  <a:pt x="441" y="295"/>
                  <a:pt x="427" y="295"/>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47" name="Freeform 46"/>
          <p:cNvSpPr>
            <a:spLocks noChangeArrowheads="1"/>
          </p:cNvSpPr>
          <p:nvPr/>
        </p:nvSpPr>
        <p:spPr bwMode="auto">
          <a:xfrm>
            <a:off x="8608083" y="3001137"/>
            <a:ext cx="299028" cy="299028"/>
          </a:xfrm>
          <a:custGeom>
            <a:avLst/>
            <a:gdLst>
              <a:gd name="T0" fmla="*/ 175234 w 634"/>
              <a:gd name="T1" fmla="*/ 74621 h 634"/>
              <a:gd name="T2" fmla="*/ 175234 w 634"/>
              <a:gd name="T3" fmla="*/ 74621 h 634"/>
              <a:gd name="T4" fmla="*/ 116822 w 634"/>
              <a:gd name="T5" fmla="*/ 133020 h 634"/>
              <a:gd name="T6" fmla="*/ 58411 w 634"/>
              <a:gd name="T7" fmla="*/ 74621 h 634"/>
              <a:gd name="T8" fmla="*/ 47955 w 634"/>
              <a:gd name="T9" fmla="*/ 74621 h 634"/>
              <a:gd name="T10" fmla="*/ 47955 w 634"/>
              <a:gd name="T11" fmla="*/ 85075 h 634"/>
              <a:gd name="T12" fmla="*/ 111775 w 634"/>
              <a:gd name="T13" fmla="*/ 148521 h 634"/>
              <a:gd name="T14" fmla="*/ 116822 w 634"/>
              <a:gd name="T15" fmla="*/ 148521 h 634"/>
              <a:gd name="T16" fmla="*/ 122231 w 634"/>
              <a:gd name="T17" fmla="*/ 148521 h 634"/>
              <a:gd name="T18" fmla="*/ 186051 w 634"/>
              <a:gd name="T19" fmla="*/ 85075 h 634"/>
              <a:gd name="T20" fmla="*/ 186051 w 634"/>
              <a:gd name="T21" fmla="*/ 74621 h 634"/>
              <a:gd name="T22" fmla="*/ 175234 w 634"/>
              <a:gd name="T23" fmla="*/ 74621 h 634"/>
              <a:gd name="T24" fmla="*/ 201915 w 634"/>
              <a:gd name="T25" fmla="*/ 0 h 634"/>
              <a:gd name="T26" fmla="*/ 201915 w 634"/>
              <a:gd name="T27" fmla="*/ 0 h 634"/>
              <a:gd name="T28" fmla="*/ 32090 w 634"/>
              <a:gd name="T29" fmla="*/ 0 h 634"/>
              <a:gd name="T30" fmla="*/ 0 w 634"/>
              <a:gd name="T31" fmla="*/ 32084 h 634"/>
              <a:gd name="T32" fmla="*/ 0 w 634"/>
              <a:gd name="T33" fmla="*/ 201874 h 634"/>
              <a:gd name="T34" fmla="*/ 32090 w 634"/>
              <a:gd name="T35" fmla="*/ 228190 h 634"/>
              <a:gd name="T36" fmla="*/ 201915 w 634"/>
              <a:gd name="T37" fmla="*/ 228190 h 634"/>
              <a:gd name="T38" fmla="*/ 228236 w 634"/>
              <a:gd name="T39" fmla="*/ 201874 h 634"/>
              <a:gd name="T40" fmla="*/ 228236 w 634"/>
              <a:gd name="T41" fmla="*/ 32084 h 634"/>
              <a:gd name="T42" fmla="*/ 201915 w 634"/>
              <a:gd name="T43" fmla="*/ 0 h 634"/>
              <a:gd name="T44" fmla="*/ 212372 w 634"/>
              <a:gd name="T45" fmla="*/ 201874 h 634"/>
              <a:gd name="T46" fmla="*/ 212372 w 634"/>
              <a:gd name="T47" fmla="*/ 201874 h 634"/>
              <a:gd name="T48" fmla="*/ 201915 w 634"/>
              <a:gd name="T49" fmla="*/ 212328 h 634"/>
              <a:gd name="T50" fmla="*/ 32090 w 634"/>
              <a:gd name="T51" fmla="*/ 212328 h 634"/>
              <a:gd name="T52" fmla="*/ 16225 w 634"/>
              <a:gd name="T53" fmla="*/ 201874 h 634"/>
              <a:gd name="T54" fmla="*/ 16225 w 634"/>
              <a:gd name="T55" fmla="*/ 32084 h 634"/>
              <a:gd name="T56" fmla="*/ 32090 w 634"/>
              <a:gd name="T57" fmla="*/ 16222 h 634"/>
              <a:gd name="T58" fmla="*/ 201915 w 634"/>
              <a:gd name="T59" fmla="*/ 16222 h 634"/>
              <a:gd name="T60" fmla="*/ 212372 w 634"/>
              <a:gd name="T61" fmla="*/ 32084 h 634"/>
              <a:gd name="T62" fmla="*/ 212372 w 634"/>
              <a:gd name="T63" fmla="*/ 201874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4" h="634">
                <a:moveTo>
                  <a:pt x="486" y="207"/>
                </a:moveTo>
                <a:lnTo>
                  <a:pt x="486" y="207"/>
                </a:lnTo>
                <a:cubicBezTo>
                  <a:pt x="324" y="369"/>
                  <a:pt x="324" y="369"/>
                  <a:pt x="324" y="369"/>
                </a:cubicBezTo>
                <a:cubicBezTo>
                  <a:pt x="162" y="207"/>
                  <a:pt x="162" y="207"/>
                  <a:pt x="162" y="207"/>
                </a:cubicBezTo>
                <a:cubicBezTo>
                  <a:pt x="148" y="207"/>
                  <a:pt x="133" y="207"/>
                  <a:pt x="133" y="207"/>
                </a:cubicBezTo>
                <a:cubicBezTo>
                  <a:pt x="118" y="221"/>
                  <a:pt x="118" y="221"/>
                  <a:pt x="133" y="236"/>
                </a:cubicBezTo>
                <a:cubicBezTo>
                  <a:pt x="310" y="412"/>
                  <a:pt x="310" y="412"/>
                  <a:pt x="310" y="412"/>
                </a:cubicBezTo>
                <a:cubicBezTo>
                  <a:pt x="310" y="412"/>
                  <a:pt x="310" y="412"/>
                  <a:pt x="324" y="412"/>
                </a:cubicBezTo>
                <a:cubicBezTo>
                  <a:pt x="324" y="412"/>
                  <a:pt x="324" y="412"/>
                  <a:pt x="339" y="412"/>
                </a:cubicBezTo>
                <a:cubicBezTo>
                  <a:pt x="516" y="236"/>
                  <a:pt x="516" y="236"/>
                  <a:pt x="516" y="236"/>
                </a:cubicBezTo>
                <a:cubicBezTo>
                  <a:pt x="516" y="221"/>
                  <a:pt x="516" y="221"/>
                  <a:pt x="516" y="207"/>
                </a:cubicBezTo>
                <a:cubicBezTo>
                  <a:pt x="501" y="207"/>
                  <a:pt x="486" y="207"/>
                  <a:pt x="486" y="207"/>
                </a:cubicBezTo>
                <a:close/>
                <a:moveTo>
                  <a:pt x="560" y="0"/>
                </a:moveTo>
                <a:lnTo>
                  <a:pt x="560" y="0"/>
                </a:lnTo>
                <a:cubicBezTo>
                  <a:pt x="89" y="0"/>
                  <a:pt x="89" y="0"/>
                  <a:pt x="89" y="0"/>
                </a:cubicBezTo>
                <a:cubicBezTo>
                  <a:pt x="45" y="0"/>
                  <a:pt x="0" y="45"/>
                  <a:pt x="0" y="89"/>
                </a:cubicBezTo>
                <a:cubicBezTo>
                  <a:pt x="0" y="560"/>
                  <a:pt x="0" y="560"/>
                  <a:pt x="0" y="560"/>
                </a:cubicBezTo>
                <a:cubicBezTo>
                  <a:pt x="0" y="604"/>
                  <a:pt x="45" y="633"/>
                  <a:pt x="89" y="633"/>
                </a:cubicBezTo>
                <a:cubicBezTo>
                  <a:pt x="560" y="633"/>
                  <a:pt x="560" y="633"/>
                  <a:pt x="560" y="633"/>
                </a:cubicBezTo>
                <a:cubicBezTo>
                  <a:pt x="604" y="633"/>
                  <a:pt x="633" y="604"/>
                  <a:pt x="633" y="560"/>
                </a:cubicBezTo>
                <a:cubicBezTo>
                  <a:pt x="633" y="89"/>
                  <a:pt x="633" y="89"/>
                  <a:pt x="633" y="89"/>
                </a:cubicBezTo>
                <a:cubicBezTo>
                  <a:pt x="633" y="45"/>
                  <a:pt x="604" y="0"/>
                  <a:pt x="560" y="0"/>
                </a:cubicBezTo>
                <a:close/>
                <a:moveTo>
                  <a:pt x="589" y="560"/>
                </a:moveTo>
                <a:lnTo>
                  <a:pt x="589" y="560"/>
                </a:lnTo>
                <a:cubicBezTo>
                  <a:pt x="589" y="575"/>
                  <a:pt x="575" y="589"/>
                  <a:pt x="560" y="589"/>
                </a:cubicBezTo>
                <a:cubicBezTo>
                  <a:pt x="89" y="589"/>
                  <a:pt x="89" y="589"/>
                  <a:pt x="89" y="589"/>
                </a:cubicBezTo>
                <a:cubicBezTo>
                  <a:pt x="59" y="589"/>
                  <a:pt x="45" y="575"/>
                  <a:pt x="45" y="560"/>
                </a:cubicBezTo>
                <a:cubicBezTo>
                  <a:pt x="45" y="89"/>
                  <a:pt x="45" y="89"/>
                  <a:pt x="45" y="89"/>
                </a:cubicBezTo>
                <a:cubicBezTo>
                  <a:pt x="45" y="59"/>
                  <a:pt x="59" y="45"/>
                  <a:pt x="89" y="45"/>
                </a:cubicBezTo>
                <a:cubicBezTo>
                  <a:pt x="560" y="45"/>
                  <a:pt x="560" y="45"/>
                  <a:pt x="560" y="45"/>
                </a:cubicBezTo>
                <a:cubicBezTo>
                  <a:pt x="575" y="45"/>
                  <a:pt x="589" y="59"/>
                  <a:pt x="589" y="89"/>
                </a:cubicBezTo>
                <a:lnTo>
                  <a:pt x="589" y="560"/>
                </a:lnTo>
                <a:close/>
              </a:path>
            </a:pathLst>
          </a:custGeom>
          <a:solidFill>
            <a:schemeClr val="tx1">
              <a:lumMod val="75000"/>
              <a:lumOff val="25000"/>
            </a:schemeClr>
          </a:solidFill>
          <a:ln>
            <a:noFill/>
          </a:ln>
          <a:effectLst/>
          <a:extLst/>
        </p:spPr>
        <p:txBody>
          <a:bodyPr wrap="none" anchor="ctr"/>
          <a:lstStyle/>
          <a:p>
            <a:endParaRPr lang="en-US" sz="2700"/>
          </a:p>
        </p:txBody>
      </p:sp>
      <p:sp>
        <p:nvSpPr>
          <p:cNvPr id="48" name="Freeform 47"/>
          <p:cNvSpPr>
            <a:spLocks noChangeArrowheads="1"/>
          </p:cNvSpPr>
          <p:nvPr/>
        </p:nvSpPr>
        <p:spPr bwMode="auto">
          <a:xfrm>
            <a:off x="8129292" y="3001137"/>
            <a:ext cx="299029" cy="299028"/>
          </a:xfrm>
          <a:custGeom>
            <a:avLst/>
            <a:gdLst>
              <a:gd name="T0" fmla="*/ 116823 w 634"/>
              <a:gd name="T1" fmla="*/ 79668 h 634"/>
              <a:gd name="T2" fmla="*/ 116823 w 634"/>
              <a:gd name="T3" fmla="*/ 79668 h 634"/>
              <a:gd name="T4" fmla="*/ 111414 w 634"/>
              <a:gd name="T5" fmla="*/ 79668 h 634"/>
              <a:gd name="T6" fmla="*/ 106006 w 634"/>
              <a:gd name="T7" fmla="*/ 79668 h 634"/>
              <a:gd name="T8" fmla="*/ 42186 w 634"/>
              <a:gd name="T9" fmla="*/ 143475 h 634"/>
              <a:gd name="T10" fmla="*/ 42186 w 634"/>
              <a:gd name="T11" fmla="*/ 154289 h 634"/>
              <a:gd name="T12" fmla="*/ 53003 w 634"/>
              <a:gd name="T13" fmla="*/ 154289 h 634"/>
              <a:gd name="T14" fmla="*/ 111414 w 634"/>
              <a:gd name="T15" fmla="*/ 95890 h 634"/>
              <a:gd name="T16" fmla="*/ 169826 w 634"/>
              <a:gd name="T17" fmla="*/ 154289 h 634"/>
              <a:gd name="T18" fmla="*/ 180282 w 634"/>
              <a:gd name="T19" fmla="*/ 154289 h 634"/>
              <a:gd name="T20" fmla="*/ 180282 w 634"/>
              <a:gd name="T21" fmla="*/ 143475 h 634"/>
              <a:gd name="T22" fmla="*/ 116823 w 634"/>
              <a:gd name="T23" fmla="*/ 79668 h 634"/>
              <a:gd name="T24" fmla="*/ 196147 w 634"/>
              <a:gd name="T25" fmla="*/ 0 h 634"/>
              <a:gd name="T26" fmla="*/ 196147 w 634"/>
              <a:gd name="T27" fmla="*/ 0 h 634"/>
              <a:gd name="T28" fmla="*/ 26321 w 634"/>
              <a:gd name="T29" fmla="*/ 0 h 634"/>
              <a:gd name="T30" fmla="*/ 0 w 634"/>
              <a:gd name="T31" fmla="*/ 32084 h 634"/>
              <a:gd name="T32" fmla="*/ 0 w 634"/>
              <a:gd name="T33" fmla="*/ 201874 h 634"/>
              <a:gd name="T34" fmla="*/ 26321 w 634"/>
              <a:gd name="T35" fmla="*/ 228190 h 634"/>
              <a:gd name="T36" fmla="*/ 196147 w 634"/>
              <a:gd name="T37" fmla="*/ 228190 h 634"/>
              <a:gd name="T38" fmla="*/ 228237 w 634"/>
              <a:gd name="T39" fmla="*/ 201874 h 634"/>
              <a:gd name="T40" fmla="*/ 228237 w 634"/>
              <a:gd name="T41" fmla="*/ 32084 h 634"/>
              <a:gd name="T42" fmla="*/ 196147 w 634"/>
              <a:gd name="T43" fmla="*/ 0 h 634"/>
              <a:gd name="T44" fmla="*/ 212012 w 634"/>
              <a:gd name="T45" fmla="*/ 201874 h 634"/>
              <a:gd name="T46" fmla="*/ 212012 w 634"/>
              <a:gd name="T47" fmla="*/ 201874 h 634"/>
              <a:gd name="T48" fmla="*/ 196147 w 634"/>
              <a:gd name="T49" fmla="*/ 212328 h 634"/>
              <a:gd name="T50" fmla="*/ 26321 w 634"/>
              <a:gd name="T51" fmla="*/ 212328 h 634"/>
              <a:gd name="T52" fmla="*/ 15865 w 634"/>
              <a:gd name="T53" fmla="*/ 201874 h 634"/>
              <a:gd name="T54" fmla="*/ 15865 w 634"/>
              <a:gd name="T55" fmla="*/ 32084 h 634"/>
              <a:gd name="T56" fmla="*/ 26321 w 634"/>
              <a:gd name="T57" fmla="*/ 16222 h 634"/>
              <a:gd name="T58" fmla="*/ 196147 w 634"/>
              <a:gd name="T59" fmla="*/ 16222 h 634"/>
              <a:gd name="T60" fmla="*/ 212012 w 634"/>
              <a:gd name="T61" fmla="*/ 32084 h 634"/>
              <a:gd name="T62" fmla="*/ 212012 w 634"/>
              <a:gd name="T63" fmla="*/ 201874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4" h="634">
                <a:moveTo>
                  <a:pt x="324" y="221"/>
                </a:moveTo>
                <a:lnTo>
                  <a:pt x="324" y="221"/>
                </a:lnTo>
                <a:cubicBezTo>
                  <a:pt x="324" y="221"/>
                  <a:pt x="324" y="221"/>
                  <a:pt x="309" y="221"/>
                </a:cubicBezTo>
                <a:cubicBezTo>
                  <a:pt x="309" y="221"/>
                  <a:pt x="309" y="221"/>
                  <a:pt x="294" y="221"/>
                </a:cubicBezTo>
                <a:cubicBezTo>
                  <a:pt x="117" y="398"/>
                  <a:pt x="117" y="398"/>
                  <a:pt x="117" y="398"/>
                </a:cubicBezTo>
                <a:cubicBezTo>
                  <a:pt x="117" y="412"/>
                  <a:pt x="117" y="428"/>
                  <a:pt x="117" y="428"/>
                </a:cubicBezTo>
                <a:cubicBezTo>
                  <a:pt x="132" y="442"/>
                  <a:pt x="147" y="442"/>
                  <a:pt x="147" y="428"/>
                </a:cubicBezTo>
                <a:cubicBezTo>
                  <a:pt x="309" y="266"/>
                  <a:pt x="309" y="266"/>
                  <a:pt x="309" y="266"/>
                </a:cubicBezTo>
                <a:cubicBezTo>
                  <a:pt x="471" y="428"/>
                  <a:pt x="471" y="428"/>
                  <a:pt x="471" y="428"/>
                </a:cubicBezTo>
                <a:cubicBezTo>
                  <a:pt x="485" y="442"/>
                  <a:pt x="500" y="442"/>
                  <a:pt x="500" y="428"/>
                </a:cubicBezTo>
                <a:cubicBezTo>
                  <a:pt x="515" y="428"/>
                  <a:pt x="515" y="412"/>
                  <a:pt x="500" y="398"/>
                </a:cubicBezTo>
                <a:lnTo>
                  <a:pt x="324" y="221"/>
                </a:lnTo>
                <a:close/>
                <a:moveTo>
                  <a:pt x="544" y="0"/>
                </a:moveTo>
                <a:lnTo>
                  <a:pt x="544" y="0"/>
                </a:lnTo>
                <a:cubicBezTo>
                  <a:pt x="73" y="0"/>
                  <a:pt x="73" y="0"/>
                  <a:pt x="73" y="0"/>
                </a:cubicBezTo>
                <a:cubicBezTo>
                  <a:pt x="29" y="0"/>
                  <a:pt x="0" y="45"/>
                  <a:pt x="0" y="89"/>
                </a:cubicBezTo>
                <a:cubicBezTo>
                  <a:pt x="0" y="560"/>
                  <a:pt x="0" y="560"/>
                  <a:pt x="0" y="560"/>
                </a:cubicBezTo>
                <a:cubicBezTo>
                  <a:pt x="0" y="604"/>
                  <a:pt x="29" y="633"/>
                  <a:pt x="73" y="633"/>
                </a:cubicBezTo>
                <a:cubicBezTo>
                  <a:pt x="544" y="633"/>
                  <a:pt x="544" y="633"/>
                  <a:pt x="544" y="633"/>
                </a:cubicBezTo>
                <a:cubicBezTo>
                  <a:pt x="588" y="633"/>
                  <a:pt x="633" y="604"/>
                  <a:pt x="633" y="560"/>
                </a:cubicBezTo>
                <a:cubicBezTo>
                  <a:pt x="633" y="89"/>
                  <a:pt x="633" y="89"/>
                  <a:pt x="633" y="89"/>
                </a:cubicBezTo>
                <a:cubicBezTo>
                  <a:pt x="633" y="45"/>
                  <a:pt x="588" y="0"/>
                  <a:pt x="544" y="0"/>
                </a:cubicBezTo>
                <a:close/>
                <a:moveTo>
                  <a:pt x="588" y="560"/>
                </a:moveTo>
                <a:lnTo>
                  <a:pt x="588" y="560"/>
                </a:lnTo>
                <a:cubicBezTo>
                  <a:pt x="588" y="575"/>
                  <a:pt x="574" y="589"/>
                  <a:pt x="544" y="589"/>
                </a:cubicBezTo>
                <a:cubicBezTo>
                  <a:pt x="73" y="589"/>
                  <a:pt x="73" y="589"/>
                  <a:pt x="73" y="589"/>
                </a:cubicBezTo>
                <a:cubicBezTo>
                  <a:pt x="58" y="589"/>
                  <a:pt x="44" y="575"/>
                  <a:pt x="44" y="560"/>
                </a:cubicBezTo>
                <a:cubicBezTo>
                  <a:pt x="44" y="89"/>
                  <a:pt x="44" y="89"/>
                  <a:pt x="44" y="89"/>
                </a:cubicBezTo>
                <a:cubicBezTo>
                  <a:pt x="44" y="59"/>
                  <a:pt x="58" y="45"/>
                  <a:pt x="73" y="45"/>
                </a:cubicBezTo>
                <a:cubicBezTo>
                  <a:pt x="544" y="45"/>
                  <a:pt x="544" y="45"/>
                  <a:pt x="544" y="45"/>
                </a:cubicBezTo>
                <a:cubicBezTo>
                  <a:pt x="574" y="45"/>
                  <a:pt x="588" y="59"/>
                  <a:pt x="588" y="89"/>
                </a:cubicBezTo>
                <a:lnTo>
                  <a:pt x="588" y="560"/>
                </a:lnTo>
                <a:close/>
              </a:path>
            </a:pathLst>
          </a:custGeom>
          <a:solidFill>
            <a:schemeClr val="tx1">
              <a:lumMod val="75000"/>
              <a:lumOff val="25000"/>
            </a:schemeClr>
          </a:solidFill>
          <a:ln>
            <a:noFill/>
          </a:ln>
          <a:effectLst/>
          <a:extLst/>
        </p:spPr>
        <p:txBody>
          <a:bodyPr wrap="none" anchor="ctr"/>
          <a:lstStyle/>
          <a:p>
            <a:endParaRPr lang="en-US" sz="2700"/>
          </a:p>
        </p:txBody>
      </p:sp>
      <p:sp>
        <p:nvSpPr>
          <p:cNvPr id="49" name="Freeform 48"/>
          <p:cNvSpPr>
            <a:spLocks noChangeArrowheads="1"/>
          </p:cNvSpPr>
          <p:nvPr/>
        </p:nvSpPr>
        <p:spPr bwMode="auto">
          <a:xfrm>
            <a:off x="7652230" y="3001137"/>
            <a:ext cx="290386" cy="299028"/>
          </a:xfrm>
          <a:custGeom>
            <a:avLst/>
            <a:gdLst>
              <a:gd name="T0" fmla="*/ 79257 w 619"/>
              <a:gd name="T1" fmla="*/ 47945 h 634"/>
              <a:gd name="T2" fmla="*/ 79257 w 619"/>
              <a:gd name="T3" fmla="*/ 47945 h 634"/>
              <a:gd name="T4" fmla="*/ 68498 w 619"/>
              <a:gd name="T5" fmla="*/ 47945 h 634"/>
              <a:gd name="T6" fmla="*/ 68498 w 619"/>
              <a:gd name="T7" fmla="*/ 58399 h 634"/>
              <a:gd name="T8" fmla="*/ 126596 w 619"/>
              <a:gd name="T9" fmla="*/ 116798 h 634"/>
              <a:gd name="T10" fmla="*/ 68498 w 619"/>
              <a:gd name="T11" fmla="*/ 175198 h 634"/>
              <a:gd name="T12" fmla="*/ 68498 w 619"/>
              <a:gd name="T13" fmla="*/ 186012 h 634"/>
              <a:gd name="T14" fmla="*/ 79257 w 619"/>
              <a:gd name="T15" fmla="*/ 186012 h 634"/>
              <a:gd name="T16" fmla="*/ 142734 w 619"/>
              <a:gd name="T17" fmla="*/ 122206 h 634"/>
              <a:gd name="T18" fmla="*/ 147755 w 619"/>
              <a:gd name="T19" fmla="*/ 116798 h 634"/>
              <a:gd name="T20" fmla="*/ 142734 w 619"/>
              <a:gd name="T21" fmla="*/ 111752 h 634"/>
              <a:gd name="T22" fmla="*/ 79257 w 619"/>
              <a:gd name="T23" fmla="*/ 47945 h 634"/>
              <a:gd name="T24" fmla="*/ 195452 w 619"/>
              <a:gd name="T25" fmla="*/ 0 h 634"/>
              <a:gd name="T26" fmla="*/ 195452 w 619"/>
              <a:gd name="T27" fmla="*/ 0 h 634"/>
              <a:gd name="T28" fmla="*/ 26180 w 619"/>
              <a:gd name="T29" fmla="*/ 0 h 634"/>
              <a:gd name="T30" fmla="*/ 0 w 619"/>
              <a:gd name="T31" fmla="*/ 32084 h 634"/>
              <a:gd name="T32" fmla="*/ 0 w 619"/>
              <a:gd name="T33" fmla="*/ 201874 h 634"/>
              <a:gd name="T34" fmla="*/ 26180 w 619"/>
              <a:gd name="T35" fmla="*/ 228190 h 634"/>
              <a:gd name="T36" fmla="*/ 195452 w 619"/>
              <a:gd name="T37" fmla="*/ 228190 h 634"/>
              <a:gd name="T38" fmla="*/ 221632 w 619"/>
              <a:gd name="T39" fmla="*/ 201874 h 634"/>
              <a:gd name="T40" fmla="*/ 221632 w 619"/>
              <a:gd name="T41" fmla="*/ 32084 h 634"/>
              <a:gd name="T42" fmla="*/ 195452 w 619"/>
              <a:gd name="T43" fmla="*/ 0 h 634"/>
              <a:gd name="T44" fmla="*/ 211232 w 619"/>
              <a:gd name="T45" fmla="*/ 201874 h 634"/>
              <a:gd name="T46" fmla="*/ 211232 w 619"/>
              <a:gd name="T47" fmla="*/ 201874 h 634"/>
              <a:gd name="T48" fmla="*/ 195452 w 619"/>
              <a:gd name="T49" fmla="*/ 212328 h 634"/>
              <a:gd name="T50" fmla="*/ 26180 w 619"/>
              <a:gd name="T51" fmla="*/ 212328 h 634"/>
              <a:gd name="T52" fmla="*/ 10400 w 619"/>
              <a:gd name="T53" fmla="*/ 201874 h 634"/>
              <a:gd name="T54" fmla="*/ 10400 w 619"/>
              <a:gd name="T55" fmla="*/ 32084 h 634"/>
              <a:gd name="T56" fmla="*/ 26180 w 619"/>
              <a:gd name="T57" fmla="*/ 16222 h 634"/>
              <a:gd name="T58" fmla="*/ 195452 w 619"/>
              <a:gd name="T59" fmla="*/ 16222 h 634"/>
              <a:gd name="T60" fmla="*/ 211232 w 619"/>
              <a:gd name="T61" fmla="*/ 32084 h 634"/>
              <a:gd name="T62" fmla="*/ 211232 w 619"/>
              <a:gd name="T63" fmla="*/ 201874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19" h="634">
                <a:moveTo>
                  <a:pt x="221" y="133"/>
                </a:moveTo>
                <a:lnTo>
                  <a:pt x="221" y="133"/>
                </a:lnTo>
                <a:cubicBezTo>
                  <a:pt x="221" y="118"/>
                  <a:pt x="206" y="118"/>
                  <a:pt x="191" y="133"/>
                </a:cubicBezTo>
                <a:cubicBezTo>
                  <a:pt x="191" y="133"/>
                  <a:pt x="191" y="148"/>
                  <a:pt x="191" y="162"/>
                </a:cubicBezTo>
                <a:cubicBezTo>
                  <a:pt x="353" y="324"/>
                  <a:pt x="353" y="324"/>
                  <a:pt x="353" y="324"/>
                </a:cubicBezTo>
                <a:cubicBezTo>
                  <a:pt x="191" y="486"/>
                  <a:pt x="191" y="486"/>
                  <a:pt x="191" y="486"/>
                </a:cubicBezTo>
                <a:cubicBezTo>
                  <a:pt x="191" y="486"/>
                  <a:pt x="191" y="501"/>
                  <a:pt x="191" y="516"/>
                </a:cubicBezTo>
                <a:cubicBezTo>
                  <a:pt x="206" y="516"/>
                  <a:pt x="221" y="516"/>
                  <a:pt x="221" y="516"/>
                </a:cubicBezTo>
                <a:cubicBezTo>
                  <a:pt x="398" y="339"/>
                  <a:pt x="398" y="339"/>
                  <a:pt x="398" y="339"/>
                </a:cubicBezTo>
                <a:cubicBezTo>
                  <a:pt x="412" y="324"/>
                  <a:pt x="412" y="324"/>
                  <a:pt x="412" y="324"/>
                </a:cubicBezTo>
                <a:cubicBezTo>
                  <a:pt x="412" y="310"/>
                  <a:pt x="412" y="310"/>
                  <a:pt x="398" y="310"/>
                </a:cubicBezTo>
                <a:lnTo>
                  <a:pt x="221" y="133"/>
                </a:lnTo>
                <a:close/>
                <a:moveTo>
                  <a:pt x="545" y="0"/>
                </a:moveTo>
                <a:lnTo>
                  <a:pt x="545" y="0"/>
                </a:lnTo>
                <a:cubicBezTo>
                  <a:pt x="73" y="0"/>
                  <a:pt x="73" y="0"/>
                  <a:pt x="73" y="0"/>
                </a:cubicBezTo>
                <a:cubicBezTo>
                  <a:pt x="29" y="0"/>
                  <a:pt x="0" y="45"/>
                  <a:pt x="0" y="89"/>
                </a:cubicBezTo>
                <a:cubicBezTo>
                  <a:pt x="0" y="560"/>
                  <a:pt x="0" y="560"/>
                  <a:pt x="0" y="560"/>
                </a:cubicBezTo>
                <a:cubicBezTo>
                  <a:pt x="0" y="604"/>
                  <a:pt x="29" y="633"/>
                  <a:pt x="73" y="633"/>
                </a:cubicBezTo>
                <a:cubicBezTo>
                  <a:pt x="545" y="633"/>
                  <a:pt x="545" y="633"/>
                  <a:pt x="545" y="633"/>
                </a:cubicBezTo>
                <a:cubicBezTo>
                  <a:pt x="589" y="633"/>
                  <a:pt x="618" y="604"/>
                  <a:pt x="618" y="560"/>
                </a:cubicBezTo>
                <a:cubicBezTo>
                  <a:pt x="618" y="89"/>
                  <a:pt x="618" y="89"/>
                  <a:pt x="618" y="89"/>
                </a:cubicBezTo>
                <a:cubicBezTo>
                  <a:pt x="618" y="45"/>
                  <a:pt x="589" y="0"/>
                  <a:pt x="545" y="0"/>
                </a:cubicBezTo>
                <a:close/>
                <a:moveTo>
                  <a:pt x="589" y="560"/>
                </a:moveTo>
                <a:lnTo>
                  <a:pt x="589" y="560"/>
                </a:lnTo>
                <a:cubicBezTo>
                  <a:pt x="589" y="575"/>
                  <a:pt x="559" y="589"/>
                  <a:pt x="545" y="589"/>
                </a:cubicBezTo>
                <a:cubicBezTo>
                  <a:pt x="73" y="589"/>
                  <a:pt x="73" y="589"/>
                  <a:pt x="73" y="589"/>
                </a:cubicBezTo>
                <a:cubicBezTo>
                  <a:pt x="59" y="589"/>
                  <a:pt x="29" y="575"/>
                  <a:pt x="29" y="560"/>
                </a:cubicBezTo>
                <a:cubicBezTo>
                  <a:pt x="29" y="89"/>
                  <a:pt x="29" y="89"/>
                  <a:pt x="29" y="89"/>
                </a:cubicBezTo>
                <a:cubicBezTo>
                  <a:pt x="29" y="59"/>
                  <a:pt x="59" y="45"/>
                  <a:pt x="73" y="45"/>
                </a:cubicBezTo>
                <a:cubicBezTo>
                  <a:pt x="545" y="45"/>
                  <a:pt x="545" y="45"/>
                  <a:pt x="545" y="45"/>
                </a:cubicBezTo>
                <a:cubicBezTo>
                  <a:pt x="559" y="45"/>
                  <a:pt x="589" y="59"/>
                  <a:pt x="589" y="89"/>
                </a:cubicBezTo>
                <a:lnTo>
                  <a:pt x="589" y="560"/>
                </a:lnTo>
                <a:close/>
              </a:path>
            </a:pathLst>
          </a:custGeom>
          <a:solidFill>
            <a:schemeClr val="tx1">
              <a:lumMod val="75000"/>
              <a:lumOff val="25000"/>
            </a:schemeClr>
          </a:solidFill>
          <a:ln>
            <a:noFill/>
          </a:ln>
          <a:effectLst/>
          <a:extLst/>
        </p:spPr>
        <p:txBody>
          <a:bodyPr wrap="none" anchor="ctr"/>
          <a:lstStyle/>
          <a:p>
            <a:endParaRPr lang="en-US" sz="2700"/>
          </a:p>
        </p:txBody>
      </p:sp>
      <p:sp>
        <p:nvSpPr>
          <p:cNvPr id="50" name="Freeform 49"/>
          <p:cNvSpPr>
            <a:spLocks noChangeArrowheads="1"/>
          </p:cNvSpPr>
          <p:nvPr/>
        </p:nvSpPr>
        <p:spPr bwMode="auto">
          <a:xfrm>
            <a:off x="7166526" y="3001137"/>
            <a:ext cx="299028" cy="299028"/>
          </a:xfrm>
          <a:custGeom>
            <a:avLst/>
            <a:gdLst>
              <a:gd name="T0" fmla="*/ 153960 w 634"/>
              <a:gd name="T1" fmla="*/ 47945 h 634"/>
              <a:gd name="T2" fmla="*/ 153960 w 634"/>
              <a:gd name="T3" fmla="*/ 47945 h 634"/>
              <a:gd name="T4" fmla="*/ 143504 w 634"/>
              <a:gd name="T5" fmla="*/ 47945 h 634"/>
              <a:gd name="T6" fmla="*/ 79684 w 634"/>
              <a:gd name="T7" fmla="*/ 111752 h 634"/>
              <a:gd name="T8" fmla="*/ 79684 w 634"/>
              <a:gd name="T9" fmla="*/ 116798 h 634"/>
              <a:gd name="T10" fmla="*/ 79684 w 634"/>
              <a:gd name="T11" fmla="*/ 122206 h 634"/>
              <a:gd name="T12" fmla="*/ 143504 w 634"/>
              <a:gd name="T13" fmla="*/ 186012 h 634"/>
              <a:gd name="T14" fmla="*/ 153960 w 634"/>
              <a:gd name="T15" fmla="*/ 186012 h 634"/>
              <a:gd name="T16" fmla="*/ 153960 w 634"/>
              <a:gd name="T17" fmla="*/ 175198 h 634"/>
              <a:gd name="T18" fmla="*/ 95549 w 634"/>
              <a:gd name="T19" fmla="*/ 116798 h 634"/>
              <a:gd name="T20" fmla="*/ 153960 w 634"/>
              <a:gd name="T21" fmla="*/ 58399 h 634"/>
              <a:gd name="T22" fmla="*/ 153960 w 634"/>
              <a:gd name="T23" fmla="*/ 47945 h 634"/>
              <a:gd name="T24" fmla="*/ 201915 w 634"/>
              <a:gd name="T25" fmla="*/ 0 h 634"/>
              <a:gd name="T26" fmla="*/ 201915 w 634"/>
              <a:gd name="T27" fmla="*/ 0 h 634"/>
              <a:gd name="T28" fmla="*/ 32090 w 634"/>
              <a:gd name="T29" fmla="*/ 0 h 634"/>
              <a:gd name="T30" fmla="*/ 0 w 634"/>
              <a:gd name="T31" fmla="*/ 32084 h 634"/>
              <a:gd name="T32" fmla="*/ 0 w 634"/>
              <a:gd name="T33" fmla="*/ 201874 h 634"/>
              <a:gd name="T34" fmla="*/ 32090 w 634"/>
              <a:gd name="T35" fmla="*/ 228190 h 634"/>
              <a:gd name="T36" fmla="*/ 201915 w 634"/>
              <a:gd name="T37" fmla="*/ 228190 h 634"/>
              <a:gd name="T38" fmla="*/ 228236 w 634"/>
              <a:gd name="T39" fmla="*/ 201874 h 634"/>
              <a:gd name="T40" fmla="*/ 228236 w 634"/>
              <a:gd name="T41" fmla="*/ 32084 h 634"/>
              <a:gd name="T42" fmla="*/ 201915 w 634"/>
              <a:gd name="T43" fmla="*/ 0 h 634"/>
              <a:gd name="T44" fmla="*/ 212372 w 634"/>
              <a:gd name="T45" fmla="*/ 201874 h 634"/>
              <a:gd name="T46" fmla="*/ 212372 w 634"/>
              <a:gd name="T47" fmla="*/ 201874 h 634"/>
              <a:gd name="T48" fmla="*/ 201915 w 634"/>
              <a:gd name="T49" fmla="*/ 212328 h 634"/>
              <a:gd name="T50" fmla="*/ 32090 w 634"/>
              <a:gd name="T51" fmla="*/ 212328 h 634"/>
              <a:gd name="T52" fmla="*/ 15865 w 634"/>
              <a:gd name="T53" fmla="*/ 201874 h 634"/>
              <a:gd name="T54" fmla="*/ 15865 w 634"/>
              <a:gd name="T55" fmla="*/ 32084 h 634"/>
              <a:gd name="T56" fmla="*/ 32090 w 634"/>
              <a:gd name="T57" fmla="*/ 16222 h 634"/>
              <a:gd name="T58" fmla="*/ 201915 w 634"/>
              <a:gd name="T59" fmla="*/ 16222 h 634"/>
              <a:gd name="T60" fmla="*/ 212372 w 634"/>
              <a:gd name="T61" fmla="*/ 32084 h 634"/>
              <a:gd name="T62" fmla="*/ 212372 w 634"/>
              <a:gd name="T63" fmla="*/ 201874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4" h="634">
                <a:moveTo>
                  <a:pt x="427" y="133"/>
                </a:moveTo>
                <a:lnTo>
                  <a:pt x="427" y="133"/>
                </a:lnTo>
                <a:cubicBezTo>
                  <a:pt x="427" y="118"/>
                  <a:pt x="412" y="118"/>
                  <a:pt x="398" y="133"/>
                </a:cubicBezTo>
                <a:cubicBezTo>
                  <a:pt x="221" y="310"/>
                  <a:pt x="221" y="310"/>
                  <a:pt x="221" y="310"/>
                </a:cubicBezTo>
                <a:cubicBezTo>
                  <a:pt x="221" y="310"/>
                  <a:pt x="221" y="310"/>
                  <a:pt x="221" y="324"/>
                </a:cubicBezTo>
                <a:cubicBezTo>
                  <a:pt x="221" y="324"/>
                  <a:pt x="221" y="324"/>
                  <a:pt x="221" y="339"/>
                </a:cubicBezTo>
                <a:cubicBezTo>
                  <a:pt x="398" y="516"/>
                  <a:pt x="398" y="516"/>
                  <a:pt x="398" y="516"/>
                </a:cubicBezTo>
                <a:cubicBezTo>
                  <a:pt x="412" y="516"/>
                  <a:pt x="427" y="516"/>
                  <a:pt x="427" y="516"/>
                </a:cubicBezTo>
                <a:cubicBezTo>
                  <a:pt x="442" y="501"/>
                  <a:pt x="442" y="486"/>
                  <a:pt x="427" y="486"/>
                </a:cubicBezTo>
                <a:cubicBezTo>
                  <a:pt x="265" y="324"/>
                  <a:pt x="265" y="324"/>
                  <a:pt x="265" y="324"/>
                </a:cubicBezTo>
                <a:cubicBezTo>
                  <a:pt x="427" y="162"/>
                  <a:pt x="427" y="162"/>
                  <a:pt x="427" y="162"/>
                </a:cubicBezTo>
                <a:cubicBezTo>
                  <a:pt x="442" y="148"/>
                  <a:pt x="442" y="133"/>
                  <a:pt x="427" y="133"/>
                </a:cubicBezTo>
                <a:close/>
                <a:moveTo>
                  <a:pt x="560" y="0"/>
                </a:moveTo>
                <a:lnTo>
                  <a:pt x="560" y="0"/>
                </a:lnTo>
                <a:cubicBezTo>
                  <a:pt x="89" y="0"/>
                  <a:pt x="89" y="0"/>
                  <a:pt x="89" y="0"/>
                </a:cubicBezTo>
                <a:cubicBezTo>
                  <a:pt x="44" y="0"/>
                  <a:pt x="0" y="45"/>
                  <a:pt x="0" y="89"/>
                </a:cubicBezTo>
                <a:cubicBezTo>
                  <a:pt x="0" y="560"/>
                  <a:pt x="0" y="560"/>
                  <a:pt x="0" y="560"/>
                </a:cubicBezTo>
                <a:cubicBezTo>
                  <a:pt x="0" y="604"/>
                  <a:pt x="44" y="633"/>
                  <a:pt x="89" y="633"/>
                </a:cubicBezTo>
                <a:cubicBezTo>
                  <a:pt x="560" y="633"/>
                  <a:pt x="560" y="633"/>
                  <a:pt x="560" y="633"/>
                </a:cubicBezTo>
                <a:cubicBezTo>
                  <a:pt x="604" y="633"/>
                  <a:pt x="633" y="604"/>
                  <a:pt x="633" y="560"/>
                </a:cubicBezTo>
                <a:cubicBezTo>
                  <a:pt x="633" y="89"/>
                  <a:pt x="633" y="89"/>
                  <a:pt x="633" y="89"/>
                </a:cubicBezTo>
                <a:cubicBezTo>
                  <a:pt x="633" y="45"/>
                  <a:pt x="604" y="0"/>
                  <a:pt x="560" y="0"/>
                </a:cubicBezTo>
                <a:close/>
                <a:moveTo>
                  <a:pt x="589" y="560"/>
                </a:moveTo>
                <a:lnTo>
                  <a:pt x="589" y="560"/>
                </a:lnTo>
                <a:cubicBezTo>
                  <a:pt x="589" y="575"/>
                  <a:pt x="574" y="589"/>
                  <a:pt x="560" y="589"/>
                </a:cubicBezTo>
                <a:cubicBezTo>
                  <a:pt x="89" y="589"/>
                  <a:pt x="89" y="589"/>
                  <a:pt x="89" y="589"/>
                </a:cubicBezTo>
                <a:cubicBezTo>
                  <a:pt x="59" y="589"/>
                  <a:pt x="44" y="575"/>
                  <a:pt x="44" y="560"/>
                </a:cubicBezTo>
                <a:cubicBezTo>
                  <a:pt x="44" y="89"/>
                  <a:pt x="44" y="89"/>
                  <a:pt x="44" y="89"/>
                </a:cubicBezTo>
                <a:cubicBezTo>
                  <a:pt x="44" y="59"/>
                  <a:pt x="59" y="45"/>
                  <a:pt x="89" y="45"/>
                </a:cubicBezTo>
                <a:cubicBezTo>
                  <a:pt x="560" y="45"/>
                  <a:pt x="560" y="45"/>
                  <a:pt x="560" y="45"/>
                </a:cubicBezTo>
                <a:cubicBezTo>
                  <a:pt x="574" y="45"/>
                  <a:pt x="589" y="59"/>
                  <a:pt x="589" y="89"/>
                </a:cubicBezTo>
                <a:lnTo>
                  <a:pt x="589" y="560"/>
                </a:lnTo>
                <a:close/>
              </a:path>
            </a:pathLst>
          </a:custGeom>
          <a:solidFill>
            <a:schemeClr val="tx1">
              <a:lumMod val="75000"/>
              <a:lumOff val="25000"/>
            </a:schemeClr>
          </a:solidFill>
          <a:ln>
            <a:noFill/>
          </a:ln>
          <a:effectLst/>
          <a:extLst/>
        </p:spPr>
        <p:txBody>
          <a:bodyPr wrap="none" anchor="ctr"/>
          <a:lstStyle/>
          <a:p>
            <a:endParaRPr lang="en-US" sz="2700"/>
          </a:p>
        </p:txBody>
      </p:sp>
      <p:sp>
        <p:nvSpPr>
          <p:cNvPr id="51" name="Freeform 50"/>
          <p:cNvSpPr>
            <a:spLocks noChangeArrowheads="1"/>
          </p:cNvSpPr>
          <p:nvPr/>
        </p:nvSpPr>
        <p:spPr bwMode="auto">
          <a:xfrm>
            <a:off x="6689464" y="3001137"/>
            <a:ext cx="299028" cy="299028"/>
          </a:xfrm>
          <a:custGeom>
            <a:avLst/>
            <a:gdLst>
              <a:gd name="T0" fmla="*/ 84732 w 634"/>
              <a:gd name="T1" fmla="*/ 58399 h 634"/>
              <a:gd name="T2" fmla="*/ 84732 w 634"/>
              <a:gd name="T3" fmla="*/ 42538 h 634"/>
              <a:gd name="T4" fmla="*/ 42186 w 634"/>
              <a:gd name="T5" fmla="*/ 47945 h 634"/>
              <a:gd name="T6" fmla="*/ 42186 w 634"/>
              <a:gd name="T7" fmla="*/ 85075 h 634"/>
              <a:gd name="T8" fmla="*/ 58411 w 634"/>
              <a:gd name="T9" fmla="*/ 85075 h 634"/>
              <a:gd name="T10" fmla="*/ 90141 w 634"/>
              <a:gd name="T11" fmla="*/ 100937 h 634"/>
              <a:gd name="T12" fmla="*/ 63459 w 634"/>
              <a:gd name="T13" fmla="*/ 58399 h 634"/>
              <a:gd name="T14" fmla="*/ 174873 w 634"/>
              <a:gd name="T15" fmla="*/ 138067 h 634"/>
              <a:gd name="T16" fmla="*/ 169825 w 634"/>
              <a:gd name="T17" fmla="*/ 143475 h 634"/>
              <a:gd name="T18" fmla="*/ 138096 w 634"/>
              <a:gd name="T19" fmla="*/ 127613 h 634"/>
              <a:gd name="T20" fmla="*/ 159008 w 634"/>
              <a:gd name="T21" fmla="*/ 169790 h 634"/>
              <a:gd name="T22" fmla="*/ 132327 w 634"/>
              <a:gd name="T23" fmla="*/ 180605 h 634"/>
              <a:gd name="T24" fmla="*/ 174873 w 634"/>
              <a:gd name="T25" fmla="*/ 186012 h 634"/>
              <a:gd name="T26" fmla="*/ 185690 w 634"/>
              <a:gd name="T27" fmla="*/ 180605 h 634"/>
              <a:gd name="T28" fmla="*/ 174873 w 634"/>
              <a:gd name="T29" fmla="*/ 138067 h 634"/>
              <a:gd name="T30" fmla="*/ 90141 w 634"/>
              <a:gd name="T31" fmla="*/ 127613 h 634"/>
              <a:gd name="T32" fmla="*/ 58411 w 634"/>
              <a:gd name="T33" fmla="*/ 143475 h 634"/>
              <a:gd name="T34" fmla="*/ 42186 w 634"/>
              <a:gd name="T35" fmla="*/ 143475 h 634"/>
              <a:gd name="T36" fmla="*/ 42186 w 634"/>
              <a:gd name="T37" fmla="*/ 186012 h 634"/>
              <a:gd name="T38" fmla="*/ 84732 w 634"/>
              <a:gd name="T39" fmla="*/ 186012 h 634"/>
              <a:gd name="T40" fmla="*/ 84732 w 634"/>
              <a:gd name="T41" fmla="*/ 169790 h 634"/>
              <a:gd name="T42" fmla="*/ 100597 w 634"/>
              <a:gd name="T43" fmla="*/ 138067 h 634"/>
              <a:gd name="T44" fmla="*/ 196146 w 634"/>
              <a:gd name="T45" fmla="*/ 0 h 634"/>
              <a:gd name="T46" fmla="*/ 26321 w 634"/>
              <a:gd name="T47" fmla="*/ 0 h 634"/>
              <a:gd name="T48" fmla="*/ 0 w 634"/>
              <a:gd name="T49" fmla="*/ 201874 h 634"/>
              <a:gd name="T50" fmla="*/ 196146 w 634"/>
              <a:gd name="T51" fmla="*/ 228190 h 634"/>
              <a:gd name="T52" fmla="*/ 228236 w 634"/>
              <a:gd name="T53" fmla="*/ 32084 h 634"/>
              <a:gd name="T54" fmla="*/ 212011 w 634"/>
              <a:gd name="T55" fmla="*/ 201874 h 634"/>
              <a:gd name="T56" fmla="*/ 196146 w 634"/>
              <a:gd name="T57" fmla="*/ 212328 h 634"/>
              <a:gd name="T58" fmla="*/ 15865 w 634"/>
              <a:gd name="T59" fmla="*/ 201874 h 634"/>
              <a:gd name="T60" fmla="*/ 26321 w 634"/>
              <a:gd name="T61" fmla="*/ 16222 h 634"/>
              <a:gd name="T62" fmla="*/ 212011 w 634"/>
              <a:gd name="T63" fmla="*/ 32084 h 634"/>
              <a:gd name="T64" fmla="*/ 174873 w 634"/>
              <a:gd name="T65" fmla="*/ 42538 h 634"/>
              <a:gd name="T66" fmla="*/ 143144 w 634"/>
              <a:gd name="T67" fmla="*/ 42538 h 634"/>
              <a:gd name="T68" fmla="*/ 143144 w 634"/>
              <a:gd name="T69" fmla="*/ 58399 h 634"/>
              <a:gd name="T70" fmla="*/ 127279 w 634"/>
              <a:gd name="T71" fmla="*/ 90483 h 634"/>
              <a:gd name="T72" fmla="*/ 169825 w 634"/>
              <a:gd name="T73" fmla="*/ 69214 h 634"/>
              <a:gd name="T74" fmla="*/ 174873 w 634"/>
              <a:gd name="T75" fmla="*/ 95890 h 634"/>
              <a:gd name="T76" fmla="*/ 185690 w 634"/>
              <a:gd name="T77" fmla="*/ 53352 h 634"/>
              <a:gd name="T78" fmla="*/ 174873 w 634"/>
              <a:gd name="T79" fmla="*/ 42538 h 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34">
                <a:moveTo>
                  <a:pt x="235" y="162"/>
                </a:moveTo>
                <a:lnTo>
                  <a:pt x="235" y="162"/>
                </a:lnTo>
                <a:cubicBezTo>
                  <a:pt x="250" y="162"/>
                  <a:pt x="250" y="148"/>
                  <a:pt x="250" y="148"/>
                </a:cubicBezTo>
                <a:cubicBezTo>
                  <a:pt x="250" y="133"/>
                  <a:pt x="250" y="118"/>
                  <a:pt x="235" y="118"/>
                </a:cubicBezTo>
                <a:cubicBezTo>
                  <a:pt x="132" y="118"/>
                  <a:pt x="132" y="118"/>
                  <a:pt x="132" y="118"/>
                </a:cubicBezTo>
                <a:cubicBezTo>
                  <a:pt x="132" y="118"/>
                  <a:pt x="132" y="118"/>
                  <a:pt x="117" y="133"/>
                </a:cubicBezTo>
                <a:cubicBezTo>
                  <a:pt x="117" y="133"/>
                  <a:pt x="117" y="133"/>
                  <a:pt x="117" y="148"/>
                </a:cubicBezTo>
                <a:cubicBezTo>
                  <a:pt x="117" y="236"/>
                  <a:pt x="117" y="236"/>
                  <a:pt x="117" y="236"/>
                </a:cubicBezTo>
                <a:cubicBezTo>
                  <a:pt x="117" y="251"/>
                  <a:pt x="132" y="266"/>
                  <a:pt x="132" y="266"/>
                </a:cubicBezTo>
                <a:cubicBezTo>
                  <a:pt x="147" y="266"/>
                  <a:pt x="162" y="251"/>
                  <a:pt x="162" y="236"/>
                </a:cubicBezTo>
                <a:cubicBezTo>
                  <a:pt x="162" y="192"/>
                  <a:pt x="162" y="192"/>
                  <a:pt x="162" y="192"/>
                </a:cubicBezTo>
                <a:cubicBezTo>
                  <a:pt x="250" y="280"/>
                  <a:pt x="250" y="280"/>
                  <a:pt x="250" y="280"/>
                </a:cubicBezTo>
                <a:cubicBezTo>
                  <a:pt x="279" y="251"/>
                  <a:pt x="279" y="251"/>
                  <a:pt x="279" y="251"/>
                </a:cubicBezTo>
                <a:cubicBezTo>
                  <a:pt x="176" y="162"/>
                  <a:pt x="176" y="162"/>
                  <a:pt x="176" y="162"/>
                </a:cubicBezTo>
                <a:lnTo>
                  <a:pt x="235" y="162"/>
                </a:lnTo>
                <a:close/>
                <a:moveTo>
                  <a:pt x="485" y="383"/>
                </a:moveTo>
                <a:lnTo>
                  <a:pt x="485" y="383"/>
                </a:lnTo>
                <a:cubicBezTo>
                  <a:pt x="485" y="383"/>
                  <a:pt x="471" y="383"/>
                  <a:pt x="471" y="398"/>
                </a:cubicBezTo>
                <a:cubicBezTo>
                  <a:pt x="471" y="442"/>
                  <a:pt x="471" y="442"/>
                  <a:pt x="471" y="442"/>
                </a:cubicBezTo>
                <a:cubicBezTo>
                  <a:pt x="383" y="354"/>
                  <a:pt x="383" y="354"/>
                  <a:pt x="383" y="354"/>
                </a:cubicBezTo>
                <a:cubicBezTo>
                  <a:pt x="353" y="383"/>
                  <a:pt x="353" y="383"/>
                  <a:pt x="353" y="383"/>
                </a:cubicBezTo>
                <a:cubicBezTo>
                  <a:pt x="441" y="471"/>
                  <a:pt x="441" y="471"/>
                  <a:pt x="441" y="471"/>
                </a:cubicBezTo>
                <a:cubicBezTo>
                  <a:pt x="397" y="471"/>
                  <a:pt x="397" y="471"/>
                  <a:pt x="397" y="471"/>
                </a:cubicBezTo>
                <a:cubicBezTo>
                  <a:pt x="383" y="471"/>
                  <a:pt x="367" y="486"/>
                  <a:pt x="367" y="501"/>
                </a:cubicBezTo>
                <a:cubicBezTo>
                  <a:pt x="367" y="501"/>
                  <a:pt x="383" y="516"/>
                  <a:pt x="397" y="516"/>
                </a:cubicBezTo>
                <a:cubicBezTo>
                  <a:pt x="485" y="516"/>
                  <a:pt x="485" y="516"/>
                  <a:pt x="485" y="516"/>
                </a:cubicBezTo>
                <a:cubicBezTo>
                  <a:pt x="500" y="516"/>
                  <a:pt x="500" y="516"/>
                  <a:pt x="500" y="516"/>
                </a:cubicBezTo>
                <a:cubicBezTo>
                  <a:pt x="515" y="501"/>
                  <a:pt x="515" y="501"/>
                  <a:pt x="515" y="501"/>
                </a:cubicBezTo>
                <a:cubicBezTo>
                  <a:pt x="515" y="398"/>
                  <a:pt x="515" y="398"/>
                  <a:pt x="515" y="398"/>
                </a:cubicBezTo>
                <a:cubicBezTo>
                  <a:pt x="515" y="383"/>
                  <a:pt x="500" y="383"/>
                  <a:pt x="485" y="383"/>
                </a:cubicBezTo>
                <a:close/>
                <a:moveTo>
                  <a:pt x="250" y="354"/>
                </a:moveTo>
                <a:lnTo>
                  <a:pt x="250" y="354"/>
                </a:lnTo>
                <a:cubicBezTo>
                  <a:pt x="162" y="442"/>
                  <a:pt x="162" y="442"/>
                  <a:pt x="162" y="442"/>
                </a:cubicBezTo>
                <a:cubicBezTo>
                  <a:pt x="162" y="398"/>
                  <a:pt x="162" y="398"/>
                  <a:pt x="162" y="398"/>
                </a:cubicBezTo>
                <a:cubicBezTo>
                  <a:pt x="162" y="383"/>
                  <a:pt x="147" y="383"/>
                  <a:pt x="132" y="383"/>
                </a:cubicBezTo>
                <a:cubicBezTo>
                  <a:pt x="132" y="383"/>
                  <a:pt x="117" y="383"/>
                  <a:pt x="117" y="398"/>
                </a:cubicBezTo>
                <a:cubicBezTo>
                  <a:pt x="117" y="501"/>
                  <a:pt x="117" y="501"/>
                  <a:pt x="117" y="501"/>
                </a:cubicBezTo>
                <a:cubicBezTo>
                  <a:pt x="117" y="501"/>
                  <a:pt x="117" y="501"/>
                  <a:pt x="117" y="516"/>
                </a:cubicBezTo>
                <a:cubicBezTo>
                  <a:pt x="132" y="516"/>
                  <a:pt x="132" y="516"/>
                  <a:pt x="132" y="516"/>
                </a:cubicBezTo>
                <a:cubicBezTo>
                  <a:pt x="235" y="516"/>
                  <a:pt x="235" y="516"/>
                  <a:pt x="235" y="516"/>
                </a:cubicBezTo>
                <a:cubicBezTo>
                  <a:pt x="250" y="516"/>
                  <a:pt x="250" y="501"/>
                  <a:pt x="250" y="501"/>
                </a:cubicBezTo>
                <a:cubicBezTo>
                  <a:pt x="250" y="486"/>
                  <a:pt x="250" y="471"/>
                  <a:pt x="235" y="471"/>
                </a:cubicBezTo>
                <a:cubicBezTo>
                  <a:pt x="176" y="471"/>
                  <a:pt x="176" y="471"/>
                  <a:pt x="176" y="471"/>
                </a:cubicBezTo>
                <a:cubicBezTo>
                  <a:pt x="279" y="383"/>
                  <a:pt x="279" y="383"/>
                  <a:pt x="279" y="383"/>
                </a:cubicBezTo>
                <a:lnTo>
                  <a:pt x="250" y="354"/>
                </a:lnTo>
                <a:close/>
                <a:moveTo>
                  <a:pt x="544" y="0"/>
                </a:moveTo>
                <a:lnTo>
                  <a:pt x="544" y="0"/>
                </a:lnTo>
                <a:cubicBezTo>
                  <a:pt x="73" y="0"/>
                  <a:pt x="73" y="0"/>
                  <a:pt x="73" y="0"/>
                </a:cubicBezTo>
                <a:cubicBezTo>
                  <a:pt x="29" y="0"/>
                  <a:pt x="0" y="45"/>
                  <a:pt x="0" y="89"/>
                </a:cubicBezTo>
                <a:cubicBezTo>
                  <a:pt x="0" y="560"/>
                  <a:pt x="0" y="560"/>
                  <a:pt x="0" y="560"/>
                </a:cubicBezTo>
                <a:cubicBezTo>
                  <a:pt x="0" y="604"/>
                  <a:pt x="29" y="633"/>
                  <a:pt x="73" y="633"/>
                </a:cubicBezTo>
                <a:cubicBezTo>
                  <a:pt x="544" y="633"/>
                  <a:pt x="544" y="633"/>
                  <a:pt x="544" y="633"/>
                </a:cubicBezTo>
                <a:cubicBezTo>
                  <a:pt x="588" y="633"/>
                  <a:pt x="633" y="604"/>
                  <a:pt x="633" y="560"/>
                </a:cubicBezTo>
                <a:cubicBezTo>
                  <a:pt x="633" y="89"/>
                  <a:pt x="633" y="89"/>
                  <a:pt x="633" y="89"/>
                </a:cubicBezTo>
                <a:cubicBezTo>
                  <a:pt x="633" y="45"/>
                  <a:pt x="588" y="0"/>
                  <a:pt x="544" y="0"/>
                </a:cubicBezTo>
                <a:close/>
                <a:moveTo>
                  <a:pt x="588" y="560"/>
                </a:moveTo>
                <a:lnTo>
                  <a:pt x="588" y="560"/>
                </a:lnTo>
                <a:cubicBezTo>
                  <a:pt x="588" y="575"/>
                  <a:pt x="574" y="589"/>
                  <a:pt x="544" y="589"/>
                </a:cubicBezTo>
                <a:cubicBezTo>
                  <a:pt x="73" y="589"/>
                  <a:pt x="73" y="589"/>
                  <a:pt x="73" y="589"/>
                </a:cubicBezTo>
                <a:cubicBezTo>
                  <a:pt x="58" y="589"/>
                  <a:pt x="44" y="575"/>
                  <a:pt x="44" y="560"/>
                </a:cubicBezTo>
                <a:cubicBezTo>
                  <a:pt x="44" y="89"/>
                  <a:pt x="44" y="89"/>
                  <a:pt x="44" y="89"/>
                </a:cubicBezTo>
                <a:cubicBezTo>
                  <a:pt x="44" y="59"/>
                  <a:pt x="58" y="45"/>
                  <a:pt x="73" y="45"/>
                </a:cubicBezTo>
                <a:cubicBezTo>
                  <a:pt x="544" y="45"/>
                  <a:pt x="544" y="45"/>
                  <a:pt x="544" y="45"/>
                </a:cubicBezTo>
                <a:cubicBezTo>
                  <a:pt x="574" y="45"/>
                  <a:pt x="588" y="59"/>
                  <a:pt x="588" y="89"/>
                </a:cubicBezTo>
                <a:lnTo>
                  <a:pt x="588" y="560"/>
                </a:lnTo>
                <a:close/>
                <a:moveTo>
                  <a:pt x="485" y="118"/>
                </a:moveTo>
                <a:lnTo>
                  <a:pt x="485" y="118"/>
                </a:lnTo>
                <a:cubicBezTo>
                  <a:pt x="397" y="118"/>
                  <a:pt x="397" y="118"/>
                  <a:pt x="397" y="118"/>
                </a:cubicBezTo>
                <a:cubicBezTo>
                  <a:pt x="383" y="118"/>
                  <a:pt x="367" y="133"/>
                  <a:pt x="367" y="148"/>
                </a:cubicBezTo>
                <a:cubicBezTo>
                  <a:pt x="367" y="148"/>
                  <a:pt x="383" y="162"/>
                  <a:pt x="397" y="162"/>
                </a:cubicBezTo>
                <a:cubicBezTo>
                  <a:pt x="441" y="162"/>
                  <a:pt x="441" y="162"/>
                  <a:pt x="441" y="162"/>
                </a:cubicBezTo>
                <a:cubicBezTo>
                  <a:pt x="353" y="251"/>
                  <a:pt x="353" y="251"/>
                  <a:pt x="353" y="251"/>
                </a:cubicBezTo>
                <a:cubicBezTo>
                  <a:pt x="383" y="280"/>
                  <a:pt x="383" y="280"/>
                  <a:pt x="383" y="280"/>
                </a:cubicBezTo>
                <a:cubicBezTo>
                  <a:pt x="471" y="192"/>
                  <a:pt x="471" y="192"/>
                  <a:pt x="471" y="192"/>
                </a:cubicBezTo>
                <a:cubicBezTo>
                  <a:pt x="471" y="236"/>
                  <a:pt x="471" y="236"/>
                  <a:pt x="471" y="236"/>
                </a:cubicBezTo>
                <a:cubicBezTo>
                  <a:pt x="471" y="251"/>
                  <a:pt x="485" y="266"/>
                  <a:pt x="485" y="266"/>
                </a:cubicBezTo>
                <a:cubicBezTo>
                  <a:pt x="500" y="266"/>
                  <a:pt x="515" y="251"/>
                  <a:pt x="515" y="236"/>
                </a:cubicBezTo>
                <a:cubicBezTo>
                  <a:pt x="515" y="148"/>
                  <a:pt x="515" y="148"/>
                  <a:pt x="515" y="148"/>
                </a:cubicBezTo>
                <a:cubicBezTo>
                  <a:pt x="515" y="133"/>
                  <a:pt x="515" y="133"/>
                  <a:pt x="500" y="133"/>
                </a:cubicBezTo>
                <a:cubicBezTo>
                  <a:pt x="500" y="118"/>
                  <a:pt x="500" y="118"/>
                  <a:pt x="485" y="118"/>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52" name="Freeform 51"/>
          <p:cNvSpPr>
            <a:spLocks noChangeArrowheads="1"/>
          </p:cNvSpPr>
          <p:nvPr/>
        </p:nvSpPr>
        <p:spPr bwMode="auto">
          <a:xfrm>
            <a:off x="6208945" y="3001137"/>
            <a:ext cx="290386" cy="299028"/>
          </a:xfrm>
          <a:custGeom>
            <a:avLst/>
            <a:gdLst>
              <a:gd name="T0" fmla="*/ 95037 w 619"/>
              <a:gd name="T1" fmla="*/ 122206 h 634"/>
              <a:gd name="T2" fmla="*/ 95037 w 619"/>
              <a:gd name="T3" fmla="*/ 122206 h 634"/>
              <a:gd name="T4" fmla="*/ 31559 w 619"/>
              <a:gd name="T5" fmla="*/ 122206 h 634"/>
              <a:gd name="T6" fmla="*/ 26180 w 619"/>
              <a:gd name="T7" fmla="*/ 127613 h 634"/>
              <a:gd name="T8" fmla="*/ 31559 w 619"/>
              <a:gd name="T9" fmla="*/ 138067 h 634"/>
              <a:gd name="T10" fmla="*/ 79257 w 619"/>
              <a:gd name="T11" fmla="*/ 138067 h 634"/>
              <a:gd name="T12" fmla="*/ 31559 w 619"/>
              <a:gd name="T13" fmla="*/ 186012 h 634"/>
              <a:gd name="T14" fmla="*/ 42318 w 619"/>
              <a:gd name="T15" fmla="*/ 196466 h 634"/>
              <a:gd name="T16" fmla="*/ 89657 w 619"/>
              <a:gd name="T17" fmla="*/ 148521 h 634"/>
              <a:gd name="T18" fmla="*/ 89657 w 619"/>
              <a:gd name="T19" fmla="*/ 191059 h 634"/>
              <a:gd name="T20" fmla="*/ 95037 w 619"/>
              <a:gd name="T21" fmla="*/ 201874 h 634"/>
              <a:gd name="T22" fmla="*/ 105437 w 619"/>
              <a:gd name="T23" fmla="*/ 191059 h 634"/>
              <a:gd name="T24" fmla="*/ 105437 w 619"/>
              <a:gd name="T25" fmla="*/ 127613 h 634"/>
              <a:gd name="T26" fmla="*/ 100416 w 619"/>
              <a:gd name="T27" fmla="*/ 122206 h 634"/>
              <a:gd name="T28" fmla="*/ 95037 w 619"/>
              <a:gd name="T29" fmla="*/ 122206 h 634"/>
              <a:gd name="T30" fmla="*/ 190073 w 619"/>
              <a:gd name="T31" fmla="*/ 95890 h 634"/>
              <a:gd name="T32" fmla="*/ 190073 w 619"/>
              <a:gd name="T33" fmla="*/ 95890 h 634"/>
              <a:gd name="T34" fmla="*/ 142375 w 619"/>
              <a:gd name="T35" fmla="*/ 95890 h 634"/>
              <a:gd name="T36" fmla="*/ 190073 w 619"/>
              <a:gd name="T37" fmla="*/ 47945 h 634"/>
              <a:gd name="T38" fmla="*/ 179314 w 619"/>
              <a:gd name="T39" fmla="*/ 37130 h 634"/>
              <a:gd name="T40" fmla="*/ 131975 w 619"/>
              <a:gd name="T41" fmla="*/ 85075 h 634"/>
              <a:gd name="T42" fmla="*/ 131975 w 619"/>
              <a:gd name="T43" fmla="*/ 37130 h 634"/>
              <a:gd name="T44" fmla="*/ 126596 w 619"/>
              <a:gd name="T45" fmla="*/ 32084 h 634"/>
              <a:gd name="T46" fmla="*/ 116196 w 619"/>
              <a:gd name="T47" fmla="*/ 37130 h 634"/>
              <a:gd name="T48" fmla="*/ 116196 w 619"/>
              <a:gd name="T49" fmla="*/ 100937 h 634"/>
              <a:gd name="T50" fmla="*/ 121575 w 619"/>
              <a:gd name="T51" fmla="*/ 106344 h 634"/>
              <a:gd name="T52" fmla="*/ 126596 w 619"/>
              <a:gd name="T53" fmla="*/ 106344 h 634"/>
              <a:gd name="T54" fmla="*/ 190073 w 619"/>
              <a:gd name="T55" fmla="*/ 106344 h 634"/>
              <a:gd name="T56" fmla="*/ 195094 w 619"/>
              <a:gd name="T57" fmla="*/ 100937 h 634"/>
              <a:gd name="T58" fmla="*/ 190073 w 619"/>
              <a:gd name="T59" fmla="*/ 95890 h 634"/>
              <a:gd name="T60" fmla="*/ 195094 w 619"/>
              <a:gd name="T61" fmla="*/ 0 h 634"/>
              <a:gd name="T62" fmla="*/ 195094 w 619"/>
              <a:gd name="T63" fmla="*/ 0 h 634"/>
              <a:gd name="T64" fmla="*/ 26180 w 619"/>
              <a:gd name="T65" fmla="*/ 0 h 634"/>
              <a:gd name="T66" fmla="*/ 0 w 619"/>
              <a:gd name="T67" fmla="*/ 32084 h 634"/>
              <a:gd name="T68" fmla="*/ 0 w 619"/>
              <a:gd name="T69" fmla="*/ 201874 h 634"/>
              <a:gd name="T70" fmla="*/ 26180 w 619"/>
              <a:gd name="T71" fmla="*/ 228190 h 634"/>
              <a:gd name="T72" fmla="*/ 195094 w 619"/>
              <a:gd name="T73" fmla="*/ 228190 h 634"/>
              <a:gd name="T74" fmla="*/ 221632 w 619"/>
              <a:gd name="T75" fmla="*/ 201874 h 634"/>
              <a:gd name="T76" fmla="*/ 221632 w 619"/>
              <a:gd name="T77" fmla="*/ 32084 h 634"/>
              <a:gd name="T78" fmla="*/ 195094 w 619"/>
              <a:gd name="T79" fmla="*/ 0 h 634"/>
              <a:gd name="T80" fmla="*/ 211232 w 619"/>
              <a:gd name="T81" fmla="*/ 201874 h 634"/>
              <a:gd name="T82" fmla="*/ 211232 w 619"/>
              <a:gd name="T83" fmla="*/ 201874 h 634"/>
              <a:gd name="T84" fmla="*/ 195094 w 619"/>
              <a:gd name="T85" fmla="*/ 212328 h 634"/>
              <a:gd name="T86" fmla="*/ 26180 w 619"/>
              <a:gd name="T87" fmla="*/ 212328 h 634"/>
              <a:gd name="T88" fmla="*/ 10400 w 619"/>
              <a:gd name="T89" fmla="*/ 201874 h 634"/>
              <a:gd name="T90" fmla="*/ 10400 w 619"/>
              <a:gd name="T91" fmla="*/ 32084 h 634"/>
              <a:gd name="T92" fmla="*/ 26180 w 619"/>
              <a:gd name="T93" fmla="*/ 16222 h 634"/>
              <a:gd name="T94" fmla="*/ 195094 w 619"/>
              <a:gd name="T95" fmla="*/ 16222 h 634"/>
              <a:gd name="T96" fmla="*/ 211232 w 619"/>
              <a:gd name="T97" fmla="*/ 32084 h 634"/>
              <a:gd name="T98" fmla="*/ 211232 w 619"/>
              <a:gd name="T99" fmla="*/ 201874 h 6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19" h="634">
                <a:moveTo>
                  <a:pt x="265" y="339"/>
                </a:moveTo>
                <a:lnTo>
                  <a:pt x="265" y="339"/>
                </a:lnTo>
                <a:cubicBezTo>
                  <a:pt x="88" y="339"/>
                  <a:pt x="88" y="339"/>
                  <a:pt x="88" y="339"/>
                </a:cubicBezTo>
                <a:lnTo>
                  <a:pt x="73" y="354"/>
                </a:lnTo>
                <a:cubicBezTo>
                  <a:pt x="73" y="369"/>
                  <a:pt x="88" y="383"/>
                  <a:pt x="88" y="383"/>
                </a:cubicBezTo>
                <a:cubicBezTo>
                  <a:pt x="221" y="383"/>
                  <a:pt x="221" y="383"/>
                  <a:pt x="221" y="383"/>
                </a:cubicBezTo>
                <a:cubicBezTo>
                  <a:pt x="88" y="516"/>
                  <a:pt x="88" y="516"/>
                  <a:pt x="88" y="516"/>
                </a:cubicBezTo>
                <a:cubicBezTo>
                  <a:pt x="118" y="545"/>
                  <a:pt x="118" y="545"/>
                  <a:pt x="118" y="545"/>
                </a:cubicBezTo>
                <a:cubicBezTo>
                  <a:pt x="250" y="412"/>
                  <a:pt x="250" y="412"/>
                  <a:pt x="250" y="412"/>
                </a:cubicBezTo>
                <a:cubicBezTo>
                  <a:pt x="250" y="530"/>
                  <a:pt x="250" y="530"/>
                  <a:pt x="250" y="530"/>
                </a:cubicBezTo>
                <a:cubicBezTo>
                  <a:pt x="250" y="545"/>
                  <a:pt x="265" y="560"/>
                  <a:pt x="265" y="560"/>
                </a:cubicBezTo>
                <a:cubicBezTo>
                  <a:pt x="280" y="560"/>
                  <a:pt x="294" y="545"/>
                  <a:pt x="294" y="530"/>
                </a:cubicBezTo>
                <a:cubicBezTo>
                  <a:pt x="294" y="354"/>
                  <a:pt x="294" y="354"/>
                  <a:pt x="294" y="354"/>
                </a:cubicBezTo>
                <a:cubicBezTo>
                  <a:pt x="294" y="354"/>
                  <a:pt x="294" y="354"/>
                  <a:pt x="280" y="339"/>
                </a:cubicBezTo>
                <a:cubicBezTo>
                  <a:pt x="280" y="339"/>
                  <a:pt x="280" y="339"/>
                  <a:pt x="265" y="339"/>
                </a:cubicBezTo>
                <a:close/>
                <a:moveTo>
                  <a:pt x="530" y="266"/>
                </a:moveTo>
                <a:lnTo>
                  <a:pt x="530" y="266"/>
                </a:lnTo>
                <a:cubicBezTo>
                  <a:pt x="397" y="266"/>
                  <a:pt x="397" y="266"/>
                  <a:pt x="397" y="266"/>
                </a:cubicBezTo>
                <a:cubicBezTo>
                  <a:pt x="530" y="133"/>
                  <a:pt x="530" y="133"/>
                  <a:pt x="530" y="133"/>
                </a:cubicBezTo>
                <a:cubicBezTo>
                  <a:pt x="500" y="103"/>
                  <a:pt x="500" y="103"/>
                  <a:pt x="500" y="103"/>
                </a:cubicBezTo>
                <a:cubicBezTo>
                  <a:pt x="368" y="236"/>
                  <a:pt x="368" y="236"/>
                  <a:pt x="368" y="236"/>
                </a:cubicBezTo>
                <a:cubicBezTo>
                  <a:pt x="368" y="103"/>
                  <a:pt x="368" y="103"/>
                  <a:pt x="368" y="103"/>
                </a:cubicBezTo>
                <a:cubicBezTo>
                  <a:pt x="368" y="89"/>
                  <a:pt x="353" y="89"/>
                  <a:pt x="353" y="89"/>
                </a:cubicBezTo>
                <a:cubicBezTo>
                  <a:pt x="339" y="89"/>
                  <a:pt x="324" y="89"/>
                  <a:pt x="324" y="103"/>
                </a:cubicBezTo>
                <a:cubicBezTo>
                  <a:pt x="324" y="280"/>
                  <a:pt x="324" y="280"/>
                  <a:pt x="324" y="280"/>
                </a:cubicBezTo>
                <a:cubicBezTo>
                  <a:pt x="324" y="280"/>
                  <a:pt x="324" y="295"/>
                  <a:pt x="339" y="295"/>
                </a:cubicBezTo>
                <a:cubicBezTo>
                  <a:pt x="339" y="295"/>
                  <a:pt x="339" y="295"/>
                  <a:pt x="353" y="295"/>
                </a:cubicBezTo>
                <a:cubicBezTo>
                  <a:pt x="530" y="295"/>
                  <a:pt x="530" y="295"/>
                  <a:pt x="530" y="295"/>
                </a:cubicBezTo>
                <a:cubicBezTo>
                  <a:pt x="530" y="295"/>
                  <a:pt x="544" y="295"/>
                  <a:pt x="544" y="280"/>
                </a:cubicBezTo>
                <a:cubicBezTo>
                  <a:pt x="544" y="266"/>
                  <a:pt x="530" y="266"/>
                  <a:pt x="530" y="266"/>
                </a:cubicBezTo>
                <a:close/>
                <a:moveTo>
                  <a:pt x="544" y="0"/>
                </a:moveTo>
                <a:lnTo>
                  <a:pt x="544" y="0"/>
                </a:lnTo>
                <a:cubicBezTo>
                  <a:pt x="73" y="0"/>
                  <a:pt x="73" y="0"/>
                  <a:pt x="73" y="0"/>
                </a:cubicBezTo>
                <a:cubicBezTo>
                  <a:pt x="29" y="0"/>
                  <a:pt x="0" y="45"/>
                  <a:pt x="0" y="89"/>
                </a:cubicBezTo>
                <a:cubicBezTo>
                  <a:pt x="0" y="560"/>
                  <a:pt x="0" y="560"/>
                  <a:pt x="0" y="560"/>
                </a:cubicBezTo>
                <a:cubicBezTo>
                  <a:pt x="0" y="604"/>
                  <a:pt x="29" y="633"/>
                  <a:pt x="73" y="633"/>
                </a:cubicBezTo>
                <a:cubicBezTo>
                  <a:pt x="544" y="633"/>
                  <a:pt x="544" y="633"/>
                  <a:pt x="544" y="633"/>
                </a:cubicBezTo>
                <a:cubicBezTo>
                  <a:pt x="589" y="633"/>
                  <a:pt x="618" y="604"/>
                  <a:pt x="618" y="560"/>
                </a:cubicBezTo>
                <a:cubicBezTo>
                  <a:pt x="618" y="89"/>
                  <a:pt x="618" y="89"/>
                  <a:pt x="618" y="89"/>
                </a:cubicBezTo>
                <a:cubicBezTo>
                  <a:pt x="618" y="45"/>
                  <a:pt x="589" y="0"/>
                  <a:pt x="544" y="0"/>
                </a:cubicBezTo>
                <a:close/>
                <a:moveTo>
                  <a:pt x="589" y="560"/>
                </a:moveTo>
                <a:lnTo>
                  <a:pt x="589" y="560"/>
                </a:lnTo>
                <a:cubicBezTo>
                  <a:pt x="589" y="575"/>
                  <a:pt x="559" y="589"/>
                  <a:pt x="544" y="589"/>
                </a:cubicBezTo>
                <a:cubicBezTo>
                  <a:pt x="73" y="589"/>
                  <a:pt x="73" y="589"/>
                  <a:pt x="73" y="589"/>
                </a:cubicBezTo>
                <a:cubicBezTo>
                  <a:pt x="59" y="589"/>
                  <a:pt x="29" y="575"/>
                  <a:pt x="29" y="560"/>
                </a:cubicBezTo>
                <a:cubicBezTo>
                  <a:pt x="29" y="89"/>
                  <a:pt x="29" y="89"/>
                  <a:pt x="29" y="89"/>
                </a:cubicBezTo>
                <a:cubicBezTo>
                  <a:pt x="29" y="59"/>
                  <a:pt x="59" y="45"/>
                  <a:pt x="73" y="45"/>
                </a:cubicBezTo>
                <a:cubicBezTo>
                  <a:pt x="544" y="45"/>
                  <a:pt x="544" y="45"/>
                  <a:pt x="544" y="45"/>
                </a:cubicBezTo>
                <a:cubicBezTo>
                  <a:pt x="559" y="45"/>
                  <a:pt x="589" y="59"/>
                  <a:pt x="589" y="89"/>
                </a:cubicBezTo>
                <a:lnTo>
                  <a:pt x="589" y="560"/>
                </a:lnTo>
                <a:close/>
              </a:path>
            </a:pathLst>
          </a:custGeom>
          <a:solidFill>
            <a:schemeClr val="tx1">
              <a:lumMod val="75000"/>
              <a:lumOff val="25000"/>
            </a:schemeClr>
          </a:solidFill>
          <a:ln>
            <a:noFill/>
          </a:ln>
          <a:effectLst/>
          <a:extLst/>
        </p:spPr>
        <p:txBody>
          <a:bodyPr wrap="none" anchor="ctr"/>
          <a:lstStyle/>
          <a:p>
            <a:endParaRPr lang="en-US" sz="2700"/>
          </a:p>
        </p:txBody>
      </p:sp>
      <p:sp>
        <p:nvSpPr>
          <p:cNvPr id="53" name="Freeform 52"/>
          <p:cNvSpPr>
            <a:spLocks noChangeArrowheads="1"/>
          </p:cNvSpPr>
          <p:nvPr/>
        </p:nvSpPr>
        <p:spPr bwMode="auto">
          <a:xfrm>
            <a:off x="10535344" y="2524075"/>
            <a:ext cx="290386" cy="299028"/>
          </a:xfrm>
          <a:custGeom>
            <a:avLst/>
            <a:gdLst>
              <a:gd name="T0" fmla="*/ 95037 w 619"/>
              <a:gd name="T1" fmla="*/ 185652 h 634"/>
              <a:gd name="T2" fmla="*/ 95037 w 619"/>
              <a:gd name="T3" fmla="*/ 185652 h 634"/>
              <a:gd name="T4" fmla="*/ 47339 w 619"/>
              <a:gd name="T5" fmla="*/ 185652 h 634"/>
              <a:gd name="T6" fmla="*/ 100416 w 619"/>
              <a:gd name="T7" fmla="*/ 138067 h 634"/>
              <a:gd name="T8" fmla="*/ 89657 w 619"/>
              <a:gd name="T9" fmla="*/ 127253 h 634"/>
              <a:gd name="T10" fmla="*/ 42318 w 619"/>
              <a:gd name="T11" fmla="*/ 174837 h 634"/>
              <a:gd name="T12" fmla="*/ 42318 w 619"/>
              <a:gd name="T13" fmla="*/ 127253 h 634"/>
              <a:gd name="T14" fmla="*/ 31559 w 619"/>
              <a:gd name="T15" fmla="*/ 121845 h 634"/>
              <a:gd name="T16" fmla="*/ 26539 w 619"/>
              <a:gd name="T17" fmla="*/ 127253 h 634"/>
              <a:gd name="T18" fmla="*/ 26539 w 619"/>
              <a:gd name="T19" fmla="*/ 191059 h 634"/>
              <a:gd name="T20" fmla="*/ 26539 w 619"/>
              <a:gd name="T21" fmla="*/ 196106 h 634"/>
              <a:gd name="T22" fmla="*/ 31559 w 619"/>
              <a:gd name="T23" fmla="*/ 196106 h 634"/>
              <a:gd name="T24" fmla="*/ 95037 w 619"/>
              <a:gd name="T25" fmla="*/ 196106 h 634"/>
              <a:gd name="T26" fmla="*/ 105437 w 619"/>
              <a:gd name="T27" fmla="*/ 191059 h 634"/>
              <a:gd name="T28" fmla="*/ 95037 w 619"/>
              <a:gd name="T29" fmla="*/ 185652 h 634"/>
              <a:gd name="T30" fmla="*/ 190073 w 619"/>
              <a:gd name="T31" fmla="*/ 26316 h 634"/>
              <a:gd name="T32" fmla="*/ 190073 w 619"/>
              <a:gd name="T33" fmla="*/ 26316 h 634"/>
              <a:gd name="T34" fmla="*/ 126596 w 619"/>
              <a:gd name="T35" fmla="*/ 26316 h 634"/>
              <a:gd name="T36" fmla="*/ 116196 w 619"/>
              <a:gd name="T37" fmla="*/ 37130 h 634"/>
              <a:gd name="T38" fmla="*/ 126596 w 619"/>
              <a:gd name="T39" fmla="*/ 42177 h 634"/>
              <a:gd name="T40" fmla="*/ 174293 w 619"/>
              <a:gd name="T41" fmla="*/ 42177 h 634"/>
              <a:gd name="T42" fmla="*/ 121575 w 619"/>
              <a:gd name="T43" fmla="*/ 90122 h 634"/>
              <a:gd name="T44" fmla="*/ 131975 w 619"/>
              <a:gd name="T45" fmla="*/ 100576 h 634"/>
              <a:gd name="T46" fmla="*/ 179314 w 619"/>
              <a:gd name="T47" fmla="*/ 52992 h 634"/>
              <a:gd name="T48" fmla="*/ 179314 w 619"/>
              <a:gd name="T49" fmla="*/ 100576 h 634"/>
              <a:gd name="T50" fmla="*/ 190073 w 619"/>
              <a:gd name="T51" fmla="*/ 105984 h 634"/>
              <a:gd name="T52" fmla="*/ 195452 w 619"/>
              <a:gd name="T53" fmla="*/ 100576 h 634"/>
              <a:gd name="T54" fmla="*/ 195452 w 619"/>
              <a:gd name="T55" fmla="*/ 37130 h 634"/>
              <a:gd name="T56" fmla="*/ 195452 w 619"/>
              <a:gd name="T57" fmla="*/ 31723 h 634"/>
              <a:gd name="T58" fmla="*/ 190073 w 619"/>
              <a:gd name="T59" fmla="*/ 26316 h 634"/>
              <a:gd name="T60" fmla="*/ 195452 w 619"/>
              <a:gd name="T61" fmla="*/ 0 h 634"/>
              <a:gd name="T62" fmla="*/ 195452 w 619"/>
              <a:gd name="T63" fmla="*/ 0 h 634"/>
              <a:gd name="T64" fmla="*/ 26539 w 619"/>
              <a:gd name="T65" fmla="*/ 0 h 634"/>
              <a:gd name="T66" fmla="*/ 0 w 619"/>
              <a:gd name="T67" fmla="*/ 26316 h 634"/>
              <a:gd name="T68" fmla="*/ 0 w 619"/>
              <a:gd name="T69" fmla="*/ 196106 h 634"/>
              <a:gd name="T70" fmla="*/ 26539 w 619"/>
              <a:gd name="T71" fmla="*/ 228190 h 634"/>
              <a:gd name="T72" fmla="*/ 195452 w 619"/>
              <a:gd name="T73" fmla="*/ 228190 h 634"/>
              <a:gd name="T74" fmla="*/ 221632 w 619"/>
              <a:gd name="T75" fmla="*/ 196106 h 634"/>
              <a:gd name="T76" fmla="*/ 221632 w 619"/>
              <a:gd name="T77" fmla="*/ 26316 h 634"/>
              <a:gd name="T78" fmla="*/ 195452 w 619"/>
              <a:gd name="T79" fmla="*/ 0 h 634"/>
              <a:gd name="T80" fmla="*/ 211232 w 619"/>
              <a:gd name="T81" fmla="*/ 196106 h 634"/>
              <a:gd name="T82" fmla="*/ 211232 w 619"/>
              <a:gd name="T83" fmla="*/ 196106 h 634"/>
              <a:gd name="T84" fmla="*/ 195452 w 619"/>
              <a:gd name="T85" fmla="*/ 211968 h 634"/>
              <a:gd name="T86" fmla="*/ 26539 w 619"/>
              <a:gd name="T87" fmla="*/ 211968 h 634"/>
              <a:gd name="T88" fmla="*/ 10400 w 619"/>
              <a:gd name="T89" fmla="*/ 196106 h 634"/>
              <a:gd name="T90" fmla="*/ 10400 w 619"/>
              <a:gd name="T91" fmla="*/ 26316 h 634"/>
              <a:gd name="T92" fmla="*/ 26539 w 619"/>
              <a:gd name="T93" fmla="*/ 15862 h 634"/>
              <a:gd name="T94" fmla="*/ 195452 w 619"/>
              <a:gd name="T95" fmla="*/ 15862 h 634"/>
              <a:gd name="T96" fmla="*/ 211232 w 619"/>
              <a:gd name="T97" fmla="*/ 26316 h 634"/>
              <a:gd name="T98" fmla="*/ 211232 w 619"/>
              <a:gd name="T99" fmla="*/ 196106 h 6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19" h="634">
                <a:moveTo>
                  <a:pt x="265" y="515"/>
                </a:moveTo>
                <a:lnTo>
                  <a:pt x="265" y="515"/>
                </a:lnTo>
                <a:cubicBezTo>
                  <a:pt x="132" y="515"/>
                  <a:pt x="132" y="515"/>
                  <a:pt x="132" y="515"/>
                </a:cubicBezTo>
                <a:cubicBezTo>
                  <a:pt x="280" y="383"/>
                  <a:pt x="280" y="383"/>
                  <a:pt x="280" y="383"/>
                </a:cubicBezTo>
                <a:cubicBezTo>
                  <a:pt x="250" y="353"/>
                  <a:pt x="250" y="353"/>
                  <a:pt x="250" y="353"/>
                </a:cubicBezTo>
                <a:cubicBezTo>
                  <a:pt x="118" y="485"/>
                  <a:pt x="118" y="485"/>
                  <a:pt x="118" y="485"/>
                </a:cubicBezTo>
                <a:cubicBezTo>
                  <a:pt x="118" y="353"/>
                  <a:pt x="118" y="353"/>
                  <a:pt x="118" y="353"/>
                </a:cubicBezTo>
                <a:cubicBezTo>
                  <a:pt x="118" y="338"/>
                  <a:pt x="103" y="338"/>
                  <a:pt x="88" y="338"/>
                </a:cubicBezTo>
                <a:cubicBezTo>
                  <a:pt x="88" y="338"/>
                  <a:pt x="74" y="338"/>
                  <a:pt x="74" y="353"/>
                </a:cubicBezTo>
                <a:cubicBezTo>
                  <a:pt x="74" y="530"/>
                  <a:pt x="74" y="530"/>
                  <a:pt x="74" y="530"/>
                </a:cubicBezTo>
                <a:lnTo>
                  <a:pt x="74" y="544"/>
                </a:lnTo>
                <a:cubicBezTo>
                  <a:pt x="88" y="544"/>
                  <a:pt x="88" y="544"/>
                  <a:pt x="88" y="544"/>
                </a:cubicBezTo>
                <a:cubicBezTo>
                  <a:pt x="265" y="544"/>
                  <a:pt x="265" y="544"/>
                  <a:pt x="265" y="544"/>
                </a:cubicBezTo>
                <a:cubicBezTo>
                  <a:pt x="280" y="544"/>
                  <a:pt x="294" y="544"/>
                  <a:pt x="294" y="530"/>
                </a:cubicBezTo>
                <a:cubicBezTo>
                  <a:pt x="294" y="515"/>
                  <a:pt x="280" y="515"/>
                  <a:pt x="265" y="515"/>
                </a:cubicBezTo>
                <a:close/>
                <a:moveTo>
                  <a:pt x="530" y="73"/>
                </a:moveTo>
                <a:lnTo>
                  <a:pt x="530" y="73"/>
                </a:lnTo>
                <a:cubicBezTo>
                  <a:pt x="353" y="73"/>
                  <a:pt x="353" y="73"/>
                  <a:pt x="353" y="73"/>
                </a:cubicBezTo>
                <a:cubicBezTo>
                  <a:pt x="339" y="73"/>
                  <a:pt x="324" y="88"/>
                  <a:pt x="324" y="103"/>
                </a:cubicBezTo>
                <a:cubicBezTo>
                  <a:pt x="324" y="103"/>
                  <a:pt x="339" y="117"/>
                  <a:pt x="353" y="117"/>
                </a:cubicBezTo>
                <a:cubicBezTo>
                  <a:pt x="486" y="117"/>
                  <a:pt x="486" y="117"/>
                  <a:pt x="486" y="117"/>
                </a:cubicBezTo>
                <a:cubicBezTo>
                  <a:pt x="339" y="250"/>
                  <a:pt x="339" y="250"/>
                  <a:pt x="339" y="250"/>
                </a:cubicBezTo>
                <a:cubicBezTo>
                  <a:pt x="368" y="279"/>
                  <a:pt x="368" y="279"/>
                  <a:pt x="368" y="279"/>
                </a:cubicBezTo>
                <a:cubicBezTo>
                  <a:pt x="500" y="147"/>
                  <a:pt x="500" y="147"/>
                  <a:pt x="500" y="147"/>
                </a:cubicBezTo>
                <a:cubicBezTo>
                  <a:pt x="500" y="279"/>
                  <a:pt x="500" y="279"/>
                  <a:pt x="500" y="279"/>
                </a:cubicBezTo>
                <a:cubicBezTo>
                  <a:pt x="500" y="279"/>
                  <a:pt x="515" y="294"/>
                  <a:pt x="530" y="294"/>
                </a:cubicBezTo>
                <a:lnTo>
                  <a:pt x="545" y="279"/>
                </a:lnTo>
                <a:cubicBezTo>
                  <a:pt x="545" y="103"/>
                  <a:pt x="545" y="103"/>
                  <a:pt x="545" y="103"/>
                </a:cubicBezTo>
                <a:cubicBezTo>
                  <a:pt x="545" y="88"/>
                  <a:pt x="545" y="88"/>
                  <a:pt x="545" y="88"/>
                </a:cubicBezTo>
                <a:cubicBezTo>
                  <a:pt x="530" y="73"/>
                  <a:pt x="530" y="73"/>
                  <a:pt x="530" y="73"/>
                </a:cubicBezTo>
                <a:close/>
                <a:moveTo>
                  <a:pt x="545" y="0"/>
                </a:moveTo>
                <a:lnTo>
                  <a:pt x="545" y="0"/>
                </a:lnTo>
                <a:cubicBezTo>
                  <a:pt x="74" y="0"/>
                  <a:pt x="74" y="0"/>
                  <a:pt x="74" y="0"/>
                </a:cubicBezTo>
                <a:cubicBezTo>
                  <a:pt x="29" y="0"/>
                  <a:pt x="0" y="29"/>
                  <a:pt x="0" y="73"/>
                </a:cubicBezTo>
                <a:cubicBezTo>
                  <a:pt x="0" y="544"/>
                  <a:pt x="0" y="544"/>
                  <a:pt x="0" y="544"/>
                </a:cubicBezTo>
                <a:cubicBezTo>
                  <a:pt x="0" y="588"/>
                  <a:pt x="29" y="633"/>
                  <a:pt x="74" y="633"/>
                </a:cubicBezTo>
                <a:cubicBezTo>
                  <a:pt x="545" y="633"/>
                  <a:pt x="545" y="633"/>
                  <a:pt x="545" y="633"/>
                </a:cubicBezTo>
                <a:cubicBezTo>
                  <a:pt x="589" y="633"/>
                  <a:pt x="618" y="588"/>
                  <a:pt x="618" y="544"/>
                </a:cubicBezTo>
                <a:cubicBezTo>
                  <a:pt x="618" y="73"/>
                  <a:pt x="618" y="73"/>
                  <a:pt x="618" y="73"/>
                </a:cubicBezTo>
                <a:cubicBezTo>
                  <a:pt x="618" y="29"/>
                  <a:pt x="589" y="0"/>
                  <a:pt x="545" y="0"/>
                </a:cubicBezTo>
                <a:close/>
                <a:moveTo>
                  <a:pt x="589" y="544"/>
                </a:moveTo>
                <a:lnTo>
                  <a:pt x="589" y="544"/>
                </a:lnTo>
                <a:cubicBezTo>
                  <a:pt x="589" y="574"/>
                  <a:pt x="559" y="588"/>
                  <a:pt x="545" y="588"/>
                </a:cubicBezTo>
                <a:cubicBezTo>
                  <a:pt x="74" y="588"/>
                  <a:pt x="74" y="588"/>
                  <a:pt x="74" y="588"/>
                </a:cubicBezTo>
                <a:cubicBezTo>
                  <a:pt x="59" y="588"/>
                  <a:pt x="29" y="574"/>
                  <a:pt x="29" y="544"/>
                </a:cubicBezTo>
                <a:cubicBezTo>
                  <a:pt x="29" y="73"/>
                  <a:pt x="29" y="73"/>
                  <a:pt x="29" y="73"/>
                </a:cubicBezTo>
                <a:cubicBezTo>
                  <a:pt x="29" y="58"/>
                  <a:pt x="59" y="44"/>
                  <a:pt x="74" y="44"/>
                </a:cubicBezTo>
                <a:cubicBezTo>
                  <a:pt x="545" y="44"/>
                  <a:pt x="545" y="44"/>
                  <a:pt x="545" y="44"/>
                </a:cubicBezTo>
                <a:cubicBezTo>
                  <a:pt x="559" y="44"/>
                  <a:pt x="589" y="58"/>
                  <a:pt x="589" y="73"/>
                </a:cubicBezTo>
                <a:lnTo>
                  <a:pt x="589" y="544"/>
                </a:lnTo>
                <a:close/>
              </a:path>
            </a:pathLst>
          </a:custGeom>
          <a:solidFill>
            <a:schemeClr val="tx1">
              <a:lumMod val="75000"/>
              <a:lumOff val="25000"/>
            </a:schemeClr>
          </a:solidFill>
          <a:ln>
            <a:noFill/>
          </a:ln>
          <a:effectLst/>
          <a:extLst/>
        </p:spPr>
        <p:txBody>
          <a:bodyPr wrap="none" anchor="ctr"/>
          <a:lstStyle/>
          <a:p>
            <a:endParaRPr lang="en-US" sz="2700"/>
          </a:p>
        </p:txBody>
      </p:sp>
      <p:sp>
        <p:nvSpPr>
          <p:cNvPr id="54" name="Freeform 53"/>
          <p:cNvSpPr>
            <a:spLocks noChangeArrowheads="1"/>
          </p:cNvSpPr>
          <p:nvPr/>
        </p:nvSpPr>
        <p:spPr bwMode="auto">
          <a:xfrm>
            <a:off x="10077297" y="2524075"/>
            <a:ext cx="264458" cy="299028"/>
          </a:xfrm>
          <a:custGeom>
            <a:avLst/>
            <a:gdLst>
              <a:gd name="T0" fmla="*/ 47930 w 561"/>
              <a:gd name="T1" fmla="*/ 132660 h 634"/>
              <a:gd name="T2" fmla="*/ 47930 w 561"/>
              <a:gd name="T3" fmla="*/ 132660 h 634"/>
              <a:gd name="T4" fmla="*/ 95499 w 561"/>
              <a:gd name="T5" fmla="*/ 180244 h 634"/>
              <a:gd name="T6" fmla="*/ 100905 w 561"/>
              <a:gd name="T7" fmla="*/ 185652 h 634"/>
              <a:gd name="T8" fmla="*/ 106310 w 561"/>
              <a:gd name="T9" fmla="*/ 180244 h 634"/>
              <a:gd name="T10" fmla="*/ 153880 w 561"/>
              <a:gd name="T11" fmla="*/ 132660 h 634"/>
              <a:gd name="T12" fmla="*/ 153880 w 561"/>
              <a:gd name="T13" fmla="*/ 121845 h 634"/>
              <a:gd name="T14" fmla="*/ 143429 w 561"/>
              <a:gd name="T15" fmla="*/ 121845 h 634"/>
              <a:gd name="T16" fmla="*/ 106310 w 561"/>
              <a:gd name="T17" fmla="*/ 158976 h 634"/>
              <a:gd name="T18" fmla="*/ 106310 w 561"/>
              <a:gd name="T19" fmla="*/ 5047 h 634"/>
              <a:gd name="T20" fmla="*/ 100905 w 561"/>
              <a:gd name="T21" fmla="*/ 0 h 634"/>
              <a:gd name="T22" fmla="*/ 95499 w 561"/>
              <a:gd name="T23" fmla="*/ 5047 h 634"/>
              <a:gd name="T24" fmla="*/ 95499 w 561"/>
              <a:gd name="T25" fmla="*/ 158976 h 634"/>
              <a:gd name="T26" fmla="*/ 58381 w 561"/>
              <a:gd name="T27" fmla="*/ 121845 h 634"/>
              <a:gd name="T28" fmla="*/ 47930 w 561"/>
              <a:gd name="T29" fmla="*/ 121845 h 634"/>
              <a:gd name="T30" fmla="*/ 47930 w 561"/>
              <a:gd name="T31" fmla="*/ 132660 h 634"/>
              <a:gd name="T32" fmla="*/ 169736 w 561"/>
              <a:gd name="T33" fmla="*/ 26316 h 634"/>
              <a:gd name="T34" fmla="*/ 169736 w 561"/>
              <a:gd name="T35" fmla="*/ 26316 h 634"/>
              <a:gd name="T36" fmla="*/ 148474 w 561"/>
              <a:gd name="T37" fmla="*/ 26316 h 634"/>
              <a:gd name="T38" fmla="*/ 148474 w 561"/>
              <a:gd name="T39" fmla="*/ 42177 h 634"/>
              <a:gd name="T40" fmla="*/ 169736 w 561"/>
              <a:gd name="T41" fmla="*/ 42177 h 634"/>
              <a:gd name="T42" fmla="*/ 185953 w 561"/>
              <a:gd name="T43" fmla="*/ 58399 h 634"/>
              <a:gd name="T44" fmla="*/ 185953 w 561"/>
              <a:gd name="T45" fmla="*/ 196106 h 634"/>
              <a:gd name="T46" fmla="*/ 169736 w 561"/>
              <a:gd name="T47" fmla="*/ 211968 h 634"/>
              <a:gd name="T48" fmla="*/ 32073 w 561"/>
              <a:gd name="T49" fmla="*/ 211968 h 634"/>
              <a:gd name="T50" fmla="*/ 15856 w 561"/>
              <a:gd name="T51" fmla="*/ 196106 h 634"/>
              <a:gd name="T52" fmla="*/ 15856 w 561"/>
              <a:gd name="T53" fmla="*/ 58399 h 634"/>
              <a:gd name="T54" fmla="*/ 32073 w 561"/>
              <a:gd name="T55" fmla="*/ 42177 h 634"/>
              <a:gd name="T56" fmla="*/ 53335 w 561"/>
              <a:gd name="T57" fmla="*/ 42177 h 634"/>
              <a:gd name="T58" fmla="*/ 53335 w 561"/>
              <a:gd name="T59" fmla="*/ 26316 h 634"/>
              <a:gd name="T60" fmla="*/ 32073 w 561"/>
              <a:gd name="T61" fmla="*/ 26316 h 634"/>
              <a:gd name="T62" fmla="*/ 0 w 561"/>
              <a:gd name="T63" fmla="*/ 58399 h 634"/>
              <a:gd name="T64" fmla="*/ 0 w 561"/>
              <a:gd name="T65" fmla="*/ 196106 h 634"/>
              <a:gd name="T66" fmla="*/ 32073 w 561"/>
              <a:gd name="T67" fmla="*/ 228190 h 634"/>
              <a:gd name="T68" fmla="*/ 169736 w 561"/>
              <a:gd name="T69" fmla="*/ 228190 h 634"/>
              <a:gd name="T70" fmla="*/ 201810 w 561"/>
              <a:gd name="T71" fmla="*/ 196106 h 634"/>
              <a:gd name="T72" fmla="*/ 201810 w 561"/>
              <a:gd name="T73" fmla="*/ 58399 h 634"/>
              <a:gd name="T74" fmla="*/ 169736 w 561"/>
              <a:gd name="T75" fmla="*/ 26316 h 6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61" h="634">
                <a:moveTo>
                  <a:pt x="133" y="368"/>
                </a:moveTo>
                <a:lnTo>
                  <a:pt x="133" y="368"/>
                </a:lnTo>
                <a:cubicBezTo>
                  <a:pt x="265" y="500"/>
                  <a:pt x="265" y="500"/>
                  <a:pt x="265" y="500"/>
                </a:cubicBezTo>
                <a:lnTo>
                  <a:pt x="280" y="515"/>
                </a:lnTo>
                <a:lnTo>
                  <a:pt x="295" y="500"/>
                </a:lnTo>
                <a:cubicBezTo>
                  <a:pt x="427" y="368"/>
                  <a:pt x="427" y="368"/>
                  <a:pt x="427" y="368"/>
                </a:cubicBezTo>
                <a:cubicBezTo>
                  <a:pt x="442" y="353"/>
                  <a:pt x="442" y="353"/>
                  <a:pt x="427" y="338"/>
                </a:cubicBezTo>
                <a:cubicBezTo>
                  <a:pt x="427" y="338"/>
                  <a:pt x="412" y="338"/>
                  <a:pt x="398" y="338"/>
                </a:cubicBezTo>
                <a:cubicBezTo>
                  <a:pt x="295" y="441"/>
                  <a:pt x="295" y="441"/>
                  <a:pt x="295" y="441"/>
                </a:cubicBezTo>
                <a:cubicBezTo>
                  <a:pt x="295" y="14"/>
                  <a:pt x="295" y="14"/>
                  <a:pt x="295" y="14"/>
                </a:cubicBezTo>
                <a:cubicBezTo>
                  <a:pt x="295" y="14"/>
                  <a:pt x="295" y="0"/>
                  <a:pt x="280" y="0"/>
                </a:cubicBezTo>
                <a:cubicBezTo>
                  <a:pt x="265" y="0"/>
                  <a:pt x="265" y="14"/>
                  <a:pt x="265" y="14"/>
                </a:cubicBezTo>
                <a:cubicBezTo>
                  <a:pt x="265" y="441"/>
                  <a:pt x="265" y="441"/>
                  <a:pt x="265" y="441"/>
                </a:cubicBezTo>
                <a:cubicBezTo>
                  <a:pt x="162" y="338"/>
                  <a:pt x="162" y="338"/>
                  <a:pt x="162" y="338"/>
                </a:cubicBezTo>
                <a:cubicBezTo>
                  <a:pt x="148" y="338"/>
                  <a:pt x="133" y="338"/>
                  <a:pt x="133" y="338"/>
                </a:cubicBezTo>
                <a:cubicBezTo>
                  <a:pt x="118" y="353"/>
                  <a:pt x="118" y="353"/>
                  <a:pt x="133" y="368"/>
                </a:cubicBezTo>
                <a:close/>
                <a:moveTo>
                  <a:pt x="471" y="73"/>
                </a:moveTo>
                <a:lnTo>
                  <a:pt x="471" y="73"/>
                </a:lnTo>
                <a:cubicBezTo>
                  <a:pt x="412" y="73"/>
                  <a:pt x="412" y="73"/>
                  <a:pt x="412" y="73"/>
                </a:cubicBezTo>
                <a:cubicBezTo>
                  <a:pt x="412" y="117"/>
                  <a:pt x="412" y="117"/>
                  <a:pt x="412" y="117"/>
                </a:cubicBezTo>
                <a:cubicBezTo>
                  <a:pt x="471" y="117"/>
                  <a:pt x="471" y="117"/>
                  <a:pt x="471" y="117"/>
                </a:cubicBezTo>
                <a:cubicBezTo>
                  <a:pt x="501" y="117"/>
                  <a:pt x="516" y="132"/>
                  <a:pt x="516" y="162"/>
                </a:cubicBezTo>
                <a:cubicBezTo>
                  <a:pt x="516" y="544"/>
                  <a:pt x="516" y="544"/>
                  <a:pt x="516" y="544"/>
                </a:cubicBezTo>
                <a:cubicBezTo>
                  <a:pt x="516" y="574"/>
                  <a:pt x="501" y="588"/>
                  <a:pt x="471" y="588"/>
                </a:cubicBezTo>
                <a:cubicBezTo>
                  <a:pt x="89" y="588"/>
                  <a:pt x="89" y="588"/>
                  <a:pt x="89" y="588"/>
                </a:cubicBezTo>
                <a:cubicBezTo>
                  <a:pt x="59" y="588"/>
                  <a:pt x="44" y="574"/>
                  <a:pt x="44" y="544"/>
                </a:cubicBezTo>
                <a:cubicBezTo>
                  <a:pt x="44" y="162"/>
                  <a:pt x="44" y="162"/>
                  <a:pt x="44" y="162"/>
                </a:cubicBezTo>
                <a:cubicBezTo>
                  <a:pt x="44" y="132"/>
                  <a:pt x="59" y="117"/>
                  <a:pt x="89" y="117"/>
                </a:cubicBezTo>
                <a:cubicBezTo>
                  <a:pt x="148" y="117"/>
                  <a:pt x="148" y="117"/>
                  <a:pt x="148" y="117"/>
                </a:cubicBezTo>
                <a:cubicBezTo>
                  <a:pt x="148" y="73"/>
                  <a:pt x="148" y="73"/>
                  <a:pt x="148" y="73"/>
                </a:cubicBezTo>
                <a:cubicBezTo>
                  <a:pt x="89" y="73"/>
                  <a:pt x="89" y="73"/>
                  <a:pt x="89" y="73"/>
                </a:cubicBezTo>
                <a:cubicBezTo>
                  <a:pt x="44" y="73"/>
                  <a:pt x="0" y="117"/>
                  <a:pt x="0" y="162"/>
                </a:cubicBezTo>
                <a:cubicBezTo>
                  <a:pt x="0" y="544"/>
                  <a:pt x="0" y="544"/>
                  <a:pt x="0" y="544"/>
                </a:cubicBezTo>
                <a:cubicBezTo>
                  <a:pt x="0" y="588"/>
                  <a:pt x="44" y="633"/>
                  <a:pt x="89" y="633"/>
                </a:cubicBezTo>
                <a:cubicBezTo>
                  <a:pt x="471" y="633"/>
                  <a:pt x="471" y="633"/>
                  <a:pt x="471" y="633"/>
                </a:cubicBezTo>
                <a:cubicBezTo>
                  <a:pt x="516" y="633"/>
                  <a:pt x="560" y="588"/>
                  <a:pt x="560" y="544"/>
                </a:cubicBezTo>
                <a:cubicBezTo>
                  <a:pt x="560" y="162"/>
                  <a:pt x="560" y="162"/>
                  <a:pt x="560" y="162"/>
                </a:cubicBezTo>
                <a:cubicBezTo>
                  <a:pt x="560" y="117"/>
                  <a:pt x="516" y="73"/>
                  <a:pt x="471" y="73"/>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55" name="Freeform 54"/>
          <p:cNvSpPr>
            <a:spLocks noChangeArrowheads="1"/>
          </p:cNvSpPr>
          <p:nvPr/>
        </p:nvSpPr>
        <p:spPr bwMode="auto">
          <a:xfrm>
            <a:off x="9591591" y="2524075"/>
            <a:ext cx="257545" cy="299028"/>
          </a:xfrm>
          <a:custGeom>
            <a:avLst/>
            <a:gdLst>
              <a:gd name="T0" fmla="*/ 154257 w 545"/>
              <a:gd name="T1" fmla="*/ 95530 h 634"/>
              <a:gd name="T2" fmla="*/ 154257 w 545"/>
              <a:gd name="T3" fmla="*/ 95530 h 634"/>
              <a:gd name="T4" fmla="*/ 101152 w 545"/>
              <a:gd name="T5" fmla="*/ 42177 h 634"/>
              <a:gd name="T6" fmla="*/ 95733 w 545"/>
              <a:gd name="T7" fmla="*/ 42177 h 634"/>
              <a:gd name="T8" fmla="*/ 90314 w 545"/>
              <a:gd name="T9" fmla="*/ 42177 h 634"/>
              <a:gd name="T10" fmla="*/ 42628 w 545"/>
              <a:gd name="T11" fmla="*/ 95530 h 634"/>
              <a:gd name="T12" fmla="*/ 42628 w 545"/>
              <a:gd name="T13" fmla="*/ 105984 h 634"/>
              <a:gd name="T14" fmla="*/ 53105 w 545"/>
              <a:gd name="T15" fmla="*/ 105984 h 634"/>
              <a:gd name="T16" fmla="*/ 90314 w 545"/>
              <a:gd name="T17" fmla="*/ 68853 h 634"/>
              <a:gd name="T18" fmla="*/ 90314 w 545"/>
              <a:gd name="T19" fmla="*/ 217375 h 634"/>
              <a:gd name="T20" fmla="*/ 95733 w 545"/>
              <a:gd name="T21" fmla="*/ 228190 h 634"/>
              <a:gd name="T22" fmla="*/ 106210 w 545"/>
              <a:gd name="T23" fmla="*/ 217375 h 634"/>
              <a:gd name="T24" fmla="*/ 106210 w 545"/>
              <a:gd name="T25" fmla="*/ 68853 h 634"/>
              <a:gd name="T26" fmla="*/ 143780 w 545"/>
              <a:gd name="T27" fmla="*/ 105984 h 634"/>
              <a:gd name="T28" fmla="*/ 154257 w 545"/>
              <a:gd name="T29" fmla="*/ 105984 h 634"/>
              <a:gd name="T30" fmla="*/ 154257 w 545"/>
              <a:gd name="T31" fmla="*/ 95530 h 634"/>
              <a:gd name="T32" fmla="*/ 170152 w 545"/>
              <a:gd name="T33" fmla="*/ 0 h 634"/>
              <a:gd name="T34" fmla="*/ 170152 w 545"/>
              <a:gd name="T35" fmla="*/ 0 h 634"/>
              <a:gd name="T36" fmla="*/ 26372 w 545"/>
              <a:gd name="T37" fmla="*/ 0 h 634"/>
              <a:gd name="T38" fmla="*/ 0 w 545"/>
              <a:gd name="T39" fmla="*/ 26316 h 634"/>
              <a:gd name="T40" fmla="*/ 0 w 545"/>
              <a:gd name="T41" fmla="*/ 169790 h 634"/>
              <a:gd name="T42" fmla="*/ 26372 w 545"/>
              <a:gd name="T43" fmla="*/ 196106 h 634"/>
              <a:gd name="T44" fmla="*/ 47686 w 545"/>
              <a:gd name="T45" fmla="*/ 196106 h 634"/>
              <a:gd name="T46" fmla="*/ 47686 w 545"/>
              <a:gd name="T47" fmla="*/ 185652 h 634"/>
              <a:gd name="T48" fmla="*/ 26372 w 545"/>
              <a:gd name="T49" fmla="*/ 185652 h 634"/>
              <a:gd name="T50" fmla="*/ 10476 w 545"/>
              <a:gd name="T51" fmla="*/ 169790 h 634"/>
              <a:gd name="T52" fmla="*/ 10476 w 545"/>
              <a:gd name="T53" fmla="*/ 26316 h 634"/>
              <a:gd name="T54" fmla="*/ 26372 w 545"/>
              <a:gd name="T55" fmla="*/ 15862 h 634"/>
              <a:gd name="T56" fmla="*/ 170152 w 545"/>
              <a:gd name="T57" fmla="*/ 15862 h 634"/>
              <a:gd name="T58" fmla="*/ 180628 w 545"/>
              <a:gd name="T59" fmla="*/ 26316 h 634"/>
              <a:gd name="T60" fmla="*/ 180628 w 545"/>
              <a:gd name="T61" fmla="*/ 169790 h 634"/>
              <a:gd name="T62" fmla="*/ 170152 w 545"/>
              <a:gd name="T63" fmla="*/ 185652 h 634"/>
              <a:gd name="T64" fmla="*/ 148838 w 545"/>
              <a:gd name="T65" fmla="*/ 185652 h 634"/>
              <a:gd name="T66" fmla="*/ 148838 w 545"/>
              <a:gd name="T67" fmla="*/ 196106 h 634"/>
              <a:gd name="T68" fmla="*/ 170152 w 545"/>
              <a:gd name="T69" fmla="*/ 196106 h 634"/>
              <a:gd name="T70" fmla="*/ 196524 w 545"/>
              <a:gd name="T71" fmla="*/ 169790 h 634"/>
              <a:gd name="T72" fmla="*/ 196524 w 545"/>
              <a:gd name="T73" fmla="*/ 26316 h 634"/>
              <a:gd name="T74" fmla="*/ 170152 w 545"/>
              <a:gd name="T75" fmla="*/ 0 h 6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45" h="634">
                <a:moveTo>
                  <a:pt x="427" y="265"/>
                </a:moveTo>
                <a:lnTo>
                  <a:pt x="427" y="265"/>
                </a:lnTo>
                <a:cubicBezTo>
                  <a:pt x="280" y="117"/>
                  <a:pt x="280" y="117"/>
                  <a:pt x="280" y="117"/>
                </a:cubicBezTo>
                <a:cubicBezTo>
                  <a:pt x="280" y="117"/>
                  <a:pt x="280" y="117"/>
                  <a:pt x="265" y="117"/>
                </a:cubicBezTo>
                <a:cubicBezTo>
                  <a:pt x="265" y="117"/>
                  <a:pt x="265" y="117"/>
                  <a:pt x="250" y="117"/>
                </a:cubicBezTo>
                <a:cubicBezTo>
                  <a:pt x="118" y="265"/>
                  <a:pt x="118" y="265"/>
                  <a:pt x="118" y="265"/>
                </a:cubicBezTo>
                <a:cubicBezTo>
                  <a:pt x="118" y="265"/>
                  <a:pt x="118" y="279"/>
                  <a:pt x="118" y="294"/>
                </a:cubicBezTo>
                <a:cubicBezTo>
                  <a:pt x="132" y="294"/>
                  <a:pt x="132" y="294"/>
                  <a:pt x="147" y="294"/>
                </a:cubicBezTo>
                <a:cubicBezTo>
                  <a:pt x="250" y="191"/>
                  <a:pt x="250" y="191"/>
                  <a:pt x="250" y="191"/>
                </a:cubicBezTo>
                <a:cubicBezTo>
                  <a:pt x="250" y="603"/>
                  <a:pt x="250" y="603"/>
                  <a:pt x="250" y="603"/>
                </a:cubicBezTo>
                <a:cubicBezTo>
                  <a:pt x="250" y="618"/>
                  <a:pt x="265" y="633"/>
                  <a:pt x="265" y="633"/>
                </a:cubicBezTo>
                <a:cubicBezTo>
                  <a:pt x="280" y="633"/>
                  <a:pt x="294" y="618"/>
                  <a:pt x="294" y="603"/>
                </a:cubicBezTo>
                <a:cubicBezTo>
                  <a:pt x="294" y="191"/>
                  <a:pt x="294" y="191"/>
                  <a:pt x="294" y="191"/>
                </a:cubicBezTo>
                <a:cubicBezTo>
                  <a:pt x="398" y="294"/>
                  <a:pt x="398" y="294"/>
                  <a:pt x="398" y="294"/>
                </a:cubicBezTo>
                <a:cubicBezTo>
                  <a:pt x="398" y="294"/>
                  <a:pt x="412" y="294"/>
                  <a:pt x="427" y="294"/>
                </a:cubicBezTo>
                <a:cubicBezTo>
                  <a:pt x="427" y="279"/>
                  <a:pt x="427" y="265"/>
                  <a:pt x="427" y="265"/>
                </a:cubicBezTo>
                <a:close/>
                <a:moveTo>
                  <a:pt x="471" y="0"/>
                </a:moveTo>
                <a:lnTo>
                  <a:pt x="471" y="0"/>
                </a:lnTo>
                <a:cubicBezTo>
                  <a:pt x="73" y="0"/>
                  <a:pt x="73" y="0"/>
                  <a:pt x="73" y="0"/>
                </a:cubicBezTo>
                <a:cubicBezTo>
                  <a:pt x="29" y="0"/>
                  <a:pt x="0" y="29"/>
                  <a:pt x="0" y="73"/>
                </a:cubicBezTo>
                <a:cubicBezTo>
                  <a:pt x="0" y="471"/>
                  <a:pt x="0" y="471"/>
                  <a:pt x="0" y="471"/>
                </a:cubicBezTo>
                <a:cubicBezTo>
                  <a:pt x="0" y="515"/>
                  <a:pt x="29" y="544"/>
                  <a:pt x="73" y="544"/>
                </a:cubicBezTo>
                <a:cubicBezTo>
                  <a:pt x="132" y="544"/>
                  <a:pt x="132" y="544"/>
                  <a:pt x="132" y="544"/>
                </a:cubicBezTo>
                <a:cubicBezTo>
                  <a:pt x="132" y="515"/>
                  <a:pt x="132" y="515"/>
                  <a:pt x="132" y="515"/>
                </a:cubicBezTo>
                <a:cubicBezTo>
                  <a:pt x="73" y="515"/>
                  <a:pt x="73" y="515"/>
                  <a:pt x="73" y="515"/>
                </a:cubicBezTo>
                <a:cubicBezTo>
                  <a:pt x="59" y="515"/>
                  <a:pt x="29" y="485"/>
                  <a:pt x="29" y="471"/>
                </a:cubicBezTo>
                <a:cubicBezTo>
                  <a:pt x="29" y="73"/>
                  <a:pt x="29" y="73"/>
                  <a:pt x="29" y="73"/>
                </a:cubicBezTo>
                <a:cubicBezTo>
                  <a:pt x="29" y="58"/>
                  <a:pt x="59" y="44"/>
                  <a:pt x="73" y="44"/>
                </a:cubicBezTo>
                <a:cubicBezTo>
                  <a:pt x="471" y="44"/>
                  <a:pt x="471" y="44"/>
                  <a:pt x="471" y="44"/>
                </a:cubicBezTo>
                <a:cubicBezTo>
                  <a:pt x="486" y="44"/>
                  <a:pt x="500" y="58"/>
                  <a:pt x="500" y="73"/>
                </a:cubicBezTo>
                <a:cubicBezTo>
                  <a:pt x="500" y="471"/>
                  <a:pt x="500" y="471"/>
                  <a:pt x="500" y="471"/>
                </a:cubicBezTo>
                <a:cubicBezTo>
                  <a:pt x="500" y="485"/>
                  <a:pt x="486" y="515"/>
                  <a:pt x="471" y="515"/>
                </a:cubicBezTo>
                <a:cubicBezTo>
                  <a:pt x="412" y="515"/>
                  <a:pt x="412" y="515"/>
                  <a:pt x="412" y="515"/>
                </a:cubicBezTo>
                <a:cubicBezTo>
                  <a:pt x="412" y="544"/>
                  <a:pt x="412" y="544"/>
                  <a:pt x="412" y="544"/>
                </a:cubicBezTo>
                <a:cubicBezTo>
                  <a:pt x="471" y="544"/>
                  <a:pt x="471" y="544"/>
                  <a:pt x="471" y="544"/>
                </a:cubicBezTo>
                <a:cubicBezTo>
                  <a:pt x="515" y="544"/>
                  <a:pt x="544" y="515"/>
                  <a:pt x="544" y="471"/>
                </a:cubicBezTo>
                <a:cubicBezTo>
                  <a:pt x="544" y="73"/>
                  <a:pt x="544" y="73"/>
                  <a:pt x="544" y="73"/>
                </a:cubicBezTo>
                <a:cubicBezTo>
                  <a:pt x="544" y="29"/>
                  <a:pt x="515" y="0"/>
                  <a:pt x="471" y="0"/>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56" name="Freeform 55"/>
          <p:cNvSpPr>
            <a:spLocks noChangeArrowheads="1"/>
          </p:cNvSpPr>
          <p:nvPr/>
        </p:nvSpPr>
        <p:spPr bwMode="auto">
          <a:xfrm>
            <a:off x="9093785" y="2544818"/>
            <a:ext cx="290386" cy="257545"/>
          </a:xfrm>
          <a:custGeom>
            <a:avLst/>
            <a:gdLst>
              <a:gd name="T0" fmla="*/ 216253 w 619"/>
              <a:gd name="T1" fmla="*/ 90295 h 545"/>
              <a:gd name="T2" fmla="*/ 216253 w 619"/>
              <a:gd name="T3" fmla="*/ 90295 h 545"/>
              <a:gd name="T4" fmla="*/ 63477 w 619"/>
              <a:gd name="T5" fmla="*/ 90295 h 545"/>
              <a:gd name="T6" fmla="*/ 100416 w 619"/>
              <a:gd name="T7" fmla="*/ 53093 h 545"/>
              <a:gd name="T8" fmla="*/ 100416 w 619"/>
              <a:gd name="T9" fmla="*/ 42619 h 545"/>
              <a:gd name="T10" fmla="*/ 89657 w 619"/>
              <a:gd name="T11" fmla="*/ 42619 h 545"/>
              <a:gd name="T12" fmla="*/ 42318 w 619"/>
              <a:gd name="T13" fmla="*/ 90295 h 545"/>
              <a:gd name="T14" fmla="*/ 42318 w 619"/>
              <a:gd name="T15" fmla="*/ 95713 h 545"/>
              <a:gd name="T16" fmla="*/ 42318 w 619"/>
              <a:gd name="T17" fmla="*/ 101130 h 545"/>
              <a:gd name="T18" fmla="*/ 89657 w 619"/>
              <a:gd name="T19" fmla="*/ 154224 h 545"/>
              <a:gd name="T20" fmla="*/ 100416 w 619"/>
              <a:gd name="T21" fmla="*/ 154224 h 545"/>
              <a:gd name="T22" fmla="*/ 100416 w 619"/>
              <a:gd name="T23" fmla="*/ 143388 h 545"/>
              <a:gd name="T24" fmla="*/ 63477 w 619"/>
              <a:gd name="T25" fmla="*/ 106187 h 545"/>
              <a:gd name="T26" fmla="*/ 216253 w 619"/>
              <a:gd name="T27" fmla="*/ 106187 h 545"/>
              <a:gd name="T28" fmla="*/ 221632 w 619"/>
              <a:gd name="T29" fmla="*/ 95713 h 545"/>
              <a:gd name="T30" fmla="*/ 216253 w 619"/>
              <a:gd name="T31" fmla="*/ 90295 h 545"/>
              <a:gd name="T32" fmla="*/ 179314 w 619"/>
              <a:gd name="T33" fmla="*/ 170116 h 545"/>
              <a:gd name="T34" fmla="*/ 179314 w 619"/>
              <a:gd name="T35" fmla="*/ 170116 h 545"/>
              <a:gd name="T36" fmla="*/ 168914 w 619"/>
              <a:gd name="T37" fmla="*/ 180590 h 545"/>
              <a:gd name="T38" fmla="*/ 26180 w 619"/>
              <a:gd name="T39" fmla="*/ 180590 h 545"/>
              <a:gd name="T40" fmla="*/ 10400 w 619"/>
              <a:gd name="T41" fmla="*/ 170116 h 545"/>
              <a:gd name="T42" fmla="*/ 10400 w 619"/>
              <a:gd name="T43" fmla="*/ 26366 h 545"/>
              <a:gd name="T44" fmla="*/ 26180 w 619"/>
              <a:gd name="T45" fmla="*/ 10474 h 545"/>
              <a:gd name="T46" fmla="*/ 168914 w 619"/>
              <a:gd name="T47" fmla="*/ 10474 h 545"/>
              <a:gd name="T48" fmla="*/ 179314 w 619"/>
              <a:gd name="T49" fmla="*/ 26366 h 545"/>
              <a:gd name="T50" fmla="*/ 179314 w 619"/>
              <a:gd name="T51" fmla="*/ 47676 h 545"/>
              <a:gd name="T52" fmla="*/ 195452 w 619"/>
              <a:gd name="T53" fmla="*/ 47676 h 545"/>
              <a:gd name="T54" fmla="*/ 195452 w 619"/>
              <a:gd name="T55" fmla="*/ 26366 h 545"/>
              <a:gd name="T56" fmla="*/ 168914 w 619"/>
              <a:gd name="T57" fmla="*/ 0 h 545"/>
              <a:gd name="T58" fmla="*/ 26180 w 619"/>
              <a:gd name="T59" fmla="*/ 0 h 545"/>
              <a:gd name="T60" fmla="*/ 0 w 619"/>
              <a:gd name="T61" fmla="*/ 26366 h 545"/>
              <a:gd name="T62" fmla="*/ 0 w 619"/>
              <a:gd name="T63" fmla="*/ 170116 h 545"/>
              <a:gd name="T64" fmla="*/ 26180 w 619"/>
              <a:gd name="T65" fmla="*/ 196482 h 545"/>
              <a:gd name="T66" fmla="*/ 168914 w 619"/>
              <a:gd name="T67" fmla="*/ 196482 h 545"/>
              <a:gd name="T68" fmla="*/ 195452 w 619"/>
              <a:gd name="T69" fmla="*/ 170116 h 545"/>
              <a:gd name="T70" fmla="*/ 195452 w 619"/>
              <a:gd name="T71" fmla="*/ 148806 h 545"/>
              <a:gd name="T72" fmla="*/ 179314 w 619"/>
              <a:gd name="T73" fmla="*/ 148806 h 545"/>
              <a:gd name="T74" fmla="*/ 179314 w 619"/>
              <a:gd name="T75" fmla="*/ 170116 h 54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19" h="545">
                <a:moveTo>
                  <a:pt x="603" y="250"/>
                </a:moveTo>
                <a:lnTo>
                  <a:pt x="603" y="250"/>
                </a:lnTo>
                <a:cubicBezTo>
                  <a:pt x="177" y="250"/>
                  <a:pt x="177" y="250"/>
                  <a:pt x="177" y="250"/>
                </a:cubicBezTo>
                <a:cubicBezTo>
                  <a:pt x="280" y="147"/>
                  <a:pt x="280" y="147"/>
                  <a:pt x="280" y="147"/>
                </a:cubicBezTo>
                <a:cubicBezTo>
                  <a:pt x="294" y="132"/>
                  <a:pt x="294" y="132"/>
                  <a:pt x="280" y="118"/>
                </a:cubicBezTo>
                <a:cubicBezTo>
                  <a:pt x="280" y="118"/>
                  <a:pt x="265" y="118"/>
                  <a:pt x="250" y="118"/>
                </a:cubicBezTo>
                <a:cubicBezTo>
                  <a:pt x="118" y="250"/>
                  <a:pt x="118" y="250"/>
                  <a:pt x="118" y="250"/>
                </a:cubicBezTo>
                <a:cubicBezTo>
                  <a:pt x="118" y="265"/>
                  <a:pt x="118" y="265"/>
                  <a:pt x="118" y="265"/>
                </a:cubicBezTo>
                <a:cubicBezTo>
                  <a:pt x="118" y="280"/>
                  <a:pt x="118" y="280"/>
                  <a:pt x="118" y="280"/>
                </a:cubicBezTo>
                <a:cubicBezTo>
                  <a:pt x="250" y="427"/>
                  <a:pt x="250" y="427"/>
                  <a:pt x="250" y="427"/>
                </a:cubicBezTo>
                <a:cubicBezTo>
                  <a:pt x="265" y="427"/>
                  <a:pt x="280" y="427"/>
                  <a:pt x="280" y="427"/>
                </a:cubicBezTo>
                <a:cubicBezTo>
                  <a:pt x="294" y="412"/>
                  <a:pt x="294" y="397"/>
                  <a:pt x="280" y="397"/>
                </a:cubicBezTo>
                <a:cubicBezTo>
                  <a:pt x="177" y="294"/>
                  <a:pt x="177" y="294"/>
                  <a:pt x="177" y="294"/>
                </a:cubicBezTo>
                <a:cubicBezTo>
                  <a:pt x="603" y="294"/>
                  <a:pt x="603" y="294"/>
                  <a:pt x="603" y="294"/>
                </a:cubicBezTo>
                <a:cubicBezTo>
                  <a:pt x="618" y="294"/>
                  <a:pt x="618" y="280"/>
                  <a:pt x="618" y="265"/>
                </a:cubicBezTo>
                <a:cubicBezTo>
                  <a:pt x="618" y="265"/>
                  <a:pt x="618" y="250"/>
                  <a:pt x="603" y="250"/>
                </a:cubicBezTo>
                <a:close/>
                <a:moveTo>
                  <a:pt x="500" y="471"/>
                </a:moveTo>
                <a:lnTo>
                  <a:pt x="500" y="471"/>
                </a:lnTo>
                <a:cubicBezTo>
                  <a:pt x="500" y="486"/>
                  <a:pt x="486" y="500"/>
                  <a:pt x="471" y="500"/>
                </a:cubicBezTo>
                <a:cubicBezTo>
                  <a:pt x="73" y="500"/>
                  <a:pt x="73" y="500"/>
                  <a:pt x="73" y="500"/>
                </a:cubicBezTo>
                <a:cubicBezTo>
                  <a:pt x="59" y="500"/>
                  <a:pt x="29" y="486"/>
                  <a:pt x="29" y="471"/>
                </a:cubicBezTo>
                <a:cubicBezTo>
                  <a:pt x="29" y="73"/>
                  <a:pt x="29" y="73"/>
                  <a:pt x="29" y="73"/>
                </a:cubicBezTo>
                <a:cubicBezTo>
                  <a:pt x="29" y="59"/>
                  <a:pt x="59" y="29"/>
                  <a:pt x="73" y="29"/>
                </a:cubicBezTo>
                <a:cubicBezTo>
                  <a:pt x="471" y="29"/>
                  <a:pt x="471" y="29"/>
                  <a:pt x="471" y="29"/>
                </a:cubicBezTo>
                <a:cubicBezTo>
                  <a:pt x="486" y="29"/>
                  <a:pt x="500" y="59"/>
                  <a:pt x="500" y="73"/>
                </a:cubicBezTo>
                <a:cubicBezTo>
                  <a:pt x="500" y="132"/>
                  <a:pt x="500" y="132"/>
                  <a:pt x="500" y="132"/>
                </a:cubicBezTo>
                <a:cubicBezTo>
                  <a:pt x="545" y="132"/>
                  <a:pt x="545" y="132"/>
                  <a:pt x="545" y="132"/>
                </a:cubicBezTo>
                <a:cubicBezTo>
                  <a:pt x="545" y="73"/>
                  <a:pt x="545" y="73"/>
                  <a:pt x="545" y="73"/>
                </a:cubicBezTo>
                <a:cubicBezTo>
                  <a:pt x="545" y="29"/>
                  <a:pt x="515" y="0"/>
                  <a:pt x="471" y="0"/>
                </a:cubicBezTo>
                <a:cubicBezTo>
                  <a:pt x="73" y="0"/>
                  <a:pt x="73" y="0"/>
                  <a:pt x="73" y="0"/>
                </a:cubicBezTo>
                <a:cubicBezTo>
                  <a:pt x="29" y="0"/>
                  <a:pt x="0" y="29"/>
                  <a:pt x="0" y="73"/>
                </a:cubicBezTo>
                <a:cubicBezTo>
                  <a:pt x="0" y="471"/>
                  <a:pt x="0" y="471"/>
                  <a:pt x="0" y="471"/>
                </a:cubicBezTo>
                <a:cubicBezTo>
                  <a:pt x="0" y="515"/>
                  <a:pt x="29" y="544"/>
                  <a:pt x="73" y="544"/>
                </a:cubicBezTo>
                <a:cubicBezTo>
                  <a:pt x="471" y="544"/>
                  <a:pt x="471" y="544"/>
                  <a:pt x="471" y="544"/>
                </a:cubicBezTo>
                <a:cubicBezTo>
                  <a:pt x="515" y="544"/>
                  <a:pt x="545" y="515"/>
                  <a:pt x="545" y="471"/>
                </a:cubicBezTo>
                <a:cubicBezTo>
                  <a:pt x="545" y="412"/>
                  <a:pt x="545" y="412"/>
                  <a:pt x="545" y="412"/>
                </a:cubicBezTo>
                <a:cubicBezTo>
                  <a:pt x="500" y="412"/>
                  <a:pt x="500" y="412"/>
                  <a:pt x="500" y="412"/>
                </a:cubicBezTo>
                <a:lnTo>
                  <a:pt x="500" y="471"/>
                </a:lnTo>
                <a:close/>
              </a:path>
            </a:pathLst>
          </a:custGeom>
          <a:solidFill>
            <a:schemeClr val="tx1">
              <a:lumMod val="75000"/>
              <a:lumOff val="25000"/>
            </a:schemeClr>
          </a:solidFill>
          <a:ln>
            <a:noFill/>
          </a:ln>
          <a:effectLst/>
          <a:extLst/>
        </p:spPr>
        <p:txBody>
          <a:bodyPr wrap="none" anchor="ctr"/>
          <a:lstStyle/>
          <a:p>
            <a:endParaRPr lang="en-US" sz="2700"/>
          </a:p>
        </p:txBody>
      </p:sp>
      <p:sp>
        <p:nvSpPr>
          <p:cNvPr id="57" name="Freeform 56"/>
          <p:cNvSpPr>
            <a:spLocks noChangeArrowheads="1"/>
          </p:cNvSpPr>
          <p:nvPr/>
        </p:nvSpPr>
        <p:spPr bwMode="auto">
          <a:xfrm>
            <a:off x="8608083" y="2544818"/>
            <a:ext cx="299028" cy="257545"/>
          </a:xfrm>
          <a:custGeom>
            <a:avLst/>
            <a:gdLst>
              <a:gd name="T0" fmla="*/ 122231 w 634"/>
              <a:gd name="T1" fmla="*/ 143388 h 545"/>
              <a:gd name="T2" fmla="*/ 122231 w 634"/>
              <a:gd name="T3" fmla="*/ 143388 h 545"/>
              <a:gd name="T4" fmla="*/ 122231 w 634"/>
              <a:gd name="T5" fmla="*/ 154224 h 545"/>
              <a:gd name="T6" fmla="*/ 133048 w 634"/>
              <a:gd name="T7" fmla="*/ 154224 h 545"/>
              <a:gd name="T8" fmla="*/ 186051 w 634"/>
              <a:gd name="T9" fmla="*/ 101130 h 545"/>
              <a:gd name="T10" fmla="*/ 186051 w 634"/>
              <a:gd name="T11" fmla="*/ 95713 h 545"/>
              <a:gd name="T12" fmla="*/ 186051 w 634"/>
              <a:gd name="T13" fmla="*/ 90295 h 545"/>
              <a:gd name="T14" fmla="*/ 133048 w 634"/>
              <a:gd name="T15" fmla="*/ 42619 h 545"/>
              <a:gd name="T16" fmla="*/ 122231 w 634"/>
              <a:gd name="T17" fmla="*/ 42619 h 545"/>
              <a:gd name="T18" fmla="*/ 122231 w 634"/>
              <a:gd name="T19" fmla="*/ 53093 h 545"/>
              <a:gd name="T20" fmla="*/ 159369 w 634"/>
              <a:gd name="T21" fmla="*/ 90295 h 545"/>
              <a:gd name="T22" fmla="*/ 10817 w 634"/>
              <a:gd name="T23" fmla="*/ 90295 h 545"/>
              <a:gd name="T24" fmla="*/ 0 w 634"/>
              <a:gd name="T25" fmla="*/ 95713 h 545"/>
              <a:gd name="T26" fmla="*/ 10817 w 634"/>
              <a:gd name="T27" fmla="*/ 106187 h 545"/>
              <a:gd name="T28" fmla="*/ 159369 w 634"/>
              <a:gd name="T29" fmla="*/ 106187 h 545"/>
              <a:gd name="T30" fmla="*/ 122231 w 634"/>
              <a:gd name="T31" fmla="*/ 143388 h 545"/>
              <a:gd name="T32" fmla="*/ 201915 w 634"/>
              <a:gd name="T33" fmla="*/ 0 h 545"/>
              <a:gd name="T34" fmla="*/ 201915 w 634"/>
              <a:gd name="T35" fmla="*/ 0 h 545"/>
              <a:gd name="T36" fmla="*/ 58411 w 634"/>
              <a:gd name="T37" fmla="*/ 0 h 545"/>
              <a:gd name="T38" fmla="*/ 32090 w 634"/>
              <a:gd name="T39" fmla="*/ 26366 h 545"/>
              <a:gd name="T40" fmla="*/ 32090 w 634"/>
              <a:gd name="T41" fmla="*/ 53093 h 545"/>
              <a:gd name="T42" fmla="*/ 42546 w 634"/>
              <a:gd name="T43" fmla="*/ 53093 h 545"/>
              <a:gd name="T44" fmla="*/ 42546 w 634"/>
              <a:gd name="T45" fmla="*/ 26366 h 545"/>
              <a:gd name="T46" fmla="*/ 58411 w 634"/>
              <a:gd name="T47" fmla="*/ 10474 h 545"/>
              <a:gd name="T48" fmla="*/ 201915 w 634"/>
              <a:gd name="T49" fmla="*/ 10474 h 545"/>
              <a:gd name="T50" fmla="*/ 212372 w 634"/>
              <a:gd name="T51" fmla="*/ 26366 h 545"/>
              <a:gd name="T52" fmla="*/ 212372 w 634"/>
              <a:gd name="T53" fmla="*/ 170116 h 545"/>
              <a:gd name="T54" fmla="*/ 201915 w 634"/>
              <a:gd name="T55" fmla="*/ 180590 h 545"/>
              <a:gd name="T56" fmla="*/ 58411 w 634"/>
              <a:gd name="T57" fmla="*/ 180590 h 545"/>
              <a:gd name="T58" fmla="*/ 42546 w 634"/>
              <a:gd name="T59" fmla="*/ 170116 h 545"/>
              <a:gd name="T60" fmla="*/ 42546 w 634"/>
              <a:gd name="T61" fmla="*/ 137971 h 545"/>
              <a:gd name="T62" fmla="*/ 32090 w 634"/>
              <a:gd name="T63" fmla="*/ 137971 h 545"/>
              <a:gd name="T64" fmla="*/ 32090 w 634"/>
              <a:gd name="T65" fmla="*/ 170116 h 545"/>
              <a:gd name="T66" fmla="*/ 58411 w 634"/>
              <a:gd name="T67" fmla="*/ 196482 h 545"/>
              <a:gd name="T68" fmla="*/ 201915 w 634"/>
              <a:gd name="T69" fmla="*/ 196482 h 545"/>
              <a:gd name="T70" fmla="*/ 228236 w 634"/>
              <a:gd name="T71" fmla="*/ 170116 h 545"/>
              <a:gd name="T72" fmla="*/ 228236 w 634"/>
              <a:gd name="T73" fmla="*/ 26366 h 545"/>
              <a:gd name="T74" fmla="*/ 201915 w 634"/>
              <a:gd name="T75" fmla="*/ 0 h 54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34" h="545">
                <a:moveTo>
                  <a:pt x="339" y="397"/>
                </a:moveTo>
                <a:lnTo>
                  <a:pt x="339" y="397"/>
                </a:lnTo>
                <a:cubicBezTo>
                  <a:pt x="339" y="397"/>
                  <a:pt x="339" y="412"/>
                  <a:pt x="339" y="427"/>
                </a:cubicBezTo>
                <a:cubicBezTo>
                  <a:pt x="354" y="427"/>
                  <a:pt x="369" y="427"/>
                  <a:pt x="369" y="427"/>
                </a:cubicBezTo>
                <a:cubicBezTo>
                  <a:pt x="516" y="280"/>
                  <a:pt x="516" y="280"/>
                  <a:pt x="516" y="280"/>
                </a:cubicBezTo>
                <a:cubicBezTo>
                  <a:pt x="516" y="280"/>
                  <a:pt x="516" y="280"/>
                  <a:pt x="516" y="265"/>
                </a:cubicBezTo>
                <a:cubicBezTo>
                  <a:pt x="516" y="265"/>
                  <a:pt x="516" y="265"/>
                  <a:pt x="516" y="250"/>
                </a:cubicBezTo>
                <a:cubicBezTo>
                  <a:pt x="369" y="118"/>
                  <a:pt x="369" y="118"/>
                  <a:pt x="369" y="118"/>
                </a:cubicBezTo>
                <a:cubicBezTo>
                  <a:pt x="369" y="118"/>
                  <a:pt x="354" y="118"/>
                  <a:pt x="339" y="118"/>
                </a:cubicBezTo>
                <a:cubicBezTo>
                  <a:pt x="339" y="132"/>
                  <a:pt x="339" y="132"/>
                  <a:pt x="339" y="147"/>
                </a:cubicBezTo>
                <a:cubicBezTo>
                  <a:pt x="442" y="250"/>
                  <a:pt x="442" y="250"/>
                  <a:pt x="442" y="250"/>
                </a:cubicBezTo>
                <a:cubicBezTo>
                  <a:pt x="30" y="250"/>
                  <a:pt x="30" y="250"/>
                  <a:pt x="30" y="250"/>
                </a:cubicBezTo>
                <a:cubicBezTo>
                  <a:pt x="15" y="250"/>
                  <a:pt x="0" y="265"/>
                  <a:pt x="0" y="265"/>
                </a:cubicBezTo>
                <a:cubicBezTo>
                  <a:pt x="0" y="280"/>
                  <a:pt x="15" y="294"/>
                  <a:pt x="30" y="294"/>
                </a:cubicBezTo>
                <a:cubicBezTo>
                  <a:pt x="442" y="294"/>
                  <a:pt x="442" y="294"/>
                  <a:pt x="442" y="294"/>
                </a:cubicBezTo>
                <a:lnTo>
                  <a:pt x="339" y="397"/>
                </a:lnTo>
                <a:close/>
                <a:moveTo>
                  <a:pt x="560" y="0"/>
                </a:moveTo>
                <a:lnTo>
                  <a:pt x="560" y="0"/>
                </a:lnTo>
                <a:cubicBezTo>
                  <a:pt x="162" y="0"/>
                  <a:pt x="162" y="0"/>
                  <a:pt x="162" y="0"/>
                </a:cubicBezTo>
                <a:cubicBezTo>
                  <a:pt x="118" y="0"/>
                  <a:pt x="89" y="29"/>
                  <a:pt x="89" y="73"/>
                </a:cubicBezTo>
                <a:cubicBezTo>
                  <a:pt x="89" y="147"/>
                  <a:pt x="89" y="147"/>
                  <a:pt x="89" y="147"/>
                </a:cubicBezTo>
                <a:cubicBezTo>
                  <a:pt x="118" y="147"/>
                  <a:pt x="118" y="147"/>
                  <a:pt x="118" y="147"/>
                </a:cubicBezTo>
                <a:cubicBezTo>
                  <a:pt x="118" y="73"/>
                  <a:pt x="118" y="73"/>
                  <a:pt x="118" y="73"/>
                </a:cubicBezTo>
                <a:cubicBezTo>
                  <a:pt x="118" y="59"/>
                  <a:pt x="148" y="29"/>
                  <a:pt x="162" y="29"/>
                </a:cubicBezTo>
                <a:cubicBezTo>
                  <a:pt x="560" y="29"/>
                  <a:pt x="560" y="29"/>
                  <a:pt x="560" y="29"/>
                </a:cubicBezTo>
                <a:cubicBezTo>
                  <a:pt x="575" y="29"/>
                  <a:pt x="589" y="59"/>
                  <a:pt x="589" y="73"/>
                </a:cubicBezTo>
                <a:cubicBezTo>
                  <a:pt x="589" y="471"/>
                  <a:pt x="589" y="471"/>
                  <a:pt x="589" y="471"/>
                </a:cubicBezTo>
                <a:cubicBezTo>
                  <a:pt x="589" y="486"/>
                  <a:pt x="575" y="500"/>
                  <a:pt x="560" y="500"/>
                </a:cubicBezTo>
                <a:cubicBezTo>
                  <a:pt x="162" y="500"/>
                  <a:pt x="162" y="500"/>
                  <a:pt x="162" y="500"/>
                </a:cubicBezTo>
                <a:cubicBezTo>
                  <a:pt x="148" y="500"/>
                  <a:pt x="118" y="486"/>
                  <a:pt x="118" y="471"/>
                </a:cubicBezTo>
                <a:cubicBezTo>
                  <a:pt x="118" y="382"/>
                  <a:pt x="118" y="382"/>
                  <a:pt x="118" y="382"/>
                </a:cubicBezTo>
                <a:cubicBezTo>
                  <a:pt x="89" y="382"/>
                  <a:pt x="89" y="382"/>
                  <a:pt x="89" y="382"/>
                </a:cubicBezTo>
                <a:cubicBezTo>
                  <a:pt x="89" y="471"/>
                  <a:pt x="89" y="471"/>
                  <a:pt x="89" y="471"/>
                </a:cubicBezTo>
                <a:cubicBezTo>
                  <a:pt x="89" y="515"/>
                  <a:pt x="118" y="544"/>
                  <a:pt x="162" y="544"/>
                </a:cubicBezTo>
                <a:cubicBezTo>
                  <a:pt x="560" y="544"/>
                  <a:pt x="560" y="544"/>
                  <a:pt x="560" y="544"/>
                </a:cubicBezTo>
                <a:cubicBezTo>
                  <a:pt x="604" y="544"/>
                  <a:pt x="633" y="515"/>
                  <a:pt x="633" y="471"/>
                </a:cubicBezTo>
                <a:cubicBezTo>
                  <a:pt x="633" y="73"/>
                  <a:pt x="633" y="73"/>
                  <a:pt x="633" y="73"/>
                </a:cubicBezTo>
                <a:cubicBezTo>
                  <a:pt x="633" y="29"/>
                  <a:pt x="604" y="0"/>
                  <a:pt x="560" y="0"/>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58" name="Freeform 57"/>
          <p:cNvSpPr>
            <a:spLocks noChangeArrowheads="1"/>
          </p:cNvSpPr>
          <p:nvPr/>
        </p:nvSpPr>
        <p:spPr bwMode="auto">
          <a:xfrm>
            <a:off x="8150034" y="2544818"/>
            <a:ext cx="257545" cy="257545"/>
          </a:xfrm>
          <a:custGeom>
            <a:avLst/>
            <a:gdLst>
              <a:gd name="T0" fmla="*/ 191466 w 545"/>
              <a:gd name="T1" fmla="*/ 0 h 545"/>
              <a:gd name="T2" fmla="*/ 191466 w 545"/>
              <a:gd name="T3" fmla="*/ 0 h 545"/>
              <a:gd name="T4" fmla="*/ 138000 w 545"/>
              <a:gd name="T5" fmla="*/ 0 h 545"/>
              <a:gd name="T6" fmla="*/ 132943 w 545"/>
              <a:gd name="T7" fmla="*/ 5057 h 545"/>
              <a:gd name="T8" fmla="*/ 138000 w 545"/>
              <a:gd name="T9" fmla="*/ 10474 h 545"/>
              <a:gd name="T10" fmla="*/ 170152 w 545"/>
              <a:gd name="T11" fmla="*/ 10474 h 545"/>
              <a:gd name="T12" fmla="*/ 63942 w 545"/>
              <a:gd name="T13" fmla="*/ 111605 h 545"/>
              <a:gd name="T14" fmla="*/ 63942 w 545"/>
              <a:gd name="T15" fmla="*/ 122440 h 545"/>
              <a:gd name="T16" fmla="*/ 74419 w 545"/>
              <a:gd name="T17" fmla="*/ 122440 h 545"/>
              <a:gd name="T18" fmla="*/ 180628 w 545"/>
              <a:gd name="T19" fmla="*/ 21310 h 545"/>
              <a:gd name="T20" fmla="*/ 180628 w 545"/>
              <a:gd name="T21" fmla="*/ 53093 h 545"/>
              <a:gd name="T22" fmla="*/ 191466 w 545"/>
              <a:gd name="T23" fmla="*/ 63929 h 545"/>
              <a:gd name="T24" fmla="*/ 196524 w 545"/>
              <a:gd name="T25" fmla="*/ 53093 h 545"/>
              <a:gd name="T26" fmla="*/ 196524 w 545"/>
              <a:gd name="T27" fmla="*/ 5057 h 545"/>
              <a:gd name="T28" fmla="*/ 191466 w 545"/>
              <a:gd name="T29" fmla="*/ 0 h 545"/>
              <a:gd name="T30" fmla="*/ 180628 w 545"/>
              <a:gd name="T31" fmla="*/ 170116 h 545"/>
              <a:gd name="T32" fmla="*/ 180628 w 545"/>
              <a:gd name="T33" fmla="*/ 170116 h 545"/>
              <a:gd name="T34" fmla="*/ 170152 w 545"/>
              <a:gd name="T35" fmla="*/ 180590 h 545"/>
              <a:gd name="T36" fmla="*/ 26372 w 545"/>
              <a:gd name="T37" fmla="*/ 180590 h 545"/>
              <a:gd name="T38" fmla="*/ 10476 w 545"/>
              <a:gd name="T39" fmla="*/ 170116 h 545"/>
              <a:gd name="T40" fmla="*/ 10476 w 545"/>
              <a:gd name="T41" fmla="*/ 26366 h 545"/>
              <a:gd name="T42" fmla="*/ 26372 w 545"/>
              <a:gd name="T43" fmla="*/ 10474 h 545"/>
              <a:gd name="T44" fmla="*/ 106210 w 545"/>
              <a:gd name="T45" fmla="*/ 10474 h 545"/>
              <a:gd name="T46" fmla="*/ 106210 w 545"/>
              <a:gd name="T47" fmla="*/ 0 h 545"/>
              <a:gd name="T48" fmla="*/ 26372 w 545"/>
              <a:gd name="T49" fmla="*/ 0 h 545"/>
              <a:gd name="T50" fmla="*/ 0 w 545"/>
              <a:gd name="T51" fmla="*/ 31784 h 545"/>
              <a:gd name="T52" fmla="*/ 0 w 545"/>
              <a:gd name="T53" fmla="*/ 170116 h 545"/>
              <a:gd name="T54" fmla="*/ 26372 w 545"/>
              <a:gd name="T55" fmla="*/ 196482 h 545"/>
              <a:gd name="T56" fmla="*/ 164733 w 545"/>
              <a:gd name="T57" fmla="*/ 196482 h 545"/>
              <a:gd name="T58" fmla="*/ 196524 w 545"/>
              <a:gd name="T59" fmla="*/ 170116 h 545"/>
              <a:gd name="T60" fmla="*/ 196524 w 545"/>
              <a:gd name="T61" fmla="*/ 90295 h 545"/>
              <a:gd name="T62" fmla="*/ 180628 w 545"/>
              <a:gd name="T63" fmla="*/ 90295 h 545"/>
              <a:gd name="T64" fmla="*/ 180628 w 545"/>
              <a:gd name="T65" fmla="*/ 170116 h 5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45" h="545">
                <a:moveTo>
                  <a:pt x="530" y="0"/>
                </a:moveTo>
                <a:lnTo>
                  <a:pt x="530" y="0"/>
                </a:lnTo>
                <a:cubicBezTo>
                  <a:pt x="382" y="0"/>
                  <a:pt x="382" y="0"/>
                  <a:pt x="382" y="0"/>
                </a:cubicBezTo>
                <a:cubicBezTo>
                  <a:pt x="382" y="0"/>
                  <a:pt x="368" y="0"/>
                  <a:pt x="368" y="14"/>
                </a:cubicBezTo>
                <a:cubicBezTo>
                  <a:pt x="368" y="29"/>
                  <a:pt x="382" y="29"/>
                  <a:pt x="382" y="29"/>
                </a:cubicBezTo>
                <a:cubicBezTo>
                  <a:pt x="471" y="29"/>
                  <a:pt x="471" y="29"/>
                  <a:pt x="471" y="29"/>
                </a:cubicBezTo>
                <a:cubicBezTo>
                  <a:pt x="177" y="309"/>
                  <a:pt x="177" y="309"/>
                  <a:pt x="177" y="309"/>
                </a:cubicBezTo>
                <a:cubicBezTo>
                  <a:pt x="177" y="324"/>
                  <a:pt x="177" y="339"/>
                  <a:pt x="177" y="339"/>
                </a:cubicBezTo>
                <a:cubicBezTo>
                  <a:pt x="191" y="353"/>
                  <a:pt x="191" y="353"/>
                  <a:pt x="206" y="339"/>
                </a:cubicBezTo>
                <a:cubicBezTo>
                  <a:pt x="500" y="59"/>
                  <a:pt x="500" y="59"/>
                  <a:pt x="500" y="59"/>
                </a:cubicBezTo>
                <a:cubicBezTo>
                  <a:pt x="500" y="147"/>
                  <a:pt x="500" y="147"/>
                  <a:pt x="500" y="147"/>
                </a:cubicBezTo>
                <a:cubicBezTo>
                  <a:pt x="500" y="162"/>
                  <a:pt x="515" y="177"/>
                  <a:pt x="530" y="177"/>
                </a:cubicBezTo>
                <a:cubicBezTo>
                  <a:pt x="530" y="177"/>
                  <a:pt x="544" y="162"/>
                  <a:pt x="544" y="147"/>
                </a:cubicBezTo>
                <a:cubicBezTo>
                  <a:pt x="544" y="14"/>
                  <a:pt x="544" y="14"/>
                  <a:pt x="544" y="14"/>
                </a:cubicBezTo>
                <a:cubicBezTo>
                  <a:pt x="544" y="0"/>
                  <a:pt x="530" y="0"/>
                  <a:pt x="530" y="0"/>
                </a:cubicBezTo>
                <a:close/>
                <a:moveTo>
                  <a:pt x="500" y="471"/>
                </a:moveTo>
                <a:lnTo>
                  <a:pt x="500" y="471"/>
                </a:lnTo>
                <a:cubicBezTo>
                  <a:pt x="500" y="486"/>
                  <a:pt x="486" y="500"/>
                  <a:pt x="471" y="500"/>
                </a:cubicBezTo>
                <a:cubicBezTo>
                  <a:pt x="73" y="500"/>
                  <a:pt x="73" y="500"/>
                  <a:pt x="73" y="500"/>
                </a:cubicBezTo>
                <a:cubicBezTo>
                  <a:pt x="44" y="500"/>
                  <a:pt x="29" y="486"/>
                  <a:pt x="29" y="471"/>
                </a:cubicBezTo>
                <a:cubicBezTo>
                  <a:pt x="29" y="73"/>
                  <a:pt x="29" y="73"/>
                  <a:pt x="29" y="73"/>
                </a:cubicBezTo>
                <a:cubicBezTo>
                  <a:pt x="29" y="59"/>
                  <a:pt x="59" y="29"/>
                  <a:pt x="73" y="29"/>
                </a:cubicBezTo>
                <a:cubicBezTo>
                  <a:pt x="294" y="29"/>
                  <a:pt x="294" y="29"/>
                  <a:pt x="294" y="29"/>
                </a:cubicBezTo>
                <a:cubicBezTo>
                  <a:pt x="294" y="0"/>
                  <a:pt x="294" y="0"/>
                  <a:pt x="294" y="0"/>
                </a:cubicBezTo>
                <a:cubicBezTo>
                  <a:pt x="73" y="0"/>
                  <a:pt x="73" y="0"/>
                  <a:pt x="73" y="0"/>
                </a:cubicBezTo>
                <a:cubicBezTo>
                  <a:pt x="29" y="0"/>
                  <a:pt x="0" y="44"/>
                  <a:pt x="0" y="88"/>
                </a:cubicBezTo>
                <a:cubicBezTo>
                  <a:pt x="0" y="471"/>
                  <a:pt x="0" y="471"/>
                  <a:pt x="0" y="471"/>
                </a:cubicBezTo>
                <a:cubicBezTo>
                  <a:pt x="0" y="515"/>
                  <a:pt x="29" y="544"/>
                  <a:pt x="73" y="544"/>
                </a:cubicBezTo>
                <a:cubicBezTo>
                  <a:pt x="456" y="544"/>
                  <a:pt x="456" y="544"/>
                  <a:pt x="456" y="544"/>
                </a:cubicBezTo>
                <a:cubicBezTo>
                  <a:pt x="500" y="544"/>
                  <a:pt x="544" y="515"/>
                  <a:pt x="544" y="471"/>
                </a:cubicBezTo>
                <a:cubicBezTo>
                  <a:pt x="544" y="250"/>
                  <a:pt x="544" y="250"/>
                  <a:pt x="544" y="250"/>
                </a:cubicBezTo>
                <a:cubicBezTo>
                  <a:pt x="500" y="250"/>
                  <a:pt x="500" y="250"/>
                  <a:pt x="500" y="250"/>
                </a:cubicBezTo>
                <a:lnTo>
                  <a:pt x="500" y="471"/>
                </a:lnTo>
                <a:close/>
              </a:path>
            </a:pathLst>
          </a:custGeom>
          <a:solidFill>
            <a:schemeClr val="tx1">
              <a:lumMod val="75000"/>
              <a:lumOff val="25000"/>
            </a:schemeClr>
          </a:solidFill>
          <a:ln>
            <a:noFill/>
          </a:ln>
          <a:effectLst/>
          <a:extLst/>
        </p:spPr>
        <p:txBody>
          <a:bodyPr wrap="none" anchor="ctr"/>
          <a:lstStyle/>
          <a:p>
            <a:endParaRPr lang="en-US" sz="2700"/>
          </a:p>
        </p:txBody>
      </p:sp>
      <p:sp>
        <p:nvSpPr>
          <p:cNvPr id="59" name="Freeform 58"/>
          <p:cNvSpPr>
            <a:spLocks noChangeArrowheads="1"/>
          </p:cNvSpPr>
          <p:nvPr/>
        </p:nvSpPr>
        <p:spPr bwMode="auto">
          <a:xfrm>
            <a:off x="7664331" y="2544818"/>
            <a:ext cx="264458" cy="257545"/>
          </a:xfrm>
          <a:custGeom>
            <a:avLst/>
            <a:gdLst>
              <a:gd name="T0" fmla="*/ 185953 w 561"/>
              <a:gd name="T1" fmla="*/ 90295 h 545"/>
              <a:gd name="T2" fmla="*/ 185953 w 561"/>
              <a:gd name="T3" fmla="*/ 90295 h 545"/>
              <a:gd name="T4" fmla="*/ 185953 w 561"/>
              <a:gd name="T5" fmla="*/ 170116 h 545"/>
              <a:gd name="T6" fmla="*/ 169736 w 561"/>
              <a:gd name="T7" fmla="*/ 180590 h 545"/>
              <a:gd name="T8" fmla="*/ 32073 w 561"/>
              <a:gd name="T9" fmla="*/ 180590 h 545"/>
              <a:gd name="T10" fmla="*/ 15856 w 561"/>
              <a:gd name="T11" fmla="*/ 170116 h 545"/>
              <a:gd name="T12" fmla="*/ 15856 w 561"/>
              <a:gd name="T13" fmla="*/ 26366 h 545"/>
              <a:gd name="T14" fmla="*/ 32073 w 561"/>
              <a:gd name="T15" fmla="*/ 10474 h 545"/>
              <a:gd name="T16" fmla="*/ 106310 w 561"/>
              <a:gd name="T17" fmla="*/ 10474 h 545"/>
              <a:gd name="T18" fmla="*/ 106310 w 561"/>
              <a:gd name="T19" fmla="*/ 0 h 545"/>
              <a:gd name="T20" fmla="*/ 32073 w 561"/>
              <a:gd name="T21" fmla="*/ 0 h 545"/>
              <a:gd name="T22" fmla="*/ 0 w 561"/>
              <a:gd name="T23" fmla="*/ 31784 h 545"/>
              <a:gd name="T24" fmla="*/ 0 w 561"/>
              <a:gd name="T25" fmla="*/ 170116 h 545"/>
              <a:gd name="T26" fmla="*/ 32073 w 561"/>
              <a:gd name="T27" fmla="*/ 196482 h 545"/>
              <a:gd name="T28" fmla="*/ 169736 w 561"/>
              <a:gd name="T29" fmla="*/ 196482 h 545"/>
              <a:gd name="T30" fmla="*/ 201810 w 561"/>
              <a:gd name="T31" fmla="*/ 170116 h 545"/>
              <a:gd name="T32" fmla="*/ 201810 w 561"/>
              <a:gd name="T33" fmla="*/ 90295 h 545"/>
              <a:gd name="T34" fmla="*/ 185953 w 561"/>
              <a:gd name="T35" fmla="*/ 90295 h 545"/>
              <a:gd name="T36" fmla="*/ 79643 w 561"/>
              <a:gd name="T37" fmla="*/ 74403 h 545"/>
              <a:gd name="T38" fmla="*/ 79643 w 561"/>
              <a:gd name="T39" fmla="*/ 74403 h 545"/>
              <a:gd name="T40" fmla="*/ 74237 w 561"/>
              <a:gd name="T41" fmla="*/ 68985 h 545"/>
              <a:gd name="T42" fmla="*/ 63786 w 561"/>
              <a:gd name="T43" fmla="*/ 74403 h 545"/>
              <a:gd name="T44" fmla="*/ 63786 w 561"/>
              <a:gd name="T45" fmla="*/ 127496 h 545"/>
              <a:gd name="T46" fmla="*/ 74237 w 561"/>
              <a:gd name="T47" fmla="*/ 132914 h 545"/>
              <a:gd name="T48" fmla="*/ 122167 w 561"/>
              <a:gd name="T49" fmla="*/ 132914 h 545"/>
              <a:gd name="T50" fmla="*/ 127212 w 561"/>
              <a:gd name="T51" fmla="*/ 127496 h 545"/>
              <a:gd name="T52" fmla="*/ 122167 w 561"/>
              <a:gd name="T53" fmla="*/ 117022 h 545"/>
              <a:gd name="T54" fmla="*/ 90454 w 561"/>
              <a:gd name="T55" fmla="*/ 117022 h 545"/>
              <a:gd name="T56" fmla="*/ 196404 w 561"/>
              <a:gd name="T57" fmla="*/ 15892 h 545"/>
              <a:gd name="T58" fmla="*/ 196404 w 561"/>
              <a:gd name="T59" fmla="*/ 5057 h 545"/>
              <a:gd name="T60" fmla="*/ 185953 w 561"/>
              <a:gd name="T61" fmla="*/ 5057 h 545"/>
              <a:gd name="T62" fmla="*/ 79643 w 561"/>
              <a:gd name="T63" fmla="*/ 111605 h 545"/>
              <a:gd name="T64" fmla="*/ 79643 w 561"/>
              <a:gd name="T65" fmla="*/ 74403 h 5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1" h="545">
                <a:moveTo>
                  <a:pt x="516" y="250"/>
                </a:moveTo>
                <a:lnTo>
                  <a:pt x="516" y="250"/>
                </a:lnTo>
                <a:cubicBezTo>
                  <a:pt x="516" y="471"/>
                  <a:pt x="516" y="471"/>
                  <a:pt x="516" y="471"/>
                </a:cubicBezTo>
                <a:cubicBezTo>
                  <a:pt x="516" y="486"/>
                  <a:pt x="501" y="500"/>
                  <a:pt x="471" y="500"/>
                </a:cubicBezTo>
                <a:cubicBezTo>
                  <a:pt x="89" y="500"/>
                  <a:pt x="89" y="500"/>
                  <a:pt x="89" y="500"/>
                </a:cubicBezTo>
                <a:cubicBezTo>
                  <a:pt x="59" y="500"/>
                  <a:pt x="44" y="486"/>
                  <a:pt x="44" y="471"/>
                </a:cubicBezTo>
                <a:cubicBezTo>
                  <a:pt x="44" y="73"/>
                  <a:pt x="44" y="73"/>
                  <a:pt x="44" y="73"/>
                </a:cubicBezTo>
                <a:cubicBezTo>
                  <a:pt x="44" y="59"/>
                  <a:pt x="59" y="29"/>
                  <a:pt x="89" y="29"/>
                </a:cubicBezTo>
                <a:cubicBezTo>
                  <a:pt x="295" y="29"/>
                  <a:pt x="295" y="29"/>
                  <a:pt x="295" y="29"/>
                </a:cubicBezTo>
                <a:cubicBezTo>
                  <a:pt x="295" y="0"/>
                  <a:pt x="295" y="0"/>
                  <a:pt x="295" y="0"/>
                </a:cubicBezTo>
                <a:cubicBezTo>
                  <a:pt x="89" y="0"/>
                  <a:pt x="89" y="0"/>
                  <a:pt x="89" y="0"/>
                </a:cubicBezTo>
                <a:cubicBezTo>
                  <a:pt x="44" y="0"/>
                  <a:pt x="0" y="44"/>
                  <a:pt x="0" y="88"/>
                </a:cubicBezTo>
                <a:cubicBezTo>
                  <a:pt x="0" y="471"/>
                  <a:pt x="0" y="471"/>
                  <a:pt x="0" y="471"/>
                </a:cubicBezTo>
                <a:cubicBezTo>
                  <a:pt x="0" y="515"/>
                  <a:pt x="44" y="544"/>
                  <a:pt x="89" y="544"/>
                </a:cubicBezTo>
                <a:cubicBezTo>
                  <a:pt x="471" y="544"/>
                  <a:pt x="471" y="544"/>
                  <a:pt x="471" y="544"/>
                </a:cubicBezTo>
                <a:cubicBezTo>
                  <a:pt x="516" y="544"/>
                  <a:pt x="560" y="515"/>
                  <a:pt x="560" y="471"/>
                </a:cubicBezTo>
                <a:cubicBezTo>
                  <a:pt x="560" y="250"/>
                  <a:pt x="560" y="250"/>
                  <a:pt x="560" y="250"/>
                </a:cubicBezTo>
                <a:lnTo>
                  <a:pt x="516" y="250"/>
                </a:lnTo>
                <a:close/>
                <a:moveTo>
                  <a:pt x="221" y="206"/>
                </a:moveTo>
                <a:lnTo>
                  <a:pt x="221" y="206"/>
                </a:lnTo>
                <a:lnTo>
                  <a:pt x="206" y="191"/>
                </a:lnTo>
                <a:cubicBezTo>
                  <a:pt x="192" y="191"/>
                  <a:pt x="177" y="206"/>
                  <a:pt x="177" y="206"/>
                </a:cubicBezTo>
                <a:cubicBezTo>
                  <a:pt x="177" y="353"/>
                  <a:pt x="177" y="353"/>
                  <a:pt x="177" y="353"/>
                </a:cubicBezTo>
                <a:cubicBezTo>
                  <a:pt x="177" y="353"/>
                  <a:pt x="192" y="368"/>
                  <a:pt x="206" y="368"/>
                </a:cubicBezTo>
                <a:cubicBezTo>
                  <a:pt x="339" y="368"/>
                  <a:pt x="339" y="368"/>
                  <a:pt x="339" y="368"/>
                </a:cubicBezTo>
                <a:cubicBezTo>
                  <a:pt x="353" y="368"/>
                  <a:pt x="353" y="353"/>
                  <a:pt x="353" y="353"/>
                </a:cubicBezTo>
                <a:cubicBezTo>
                  <a:pt x="353" y="339"/>
                  <a:pt x="353" y="324"/>
                  <a:pt x="339" y="324"/>
                </a:cubicBezTo>
                <a:cubicBezTo>
                  <a:pt x="251" y="324"/>
                  <a:pt x="251" y="324"/>
                  <a:pt x="251" y="324"/>
                </a:cubicBezTo>
                <a:cubicBezTo>
                  <a:pt x="545" y="44"/>
                  <a:pt x="545" y="44"/>
                  <a:pt x="545" y="44"/>
                </a:cubicBezTo>
                <a:cubicBezTo>
                  <a:pt x="545" y="29"/>
                  <a:pt x="545" y="14"/>
                  <a:pt x="545" y="14"/>
                </a:cubicBezTo>
                <a:cubicBezTo>
                  <a:pt x="530" y="0"/>
                  <a:pt x="516" y="0"/>
                  <a:pt x="516" y="14"/>
                </a:cubicBezTo>
                <a:cubicBezTo>
                  <a:pt x="221" y="309"/>
                  <a:pt x="221" y="309"/>
                  <a:pt x="221" y="309"/>
                </a:cubicBezTo>
                <a:lnTo>
                  <a:pt x="221" y="206"/>
                </a:lnTo>
                <a:close/>
              </a:path>
            </a:pathLst>
          </a:custGeom>
          <a:solidFill>
            <a:schemeClr val="tx1">
              <a:lumMod val="75000"/>
              <a:lumOff val="25000"/>
            </a:schemeClr>
          </a:solidFill>
          <a:ln>
            <a:noFill/>
          </a:ln>
          <a:effectLst/>
          <a:extLst/>
        </p:spPr>
        <p:txBody>
          <a:bodyPr wrap="none" anchor="ctr"/>
          <a:lstStyle/>
          <a:p>
            <a:endParaRPr lang="en-US" sz="2700"/>
          </a:p>
        </p:txBody>
      </p:sp>
      <p:sp>
        <p:nvSpPr>
          <p:cNvPr id="60" name="Freeform 59"/>
          <p:cNvSpPr>
            <a:spLocks noChangeArrowheads="1"/>
          </p:cNvSpPr>
          <p:nvPr/>
        </p:nvSpPr>
        <p:spPr bwMode="auto">
          <a:xfrm>
            <a:off x="7166526" y="2524075"/>
            <a:ext cx="299028" cy="299028"/>
          </a:xfrm>
          <a:custGeom>
            <a:avLst/>
            <a:gdLst>
              <a:gd name="T0" fmla="*/ 159369 w 634"/>
              <a:gd name="T1" fmla="*/ 196106 h 634"/>
              <a:gd name="T2" fmla="*/ 159369 w 634"/>
              <a:gd name="T3" fmla="*/ 196106 h 634"/>
              <a:gd name="T4" fmla="*/ 143504 w 634"/>
              <a:gd name="T5" fmla="*/ 211968 h 634"/>
              <a:gd name="T6" fmla="*/ 32090 w 634"/>
              <a:gd name="T7" fmla="*/ 211968 h 634"/>
              <a:gd name="T8" fmla="*/ 15865 w 634"/>
              <a:gd name="T9" fmla="*/ 196106 h 634"/>
              <a:gd name="T10" fmla="*/ 15865 w 634"/>
              <a:gd name="T11" fmla="*/ 84715 h 634"/>
              <a:gd name="T12" fmla="*/ 32090 w 634"/>
              <a:gd name="T13" fmla="*/ 68853 h 634"/>
              <a:gd name="T14" fmla="*/ 42546 w 634"/>
              <a:gd name="T15" fmla="*/ 68853 h 634"/>
              <a:gd name="T16" fmla="*/ 42546 w 634"/>
              <a:gd name="T17" fmla="*/ 58399 h 634"/>
              <a:gd name="T18" fmla="*/ 32090 w 634"/>
              <a:gd name="T19" fmla="*/ 58399 h 634"/>
              <a:gd name="T20" fmla="*/ 0 w 634"/>
              <a:gd name="T21" fmla="*/ 84715 h 634"/>
              <a:gd name="T22" fmla="*/ 0 w 634"/>
              <a:gd name="T23" fmla="*/ 196106 h 634"/>
              <a:gd name="T24" fmla="*/ 32090 w 634"/>
              <a:gd name="T25" fmla="*/ 228190 h 634"/>
              <a:gd name="T26" fmla="*/ 143504 w 634"/>
              <a:gd name="T27" fmla="*/ 228190 h 634"/>
              <a:gd name="T28" fmla="*/ 169825 w 634"/>
              <a:gd name="T29" fmla="*/ 196106 h 634"/>
              <a:gd name="T30" fmla="*/ 169825 w 634"/>
              <a:gd name="T31" fmla="*/ 185652 h 634"/>
              <a:gd name="T32" fmla="*/ 159369 w 634"/>
              <a:gd name="T33" fmla="*/ 185652 h 634"/>
              <a:gd name="T34" fmla="*/ 159369 w 634"/>
              <a:gd name="T35" fmla="*/ 196106 h 634"/>
              <a:gd name="T36" fmla="*/ 201915 w 634"/>
              <a:gd name="T37" fmla="*/ 0 h 634"/>
              <a:gd name="T38" fmla="*/ 201915 w 634"/>
              <a:gd name="T39" fmla="*/ 0 h 634"/>
              <a:gd name="T40" fmla="*/ 85093 w 634"/>
              <a:gd name="T41" fmla="*/ 0 h 634"/>
              <a:gd name="T42" fmla="*/ 58411 w 634"/>
              <a:gd name="T43" fmla="*/ 26316 h 634"/>
              <a:gd name="T44" fmla="*/ 58411 w 634"/>
              <a:gd name="T45" fmla="*/ 143114 h 634"/>
              <a:gd name="T46" fmla="*/ 85093 w 634"/>
              <a:gd name="T47" fmla="*/ 169790 h 634"/>
              <a:gd name="T48" fmla="*/ 201915 w 634"/>
              <a:gd name="T49" fmla="*/ 169790 h 634"/>
              <a:gd name="T50" fmla="*/ 228236 w 634"/>
              <a:gd name="T51" fmla="*/ 143114 h 634"/>
              <a:gd name="T52" fmla="*/ 228236 w 634"/>
              <a:gd name="T53" fmla="*/ 26316 h 634"/>
              <a:gd name="T54" fmla="*/ 201915 w 634"/>
              <a:gd name="T55" fmla="*/ 0 h 634"/>
              <a:gd name="T56" fmla="*/ 212372 w 634"/>
              <a:gd name="T57" fmla="*/ 143114 h 634"/>
              <a:gd name="T58" fmla="*/ 212372 w 634"/>
              <a:gd name="T59" fmla="*/ 143114 h 634"/>
              <a:gd name="T60" fmla="*/ 201915 w 634"/>
              <a:gd name="T61" fmla="*/ 153568 h 634"/>
              <a:gd name="T62" fmla="*/ 85093 w 634"/>
              <a:gd name="T63" fmla="*/ 153568 h 634"/>
              <a:gd name="T64" fmla="*/ 74637 w 634"/>
              <a:gd name="T65" fmla="*/ 143114 h 634"/>
              <a:gd name="T66" fmla="*/ 74637 w 634"/>
              <a:gd name="T67" fmla="*/ 26316 h 634"/>
              <a:gd name="T68" fmla="*/ 85093 w 634"/>
              <a:gd name="T69" fmla="*/ 15862 h 634"/>
              <a:gd name="T70" fmla="*/ 201915 w 634"/>
              <a:gd name="T71" fmla="*/ 15862 h 634"/>
              <a:gd name="T72" fmla="*/ 212372 w 634"/>
              <a:gd name="T73" fmla="*/ 26316 h 634"/>
              <a:gd name="T74" fmla="*/ 212372 w 634"/>
              <a:gd name="T75" fmla="*/ 143114 h 6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34" h="634">
                <a:moveTo>
                  <a:pt x="442" y="544"/>
                </a:moveTo>
                <a:lnTo>
                  <a:pt x="442" y="544"/>
                </a:lnTo>
                <a:cubicBezTo>
                  <a:pt x="442" y="574"/>
                  <a:pt x="412" y="588"/>
                  <a:pt x="398" y="588"/>
                </a:cubicBezTo>
                <a:cubicBezTo>
                  <a:pt x="89" y="588"/>
                  <a:pt x="89" y="588"/>
                  <a:pt x="89" y="588"/>
                </a:cubicBezTo>
                <a:cubicBezTo>
                  <a:pt x="59" y="588"/>
                  <a:pt x="44" y="574"/>
                  <a:pt x="44" y="544"/>
                </a:cubicBezTo>
                <a:cubicBezTo>
                  <a:pt x="44" y="235"/>
                  <a:pt x="44" y="235"/>
                  <a:pt x="44" y="235"/>
                </a:cubicBezTo>
                <a:cubicBezTo>
                  <a:pt x="44" y="221"/>
                  <a:pt x="59" y="191"/>
                  <a:pt x="89" y="191"/>
                </a:cubicBezTo>
                <a:cubicBezTo>
                  <a:pt x="118" y="191"/>
                  <a:pt x="118" y="191"/>
                  <a:pt x="118" y="191"/>
                </a:cubicBezTo>
                <a:cubicBezTo>
                  <a:pt x="118" y="162"/>
                  <a:pt x="118" y="162"/>
                  <a:pt x="118" y="162"/>
                </a:cubicBezTo>
                <a:cubicBezTo>
                  <a:pt x="89" y="162"/>
                  <a:pt x="89" y="162"/>
                  <a:pt x="89" y="162"/>
                </a:cubicBezTo>
                <a:cubicBezTo>
                  <a:pt x="44" y="162"/>
                  <a:pt x="0" y="191"/>
                  <a:pt x="0" y="235"/>
                </a:cubicBezTo>
                <a:cubicBezTo>
                  <a:pt x="0" y="544"/>
                  <a:pt x="0" y="544"/>
                  <a:pt x="0" y="544"/>
                </a:cubicBezTo>
                <a:cubicBezTo>
                  <a:pt x="0" y="588"/>
                  <a:pt x="44" y="633"/>
                  <a:pt x="89" y="633"/>
                </a:cubicBezTo>
                <a:cubicBezTo>
                  <a:pt x="398" y="633"/>
                  <a:pt x="398" y="633"/>
                  <a:pt x="398" y="633"/>
                </a:cubicBezTo>
                <a:cubicBezTo>
                  <a:pt x="442" y="633"/>
                  <a:pt x="471" y="588"/>
                  <a:pt x="471" y="544"/>
                </a:cubicBezTo>
                <a:cubicBezTo>
                  <a:pt x="471" y="515"/>
                  <a:pt x="471" y="515"/>
                  <a:pt x="471" y="515"/>
                </a:cubicBezTo>
                <a:cubicBezTo>
                  <a:pt x="442" y="515"/>
                  <a:pt x="442" y="515"/>
                  <a:pt x="442" y="515"/>
                </a:cubicBezTo>
                <a:lnTo>
                  <a:pt x="442" y="544"/>
                </a:lnTo>
                <a:close/>
                <a:moveTo>
                  <a:pt x="560" y="0"/>
                </a:moveTo>
                <a:lnTo>
                  <a:pt x="560" y="0"/>
                </a:lnTo>
                <a:cubicBezTo>
                  <a:pt x="236" y="0"/>
                  <a:pt x="236" y="0"/>
                  <a:pt x="236" y="0"/>
                </a:cubicBezTo>
                <a:cubicBezTo>
                  <a:pt x="192" y="0"/>
                  <a:pt x="162" y="29"/>
                  <a:pt x="162" y="73"/>
                </a:cubicBezTo>
                <a:cubicBezTo>
                  <a:pt x="162" y="397"/>
                  <a:pt x="162" y="397"/>
                  <a:pt x="162" y="397"/>
                </a:cubicBezTo>
                <a:cubicBezTo>
                  <a:pt x="162" y="441"/>
                  <a:pt x="192" y="471"/>
                  <a:pt x="236" y="471"/>
                </a:cubicBezTo>
                <a:cubicBezTo>
                  <a:pt x="560" y="471"/>
                  <a:pt x="560" y="471"/>
                  <a:pt x="560" y="471"/>
                </a:cubicBezTo>
                <a:cubicBezTo>
                  <a:pt x="604" y="471"/>
                  <a:pt x="633" y="441"/>
                  <a:pt x="633" y="397"/>
                </a:cubicBezTo>
                <a:cubicBezTo>
                  <a:pt x="633" y="73"/>
                  <a:pt x="633" y="73"/>
                  <a:pt x="633" y="73"/>
                </a:cubicBezTo>
                <a:cubicBezTo>
                  <a:pt x="633" y="29"/>
                  <a:pt x="604" y="0"/>
                  <a:pt x="560" y="0"/>
                </a:cubicBezTo>
                <a:close/>
                <a:moveTo>
                  <a:pt x="589" y="397"/>
                </a:moveTo>
                <a:lnTo>
                  <a:pt x="589" y="397"/>
                </a:lnTo>
                <a:cubicBezTo>
                  <a:pt x="589" y="412"/>
                  <a:pt x="574" y="426"/>
                  <a:pt x="560" y="426"/>
                </a:cubicBezTo>
                <a:cubicBezTo>
                  <a:pt x="236" y="426"/>
                  <a:pt x="236" y="426"/>
                  <a:pt x="236" y="426"/>
                </a:cubicBezTo>
                <a:cubicBezTo>
                  <a:pt x="221" y="426"/>
                  <a:pt x="207" y="412"/>
                  <a:pt x="207" y="397"/>
                </a:cubicBezTo>
                <a:cubicBezTo>
                  <a:pt x="207" y="73"/>
                  <a:pt x="207" y="73"/>
                  <a:pt x="207" y="73"/>
                </a:cubicBezTo>
                <a:cubicBezTo>
                  <a:pt x="207" y="58"/>
                  <a:pt x="221" y="44"/>
                  <a:pt x="236" y="44"/>
                </a:cubicBezTo>
                <a:cubicBezTo>
                  <a:pt x="560" y="44"/>
                  <a:pt x="560" y="44"/>
                  <a:pt x="560" y="44"/>
                </a:cubicBezTo>
                <a:cubicBezTo>
                  <a:pt x="574" y="44"/>
                  <a:pt x="589" y="58"/>
                  <a:pt x="589" y="73"/>
                </a:cubicBezTo>
                <a:lnTo>
                  <a:pt x="589" y="397"/>
                </a:lnTo>
                <a:close/>
              </a:path>
            </a:pathLst>
          </a:custGeom>
          <a:solidFill>
            <a:schemeClr val="tx1">
              <a:lumMod val="75000"/>
              <a:lumOff val="25000"/>
            </a:schemeClr>
          </a:solidFill>
          <a:ln>
            <a:noFill/>
          </a:ln>
          <a:effectLst/>
          <a:extLst/>
        </p:spPr>
        <p:txBody>
          <a:bodyPr wrap="none" anchor="ctr"/>
          <a:lstStyle/>
          <a:p>
            <a:endParaRPr lang="en-US" sz="2700"/>
          </a:p>
        </p:txBody>
      </p:sp>
      <p:sp>
        <p:nvSpPr>
          <p:cNvPr id="61" name="Freeform 60"/>
          <p:cNvSpPr>
            <a:spLocks noChangeArrowheads="1"/>
          </p:cNvSpPr>
          <p:nvPr/>
        </p:nvSpPr>
        <p:spPr bwMode="auto">
          <a:xfrm>
            <a:off x="6689464" y="2544818"/>
            <a:ext cx="299028" cy="257545"/>
          </a:xfrm>
          <a:custGeom>
            <a:avLst/>
            <a:gdLst>
              <a:gd name="T0" fmla="*/ 26321 w 634"/>
              <a:gd name="T1" fmla="*/ 68985 h 545"/>
              <a:gd name="T2" fmla="*/ 26321 w 634"/>
              <a:gd name="T3" fmla="*/ 127496 h 545"/>
              <a:gd name="T4" fmla="*/ 26321 w 634"/>
              <a:gd name="T5" fmla="*/ 68985 h 545"/>
              <a:gd name="T6" fmla="*/ 26321 w 634"/>
              <a:gd name="T7" fmla="*/ 111605 h 545"/>
              <a:gd name="T8" fmla="*/ 26321 w 634"/>
              <a:gd name="T9" fmla="*/ 84877 h 545"/>
              <a:gd name="T10" fmla="*/ 26321 w 634"/>
              <a:gd name="T11" fmla="*/ 111605 h 545"/>
              <a:gd name="T12" fmla="*/ 196146 w 634"/>
              <a:gd name="T13" fmla="*/ 53093 h 545"/>
              <a:gd name="T14" fmla="*/ 196146 w 634"/>
              <a:gd name="T15" fmla="*/ 0 h 545"/>
              <a:gd name="T16" fmla="*/ 196146 w 634"/>
              <a:gd name="T17" fmla="*/ 53093 h 545"/>
              <a:gd name="T18" fmla="*/ 196146 w 634"/>
              <a:gd name="T19" fmla="*/ 10474 h 545"/>
              <a:gd name="T20" fmla="*/ 196146 w 634"/>
              <a:gd name="T21" fmla="*/ 42619 h 545"/>
              <a:gd name="T22" fmla="*/ 196146 w 634"/>
              <a:gd name="T23" fmla="*/ 10474 h 545"/>
              <a:gd name="T24" fmla="*/ 26321 w 634"/>
              <a:gd name="T25" fmla="*/ 137971 h 545"/>
              <a:gd name="T26" fmla="*/ 26321 w 634"/>
              <a:gd name="T27" fmla="*/ 196482 h 545"/>
              <a:gd name="T28" fmla="*/ 26321 w 634"/>
              <a:gd name="T29" fmla="*/ 137971 h 545"/>
              <a:gd name="T30" fmla="*/ 26321 w 634"/>
              <a:gd name="T31" fmla="*/ 180590 h 545"/>
              <a:gd name="T32" fmla="*/ 26321 w 634"/>
              <a:gd name="T33" fmla="*/ 154224 h 545"/>
              <a:gd name="T34" fmla="*/ 26321 w 634"/>
              <a:gd name="T35" fmla="*/ 180590 h 545"/>
              <a:gd name="T36" fmla="*/ 196146 w 634"/>
              <a:gd name="T37" fmla="*/ 137971 h 545"/>
              <a:gd name="T38" fmla="*/ 196146 w 634"/>
              <a:gd name="T39" fmla="*/ 196482 h 545"/>
              <a:gd name="T40" fmla="*/ 196146 w 634"/>
              <a:gd name="T41" fmla="*/ 137971 h 545"/>
              <a:gd name="T42" fmla="*/ 196146 w 634"/>
              <a:gd name="T43" fmla="*/ 180590 h 545"/>
              <a:gd name="T44" fmla="*/ 196146 w 634"/>
              <a:gd name="T45" fmla="*/ 154224 h 545"/>
              <a:gd name="T46" fmla="*/ 196146 w 634"/>
              <a:gd name="T47" fmla="*/ 180590 h 545"/>
              <a:gd name="T48" fmla="*/ 26321 w 634"/>
              <a:gd name="T49" fmla="*/ 0 h 545"/>
              <a:gd name="T50" fmla="*/ 26321 w 634"/>
              <a:gd name="T51" fmla="*/ 53093 h 545"/>
              <a:gd name="T52" fmla="*/ 26321 w 634"/>
              <a:gd name="T53" fmla="*/ 0 h 545"/>
              <a:gd name="T54" fmla="*/ 26321 w 634"/>
              <a:gd name="T55" fmla="*/ 42619 h 545"/>
              <a:gd name="T56" fmla="*/ 26321 w 634"/>
              <a:gd name="T57" fmla="*/ 10474 h 545"/>
              <a:gd name="T58" fmla="*/ 26321 w 634"/>
              <a:gd name="T59" fmla="*/ 42619 h 545"/>
              <a:gd name="T60" fmla="*/ 196146 w 634"/>
              <a:gd name="T61" fmla="*/ 68985 h 545"/>
              <a:gd name="T62" fmla="*/ 196146 w 634"/>
              <a:gd name="T63" fmla="*/ 127496 h 545"/>
              <a:gd name="T64" fmla="*/ 196146 w 634"/>
              <a:gd name="T65" fmla="*/ 68985 h 545"/>
              <a:gd name="T66" fmla="*/ 196146 w 634"/>
              <a:gd name="T67" fmla="*/ 111605 h 545"/>
              <a:gd name="T68" fmla="*/ 196146 w 634"/>
              <a:gd name="T69" fmla="*/ 84877 h 545"/>
              <a:gd name="T70" fmla="*/ 196146 w 634"/>
              <a:gd name="T71" fmla="*/ 111605 h 545"/>
              <a:gd name="T72" fmla="*/ 111414 w 634"/>
              <a:gd name="T73" fmla="*/ 0 h 545"/>
              <a:gd name="T74" fmla="*/ 111414 w 634"/>
              <a:gd name="T75" fmla="*/ 53093 h 545"/>
              <a:gd name="T76" fmla="*/ 111414 w 634"/>
              <a:gd name="T77" fmla="*/ 0 h 545"/>
              <a:gd name="T78" fmla="*/ 111414 w 634"/>
              <a:gd name="T79" fmla="*/ 42619 h 545"/>
              <a:gd name="T80" fmla="*/ 111414 w 634"/>
              <a:gd name="T81" fmla="*/ 10474 h 545"/>
              <a:gd name="T82" fmla="*/ 111414 w 634"/>
              <a:gd name="T83" fmla="*/ 42619 h 545"/>
              <a:gd name="T84" fmla="*/ 111414 w 634"/>
              <a:gd name="T85" fmla="*/ 137971 h 545"/>
              <a:gd name="T86" fmla="*/ 111414 w 634"/>
              <a:gd name="T87" fmla="*/ 196482 h 545"/>
              <a:gd name="T88" fmla="*/ 111414 w 634"/>
              <a:gd name="T89" fmla="*/ 137971 h 545"/>
              <a:gd name="T90" fmla="*/ 111414 w 634"/>
              <a:gd name="T91" fmla="*/ 180590 h 545"/>
              <a:gd name="T92" fmla="*/ 111414 w 634"/>
              <a:gd name="T93" fmla="*/ 154224 h 545"/>
              <a:gd name="T94" fmla="*/ 111414 w 634"/>
              <a:gd name="T95" fmla="*/ 180590 h 545"/>
              <a:gd name="T96" fmla="*/ 111414 w 634"/>
              <a:gd name="T97" fmla="*/ 68985 h 545"/>
              <a:gd name="T98" fmla="*/ 111414 w 634"/>
              <a:gd name="T99" fmla="*/ 127496 h 545"/>
              <a:gd name="T100" fmla="*/ 111414 w 634"/>
              <a:gd name="T101" fmla="*/ 68985 h 545"/>
              <a:gd name="T102" fmla="*/ 111414 w 634"/>
              <a:gd name="T103" fmla="*/ 111605 h 545"/>
              <a:gd name="T104" fmla="*/ 111414 w 634"/>
              <a:gd name="T105" fmla="*/ 84877 h 545"/>
              <a:gd name="T106" fmla="*/ 111414 w 634"/>
              <a:gd name="T107" fmla="*/ 111605 h 54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34" h="545">
                <a:moveTo>
                  <a:pt x="73" y="191"/>
                </a:moveTo>
                <a:lnTo>
                  <a:pt x="73" y="191"/>
                </a:lnTo>
                <a:cubicBezTo>
                  <a:pt x="29" y="191"/>
                  <a:pt x="0" y="221"/>
                  <a:pt x="0" y="265"/>
                </a:cubicBezTo>
                <a:cubicBezTo>
                  <a:pt x="0" y="309"/>
                  <a:pt x="29" y="353"/>
                  <a:pt x="73" y="353"/>
                </a:cubicBezTo>
                <a:cubicBezTo>
                  <a:pt x="117" y="353"/>
                  <a:pt x="162" y="309"/>
                  <a:pt x="162" y="265"/>
                </a:cubicBezTo>
                <a:cubicBezTo>
                  <a:pt x="162" y="221"/>
                  <a:pt x="117" y="191"/>
                  <a:pt x="73" y="191"/>
                </a:cubicBezTo>
                <a:close/>
                <a:moveTo>
                  <a:pt x="73" y="309"/>
                </a:moveTo>
                <a:lnTo>
                  <a:pt x="73" y="309"/>
                </a:lnTo>
                <a:cubicBezTo>
                  <a:pt x="58" y="309"/>
                  <a:pt x="44" y="294"/>
                  <a:pt x="44" y="265"/>
                </a:cubicBezTo>
                <a:cubicBezTo>
                  <a:pt x="44" y="250"/>
                  <a:pt x="58" y="235"/>
                  <a:pt x="73" y="235"/>
                </a:cubicBezTo>
                <a:cubicBezTo>
                  <a:pt x="103" y="235"/>
                  <a:pt x="117" y="250"/>
                  <a:pt x="117" y="265"/>
                </a:cubicBezTo>
                <a:cubicBezTo>
                  <a:pt x="117" y="294"/>
                  <a:pt x="103" y="309"/>
                  <a:pt x="73" y="309"/>
                </a:cubicBezTo>
                <a:close/>
                <a:moveTo>
                  <a:pt x="544" y="147"/>
                </a:moveTo>
                <a:lnTo>
                  <a:pt x="544" y="147"/>
                </a:lnTo>
                <a:cubicBezTo>
                  <a:pt x="588" y="147"/>
                  <a:pt x="633" y="118"/>
                  <a:pt x="633" y="73"/>
                </a:cubicBezTo>
                <a:cubicBezTo>
                  <a:pt x="633" y="29"/>
                  <a:pt x="588" y="0"/>
                  <a:pt x="544" y="0"/>
                </a:cubicBezTo>
                <a:cubicBezTo>
                  <a:pt x="500" y="0"/>
                  <a:pt x="471" y="29"/>
                  <a:pt x="471" y="73"/>
                </a:cubicBezTo>
                <a:cubicBezTo>
                  <a:pt x="471" y="118"/>
                  <a:pt x="500" y="147"/>
                  <a:pt x="544" y="147"/>
                </a:cubicBezTo>
                <a:close/>
                <a:moveTo>
                  <a:pt x="544" y="29"/>
                </a:moveTo>
                <a:lnTo>
                  <a:pt x="544" y="29"/>
                </a:lnTo>
                <a:cubicBezTo>
                  <a:pt x="574" y="29"/>
                  <a:pt x="588" y="59"/>
                  <a:pt x="588" y="73"/>
                </a:cubicBezTo>
                <a:cubicBezTo>
                  <a:pt x="588" y="88"/>
                  <a:pt x="574" y="118"/>
                  <a:pt x="544" y="118"/>
                </a:cubicBezTo>
                <a:cubicBezTo>
                  <a:pt x="530" y="118"/>
                  <a:pt x="515" y="88"/>
                  <a:pt x="515" y="73"/>
                </a:cubicBezTo>
                <a:cubicBezTo>
                  <a:pt x="515" y="59"/>
                  <a:pt x="530" y="29"/>
                  <a:pt x="544" y="29"/>
                </a:cubicBezTo>
                <a:close/>
                <a:moveTo>
                  <a:pt x="73" y="382"/>
                </a:moveTo>
                <a:lnTo>
                  <a:pt x="73" y="382"/>
                </a:lnTo>
                <a:cubicBezTo>
                  <a:pt x="29" y="382"/>
                  <a:pt x="0" y="427"/>
                  <a:pt x="0" y="471"/>
                </a:cubicBezTo>
                <a:cubicBezTo>
                  <a:pt x="0" y="515"/>
                  <a:pt x="29" y="544"/>
                  <a:pt x="73" y="544"/>
                </a:cubicBezTo>
                <a:cubicBezTo>
                  <a:pt x="117" y="544"/>
                  <a:pt x="162" y="515"/>
                  <a:pt x="162" y="471"/>
                </a:cubicBezTo>
                <a:cubicBezTo>
                  <a:pt x="162" y="427"/>
                  <a:pt x="117" y="382"/>
                  <a:pt x="73" y="382"/>
                </a:cubicBezTo>
                <a:close/>
                <a:moveTo>
                  <a:pt x="73" y="500"/>
                </a:moveTo>
                <a:lnTo>
                  <a:pt x="73" y="500"/>
                </a:lnTo>
                <a:cubicBezTo>
                  <a:pt x="58" y="500"/>
                  <a:pt x="44" y="486"/>
                  <a:pt x="44" y="471"/>
                </a:cubicBezTo>
                <a:cubicBezTo>
                  <a:pt x="44" y="441"/>
                  <a:pt x="58" y="427"/>
                  <a:pt x="73" y="427"/>
                </a:cubicBezTo>
                <a:cubicBezTo>
                  <a:pt x="103" y="427"/>
                  <a:pt x="117" y="441"/>
                  <a:pt x="117" y="471"/>
                </a:cubicBezTo>
                <a:cubicBezTo>
                  <a:pt x="117" y="486"/>
                  <a:pt x="103" y="500"/>
                  <a:pt x="73" y="500"/>
                </a:cubicBezTo>
                <a:close/>
                <a:moveTo>
                  <a:pt x="544" y="382"/>
                </a:moveTo>
                <a:lnTo>
                  <a:pt x="544" y="382"/>
                </a:lnTo>
                <a:cubicBezTo>
                  <a:pt x="500" y="382"/>
                  <a:pt x="471" y="427"/>
                  <a:pt x="471" y="471"/>
                </a:cubicBezTo>
                <a:cubicBezTo>
                  <a:pt x="471" y="515"/>
                  <a:pt x="500" y="544"/>
                  <a:pt x="544" y="544"/>
                </a:cubicBezTo>
                <a:cubicBezTo>
                  <a:pt x="588" y="544"/>
                  <a:pt x="633" y="515"/>
                  <a:pt x="633" y="471"/>
                </a:cubicBezTo>
                <a:cubicBezTo>
                  <a:pt x="633" y="427"/>
                  <a:pt x="588" y="382"/>
                  <a:pt x="544" y="382"/>
                </a:cubicBezTo>
                <a:close/>
                <a:moveTo>
                  <a:pt x="544" y="500"/>
                </a:moveTo>
                <a:lnTo>
                  <a:pt x="544" y="500"/>
                </a:lnTo>
                <a:cubicBezTo>
                  <a:pt x="530" y="500"/>
                  <a:pt x="515" y="486"/>
                  <a:pt x="515" y="471"/>
                </a:cubicBezTo>
                <a:cubicBezTo>
                  <a:pt x="515" y="441"/>
                  <a:pt x="530" y="427"/>
                  <a:pt x="544" y="427"/>
                </a:cubicBezTo>
                <a:cubicBezTo>
                  <a:pt x="574" y="427"/>
                  <a:pt x="588" y="441"/>
                  <a:pt x="588" y="471"/>
                </a:cubicBezTo>
                <a:cubicBezTo>
                  <a:pt x="588" y="486"/>
                  <a:pt x="574" y="500"/>
                  <a:pt x="544" y="500"/>
                </a:cubicBezTo>
                <a:close/>
                <a:moveTo>
                  <a:pt x="73" y="0"/>
                </a:moveTo>
                <a:lnTo>
                  <a:pt x="73" y="0"/>
                </a:lnTo>
                <a:cubicBezTo>
                  <a:pt x="29" y="0"/>
                  <a:pt x="0" y="29"/>
                  <a:pt x="0" y="73"/>
                </a:cubicBezTo>
                <a:cubicBezTo>
                  <a:pt x="0" y="118"/>
                  <a:pt x="29" y="147"/>
                  <a:pt x="73" y="147"/>
                </a:cubicBezTo>
                <a:cubicBezTo>
                  <a:pt x="117" y="147"/>
                  <a:pt x="162" y="118"/>
                  <a:pt x="162" y="73"/>
                </a:cubicBezTo>
                <a:cubicBezTo>
                  <a:pt x="162" y="29"/>
                  <a:pt x="117" y="0"/>
                  <a:pt x="73" y="0"/>
                </a:cubicBezTo>
                <a:close/>
                <a:moveTo>
                  <a:pt x="73" y="118"/>
                </a:moveTo>
                <a:lnTo>
                  <a:pt x="73" y="118"/>
                </a:lnTo>
                <a:cubicBezTo>
                  <a:pt x="58" y="118"/>
                  <a:pt x="44" y="88"/>
                  <a:pt x="44" y="73"/>
                </a:cubicBezTo>
                <a:cubicBezTo>
                  <a:pt x="44" y="59"/>
                  <a:pt x="58" y="29"/>
                  <a:pt x="73" y="29"/>
                </a:cubicBezTo>
                <a:cubicBezTo>
                  <a:pt x="103" y="29"/>
                  <a:pt x="117" y="59"/>
                  <a:pt x="117" y="73"/>
                </a:cubicBezTo>
                <a:cubicBezTo>
                  <a:pt x="117" y="88"/>
                  <a:pt x="103" y="118"/>
                  <a:pt x="73" y="118"/>
                </a:cubicBezTo>
                <a:close/>
                <a:moveTo>
                  <a:pt x="544" y="191"/>
                </a:moveTo>
                <a:lnTo>
                  <a:pt x="544" y="191"/>
                </a:lnTo>
                <a:cubicBezTo>
                  <a:pt x="500" y="191"/>
                  <a:pt x="471" y="221"/>
                  <a:pt x="471" y="265"/>
                </a:cubicBezTo>
                <a:cubicBezTo>
                  <a:pt x="471" y="309"/>
                  <a:pt x="500" y="353"/>
                  <a:pt x="544" y="353"/>
                </a:cubicBezTo>
                <a:cubicBezTo>
                  <a:pt x="588" y="353"/>
                  <a:pt x="633" y="309"/>
                  <a:pt x="633" y="265"/>
                </a:cubicBezTo>
                <a:cubicBezTo>
                  <a:pt x="633" y="221"/>
                  <a:pt x="588" y="191"/>
                  <a:pt x="544" y="191"/>
                </a:cubicBezTo>
                <a:close/>
                <a:moveTo>
                  <a:pt x="544" y="309"/>
                </a:moveTo>
                <a:lnTo>
                  <a:pt x="544" y="309"/>
                </a:lnTo>
                <a:cubicBezTo>
                  <a:pt x="530" y="309"/>
                  <a:pt x="515" y="294"/>
                  <a:pt x="515" y="265"/>
                </a:cubicBezTo>
                <a:cubicBezTo>
                  <a:pt x="515" y="250"/>
                  <a:pt x="530" y="235"/>
                  <a:pt x="544" y="235"/>
                </a:cubicBezTo>
                <a:cubicBezTo>
                  <a:pt x="574" y="235"/>
                  <a:pt x="588" y="250"/>
                  <a:pt x="588" y="265"/>
                </a:cubicBezTo>
                <a:cubicBezTo>
                  <a:pt x="588" y="294"/>
                  <a:pt x="574" y="309"/>
                  <a:pt x="544" y="309"/>
                </a:cubicBezTo>
                <a:close/>
                <a:moveTo>
                  <a:pt x="309" y="0"/>
                </a:moveTo>
                <a:lnTo>
                  <a:pt x="309" y="0"/>
                </a:lnTo>
                <a:cubicBezTo>
                  <a:pt x="265" y="0"/>
                  <a:pt x="235" y="29"/>
                  <a:pt x="235" y="73"/>
                </a:cubicBezTo>
                <a:cubicBezTo>
                  <a:pt x="235" y="118"/>
                  <a:pt x="265" y="147"/>
                  <a:pt x="309" y="147"/>
                </a:cubicBezTo>
                <a:cubicBezTo>
                  <a:pt x="353" y="147"/>
                  <a:pt x="397" y="118"/>
                  <a:pt x="397" y="73"/>
                </a:cubicBezTo>
                <a:cubicBezTo>
                  <a:pt x="397" y="29"/>
                  <a:pt x="353" y="0"/>
                  <a:pt x="309" y="0"/>
                </a:cubicBezTo>
                <a:close/>
                <a:moveTo>
                  <a:pt x="309" y="118"/>
                </a:moveTo>
                <a:lnTo>
                  <a:pt x="309" y="118"/>
                </a:lnTo>
                <a:cubicBezTo>
                  <a:pt x="294" y="118"/>
                  <a:pt x="279" y="88"/>
                  <a:pt x="279" y="73"/>
                </a:cubicBezTo>
                <a:cubicBezTo>
                  <a:pt x="279" y="59"/>
                  <a:pt x="294" y="29"/>
                  <a:pt x="309" y="29"/>
                </a:cubicBezTo>
                <a:cubicBezTo>
                  <a:pt x="338" y="29"/>
                  <a:pt x="353" y="59"/>
                  <a:pt x="353" y="73"/>
                </a:cubicBezTo>
                <a:cubicBezTo>
                  <a:pt x="353" y="88"/>
                  <a:pt x="338" y="118"/>
                  <a:pt x="309" y="118"/>
                </a:cubicBezTo>
                <a:close/>
                <a:moveTo>
                  <a:pt x="309" y="382"/>
                </a:moveTo>
                <a:lnTo>
                  <a:pt x="309" y="382"/>
                </a:lnTo>
                <a:cubicBezTo>
                  <a:pt x="265" y="382"/>
                  <a:pt x="235" y="427"/>
                  <a:pt x="235" y="471"/>
                </a:cubicBezTo>
                <a:cubicBezTo>
                  <a:pt x="235" y="515"/>
                  <a:pt x="265" y="544"/>
                  <a:pt x="309" y="544"/>
                </a:cubicBezTo>
                <a:cubicBezTo>
                  <a:pt x="353" y="544"/>
                  <a:pt x="397" y="515"/>
                  <a:pt x="397" y="471"/>
                </a:cubicBezTo>
                <a:cubicBezTo>
                  <a:pt x="397" y="427"/>
                  <a:pt x="353" y="382"/>
                  <a:pt x="309" y="382"/>
                </a:cubicBezTo>
                <a:close/>
                <a:moveTo>
                  <a:pt x="309" y="500"/>
                </a:moveTo>
                <a:lnTo>
                  <a:pt x="309" y="500"/>
                </a:lnTo>
                <a:cubicBezTo>
                  <a:pt x="294" y="500"/>
                  <a:pt x="279" y="486"/>
                  <a:pt x="279" y="471"/>
                </a:cubicBezTo>
                <a:cubicBezTo>
                  <a:pt x="279" y="441"/>
                  <a:pt x="294" y="427"/>
                  <a:pt x="309" y="427"/>
                </a:cubicBezTo>
                <a:cubicBezTo>
                  <a:pt x="338" y="427"/>
                  <a:pt x="353" y="441"/>
                  <a:pt x="353" y="471"/>
                </a:cubicBezTo>
                <a:cubicBezTo>
                  <a:pt x="353" y="486"/>
                  <a:pt x="338" y="500"/>
                  <a:pt x="309" y="500"/>
                </a:cubicBezTo>
                <a:close/>
                <a:moveTo>
                  <a:pt x="309" y="191"/>
                </a:moveTo>
                <a:lnTo>
                  <a:pt x="309" y="191"/>
                </a:lnTo>
                <a:cubicBezTo>
                  <a:pt x="265" y="191"/>
                  <a:pt x="235" y="221"/>
                  <a:pt x="235" y="265"/>
                </a:cubicBezTo>
                <a:cubicBezTo>
                  <a:pt x="235" y="309"/>
                  <a:pt x="265" y="353"/>
                  <a:pt x="309" y="353"/>
                </a:cubicBezTo>
                <a:cubicBezTo>
                  <a:pt x="353" y="353"/>
                  <a:pt x="397" y="309"/>
                  <a:pt x="397" y="265"/>
                </a:cubicBezTo>
                <a:cubicBezTo>
                  <a:pt x="397" y="221"/>
                  <a:pt x="353" y="191"/>
                  <a:pt x="309" y="191"/>
                </a:cubicBezTo>
                <a:close/>
                <a:moveTo>
                  <a:pt x="309" y="309"/>
                </a:moveTo>
                <a:lnTo>
                  <a:pt x="309" y="309"/>
                </a:lnTo>
                <a:cubicBezTo>
                  <a:pt x="294" y="309"/>
                  <a:pt x="279" y="294"/>
                  <a:pt x="279" y="265"/>
                </a:cubicBezTo>
                <a:cubicBezTo>
                  <a:pt x="279" y="250"/>
                  <a:pt x="294" y="235"/>
                  <a:pt x="309" y="235"/>
                </a:cubicBezTo>
                <a:cubicBezTo>
                  <a:pt x="338" y="235"/>
                  <a:pt x="353" y="250"/>
                  <a:pt x="353" y="265"/>
                </a:cubicBezTo>
                <a:cubicBezTo>
                  <a:pt x="353" y="294"/>
                  <a:pt x="338" y="309"/>
                  <a:pt x="309" y="309"/>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62" name="Freeform 61"/>
          <p:cNvSpPr>
            <a:spLocks noChangeArrowheads="1"/>
          </p:cNvSpPr>
          <p:nvPr/>
        </p:nvSpPr>
        <p:spPr bwMode="auto">
          <a:xfrm>
            <a:off x="6222773" y="2544818"/>
            <a:ext cx="264458" cy="257545"/>
          </a:xfrm>
          <a:custGeom>
            <a:avLst/>
            <a:gdLst>
              <a:gd name="T0" fmla="*/ 58381 w 561"/>
              <a:gd name="T1" fmla="*/ 111605 h 545"/>
              <a:gd name="T2" fmla="*/ 0 w 561"/>
              <a:gd name="T3" fmla="*/ 137971 h 545"/>
              <a:gd name="T4" fmla="*/ 32073 w 561"/>
              <a:gd name="T5" fmla="*/ 196482 h 545"/>
              <a:gd name="T6" fmla="*/ 85048 w 561"/>
              <a:gd name="T7" fmla="*/ 170116 h 545"/>
              <a:gd name="T8" fmla="*/ 58381 w 561"/>
              <a:gd name="T9" fmla="*/ 111605 h 545"/>
              <a:gd name="T10" fmla="*/ 74237 w 561"/>
              <a:gd name="T11" fmla="*/ 170116 h 545"/>
              <a:gd name="T12" fmla="*/ 32073 w 561"/>
              <a:gd name="T13" fmla="*/ 180590 h 545"/>
              <a:gd name="T14" fmla="*/ 15856 w 561"/>
              <a:gd name="T15" fmla="*/ 137971 h 545"/>
              <a:gd name="T16" fmla="*/ 58381 w 561"/>
              <a:gd name="T17" fmla="*/ 127496 h 545"/>
              <a:gd name="T18" fmla="*/ 74237 w 561"/>
              <a:gd name="T19" fmla="*/ 170116 h 545"/>
              <a:gd name="T20" fmla="*/ 58381 w 561"/>
              <a:gd name="T21" fmla="*/ 0 h 545"/>
              <a:gd name="T22" fmla="*/ 0 w 561"/>
              <a:gd name="T23" fmla="*/ 26366 h 545"/>
              <a:gd name="T24" fmla="*/ 32073 w 561"/>
              <a:gd name="T25" fmla="*/ 84877 h 545"/>
              <a:gd name="T26" fmla="*/ 85048 w 561"/>
              <a:gd name="T27" fmla="*/ 53093 h 545"/>
              <a:gd name="T28" fmla="*/ 58381 w 561"/>
              <a:gd name="T29" fmla="*/ 0 h 545"/>
              <a:gd name="T30" fmla="*/ 74237 w 561"/>
              <a:gd name="T31" fmla="*/ 53093 h 545"/>
              <a:gd name="T32" fmla="*/ 32073 w 561"/>
              <a:gd name="T33" fmla="*/ 68985 h 545"/>
              <a:gd name="T34" fmla="*/ 15856 w 561"/>
              <a:gd name="T35" fmla="*/ 26366 h 545"/>
              <a:gd name="T36" fmla="*/ 58381 w 561"/>
              <a:gd name="T37" fmla="*/ 10474 h 545"/>
              <a:gd name="T38" fmla="*/ 74237 w 561"/>
              <a:gd name="T39" fmla="*/ 53093 h 545"/>
              <a:gd name="T40" fmla="*/ 169736 w 561"/>
              <a:gd name="T41" fmla="*/ 111605 h 545"/>
              <a:gd name="T42" fmla="*/ 116761 w 561"/>
              <a:gd name="T43" fmla="*/ 137971 h 545"/>
              <a:gd name="T44" fmla="*/ 143429 w 561"/>
              <a:gd name="T45" fmla="*/ 196482 h 545"/>
              <a:gd name="T46" fmla="*/ 201810 w 561"/>
              <a:gd name="T47" fmla="*/ 170116 h 545"/>
              <a:gd name="T48" fmla="*/ 169736 w 561"/>
              <a:gd name="T49" fmla="*/ 111605 h 545"/>
              <a:gd name="T50" fmla="*/ 185593 w 561"/>
              <a:gd name="T51" fmla="*/ 170116 h 545"/>
              <a:gd name="T52" fmla="*/ 143429 w 561"/>
              <a:gd name="T53" fmla="*/ 180590 h 545"/>
              <a:gd name="T54" fmla="*/ 127212 w 561"/>
              <a:gd name="T55" fmla="*/ 137971 h 545"/>
              <a:gd name="T56" fmla="*/ 169736 w 561"/>
              <a:gd name="T57" fmla="*/ 127496 h 545"/>
              <a:gd name="T58" fmla="*/ 185593 w 561"/>
              <a:gd name="T59" fmla="*/ 170116 h 545"/>
              <a:gd name="T60" fmla="*/ 169736 w 561"/>
              <a:gd name="T61" fmla="*/ 0 h 545"/>
              <a:gd name="T62" fmla="*/ 116761 w 561"/>
              <a:gd name="T63" fmla="*/ 26366 h 545"/>
              <a:gd name="T64" fmla="*/ 143429 w 561"/>
              <a:gd name="T65" fmla="*/ 84877 h 545"/>
              <a:gd name="T66" fmla="*/ 201810 w 561"/>
              <a:gd name="T67" fmla="*/ 53093 h 545"/>
              <a:gd name="T68" fmla="*/ 169736 w 561"/>
              <a:gd name="T69" fmla="*/ 0 h 545"/>
              <a:gd name="T70" fmla="*/ 185593 w 561"/>
              <a:gd name="T71" fmla="*/ 53093 h 545"/>
              <a:gd name="T72" fmla="*/ 143429 w 561"/>
              <a:gd name="T73" fmla="*/ 68985 h 545"/>
              <a:gd name="T74" fmla="*/ 127212 w 561"/>
              <a:gd name="T75" fmla="*/ 26366 h 545"/>
              <a:gd name="T76" fmla="*/ 169736 w 561"/>
              <a:gd name="T77" fmla="*/ 10474 h 545"/>
              <a:gd name="T78" fmla="*/ 185593 w 561"/>
              <a:gd name="T79" fmla="*/ 53093 h 54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1" h="545">
                <a:moveTo>
                  <a:pt x="162" y="309"/>
                </a:moveTo>
                <a:lnTo>
                  <a:pt x="162" y="309"/>
                </a:lnTo>
                <a:cubicBezTo>
                  <a:pt x="89" y="309"/>
                  <a:pt x="89" y="309"/>
                  <a:pt x="89" y="309"/>
                </a:cubicBezTo>
                <a:cubicBezTo>
                  <a:pt x="44" y="309"/>
                  <a:pt x="0" y="339"/>
                  <a:pt x="0" y="382"/>
                </a:cubicBezTo>
                <a:cubicBezTo>
                  <a:pt x="0" y="471"/>
                  <a:pt x="0" y="471"/>
                  <a:pt x="0" y="471"/>
                </a:cubicBezTo>
                <a:cubicBezTo>
                  <a:pt x="0" y="515"/>
                  <a:pt x="44" y="544"/>
                  <a:pt x="89" y="544"/>
                </a:cubicBezTo>
                <a:cubicBezTo>
                  <a:pt x="162" y="544"/>
                  <a:pt x="162" y="544"/>
                  <a:pt x="162" y="544"/>
                </a:cubicBezTo>
                <a:cubicBezTo>
                  <a:pt x="206" y="544"/>
                  <a:pt x="236" y="515"/>
                  <a:pt x="236" y="471"/>
                </a:cubicBezTo>
                <a:cubicBezTo>
                  <a:pt x="236" y="382"/>
                  <a:pt x="236" y="382"/>
                  <a:pt x="236" y="382"/>
                </a:cubicBezTo>
                <a:cubicBezTo>
                  <a:pt x="236" y="339"/>
                  <a:pt x="206" y="309"/>
                  <a:pt x="162" y="309"/>
                </a:cubicBezTo>
                <a:close/>
                <a:moveTo>
                  <a:pt x="206" y="471"/>
                </a:moveTo>
                <a:lnTo>
                  <a:pt x="206" y="471"/>
                </a:lnTo>
                <a:cubicBezTo>
                  <a:pt x="206" y="486"/>
                  <a:pt x="177" y="500"/>
                  <a:pt x="162" y="500"/>
                </a:cubicBezTo>
                <a:cubicBezTo>
                  <a:pt x="89" y="500"/>
                  <a:pt x="89" y="500"/>
                  <a:pt x="89" y="500"/>
                </a:cubicBezTo>
                <a:cubicBezTo>
                  <a:pt x="59" y="500"/>
                  <a:pt x="44" y="486"/>
                  <a:pt x="44" y="471"/>
                </a:cubicBezTo>
                <a:cubicBezTo>
                  <a:pt x="44" y="382"/>
                  <a:pt x="44" y="382"/>
                  <a:pt x="44" y="382"/>
                </a:cubicBezTo>
                <a:cubicBezTo>
                  <a:pt x="44" y="368"/>
                  <a:pt x="59" y="353"/>
                  <a:pt x="89" y="353"/>
                </a:cubicBezTo>
                <a:cubicBezTo>
                  <a:pt x="162" y="353"/>
                  <a:pt x="162" y="353"/>
                  <a:pt x="162" y="353"/>
                </a:cubicBezTo>
                <a:cubicBezTo>
                  <a:pt x="177" y="353"/>
                  <a:pt x="206" y="368"/>
                  <a:pt x="206" y="382"/>
                </a:cubicBezTo>
                <a:lnTo>
                  <a:pt x="206" y="471"/>
                </a:lnTo>
                <a:close/>
                <a:moveTo>
                  <a:pt x="162" y="0"/>
                </a:moveTo>
                <a:lnTo>
                  <a:pt x="162" y="0"/>
                </a:lnTo>
                <a:cubicBezTo>
                  <a:pt x="89" y="0"/>
                  <a:pt x="89" y="0"/>
                  <a:pt x="89" y="0"/>
                </a:cubicBezTo>
                <a:cubicBezTo>
                  <a:pt x="44" y="0"/>
                  <a:pt x="0" y="29"/>
                  <a:pt x="0" y="73"/>
                </a:cubicBezTo>
                <a:cubicBezTo>
                  <a:pt x="0" y="147"/>
                  <a:pt x="0" y="147"/>
                  <a:pt x="0" y="147"/>
                </a:cubicBezTo>
                <a:cubicBezTo>
                  <a:pt x="0" y="191"/>
                  <a:pt x="44" y="235"/>
                  <a:pt x="89" y="235"/>
                </a:cubicBezTo>
                <a:cubicBezTo>
                  <a:pt x="162" y="235"/>
                  <a:pt x="162" y="235"/>
                  <a:pt x="162" y="235"/>
                </a:cubicBezTo>
                <a:cubicBezTo>
                  <a:pt x="206" y="235"/>
                  <a:pt x="236" y="191"/>
                  <a:pt x="236" y="147"/>
                </a:cubicBezTo>
                <a:cubicBezTo>
                  <a:pt x="236" y="73"/>
                  <a:pt x="236" y="73"/>
                  <a:pt x="236" y="73"/>
                </a:cubicBezTo>
                <a:cubicBezTo>
                  <a:pt x="236" y="29"/>
                  <a:pt x="206" y="0"/>
                  <a:pt x="162" y="0"/>
                </a:cubicBezTo>
                <a:close/>
                <a:moveTo>
                  <a:pt x="206" y="147"/>
                </a:moveTo>
                <a:lnTo>
                  <a:pt x="206" y="147"/>
                </a:lnTo>
                <a:cubicBezTo>
                  <a:pt x="206" y="177"/>
                  <a:pt x="177" y="191"/>
                  <a:pt x="162" y="191"/>
                </a:cubicBezTo>
                <a:cubicBezTo>
                  <a:pt x="89" y="191"/>
                  <a:pt x="89" y="191"/>
                  <a:pt x="89" y="191"/>
                </a:cubicBezTo>
                <a:cubicBezTo>
                  <a:pt x="59" y="191"/>
                  <a:pt x="44" y="177"/>
                  <a:pt x="44" y="147"/>
                </a:cubicBezTo>
                <a:cubicBezTo>
                  <a:pt x="44" y="73"/>
                  <a:pt x="44" y="73"/>
                  <a:pt x="44" y="73"/>
                </a:cubicBezTo>
                <a:cubicBezTo>
                  <a:pt x="44" y="59"/>
                  <a:pt x="59" y="29"/>
                  <a:pt x="89" y="29"/>
                </a:cubicBezTo>
                <a:cubicBezTo>
                  <a:pt x="162" y="29"/>
                  <a:pt x="162" y="29"/>
                  <a:pt x="162" y="29"/>
                </a:cubicBezTo>
                <a:cubicBezTo>
                  <a:pt x="177" y="29"/>
                  <a:pt x="206" y="59"/>
                  <a:pt x="206" y="73"/>
                </a:cubicBezTo>
                <a:lnTo>
                  <a:pt x="206" y="147"/>
                </a:lnTo>
                <a:close/>
                <a:moveTo>
                  <a:pt x="471" y="309"/>
                </a:moveTo>
                <a:lnTo>
                  <a:pt x="471" y="309"/>
                </a:lnTo>
                <a:cubicBezTo>
                  <a:pt x="398" y="309"/>
                  <a:pt x="398" y="309"/>
                  <a:pt x="398" y="309"/>
                </a:cubicBezTo>
                <a:cubicBezTo>
                  <a:pt x="353" y="309"/>
                  <a:pt x="324" y="339"/>
                  <a:pt x="324" y="382"/>
                </a:cubicBezTo>
                <a:cubicBezTo>
                  <a:pt x="324" y="471"/>
                  <a:pt x="324" y="471"/>
                  <a:pt x="324" y="471"/>
                </a:cubicBezTo>
                <a:cubicBezTo>
                  <a:pt x="324" y="515"/>
                  <a:pt x="353" y="544"/>
                  <a:pt x="398" y="544"/>
                </a:cubicBezTo>
                <a:cubicBezTo>
                  <a:pt x="471" y="544"/>
                  <a:pt x="471" y="544"/>
                  <a:pt x="471" y="544"/>
                </a:cubicBezTo>
                <a:cubicBezTo>
                  <a:pt x="515" y="544"/>
                  <a:pt x="560" y="515"/>
                  <a:pt x="560" y="471"/>
                </a:cubicBezTo>
                <a:cubicBezTo>
                  <a:pt x="560" y="382"/>
                  <a:pt x="560" y="382"/>
                  <a:pt x="560" y="382"/>
                </a:cubicBezTo>
                <a:cubicBezTo>
                  <a:pt x="560" y="339"/>
                  <a:pt x="515" y="309"/>
                  <a:pt x="471" y="309"/>
                </a:cubicBezTo>
                <a:close/>
                <a:moveTo>
                  <a:pt x="515" y="471"/>
                </a:moveTo>
                <a:lnTo>
                  <a:pt x="515" y="471"/>
                </a:lnTo>
                <a:cubicBezTo>
                  <a:pt x="515" y="486"/>
                  <a:pt x="501" y="500"/>
                  <a:pt x="471" y="500"/>
                </a:cubicBezTo>
                <a:cubicBezTo>
                  <a:pt x="398" y="500"/>
                  <a:pt x="398" y="500"/>
                  <a:pt x="398" y="500"/>
                </a:cubicBezTo>
                <a:cubicBezTo>
                  <a:pt x="383" y="500"/>
                  <a:pt x="353" y="486"/>
                  <a:pt x="353" y="471"/>
                </a:cubicBezTo>
                <a:cubicBezTo>
                  <a:pt x="353" y="382"/>
                  <a:pt x="353" y="382"/>
                  <a:pt x="353" y="382"/>
                </a:cubicBezTo>
                <a:cubicBezTo>
                  <a:pt x="353" y="368"/>
                  <a:pt x="383" y="353"/>
                  <a:pt x="398" y="353"/>
                </a:cubicBezTo>
                <a:cubicBezTo>
                  <a:pt x="471" y="353"/>
                  <a:pt x="471" y="353"/>
                  <a:pt x="471" y="353"/>
                </a:cubicBezTo>
                <a:cubicBezTo>
                  <a:pt x="501" y="353"/>
                  <a:pt x="515" y="368"/>
                  <a:pt x="515" y="382"/>
                </a:cubicBezTo>
                <a:lnTo>
                  <a:pt x="515" y="471"/>
                </a:lnTo>
                <a:close/>
                <a:moveTo>
                  <a:pt x="471" y="0"/>
                </a:moveTo>
                <a:lnTo>
                  <a:pt x="471" y="0"/>
                </a:lnTo>
                <a:cubicBezTo>
                  <a:pt x="398" y="0"/>
                  <a:pt x="398" y="0"/>
                  <a:pt x="398" y="0"/>
                </a:cubicBezTo>
                <a:cubicBezTo>
                  <a:pt x="353" y="0"/>
                  <a:pt x="324" y="29"/>
                  <a:pt x="324" y="73"/>
                </a:cubicBezTo>
                <a:cubicBezTo>
                  <a:pt x="324" y="147"/>
                  <a:pt x="324" y="147"/>
                  <a:pt x="324" y="147"/>
                </a:cubicBezTo>
                <a:cubicBezTo>
                  <a:pt x="324" y="191"/>
                  <a:pt x="353" y="235"/>
                  <a:pt x="398" y="235"/>
                </a:cubicBezTo>
                <a:cubicBezTo>
                  <a:pt x="471" y="235"/>
                  <a:pt x="471" y="235"/>
                  <a:pt x="471" y="235"/>
                </a:cubicBezTo>
                <a:cubicBezTo>
                  <a:pt x="515" y="235"/>
                  <a:pt x="560" y="191"/>
                  <a:pt x="560" y="147"/>
                </a:cubicBezTo>
                <a:cubicBezTo>
                  <a:pt x="560" y="73"/>
                  <a:pt x="560" y="73"/>
                  <a:pt x="560" y="73"/>
                </a:cubicBezTo>
                <a:cubicBezTo>
                  <a:pt x="560" y="29"/>
                  <a:pt x="515" y="0"/>
                  <a:pt x="471" y="0"/>
                </a:cubicBezTo>
                <a:close/>
                <a:moveTo>
                  <a:pt x="515" y="147"/>
                </a:moveTo>
                <a:lnTo>
                  <a:pt x="515" y="147"/>
                </a:lnTo>
                <a:cubicBezTo>
                  <a:pt x="515" y="177"/>
                  <a:pt x="501" y="191"/>
                  <a:pt x="471" y="191"/>
                </a:cubicBezTo>
                <a:cubicBezTo>
                  <a:pt x="398" y="191"/>
                  <a:pt x="398" y="191"/>
                  <a:pt x="398" y="191"/>
                </a:cubicBezTo>
                <a:cubicBezTo>
                  <a:pt x="383" y="191"/>
                  <a:pt x="353" y="177"/>
                  <a:pt x="353" y="147"/>
                </a:cubicBezTo>
                <a:cubicBezTo>
                  <a:pt x="353" y="73"/>
                  <a:pt x="353" y="73"/>
                  <a:pt x="353" y="73"/>
                </a:cubicBezTo>
                <a:cubicBezTo>
                  <a:pt x="353" y="59"/>
                  <a:pt x="383" y="29"/>
                  <a:pt x="398" y="29"/>
                </a:cubicBezTo>
                <a:cubicBezTo>
                  <a:pt x="471" y="29"/>
                  <a:pt x="471" y="29"/>
                  <a:pt x="471" y="29"/>
                </a:cubicBezTo>
                <a:cubicBezTo>
                  <a:pt x="501" y="29"/>
                  <a:pt x="515" y="59"/>
                  <a:pt x="515" y="73"/>
                </a:cubicBezTo>
                <a:lnTo>
                  <a:pt x="515" y="147"/>
                </a:lnTo>
                <a:close/>
              </a:path>
            </a:pathLst>
          </a:custGeom>
          <a:solidFill>
            <a:schemeClr val="tx1">
              <a:lumMod val="75000"/>
              <a:lumOff val="25000"/>
            </a:schemeClr>
          </a:solidFill>
          <a:ln>
            <a:noFill/>
          </a:ln>
          <a:effectLst/>
          <a:extLst/>
        </p:spPr>
        <p:txBody>
          <a:bodyPr wrap="none" anchor="ctr"/>
          <a:lstStyle/>
          <a:p>
            <a:endParaRPr lang="en-US" sz="2700"/>
          </a:p>
        </p:txBody>
      </p:sp>
      <p:sp>
        <p:nvSpPr>
          <p:cNvPr id="63" name="Freeform 62"/>
          <p:cNvSpPr>
            <a:spLocks noChangeArrowheads="1"/>
          </p:cNvSpPr>
          <p:nvPr/>
        </p:nvSpPr>
        <p:spPr bwMode="auto">
          <a:xfrm>
            <a:off x="10543986" y="2045283"/>
            <a:ext cx="278286" cy="292115"/>
          </a:xfrm>
          <a:custGeom>
            <a:avLst/>
            <a:gdLst>
              <a:gd name="T0" fmla="*/ 106190 w 589"/>
              <a:gd name="T1" fmla="*/ 0 h 619"/>
              <a:gd name="T2" fmla="*/ 106190 w 589"/>
              <a:gd name="T3" fmla="*/ 0 h 619"/>
              <a:gd name="T4" fmla="*/ 0 w 589"/>
              <a:gd name="T5" fmla="*/ 122273 h 619"/>
              <a:gd name="T6" fmla="*/ 10475 w 589"/>
              <a:gd name="T7" fmla="*/ 132733 h 619"/>
              <a:gd name="T8" fmla="*/ 37203 w 589"/>
              <a:gd name="T9" fmla="*/ 106042 h 619"/>
              <a:gd name="T10" fmla="*/ 37203 w 589"/>
              <a:gd name="T11" fmla="*/ 196575 h 619"/>
              <a:gd name="T12" fmla="*/ 63569 w 589"/>
              <a:gd name="T13" fmla="*/ 222905 h 619"/>
              <a:gd name="T14" fmla="*/ 148810 w 589"/>
              <a:gd name="T15" fmla="*/ 222905 h 619"/>
              <a:gd name="T16" fmla="*/ 175177 w 589"/>
              <a:gd name="T17" fmla="*/ 196575 h 619"/>
              <a:gd name="T18" fmla="*/ 175177 w 589"/>
              <a:gd name="T19" fmla="*/ 106042 h 619"/>
              <a:gd name="T20" fmla="*/ 201905 w 589"/>
              <a:gd name="T21" fmla="*/ 132733 h 619"/>
              <a:gd name="T22" fmla="*/ 212380 w 589"/>
              <a:gd name="T23" fmla="*/ 122273 h 619"/>
              <a:gd name="T24" fmla="*/ 106190 w 589"/>
              <a:gd name="T25" fmla="*/ 0 h 619"/>
              <a:gd name="T26" fmla="*/ 164703 w 589"/>
              <a:gd name="T27" fmla="*/ 196575 h 619"/>
              <a:gd name="T28" fmla="*/ 164703 w 589"/>
              <a:gd name="T29" fmla="*/ 196575 h 619"/>
              <a:gd name="T30" fmla="*/ 148810 w 589"/>
              <a:gd name="T31" fmla="*/ 212445 h 619"/>
              <a:gd name="T32" fmla="*/ 63569 w 589"/>
              <a:gd name="T33" fmla="*/ 212445 h 619"/>
              <a:gd name="T34" fmla="*/ 47677 w 589"/>
              <a:gd name="T35" fmla="*/ 196575 h 619"/>
              <a:gd name="T36" fmla="*/ 47677 w 589"/>
              <a:gd name="T37" fmla="*/ 84762 h 619"/>
              <a:gd name="T38" fmla="*/ 106190 w 589"/>
              <a:gd name="T39" fmla="*/ 21281 h 619"/>
              <a:gd name="T40" fmla="*/ 164703 w 589"/>
              <a:gd name="T41" fmla="*/ 84762 h 619"/>
              <a:gd name="T42" fmla="*/ 164703 w 589"/>
              <a:gd name="T43" fmla="*/ 196575 h 6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89" h="619">
                <a:moveTo>
                  <a:pt x="294" y="0"/>
                </a:moveTo>
                <a:lnTo>
                  <a:pt x="294" y="0"/>
                </a:lnTo>
                <a:cubicBezTo>
                  <a:pt x="0" y="339"/>
                  <a:pt x="0" y="339"/>
                  <a:pt x="0" y="339"/>
                </a:cubicBezTo>
                <a:cubicBezTo>
                  <a:pt x="29" y="368"/>
                  <a:pt x="29" y="368"/>
                  <a:pt x="29" y="368"/>
                </a:cubicBezTo>
                <a:cubicBezTo>
                  <a:pt x="103" y="294"/>
                  <a:pt x="103" y="294"/>
                  <a:pt x="103" y="294"/>
                </a:cubicBezTo>
                <a:cubicBezTo>
                  <a:pt x="103" y="545"/>
                  <a:pt x="103" y="545"/>
                  <a:pt x="103" y="545"/>
                </a:cubicBezTo>
                <a:cubicBezTo>
                  <a:pt x="103" y="589"/>
                  <a:pt x="132" y="618"/>
                  <a:pt x="176" y="618"/>
                </a:cubicBezTo>
                <a:cubicBezTo>
                  <a:pt x="412" y="618"/>
                  <a:pt x="412" y="618"/>
                  <a:pt x="412" y="618"/>
                </a:cubicBezTo>
                <a:cubicBezTo>
                  <a:pt x="456" y="618"/>
                  <a:pt x="485" y="589"/>
                  <a:pt x="485" y="545"/>
                </a:cubicBezTo>
                <a:cubicBezTo>
                  <a:pt x="485" y="294"/>
                  <a:pt x="485" y="294"/>
                  <a:pt x="485" y="294"/>
                </a:cubicBezTo>
                <a:cubicBezTo>
                  <a:pt x="559" y="368"/>
                  <a:pt x="559" y="368"/>
                  <a:pt x="559" y="368"/>
                </a:cubicBezTo>
                <a:cubicBezTo>
                  <a:pt x="588" y="339"/>
                  <a:pt x="588" y="339"/>
                  <a:pt x="588" y="339"/>
                </a:cubicBezTo>
                <a:lnTo>
                  <a:pt x="294" y="0"/>
                </a:lnTo>
                <a:close/>
                <a:moveTo>
                  <a:pt x="456" y="545"/>
                </a:moveTo>
                <a:lnTo>
                  <a:pt x="456" y="545"/>
                </a:lnTo>
                <a:cubicBezTo>
                  <a:pt x="456" y="559"/>
                  <a:pt x="426" y="589"/>
                  <a:pt x="412" y="589"/>
                </a:cubicBezTo>
                <a:cubicBezTo>
                  <a:pt x="176" y="589"/>
                  <a:pt x="176" y="589"/>
                  <a:pt x="176" y="589"/>
                </a:cubicBezTo>
                <a:cubicBezTo>
                  <a:pt x="162" y="589"/>
                  <a:pt x="132" y="559"/>
                  <a:pt x="132" y="545"/>
                </a:cubicBezTo>
                <a:cubicBezTo>
                  <a:pt x="132" y="235"/>
                  <a:pt x="132" y="235"/>
                  <a:pt x="132" y="235"/>
                </a:cubicBezTo>
                <a:cubicBezTo>
                  <a:pt x="294" y="59"/>
                  <a:pt x="294" y="59"/>
                  <a:pt x="294" y="59"/>
                </a:cubicBezTo>
                <a:cubicBezTo>
                  <a:pt x="456" y="235"/>
                  <a:pt x="456" y="235"/>
                  <a:pt x="456" y="235"/>
                </a:cubicBezTo>
                <a:lnTo>
                  <a:pt x="456" y="545"/>
                </a:lnTo>
                <a:close/>
              </a:path>
            </a:pathLst>
          </a:custGeom>
          <a:solidFill>
            <a:schemeClr val="tx1">
              <a:lumMod val="75000"/>
              <a:lumOff val="25000"/>
            </a:schemeClr>
          </a:solidFill>
          <a:ln>
            <a:noFill/>
          </a:ln>
          <a:effectLst/>
          <a:extLst/>
        </p:spPr>
        <p:txBody>
          <a:bodyPr wrap="none" anchor="ctr"/>
          <a:lstStyle/>
          <a:p>
            <a:endParaRPr lang="en-US" sz="2700"/>
          </a:p>
        </p:txBody>
      </p:sp>
      <p:sp>
        <p:nvSpPr>
          <p:cNvPr id="64" name="Freeform 63"/>
          <p:cNvSpPr>
            <a:spLocks noChangeArrowheads="1"/>
          </p:cNvSpPr>
          <p:nvPr/>
        </p:nvSpPr>
        <p:spPr bwMode="auto">
          <a:xfrm>
            <a:off x="10051370" y="2045283"/>
            <a:ext cx="299029" cy="292115"/>
          </a:xfrm>
          <a:custGeom>
            <a:avLst/>
            <a:gdLst>
              <a:gd name="T0" fmla="*/ 0 w 634"/>
              <a:gd name="T1" fmla="*/ 26330 h 619"/>
              <a:gd name="T2" fmla="*/ 0 w 634"/>
              <a:gd name="T3" fmla="*/ 26330 h 619"/>
              <a:gd name="T4" fmla="*/ 0 w 634"/>
              <a:gd name="T5" fmla="*/ 84762 h 619"/>
              <a:gd name="T6" fmla="*/ 16225 w 634"/>
              <a:gd name="T7" fmla="*/ 84762 h 619"/>
              <a:gd name="T8" fmla="*/ 16225 w 634"/>
              <a:gd name="T9" fmla="*/ 26330 h 619"/>
              <a:gd name="T10" fmla="*/ 32090 w 634"/>
              <a:gd name="T11" fmla="*/ 10460 h 619"/>
              <a:gd name="T12" fmla="*/ 85093 w 634"/>
              <a:gd name="T13" fmla="*/ 10460 h 619"/>
              <a:gd name="T14" fmla="*/ 85093 w 634"/>
              <a:gd name="T15" fmla="*/ 0 h 619"/>
              <a:gd name="T16" fmla="*/ 32090 w 634"/>
              <a:gd name="T17" fmla="*/ 0 h 619"/>
              <a:gd name="T18" fmla="*/ 0 w 634"/>
              <a:gd name="T19" fmla="*/ 26330 h 619"/>
              <a:gd name="T20" fmla="*/ 16225 w 634"/>
              <a:gd name="T21" fmla="*/ 196575 h 619"/>
              <a:gd name="T22" fmla="*/ 16225 w 634"/>
              <a:gd name="T23" fmla="*/ 196575 h 619"/>
              <a:gd name="T24" fmla="*/ 16225 w 634"/>
              <a:gd name="T25" fmla="*/ 137783 h 619"/>
              <a:gd name="T26" fmla="*/ 0 w 634"/>
              <a:gd name="T27" fmla="*/ 137783 h 619"/>
              <a:gd name="T28" fmla="*/ 0 w 634"/>
              <a:gd name="T29" fmla="*/ 196575 h 619"/>
              <a:gd name="T30" fmla="*/ 32090 w 634"/>
              <a:gd name="T31" fmla="*/ 222905 h 619"/>
              <a:gd name="T32" fmla="*/ 85093 w 634"/>
              <a:gd name="T33" fmla="*/ 222905 h 619"/>
              <a:gd name="T34" fmla="*/ 85093 w 634"/>
              <a:gd name="T35" fmla="*/ 212445 h 619"/>
              <a:gd name="T36" fmla="*/ 32090 w 634"/>
              <a:gd name="T37" fmla="*/ 212445 h 619"/>
              <a:gd name="T38" fmla="*/ 16225 w 634"/>
              <a:gd name="T39" fmla="*/ 196575 h 619"/>
              <a:gd name="T40" fmla="*/ 212373 w 634"/>
              <a:gd name="T41" fmla="*/ 196575 h 619"/>
              <a:gd name="T42" fmla="*/ 212373 w 634"/>
              <a:gd name="T43" fmla="*/ 196575 h 619"/>
              <a:gd name="T44" fmla="*/ 201916 w 634"/>
              <a:gd name="T45" fmla="*/ 212445 h 619"/>
              <a:gd name="T46" fmla="*/ 143505 w 634"/>
              <a:gd name="T47" fmla="*/ 212445 h 619"/>
              <a:gd name="T48" fmla="*/ 143505 w 634"/>
              <a:gd name="T49" fmla="*/ 222905 h 619"/>
              <a:gd name="T50" fmla="*/ 201916 w 634"/>
              <a:gd name="T51" fmla="*/ 222905 h 619"/>
              <a:gd name="T52" fmla="*/ 228237 w 634"/>
              <a:gd name="T53" fmla="*/ 196575 h 619"/>
              <a:gd name="T54" fmla="*/ 228237 w 634"/>
              <a:gd name="T55" fmla="*/ 137783 h 619"/>
              <a:gd name="T56" fmla="*/ 212373 w 634"/>
              <a:gd name="T57" fmla="*/ 137783 h 619"/>
              <a:gd name="T58" fmla="*/ 212373 w 634"/>
              <a:gd name="T59" fmla="*/ 196575 h 619"/>
              <a:gd name="T60" fmla="*/ 201916 w 634"/>
              <a:gd name="T61" fmla="*/ 0 h 619"/>
              <a:gd name="T62" fmla="*/ 201916 w 634"/>
              <a:gd name="T63" fmla="*/ 0 h 619"/>
              <a:gd name="T64" fmla="*/ 143505 w 634"/>
              <a:gd name="T65" fmla="*/ 0 h 619"/>
              <a:gd name="T66" fmla="*/ 143505 w 634"/>
              <a:gd name="T67" fmla="*/ 10460 h 619"/>
              <a:gd name="T68" fmla="*/ 201916 w 634"/>
              <a:gd name="T69" fmla="*/ 10460 h 619"/>
              <a:gd name="T70" fmla="*/ 212373 w 634"/>
              <a:gd name="T71" fmla="*/ 26330 h 619"/>
              <a:gd name="T72" fmla="*/ 212373 w 634"/>
              <a:gd name="T73" fmla="*/ 84762 h 619"/>
              <a:gd name="T74" fmla="*/ 228237 w 634"/>
              <a:gd name="T75" fmla="*/ 84762 h 619"/>
              <a:gd name="T76" fmla="*/ 228237 w 634"/>
              <a:gd name="T77" fmla="*/ 26330 h 619"/>
              <a:gd name="T78" fmla="*/ 201916 w 634"/>
              <a:gd name="T79" fmla="*/ 0 h 6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19">
                <a:moveTo>
                  <a:pt x="0" y="73"/>
                </a:moveTo>
                <a:lnTo>
                  <a:pt x="0" y="73"/>
                </a:lnTo>
                <a:cubicBezTo>
                  <a:pt x="0" y="235"/>
                  <a:pt x="0" y="235"/>
                  <a:pt x="0" y="235"/>
                </a:cubicBezTo>
                <a:cubicBezTo>
                  <a:pt x="45" y="235"/>
                  <a:pt x="45" y="235"/>
                  <a:pt x="45" y="235"/>
                </a:cubicBezTo>
                <a:cubicBezTo>
                  <a:pt x="45" y="73"/>
                  <a:pt x="45" y="73"/>
                  <a:pt x="45" y="73"/>
                </a:cubicBezTo>
                <a:cubicBezTo>
                  <a:pt x="45" y="59"/>
                  <a:pt x="59" y="29"/>
                  <a:pt x="89" y="29"/>
                </a:cubicBezTo>
                <a:cubicBezTo>
                  <a:pt x="236" y="29"/>
                  <a:pt x="236" y="29"/>
                  <a:pt x="236" y="29"/>
                </a:cubicBezTo>
                <a:cubicBezTo>
                  <a:pt x="236" y="0"/>
                  <a:pt x="236" y="0"/>
                  <a:pt x="236" y="0"/>
                </a:cubicBezTo>
                <a:cubicBezTo>
                  <a:pt x="89" y="0"/>
                  <a:pt x="89" y="0"/>
                  <a:pt x="89" y="0"/>
                </a:cubicBezTo>
                <a:cubicBezTo>
                  <a:pt x="45" y="0"/>
                  <a:pt x="0" y="29"/>
                  <a:pt x="0" y="73"/>
                </a:cubicBezTo>
                <a:close/>
                <a:moveTo>
                  <a:pt x="45" y="545"/>
                </a:moveTo>
                <a:lnTo>
                  <a:pt x="45" y="545"/>
                </a:lnTo>
                <a:cubicBezTo>
                  <a:pt x="45" y="382"/>
                  <a:pt x="45" y="382"/>
                  <a:pt x="45" y="382"/>
                </a:cubicBezTo>
                <a:cubicBezTo>
                  <a:pt x="0" y="382"/>
                  <a:pt x="0" y="382"/>
                  <a:pt x="0" y="382"/>
                </a:cubicBezTo>
                <a:cubicBezTo>
                  <a:pt x="0" y="545"/>
                  <a:pt x="0" y="545"/>
                  <a:pt x="0" y="545"/>
                </a:cubicBezTo>
                <a:cubicBezTo>
                  <a:pt x="0" y="589"/>
                  <a:pt x="45" y="618"/>
                  <a:pt x="89" y="618"/>
                </a:cubicBezTo>
                <a:cubicBezTo>
                  <a:pt x="236" y="618"/>
                  <a:pt x="236" y="618"/>
                  <a:pt x="236" y="618"/>
                </a:cubicBezTo>
                <a:cubicBezTo>
                  <a:pt x="236" y="589"/>
                  <a:pt x="236" y="589"/>
                  <a:pt x="236" y="589"/>
                </a:cubicBezTo>
                <a:cubicBezTo>
                  <a:pt x="89" y="589"/>
                  <a:pt x="89" y="589"/>
                  <a:pt x="89" y="589"/>
                </a:cubicBezTo>
                <a:cubicBezTo>
                  <a:pt x="59" y="589"/>
                  <a:pt x="45" y="559"/>
                  <a:pt x="45" y="545"/>
                </a:cubicBezTo>
                <a:close/>
                <a:moveTo>
                  <a:pt x="589" y="545"/>
                </a:moveTo>
                <a:lnTo>
                  <a:pt x="589" y="545"/>
                </a:lnTo>
                <a:cubicBezTo>
                  <a:pt x="589" y="559"/>
                  <a:pt x="575" y="589"/>
                  <a:pt x="560" y="589"/>
                </a:cubicBezTo>
                <a:cubicBezTo>
                  <a:pt x="398" y="589"/>
                  <a:pt x="398" y="589"/>
                  <a:pt x="398" y="589"/>
                </a:cubicBezTo>
                <a:cubicBezTo>
                  <a:pt x="398" y="618"/>
                  <a:pt x="398" y="618"/>
                  <a:pt x="398" y="618"/>
                </a:cubicBezTo>
                <a:cubicBezTo>
                  <a:pt x="560" y="618"/>
                  <a:pt x="560" y="618"/>
                  <a:pt x="560" y="618"/>
                </a:cubicBezTo>
                <a:cubicBezTo>
                  <a:pt x="604" y="618"/>
                  <a:pt x="633" y="589"/>
                  <a:pt x="633" y="545"/>
                </a:cubicBezTo>
                <a:cubicBezTo>
                  <a:pt x="633" y="382"/>
                  <a:pt x="633" y="382"/>
                  <a:pt x="633" y="382"/>
                </a:cubicBezTo>
                <a:cubicBezTo>
                  <a:pt x="589" y="382"/>
                  <a:pt x="589" y="382"/>
                  <a:pt x="589" y="382"/>
                </a:cubicBezTo>
                <a:lnTo>
                  <a:pt x="589" y="545"/>
                </a:lnTo>
                <a:close/>
                <a:moveTo>
                  <a:pt x="560" y="0"/>
                </a:moveTo>
                <a:lnTo>
                  <a:pt x="560" y="0"/>
                </a:lnTo>
                <a:cubicBezTo>
                  <a:pt x="398" y="0"/>
                  <a:pt x="398" y="0"/>
                  <a:pt x="398" y="0"/>
                </a:cubicBezTo>
                <a:cubicBezTo>
                  <a:pt x="398" y="29"/>
                  <a:pt x="398" y="29"/>
                  <a:pt x="398" y="29"/>
                </a:cubicBezTo>
                <a:cubicBezTo>
                  <a:pt x="560" y="29"/>
                  <a:pt x="560" y="29"/>
                  <a:pt x="560" y="29"/>
                </a:cubicBezTo>
                <a:cubicBezTo>
                  <a:pt x="575" y="29"/>
                  <a:pt x="589" y="59"/>
                  <a:pt x="589" y="73"/>
                </a:cubicBezTo>
                <a:cubicBezTo>
                  <a:pt x="589" y="235"/>
                  <a:pt x="589" y="235"/>
                  <a:pt x="589" y="235"/>
                </a:cubicBezTo>
                <a:cubicBezTo>
                  <a:pt x="633" y="235"/>
                  <a:pt x="633" y="235"/>
                  <a:pt x="633" y="235"/>
                </a:cubicBezTo>
                <a:cubicBezTo>
                  <a:pt x="633" y="73"/>
                  <a:pt x="633" y="73"/>
                  <a:pt x="633" y="73"/>
                </a:cubicBezTo>
                <a:cubicBezTo>
                  <a:pt x="633" y="29"/>
                  <a:pt x="604" y="0"/>
                  <a:pt x="560" y="0"/>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65" name="Freeform 64"/>
          <p:cNvSpPr>
            <a:spLocks noChangeArrowheads="1"/>
          </p:cNvSpPr>
          <p:nvPr/>
        </p:nvSpPr>
        <p:spPr bwMode="auto">
          <a:xfrm>
            <a:off x="9579492" y="2052197"/>
            <a:ext cx="278286" cy="278287"/>
          </a:xfrm>
          <a:custGeom>
            <a:avLst/>
            <a:gdLst>
              <a:gd name="T0" fmla="*/ 106371 w 590"/>
              <a:gd name="T1" fmla="*/ 0 h 589"/>
              <a:gd name="T2" fmla="*/ 106371 w 590"/>
              <a:gd name="T3" fmla="*/ 0 h 589"/>
              <a:gd name="T4" fmla="*/ 0 w 590"/>
              <a:gd name="T5" fmla="*/ 106168 h 589"/>
              <a:gd name="T6" fmla="*/ 106371 w 590"/>
              <a:gd name="T7" fmla="*/ 212336 h 589"/>
              <a:gd name="T8" fmla="*/ 212380 w 590"/>
              <a:gd name="T9" fmla="*/ 106168 h 589"/>
              <a:gd name="T10" fmla="*/ 106371 w 590"/>
              <a:gd name="T11" fmla="*/ 0 h 589"/>
              <a:gd name="T12" fmla="*/ 116827 w 590"/>
              <a:gd name="T13" fmla="*/ 196447 h 589"/>
              <a:gd name="T14" fmla="*/ 116827 w 590"/>
              <a:gd name="T15" fmla="*/ 196447 h 589"/>
              <a:gd name="T16" fmla="*/ 116827 w 590"/>
              <a:gd name="T17" fmla="*/ 164669 h 589"/>
              <a:gd name="T18" fmla="*/ 106371 w 590"/>
              <a:gd name="T19" fmla="*/ 153835 h 589"/>
              <a:gd name="T20" fmla="*/ 100962 w 590"/>
              <a:gd name="T21" fmla="*/ 164669 h 589"/>
              <a:gd name="T22" fmla="*/ 100962 w 590"/>
              <a:gd name="T23" fmla="*/ 196447 h 589"/>
              <a:gd name="T24" fmla="*/ 16226 w 590"/>
              <a:gd name="T25" fmla="*/ 111585 h 589"/>
              <a:gd name="T26" fmla="*/ 53366 w 590"/>
              <a:gd name="T27" fmla="*/ 111585 h 589"/>
              <a:gd name="T28" fmla="*/ 58414 w 590"/>
              <a:gd name="T29" fmla="*/ 106168 h 589"/>
              <a:gd name="T30" fmla="*/ 53366 w 590"/>
              <a:gd name="T31" fmla="*/ 100751 h 589"/>
              <a:gd name="T32" fmla="*/ 16226 w 590"/>
              <a:gd name="T33" fmla="*/ 100751 h 589"/>
              <a:gd name="T34" fmla="*/ 100962 w 590"/>
              <a:gd name="T35" fmla="*/ 15889 h 589"/>
              <a:gd name="T36" fmla="*/ 100962 w 590"/>
              <a:gd name="T37" fmla="*/ 47667 h 589"/>
              <a:gd name="T38" fmla="*/ 106371 w 590"/>
              <a:gd name="T39" fmla="*/ 58501 h 589"/>
              <a:gd name="T40" fmla="*/ 116827 w 590"/>
              <a:gd name="T41" fmla="*/ 47667 h 589"/>
              <a:gd name="T42" fmla="*/ 116827 w 590"/>
              <a:gd name="T43" fmla="*/ 15889 h 589"/>
              <a:gd name="T44" fmla="*/ 201924 w 590"/>
              <a:gd name="T45" fmla="*/ 100751 h 589"/>
              <a:gd name="T46" fmla="*/ 164784 w 590"/>
              <a:gd name="T47" fmla="*/ 100751 h 589"/>
              <a:gd name="T48" fmla="*/ 159375 w 590"/>
              <a:gd name="T49" fmla="*/ 106168 h 589"/>
              <a:gd name="T50" fmla="*/ 164784 w 590"/>
              <a:gd name="T51" fmla="*/ 111585 h 589"/>
              <a:gd name="T52" fmla="*/ 201924 w 590"/>
              <a:gd name="T53" fmla="*/ 111585 h 589"/>
              <a:gd name="T54" fmla="*/ 116827 w 590"/>
              <a:gd name="T55" fmla="*/ 196447 h 58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90" h="589">
                <a:moveTo>
                  <a:pt x="295" y="0"/>
                </a:moveTo>
                <a:lnTo>
                  <a:pt x="295" y="0"/>
                </a:lnTo>
                <a:cubicBezTo>
                  <a:pt x="133" y="0"/>
                  <a:pt x="0" y="132"/>
                  <a:pt x="0" y="294"/>
                </a:cubicBezTo>
                <a:cubicBezTo>
                  <a:pt x="0" y="456"/>
                  <a:pt x="133" y="588"/>
                  <a:pt x="295" y="588"/>
                </a:cubicBezTo>
                <a:cubicBezTo>
                  <a:pt x="457" y="588"/>
                  <a:pt x="589" y="456"/>
                  <a:pt x="589" y="294"/>
                </a:cubicBezTo>
                <a:cubicBezTo>
                  <a:pt x="589" y="132"/>
                  <a:pt x="457" y="0"/>
                  <a:pt x="295" y="0"/>
                </a:cubicBezTo>
                <a:close/>
                <a:moveTo>
                  <a:pt x="324" y="544"/>
                </a:moveTo>
                <a:lnTo>
                  <a:pt x="324" y="544"/>
                </a:lnTo>
                <a:cubicBezTo>
                  <a:pt x="324" y="456"/>
                  <a:pt x="324" y="456"/>
                  <a:pt x="324" y="456"/>
                </a:cubicBezTo>
                <a:cubicBezTo>
                  <a:pt x="324" y="441"/>
                  <a:pt x="310" y="426"/>
                  <a:pt x="295" y="426"/>
                </a:cubicBezTo>
                <a:cubicBezTo>
                  <a:pt x="295" y="426"/>
                  <a:pt x="280" y="441"/>
                  <a:pt x="280" y="456"/>
                </a:cubicBezTo>
                <a:cubicBezTo>
                  <a:pt x="280" y="544"/>
                  <a:pt x="280" y="544"/>
                  <a:pt x="280" y="544"/>
                </a:cubicBezTo>
                <a:cubicBezTo>
                  <a:pt x="148" y="544"/>
                  <a:pt x="59" y="441"/>
                  <a:pt x="45" y="309"/>
                </a:cubicBezTo>
                <a:cubicBezTo>
                  <a:pt x="148" y="309"/>
                  <a:pt x="148" y="309"/>
                  <a:pt x="148" y="309"/>
                </a:cubicBezTo>
                <a:cubicBezTo>
                  <a:pt x="148" y="309"/>
                  <a:pt x="162" y="309"/>
                  <a:pt x="162" y="294"/>
                </a:cubicBezTo>
                <a:cubicBezTo>
                  <a:pt x="162" y="279"/>
                  <a:pt x="148" y="279"/>
                  <a:pt x="148" y="279"/>
                </a:cubicBezTo>
                <a:cubicBezTo>
                  <a:pt x="45" y="279"/>
                  <a:pt x="45" y="279"/>
                  <a:pt x="45" y="279"/>
                </a:cubicBezTo>
                <a:cubicBezTo>
                  <a:pt x="59" y="147"/>
                  <a:pt x="148" y="44"/>
                  <a:pt x="280" y="44"/>
                </a:cubicBezTo>
                <a:cubicBezTo>
                  <a:pt x="280" y="132"/>
                  <a:pt x="280" y="132"/>
                  <a:pt x="280" y="132"/>
                </a:cubicBezTo>
                <a:cubicBezTo>
                  <a:pt x="280" y="147"/>
                  <a:pt x="295" y="162"/>
                  <a:pt x="295" y="162"/>
                </a:cubicBezTo>
                <a:cubicBezTo>
                  <a:pt x="310" y="162"/>
                  <a:pt x="324" y="147"/>
                  <a:pt x="324" y="132"/>
                </a:cubicBezTo>
                <a:cubicBezTo>
                  <a:pt x="324" y="44"/>
                  <a:pt x="324" y="44"/>
                  <a:pt x="324" y="44"/>
                </a:cubicBezTo>
                <a:cubicBezTo>
                  <a:pt x="442" y="44"/>
                  <a:pt x="545" y="147"/>
                  <a:pt x="560" y="279"/>
                </a:cubicBezTo>
                <a:cubicBezTo>
                  <a:pt x="457" y="279"/>
                  <a:pt x="457" y="279"/>
                  <a:pt x="457" y="279"/>
                </a:cubicBezTo>
                <a:cubicBezTo>
                  <a:pt x="442" y="279"/>
                  <a:pt x="442" y="279"/>
                  <a:pt x="442" y="294"/>
                </a:cubicBezTo>
                <a:cubicBezTo>
                  <a:pt x="442" y="309"/>
                  <a:pt x="442" y="309"/>
                  <a:pt x="457" y="309"/>
                </a:cubicBezTo>
                <a:cubicBezTo>
                  <a:pt x="560" y="309"/>
                  <a:pt x="560" y="309"/>
                  <a:pt x="560" y="309"/>
                </a:cubicBezTo>
                <a:cubicBezTo>
                  <a:pt x="545" y="441"/>
                  <a:pt x="442" y="544"/>
                  <a:pt x="324" y="544"/>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66" name="Freeform 65"/>
          <p:cNvSpPr>
            <a:spLocks noChangeArrowheads="1"/>
          </p:cNvSpPr>
          <p:nvPr/>
        </p:nvSpPr>
        <p:spPr bwMode="auto">
          <a:xfrm>
            <a:off x="9100701" y="2036642"/>
            <a:ext cx="290386" cy="292114"/>
          </a:xfrm>
          <a:custGeom>
            <a:avLst/>
            <a:gdLst>
              <a:gd name="T0" fmla="*/ 173935 w 619"/>
              <a:gd name="T1" fmla="*/ 21281 h 619"/>
              <a:gd name="T2" fmla="*/ 173935 w 619"/>
              <a:gd name="T3" fmla="*/ 21281 h 619"/>
              <a:gd name="T4" fmla="*/ 79257 w 619"/>
              <a:gd name="T5" fmla="*/ 42561 h 619"/>
              <a:gd name="T6" fmla="*/ 52718 w 619"/>
              <a:gd name="T7" fmla="*/ 90172 h 619"/>
              <a:gd name="T8" fmla="*/ 0 w 619"/>
              <a:gd name="T9" fmla="*/ 127683 h 619"/>
              <a:gd name="T10" fmla="*/ 52718 w 619"/>
              <a:gd name="T11" fmla="*/ 159423 h 619"/>
              <a:gd name="T12" fmla="*/ 68498 w 619"/>
              <a:gd name="T13" fmla="*/ 207034 h 619"/>
              <a:gd name="T14" fmla="*/ 116196 w 619"/>
              <a:gd name="T15" fmla="*/ 191164 h 619"/>
              <a:gd name="T16" fmla="*/ 168914 w 619"/>
              <a:gd name="T17" fmla="*/ 222904 h 619"/>
              <a:gd name="T18" fmla="*/ 173935 w 619"/>
              <a:gd name="T19" fmla="*/ 159423 h 619"/>
              <a:gd name="T20" fmla="*/ 200473 w 619"/>
              <a:gd name="T21" fmla="*/ 111452 h 619"/>
              <a:gd name="T22" fmla="*/ 173935 w 619"/>
              <a:gd name="T23" fmla="*/ 21281 h 619"/>
              <a:gd name="T24" fmla="*/ 73877 w 619"/>
              <a:gd name="T25" fmla="*/ 191164 h 619"/>
              <a:gd name="T26" fmla="*/ 73877 w 619"/>
              <a:gd name="T27" fmla="*/ 191164 h 619"/>
              <a:gd name="T28" fmla="*/ 68498 w 619"/>
              <a:gd name="T29" fmla="*/ 164473 h 619"/>
              <a:gd name="T30" fmla="*/ 105437 w 619"/>
              <a:gd name="T31" fmla="*/ 185754 h 619"/>
              <a:gd name="T32" fmla="*/ 73877 w 619"/>
              <a:gd name="T33" fmla="*/ 191164 h 619"/>
              <a:gd name="T34" fmla="*/ 190073 w 619"/>
              <a:gd name="T35" fmla="*/ 106403 h 619"/>
              <a:gd name="T36" fmla="*/ 190073 w 619"/>
              <a:gd name="T37" fmla="*/ 106403 h 619"/>
              <a:gd name="T38" fmla="*/ 163535 w 619"/>
              <a:gd name="T39" fmla="*/ 154013 h 619"/>
              <a:gd name="T40" fmla="*/ 158155 w 619"/>
              <a:gd name="T41" fmla="*/ 201984 h 619"/>
              <a:gd name="T42" fmla="*/ 26180 w 619"/>
              <a:gd name="T43" fmla="*/ 127683 h 619"/>
              <a:gd name="T44" fmla="*/ 63119 w 619"/>
              <a:gd name="T45" fmla="*/ 100992 h 619"/>
              <a:gd name="T46" fmla="*/ 95037 w 619"/>
              <a:gd name="T47" fmla="*/ 53021 h 619"/>
              <a:gd name="T48" fmla="*/ 168914 w 619"/>
              <a:gd name="T49" fmla="*/ 31740 h 619"/>
              <a:gd name="T50" fmla="*/ 190073 w 619"/>
              <a:gd name="T51" fmla="*/ 106403 h 6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19" h="619">
                <a:moveTo>
                  <a:pt x="485" y="59"/>
                </a:moveTo>
                <a:lnTo>
                  <a:pt x="485" y="59"/>
                </a:lnTo>
                <a:cubicBezTo>
                  <a:pt x="397" y="0"/>
                  <a:pt x="279" y="30"/>
                  <a:pt x="221" y="118"/>
                </a:cubicBezTo>
                <a:cubicBezTo>
                  <a:pt x="147" y="250"/>
                  <a:pt x="147" y="250"/>
                  <a:pt x="147" y="250"/>
                </a:cubicBezTo>
                <a:cubicBezTo>
                  <a:pt x="0" y="354"/>
                  <a:pt x="0" y="354"/>
                  <a:pt x="0" y="354"/>
                </a:cubicBezTo>
                <a:cubicBezTo>
                  <a:pt x="147" y="442"/>
                  <a:pt x="147" y="442"/>
                  <a:pt x="147" y="442"/>
                </a:cubicBezTo>
                <a:cubicBezTo>
                  <a:pt x="132" y="486"/>
                  <a:pt x="147" y="545"/>
                  <a:pt x="191" y="574"/>
                </a:cubicBezTo>
                <a:cubicBezTo>
                  <a:pt x="235" y="589"/>
                  <a:pt x="294" y="574"/>
                  <a:pt x="324" y="530"/>
                </a:cubicBezTo>
                <a:cubicBezTo>
                  <a:pt x="471" y="618"/>
                  <a:pt x="471" y="618"/>
                  <a:pt x="471" y="618"/>
                </a:cubicBezTo>
                <a:cubicBezTo>
                  <a:pt x="485" y="442"/>
                  <a:pt x="485" y="442"/>
                  <a:pt x="485" y="442"/>
                </a:cubicBezTo>
                <a:cubicBezTo>
                  <a:pt x="559" y="309"/>
                  <a:pt x="559" y="309"/>
                  <a:pt x="559" y="309"/>
                </a:cubicBezTo>
                <a:cubicBezTo>
                  <a:pt x="618" y="221"/>
                  <a:pt x="588" y="103"/>
                  <a:pt x="485" y="59"/>
                </a:cubicBezTo>
                <a:close/>
                <a:moveTo>
                  <a:pt x="206" y="530"/>
                </a:moveTo>
                <a:lnTo>
                  <a:pt x="206" y="530"/>
                </a:lnTo>
                <a:cubicBezTo>
                  <a:pt x="176" y="515"/>
                  <a:pt x="176" y="486"/>
                  <a:pt x="191" y="456"/>
                </a:cubicBezTo>
                <a:cubicBezTo>
                  <a:pt x="294" y="515"/>
                  <a:pt x="294" y="515"/>
                  <a:pt x="294" y="515"/>
                </a:cubicBezTo>
                <a:cubicBezTo>
                  <a:pt x="265" y="545"/>
                  <a:pt x="235" y="545"/>
                  <a:pt x="206" y="530"/>
                </a:cubicBezTo>
                <a:close/>
                <a:moveTo>
                  <a:pt x="530" y="295"/>
                </a:moveTo>
                <a:lnTo>
                  <a:pt x="530" y="295"/>
                </a:lnTo>
                <a:cubicBezTo>
                  <a:pt x="456" y="427"/>
                  <a:pt x="456" y="427"/>
                  <a:pt x="456" y="427"/>
                </a:cubicBezTo>
                <a:cubicBezTo>
                  <a:pt x="441" y="560"/>
                  <a:pt x="441" y="560"/>
                  <a:pt x="441" y="560"/>
                </a:cubicBezTo>
                <a:cubicBezTo>
                  <a:pt x="73" y="354"/>
                  <a:pt x="73" y="354"/>
                  <a:pt x="73" y="354"/>
                </a:cubicBezTo>
                <a:cubicBezTo>
                  <a:pt x="176" y="280"/>
                  <a:pt x="176" y="280"/>
                  <a:pt x="176" y="280"/>
                </a:cubicBezTo>
                <a:cubicBezTo>
                  <a:pt x="265" y="147"/>
                  <a:pt x="265" y="147"/>
                  <a:pt x="265" y="147"/>
                </a:cubicBezTo>
                <a:cubicBezTo>
                  <a:pt x="294" y="74"/>
                  <a:pt x="397" y="44"/>
                  <a:pt x="471" y="88"/>
                </a:cubicBezTo>
                <a:cubicBezTo>
                  <a:pt x="544" y="133"/>
                  <a:pt x="574" y="221"/>
                  <a:pt x="530" y="295"/>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67" name="Freeform 66"/>
          <p:cNvSpPr>
            <a:spLocks noChangeArrowheads="1"/>
          </p:cNvSpPr>
          <p:nvPr/>
        </p:nvSpPr>
        <p:spPr bwMode="auto">
          <a:xfrm>
            <a:off x="8628824" y="2052197"/>
            <a:ext cx="257545" cy="278287"/>
          </a:xfrm>
          <a:custGeom>
            <a:avLst/>
            <a:gdLst>
              <a:gd name="T0" fmla="*/ 170151 w 545"/>
              <a:gd name="T1" fmla="*/ 127474 h 589"/>
              <a:gd name="T2" fmla="*/ 170151 w 545"/>
              <a:gd name="T3" fmla="*/ 127474 h 589"/>
              <a:gd name="T4" fmla="*/ 170151 w 545"/>
              <a:gd name="T5" fmla="*/ 68973 h 589"/>
              <a:gd name="T6" fmla="*/ 100790 w 545"/>
              <a:gd name="T7" fmla="*/ 0 h 589"/>
              <a:gd name="T8" fmla="*/ 26372 w 545"/>
              <a:gd name="T9" fmla="*/ 68973 h 589"/>
              <a:gd name="T10" fmla="*/ 26372 w 545"/>
              <a:gd name="T11" fmla="*/ 127474 h 589"/>
              <a:gd name="T12" fmla="*/ 0 w 545"/>
              <a:gd name="T13" fmla="*/ 185974 h 589"/>
              <a:gd name="T14" fmla="*/ 63581 w 545"/>
              <a:gd name="T15" fmla="*/ 185974 h 589"/>
              <a:gd name="T16" fmla="*/ 100790 w 545"/>
              <a:gd name="T17" fmla="*/ 212336 h 589"/>
              <a:gd name="T18" fmla="*/ 132581 w 545"/>
              <a:gd name="T19" fmla="*/ 185974 h 589"/>
              <a:gd name="T20" fmla="*/ 196523 w 545"/>
              <a:gd name="T21" fmla="*/ 185974 h 589"/>
              <a:gd name="T22" fmla="*/ 170151 w 545"/>
              <a:gd name="T23" fmla="*/ 127474 h 589"/>
              <a:gd name="T24" fmla="*/ 100790 w 545"/>
              <a:gd name="T25" fmla="*/ 196447 h 589"/>
              <a:gd name="T26" fmla="*/ 100790 w 545"/>
              <a:gd name="T27" fmla="*/ 196447 h 589"/>
              <a:gd name="T28" fmla="*/ 79476 w 545"/>
              <a:gd name="T29" fmla="*/ 185974 h 589"/>
              <a:gd name="T30" fmla="*/ 117047 w 545"/>
              <a:gd name="T31" fmla="*/ 185974 h 589"/>
              <a:gd name="T32" fmla="*/ 100790 w 545"/>
              <a:gd name="T33" fmla="*/ 196447 h 589"/>
              <a:gd name="T34" fmla="*/ 20953 w 545"/>
              <a:gd name="T35" fmla="*/ 170085 h 589"/>
              <a:gd name="T36" fmla="*/ 20953 w 545"/>
              <a:gd name="T37" fmla="*/ 170085 h 589"/>
              <a:gd name="T38" fmla="*/ 42267 w 545"/>
              <a:gd name="T39" fmla="*/ 127474 h 589"/>
              <a:gd name="T40" fmla="*/ 42267 w 545"/>
              <a:gd name="T41" fmla="*/ 68973 h 589"/>
              <a:gd name="T42" fmla="*/ 100790 w 545"/>
              <a:gd name="T43" fmla="*/ 15889 h 589"/>
              <a:gd name="T44" fmla="*/ 153895 w 545"/>
              <a:gd name="T45" fmla="*/ 68973 h 589"/>
              <a:gd name="T46" fmla="*/ 153895 w 545"/>
              <a:gd name="T47" fmla="*/ 127474 h 589"/>
              <a:gd name="T48" fmla="*/ 175209 w 545"/>
              <a:gd name="T49" fmla="*/ 170085 h 589"/>
              <a:gd name="T50" fmla="*/ 20953 w 545"/>
              <a:gd name="T51" fmla="*/ 170085 h 5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45" h="589">
                <a:moveTo>
                  <a:pt x="471" y="353"/>
                </a:moveTo>
                <a:lnTo>
                  <a:pt x="471" y="353"/>
                </a:lnTo>
                <a:cubicBezTo>
                  <a:pt x="471" y="191"/>
                  <a:pt x="471" y="191"/>
                  <a:pt x="471" y="191"/>
                </a:cubicBezTo>
                <a:cubicBezTo>
                  <a:pt x="471" y="88"/>
                  <a:pt x="383" y="0"/>
                  <a:pt x="279" y="0"/>
                </a:cubicBezTo>
                <a:cubicBezTo>
                  <a:pt x="162" y="0"/>
                  <a:pt x="73" y="88"/>
                  <a:pt x="73" y="191"/>
                </a:cubicBezTo>
                <a:cubicBezTo>
                  <a:pt x="73" y="353"/>
                  <a:pt x="73" y="353"/>
                  <a:pt x="73" y="353"/>
                </a:cubicBezTo>
                <a:cubicBezTo>
                  <a:pt x="0" y="515"/>
                  <a:pt x="0" y="515"/>
                  <a:pt x="0" y="515"/>
                </a:cubicBezTo>
                <a:cubicBezTo>
                  <a:pt x="176" y="515"/>
                  <a:pt x="176" y="515"/>
                  <a:pt x="176" y="515"/>
                </a:cubicBezTo>
                <a:cubicBezTo>
                  <a:pt x="191" y="559"/>
                  <a:pt x="220" y="588"/>
                  <a:pt x="279" y="588"/>
                </a:cubicBezTo>
                <a:cubicBezTo>
                  <a:pt x="324" y="588"/>
                  <a:pt x="367" y="559"/>
                  <a:pt x="367" y="515"/>
                </a:cubicBezTo>
                <a:cubicBezTo>
                  <a:pt x="544" y="515"/>
                  <a:pt x="544" y="515"/>
                  <a:pt x="544" y="515"/>
                </a:cubicBezTo>
                <a:lnTo>
                  <a:pt x="471" y="353"/>
                </a:lnTo>
                <a:close/>
                <a:moveTo>
                  <a:pt x="279" y="544"/>
                </a:moveTo>
                <a:lnTo>
                  <a:pt x="279" y="544"/>
                </a:lnTo>
                <a:cubicBezTo>
                  <a:pt x="250" y="544"/>
                  <a:pt x="220" y="530"/>
                  <a:pt x="220" y="515"/>
                </a:cubicBezTo>
                <a:cubicBezTo>
                  <a:pt x="324" y="515"/>
                  <a:pt x="324" y="515"/>
                  <a:pt x="324" y="515"/>
                </a:cubicBezTo>
                <a:cubicBezTo>
                  <a:pt x="324" y="530"/>
                  <a:pt x="294" y="544"/>
                  <a:pt x="279" y="544"/>
                </a:cubicBezTo>
                <a:close/>
                <a:moveTo>
                  <a:pt x="58" y="471"/>
                </a:moveTo>
                <a:lnTo>
                  <a:pt x="58" y="471"/>
                </a:lnTo>
                <a:cubicBezTo>
                  <a:pt x="117" y="353"/>
                  <a:pt x="117" y="353"/>
                  <a:pt x="117" y="353"/>
                </a:cubicBezTo>
                <a:cubicBezTo>
                  <a:pt x="117" y="191"/>
                  <a:pt x="117" y="191"/>
                  <a:pt x="117" y="191"/>
                </a:cubicBezTo>
                <a:cubicBezTo>
                  <a:pt x="117" y="103"/>
                  <a:pt x="191" y="44"/>
                  <a:pt x="279" y="44"/>
                </a:cubicBezTo>
                <a:cubicBezTo>
                  <a:pt x="367" y="44"/>
                  <a:pt x="426" y="103"/>
                  <a:pt x="426" y="191"/>
                </a:cubicBezTo>
                <a:cubicBezTo>
                  <a:pt x="426" y="353"/>
                  <a:pt x="426" y="353"/>
                  <a:pt x="426" y="353"/>
                </a:cubicBezTo>
                <a:cubicBezTo>
                  <a:pt x="485" y="471"/>
                  <a:pt x="485" y="471"/>
                  <a:pt x="485" y="471"/>
                </a:cubicBezTo>
                <a:lnTo>
                  <a:pt x="58" y="471"/>
                </a:lnTo>
                <a:close/>
              </a:path>
            </a:pathLst>
          </a:custGeom>
          <a:solidFill>
            <a:schemeClr val="tx1">
              <a:lumMod val="75000"/>
              <a:lumOff val="25000"/>
            </a:schemeClr>
          </a:solidFill>
          <a:ln>
            <a:noFill/>
          </a:ln>
          <a:effectLst/>
          <a:extLst/>
        </p:spPr>
        <p:txBody>
          <a:bodyPr wrap="none" anchor="ctr"/>
          <a:lstStyle/>
          <a:p>
            <a:endParaRPr lang="en-US" sz="2700"/>
          </a:p>
        </p:txBody>
      </p:sp>
      <p:sp>
        <p:nvSpPr>
          <p:cNvPr id="68" name="Freeform 67"/>
          <p:cNvSpPr>
            <a:spLocks noChangeArrowheads="1"/>
          </p:cNvSpPr>
          <p:nvPr/>
        </p:nvSpPr>
        <p:spPr bwMode="auto">
          <a:xfrm>
            <a:off x="8129292" y="2045283"/>
            <a:ext cx="299029" cy="292115"/>
          </a:xfrm>
          <a:custGeom>
            <a:avLst/>
            <a:gdLst>
              <a:gd name="T0" fmla="*/ 217420 w 634"/>
              <a:gd name="T1" fmla="*/ 180344 h 619"/>
              <a:gd name="T2" fmla="*/ 217420 w 634"/>
              <a:gd name="T3" fmla="*/ 180344 h 619"/>
              <a:gd name="T4" fmla="*/ 196147 w 634"/>
              <a:gd name="T5" fmla="*/ 180344 h 619"/>
              <a:gd name="T6" fmla="*/ 196147 w 634"/>
              <a:gd name="T7" fmla="*/ 63842 h 619"/>
              <a:gd name="T8" fmla="*/ 185691 w 634"/>
              <a:gd name="T9" fmla="*/ 74302 h 619"/>
              <a:gd name="T10" fmla="*/ 185691 w 634"/>
              <a:gd name="T11" fmla="*/ 180344 h 619"/>
              <a:gd name="T12" fmla="*/ 53003 w 634"/>
              <a:gd name="T13" fmla="*/ 180344 h 619"/>
              <a:gd name="T14" fmla="*/ 206964 w 634"/>
              <a:gd name="T15" fmla="*/ 21281 h 619"/>
              <a:gd name="T16" fmla="*/ 196147 w 634"/>
              <a:gd name="T17" fmla="*/ 10460 h 619"/>
              <a:gd name="T18" fmla="*/ 42186 w 634"/>
              <a:gd name="T19" fmla="*/ 169884 h 619"/>
              <a:gd name="T20" fmla="*/ 42186 w 634"/>
              <a:gd name="T21" fmla="*/ 42561 h 619"/>
              <a:gd name="T22" fmla="*/ 143144 w 634"/>
              <a:gd name="T23" fmla="*/ 42561 h 619"/>
              <a:gd name="T24" fmla="*/ 153601 w 634"/>
              <a:gd name="T25" fmla="*/ 26330 h 619"/>
              <a:gd name="T26" fmla="*/ 42186 w 634"/>
              <a:gd name="T27" fmla="*/ 26330 h 619"/>
              <a:gd name="T28" fmla="*/ 42186 w 634"/>
              <a:gd name="T29" fmla="*/ 5410 h 619"/>
              <a:gd name="T30" fmla="*/ 37138 w 634"/>
              <a:gd name="T31" fmla="*/ 0 h 619"/>
              <a:gd name="T32" fmla="*/ 26321 w 634"/>
              <a:gd name="T33" fmla="*/ 5410 h 619"/>
              <a:gd name="T34" fmla="*/ 26321 w 634"/>
              <a:gd name="T35" fmla="*/ 26330 h 619"/>
              <a:gd name="T36" fmla="*/ 5048 w 634"/>
              <a:gd name="T37" fmla="*/ 26330 h 619"/>
              <a:gd name="T38" fmla="*/ 0 w 634"/>
              <a:gd name="T39" fmla="*/ 31741 h 619"/>
              <a:gd name="T40" fmla="*/ 5048 w 634"/>
              <a:gd name="T41" fmla="*/ 42561 h 619"/>
              <a:gd name="T42" fmla="*/ 26321 w 634"/>
              <a:gd name="T43" fmla="*/ 42561 h 619"/>
              <a:gd name="T44" fmla="*/ 26321 w 634"/>
              <a:gd name="T45" fmla="*/ 180344 h 619"/>
              <a:gd name="T46" fmla="*/ 26321 w 634"/>
              <a:gd name="T47" fmla="*/ 196575 h 619"/>
              <a:gd name="T48" fmla="*/ 42186 w 634"/>
              <a:gd name="T49" fmla="*/ 196575 h 619"/>
              <a:gd name="T50" fmla="*/ 185691 w 634"/>
              <a:gd name="T51" fmla="*/ 196575 h 619"/>
              <a:gd name="T52" fmla="*/ 185691 w 634"/>
              <a:gd name="T53" fmla="*/ 217495 h 619"/>
              <a:gd name="T54" fmla="*/ 191099 w 634"/>
              <a:gd name="T55" fmla="*/ 222905 h 619"/>
              <a:gd name="T56" fmla="*/ 196147 w 634"/>
              <a:gd name="T57" fmla="*/ 217495 h 619"/>
              <a:gd name="T58" fmla="*/ 196147 w 634"/>
              <a:gd name="T59" fmla="*/ 196575 h 619"/>
              <a:gd name="T60" fmla="*/ 217420 w 634"/>
              <a:gd name="T61" fmla="*/ 196575 h 619"/>
              <a:gd name="T62" fmla="*/ 228237 w 634"/>
              <a:gd name="T63" fmla="*/ 191165 h 619"/>
              <a:gd name="T64" fmla="*/ 217420 w 634"/>
              <a:gd name="T65" fmla="*/ 180344 h 6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34" h="619">
                <a:moveTo>
                  <a:pt x="603" y="500"/>
                </a:moveTo>
                <a:lnTo>
                  <a:pt x="603" y="500"/>
                </a:lnTo>
                <a:cubicBezTo>
                  <a:pt x="544" y="500"/>
                  <a:pt x="544" y="500"/>
                  <a:pt x="544" y="500"/>
                </a:cubicBezTo>
                <a:cubicBezTo>
                  <a:pt x="544" y="177"/>
                  <a:pt x="544" y="177"/>
                  <a:pt x="544" y="177"/>
                </a:cubicBezTo>
                <a:cubicBezTo>
                  <a:pt x="515" y="206"/>
                  <a:pt x="515" y="206"/>
                  <a:pt x="515" y="206"/>
                </a:cubicBezTo>
                <a:cubicBezTo>
                  <a:pt x="515" y="500"/>
                  <a:pt x="515" y="500"/>
                  <a:pt x="515" y="500"/>
                </a:cubicBezTo>
                <a:cubicBezTo>
                  <a:pt x="147" y="500"/>
                  <a:pt x="147" y="500"/>
                  <a:pt x="147" y="500"/>
                </a:cubicBezTo>
                <a:cubicBezTo>
                  <a:pt x="574" y="59"/>
                  <a:pt x="574" y="59"/>
                  <a:pt x="574" y="59"/>
                </a:cubicBezTo>
                <a:cubicBezTo>
                  <a:pt x="544" y="29"/>
                  <a:pt x="544" y="29"/>
                  <a:pt x="544" y="29"/>
                </a:cubicBezTo>
                <a:cubicBezTo>
                  <a:pt x="117" y="471"/>
                  <a:pt x="117" y="471"/>
                  <a:pt x="117" y="471"/>
                </a:cubicBezTo>
                <a:cubicBezTo>
                  <a:pt x="117" y="118"/>
                  <a:pt x="117" y="118"/>
                  <a:pt x="117" y="118"/>
                </a:cubicBezTo>
                <a:cubicBezTo>
                  <a:pt x="397" y="118"/>
                  <a:pt x="397" y="118"/>
                  <a:pt x="397" y="118"/>
                </a:cubicBezTo>
                <a:cubicBezTo>
                  <a:pt x="426" y="73"/>
                  <a:pt x="426" y="73"/>
                  <a:pt x="426" y="73"/>
                </a:cubicBezTo>
                <a:cubicBezTo>
                  <a:pt x="117" y="73"/>
                  <a:pt x="117" y="73"/>
                  <a:pt x="117" y="73"/>
                </a:cubicBezTo>
                <a:cubicBezTo>
                  <a:pt x="117" y="15"/>
                  <a:pt x="117" y="15"/>
                  <a:pt x="117" y="15"/>
                </a:cubicBezTo>
                <a:cubicBezTo>
                  <a:pt x="117" y="0"/>
                  <a:pt x="103" y="0"/>
                  <a:pt x="103" y="0"/>
                </a:cubicBezTo>
                <a:cubicBezTo>
                  <a:pt x="88" y="0"/>
                  <a:pt x="73" y="0"/>
                  <a:pt x="73" y="15"/>
                </a:cubicBezTo>
                <a:cubicBezTo>
                  <a:pt x="73" y="73"/>
                  <a:pt x="73" y="73"/>
                  <a:pt x="73" y="73"/>
                </a:cubicBezTo>
                <a:cubicBezTo>
                  <a:pt x="14" y="73"/>
                  <a:pt x="14" y="73"/>
                  <a:pt x="14" y="73"/>
                </a:cubicBezTo>
                <a:lnTo>
                  <a:pt x="0" y="88"/>
                </a:lnTo>
                <a:cubicBezTo>
                  <a:pt x="0" y="103"/>
                  <a:pt x="14" y="118"/>
                  <a:pt x="14" y="118"/>
                </a:cubicBezTo>
                <a:cubicBezTo>
                  <a:pt x="73" y="118"/>
                  <a:pt x="73" y="118"/>
                  <a:pt x="73" y="118"/>
                </a:cubicBezTo>
                <a:cubicBezTo>
                  <a:pt x="73" y="500"/>
                  <a:pt x="73" y="500"/>
                  <a:pt x="73" y="500"/>
                </a:cubicBezTo>
                <a:cubicBezTo>
                  <a:pt x="73" y="545"/>
                  <a:pt x="73" y="545"/>
                  <a:pt x="73" y="545"/>
                </a:cubicBezTo>
                <a:cubicBezTo>
                  <a:pt x="117" y="545"/>
                  <a:pt x="117" y="545"/>
                  <a:pt x="117" y="545"/>
                </a:cubicBezTo>
                <a:cubicBezTo>
                  <a:pt x="515" y="545"/>
                  <a:pt x="515" y="545"/>
                  <a:pt x="515" y="545"/>
                </a:cubicBezTo>
                <a:cubicBezTo>
                  <a:pt x="515" y="603"/>
                  <a:pt x="515" y="603"/>
                  <a:pt x="515" y="603"/>
                </a:cubicBezTo>
                <a:cubicBezTo>
                  <a:pt x="515" y="618"/>
                  <a:pt x="515" y="618"/>
                  <a:pt x="530" y="618"/>
                </a:cubicBezTo>
                <a:cubicBezTo>
                  <a:pt x="544" y="618"/>
                  <a:pt x="544" y="618"/>
                  <a:pt x="544" y="603"/>
                </a:cubicBezTo>
                <a:cubicBezTo>
                  <a:pt x="544" y="545"/>
                  <a:pt x="544" y="545"/>
                  <a:pt x="544" y="545"/>
                </a:cubicBezTo>
                <a:cubicBezTo>
                  <a:pt x="603" y="545"/>
                  <a:pt x="603" y="545"/>
                  <a:pt x="603" y="545"/>
                </a:cubicBezTo>
                <a:cubicBezTo>
                  <a:pt x="618" y="545"/>
                  <a:pt x="633" y="530"/>
                  <a:pt x="633" y="530"/>
                </a:cubicBezTo>
                <a:cubicBezTo>
                  <a:pt x="633" y="515"/>
                  <a:pt x="618" y="500"/>
                  <a:pt x="603" y="500"/>
                </a:cubicBezTo>
              </a:path>
            </a:pathLst>
          </a:custGeom>
          <a:solidFill>
            <a:schemeClr val="tx1">
              <a:lumMod val="75000"/>
              <a:lumOff val="25000"/>
            </a:schemeClr>
          </a:solidFill>
          <a:ln>
            <a:noFill/>
          </a:ln>
          <a:effectLst/>
          <a:extLst/>
        </p:spPr>
        <p:txBody>
          <a:bodyPr wrap="none" anchor="ctr"/>
          <a:lstStyle/>
          <a:p>
            <a:endParaRPr lang="en-US" sz="2700"/>
          </a:p>
        </p:txBody>
      </p:sp>
      <p:sp>
        <p:nvSpPr>
          <p:cNvPr id="69" name="Freeform 68"/>
          <p:cNvSpPr>
            <a:spLocks noChangeArrowheads="1"/>
          </p:cNvSpPr>
          <p:nvPr/>
        </p:nvSpPr>
        <p:spPr bwMode="auto">
          <a:xfrm>
            <a:off x="7652230" y="2045283"/>
            <a:ext cx="290386" cy="292115"/>
          </a:xfrm>
          <a:custGeom>
            <a:avLst/>
            <a:gdLst>
              <a:gd name="T0" fmla="*/ 200473 w 619"/>
              <a:gd name="T1" fmla="*/ 169884 h 619"/>
              <a:gd name="T2" fmla="*/ 200473 w 619"/>
              <a:gd name="T3" fmla="*/ 169884 h 619"/>
              <a:gd name="T4" fmla="*/ 200473 w 619"/>
              <a:gd name="T5" fmla="*/ 53021 h 619"/>
              <a:gd name="T6" fmla="*/ 221632 w 619"/>
              <a:gd name="T7" fmla="*/ 26330 h 619"/>
              <a:gd name="T8" fmla="*/ 195452 w 619"/>
              <a:gd name="T9" fmla="*/ 0 h 619"/>
              <a:gd name="T10" fmla="*/ 168914 w 619"/>
              <a:gd name="T11" fmla="*/ 21281 h 619"/>
              <a:gd name="T12" fmla="*/ 52718 w 619"/>
              <a:gd name="T13" fmla="*/ 21281 h 619"/>
              <a:gd name="T14" fmla="*/ 26180 w 619"/>
              <a:gd name="T15" fmla="*/ 0 h 619"/>
              <a:gd name="T16" fmla="*/ 0 w 619"/>
              <a:gd name="T17" fmla="*/ 26330 h 619"/>
              <a:gd name="T18" fmla="*/ 21159 w 619"/>
              <a:gd name="T19" fmla="*/ 53021 h 619"/>
              <a:gd name="T20" fmla="*/ 21159 w 619"/>
              <a:gd name="T21" fmla="*/ 169884 h 619"/>
              <a:gd name="T22" fmla="*/ 0 w 619"/>
              <a:gd name="T23" fmla="*/ 196575 h 619"/>
              <a:gd name="T24" fmla="*/ 26180 w 619"/>
              <a:gd name="T25" fmla="*/ 222905 h 619"/>
              <a:gd name="T26" fmla="*/ 52718 w 619"/>
              <a:gd name="T27" fmla="*/ 201625 h 619"/>
              <a:gd name="T28" fmla="*/ 168914 w 619"/>
              <a:gd name="T29" fmla="*/ 201625 h 619"/>
              <a:gd name="T30" fmla="*/ 195452 w 619"/>
              <a:gd name="T31" fmla="*/ 222905 h 619"/>
              <a:gd name="T32" fmla="*/ 221632 w 619"/>
              <a:gd name="T33" fmla="*/ 196575 h 619"/>
              <a:gd name="T34" fmla="*/ 200473 w 619"/>
              <a:gd name="T35" fmla="*/ 169884 h 619"/>
              <a:gd name="T36" fmla="*/ 195452 w 619"/>
              <a:gd name="T37" fmla="*/ 10460 h 619"/>
              <a:gd name="T38" fmla="*/ 195452 w 619"/>
              <a:gd name="T39" fmla="*/ 10460 h 619"/>
              <a:gd name="T40" fmla="*/ 211232 w 619"/>
              <a:gd name="T41" fmla="*/ 26330 h 619"/>
              <a:gd name="T42" fmla="*/ 195452 w 619"/>
              <a:gd name="T43" fmla="*/ 42561 h 619"/>
              <a:gd name="T44" fmla="*/ 179314 w 619"/>
              <a:gd name="T45" fmla="*/ 26330 h 619"/>
              <a:gd name="T46" fmla="*/ 195452 w 619"/>
              <a:gd name="T47" fmla="*/ 10460 h 619"/>
              <a:gd name="T48" fmla="*/ 10400 w 619"/>
              <a:gd name="T49" fmla="*/ 26330 h 619"/>
              <a:gd name="T50" fmla="*/ 10400 w 619"/>
              <a:gd name="T51" fmla="*/ 26330 h 619"/>
              <a:gd name="T52" fmla="*/ 26180 w 619"/>
              <a:gd name="T53" fmla="*/ 10460 h 619"/>
              <a:gd name="T54" fmla="*/ 42318 w 619"/>
              <a:gd name="T55" fmla="*/ 26330 h 619"/>
              <a:gd name="T56" fmla="*/ 26180 w 619"/>
              <a:gd name="T57" fmla="*/ 42561 h 619"/>
              <a:gd name="T58" fmla="*/ 10400 w 619"/>
              <a:gd name="T59" fmla="*/ 26330 h 619"/>
              <a:gd name="T60" fmla="*/ 26180 w 619"/>
              <a:gd name="T61" fmla="*/ 212445 h 619"/>
              <a:gd name="T62" fmla="*/ 26180 w 619"/>
              <a:gd name="T63" fmla="*/ 212445 h 619"/>
              <a:gd name="T64" fmla="*/ 10400 w 619"/>
              <a:gd name="T65" fmla="*/ 196575 h 619"/>
              <a:gd name="T66" fmla="*/ 26180 w 619"/>
              <a:gd name="T67" fmla="*/ 180344 h 619"/>
              <a:gd name="T68" fmla="*/ 42318 w 619"/>
              <a:gd name="T69" fmla="*/ 196575 h 619"/>
              <a:gd name="T70" fmla="*/ 26180 w 619"/>
              <a:gd name="T71" fmla="*/ 212445 h 619"/>
              <a:gd name="T72" fmla="*/ 168914 w 619"/>
              <a:gd name="T73" fmla="*/ 191165 h 619"/>
              <a:gd name="T74" fmla="*/ 168914 w 619"/>
              <a:gd name="T75" fmla="*/ 191165 h 619"/>
              <a:gd name="T76" fmla="*/ 52718 w 619"/>
              <a:gd name="T77" fmla="*/ 191165 h 619"/>
              <a:gd name="T78" fmla="*/ 31559 w 619"/>
              <a:gd name="T79" fmla="*/ 169884 h 619"/>
              <a:gd name="T80" fmla="*/ 31559 w 619"/>
              <a:gd name="T81" fmla="*/ 53021 h 619"/>
              <a:gd name="T82" fmla="*/ 52718 w 619"/>
              <a:gd name="T83" fmla="*/ 31741 h 619"/>
              <a:gd name="T84" fmla="*/ 168914 w 619"/>
              <a:gd name="T85" fmla="*/ 31741 h 619"/>
              <a:gd name="T86" fmla="*/ 190073 w 619"/>
              <a:gd name="T87" fmla="*/ 53021 h 619"/>
              <a:gd name="T88" fmla="*/ 190073 w 619"/>
              <a:gd name="T89" fmla="*/ 169884 h 619"/>
              <a:gd name="T90" fmla="*/ 168914 w 619"/>
              <a:gd name="T91" fmla="*/ 191165 h 619"/>
              <a:gd name="T92" fmla="*/ 195452 w 619"/>
              <a:gd name="T93" fmla="*/ 212445 h 619"/>
              <a:gd name="T94" fmla="*/ 195452 w 619"/>
              <a:gd name="T95" fmla="*/ 212445 h 619"/>
              <a:gd name="T96" fmla="*/ 179314 w 619"/>
              <a:gd name="T97" fmla="*/ 196575 h 619"/>
              <a:gd name="T98" fmla="*/ 195452 w 619"/>
              <a:gd name="T99" fmla="*/ 180344 h 619"/>
              <a:gd name="T100" fmla="*/ 211232 w 619"/>
              <a:gd name="T101" fmla="*/ 196575 h 619"/>
              <a:gd name="T102" fmla="*/ 195452 w 619"/>
              <a:gd name="T103" fmla="*/ 212445 h 61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19" h="619">
                <a:moveTo>
                  <a:pt x="559" y="471"/>
                </a:moveTo>
                <a:lnTo>
                  <a:pt x="559" y="471"/>
                </a:lnTo>
                <a:cubicBezTo>
                  <a:pt x="559" y="147"/>
                  <a:pt x="559" y="147"/>
                  <a:pt x="559" y="147"/>
                </a:cubicBezTo>
                <a:cubicBezTo>
                  <a:pt x="603" y="147"/>
                  <a:pt x="618" y="103"/>
                  <a:pt x="618" y="73"/>
                </a:cubicBezTo>
                <a:cubicBezTo>
                  <a:pt x="618" y="29"/>
                  <a:pt x="589" y="0"/>
                  <a:pt x="545" y="0"/>
                </a:cubicBezTo>
                <a:cubicBezTo>
                  <a:pt x="515" y="0"/>
                  <a:pt x="471" y="15"/>
                  <a:pt x="471" y="59"/>
                </a:cubicBezTo>
                <a:cubicBezTo>
                  <a:pt x="147" y="59"/>
                  <a:pt x="147" y="59"/>
                  <a:pt x="147" y="59"/>
                </a:cubicBezTo>
                <a:cubicBezTo>
                  <a:pt x="147" y="15"/>
                  <a:pt x="103" y="0"/>
                  <a:pt x="73" y="0"/>
                </a:cubicBezTo>
                <a:cubicBezTo>
                  <a:pt x="29" y="0"/>
                  <a:pt x="0" y="29"/>
                  <a:pt x="0" y="73"/>
                </a:cubicBezTo>
                <a:cubicBezTo>
                  <a:pt x="0" y="103"/>
                  <a:pt x="15" y="147"/>
                  <a:pt x="59" y="147"/>
                </a:cubicBezTo>
                <a:cubicBezTo>
                  <a:pt x="59" y="471"/>
                  <a:pt x="59" y="471"/>
                  <a:pt x="59" y="471"/>
                </a:cubicBezTo>
                <a:cubicBezTo>
                  <a:pt x="15" y="471"/>
                  <a:pt x="0" y="515"/>
                  <a:pt x="0" y="545"/>
                </a:cubicBezTo>
                <a:cubicBezTo>
                  <a:pt x="0" y="589"/>
                  <a:pt x="29" y="618"/>
                  <a:pt x="73" y="618"/>
                </a:cubicBezTo>
                <a:cubicBezTo>
                  <a:pt x="103" y="618"/>
                  <a:pt x="147" y="603"/>
                  <a:pt x="147" y="559"/>
                </a:cubicBezTo>
                <a:cubicBezTo>
                  <a:pt x="471" y="559"/>
                  <a:pt x="471" y="559"/>
                  <a:pt x="471" y="559"/>
                </a:cubicBezTo>
                <a:cubicBezTo>
                  <a:pt x="471" y="603"/>
                  <a:pt x="515" y="618"/>
                  <a:pt x="545" y="618"/>
                </a:cubicBezTo>
                <a:cubicBezTo>
                  <a:pt x="589" y="618"/>
                  <a:pt x="618" y="589"/>
                  <a:pt x="618" y="545"/>
                </a:cubicBezTo>
                <a:cubicBezTo>
                  <a:pt x="618" y="515"/>
                  <a:pt x="603" y="471"/>
                  <a:pt x="559" y="471"/>
                </a:cubicBezTo>
                <a:close/>
                <a:moveTo>
                  <a:pt x="545" y="29"/>
                </a:moveTo>
                <a:lnTo>
                  <a:pt x="545" y="29"/>
                </a:lnTo>
                <a:cubicBezTo>
                  <a:pt x="559" y="29"/>
                  <a:pt x="589" y="59"/>
                  <a:pt x="589" y="73"/>
                </a:cubicBezTo>
                <a:cubicBezTo>
                  <a:pt x="589" y="88"/>
                  <a:pt x="559" y="118"/>
                  <a:pt x="545" y="118"/>
                </a:cubicBezTo>
                <a:cubicBezTo>
                  <a:pt x="530" y="118"/>
                  <a:pt x="500" y="88"/>
                  <a:pt x="500" y="73"/>
                </a:cubicBezTo>
                <a:cubicBezTo>
                  <a:pt x="500" y="59"/>
                  <a:pt x="530" y="29"/>
                  <a:pt x="545" y="29"/>
                </a:cubicBezTo>
                <a:close/>
                <a:moveTo>
                  <a:pt x="29" y="73"/>
                </a:moveTo>
                <a:lnTo>
                  <a:pt x="29" y="73"/>
                </a:lnTo>
                <a:cubicBezTo>
                  <a:pt x="29" y="59"/>
                  <a:pt x="59" y="29"/>
                  <a:pt x="73" y="29"/>
                </a:cubicBezTo>
                <a:cubicBezTo>
                  <a:pt x="88" y="29"/>
                  <a:pt x="118" y="59"/>
                  <a:pt x="118" y="73"/>
                </a:cubicBezTo>
                <a:cubicBezTo>
                  <a:pt x="118" y="88"/>
                  <a:pt x="88" y="118"/>
                  <a:pt x="73" y="118"/>
                </a:cubicBezTo>
                <a:cubicBezTo>
                  <a:pt x="59" y="118"/>
                  <a:pt x="29" y="88"/>
                  <a:pt x="29" y="73"/>
                </a:cubicBezTo>
                <a:close/>
                <a:moveTo>
                  <a:pt x="73" y="589"/>
                </a:moveTo>
                <a:lnTo>
                  <a:pt x="73" y="589"/>
                </a:lnTo>
                <a:cubicBezTo>
                  <a:pt x="59" y="589"/>
                  <a:pt x="29" y="559"/>
                  <a:pt x="29" y="545"/>
                </a:cubicBezTo>
                <a:cubicBezTo>
                  <a:pt x="29" y="530"/>
                  <a:pt x="59" y="500"/>
                  <a:pt x="73" y="500"/>
                </a:cubicBezTo>
                <a:cubicBezTo>
                  <a:pt x="88" y="500"/>
                  <a:pt x="118" y="530"/>
                  <a:pt x="118" y="545"/>
                </a:cubicBezTo>
                <a:cubicBezTo>
                  <a:pt x="118" y="559"/>
                  <a:pt x="88" y="589"/>
                  <a:pt x="73" y="589"/>
                </a:cubicBezTo>
                <a:close/>
                <a:moveTo>
                  <a:pt x="471" y="530"/>
                </a:moveTo>
                <a:lnTo>
                  <a:pt x="471" y="530"/>
                </a:lnTo>
                <a:cubicBezTo>
                  <a:pt x="147" y="530"/>
                  <a:pt x="147" y="530"/>
                  <a:pt x="147" y="530"/>
                </a:cubicBezTo>
                <a:cubicBezTo>
                  <a:pt x="147" y="500"/>
                  <a:pt x="118" y="471"/>
                  <a:pt x="88" y="471"/>
                </a:cubicBezTo>
                <a:cubicBezTo>
                  <a:pt x="88" y="147"/>
                  <a:pt x="88" y="147"/>
                  <a:pt x="88" y="147"/>
                </a:cubicBezTo>
                <a:cubicBezTo>
                  <a:pt x="118" y="147"/>
                  <a:pt x="147" y="118"/>
                  <a:pt x="147" y="88"/>
                </a:cubicBezTo>
                <a:cubicBezTo>
                  <a:pt x="471" y="88"/>
                  <a:pt x="471" y="88"/>
                  <a:pt x="471" y="88"/>
                </a:cubicBezTo>
                <a:cubicBezTo>
                  <a:pt x="471" y="118"/>
                  <a:pt x="500" y="147"/>
                  <a:pt x="530" y="147"/>
                </a:cubicBezTo>
                <a:cubicBezTo>
                  <a:pt x="530" y="471"/>
                  <a:pt x="530" y="471"/>
                  <a:pt x="530" y="471"/>
                </a:cubicBezTo>
                <a:cubicBezTo>
                  <a:pt x="500" y="471"/>
                  <a:pt x="471" y="500"/>
                  <a:pt x="471" y="530"/>
                </a:cubicBezTo>
                <a:close/>
                <a:moveTo>
                  <a:pt x="545" y="589"/>
                </a:moveTo>
                <a:lnTo>
                  <a:pt x="545" y="589"/>
                </a:lnTo>
                <a:cubicBezTo>
                  <a:pt x="530" y="589"/>
                  <a:pt x="500" y="559"/>
                  <a:pt x="500" y="545"/>
                </a:cubicBezTo>
                <a:cubicBezTo>
                  <a:pt x="500" y="530"/>
                  <a:pt x="530" y="500"/>
                  <a:pt x="545" y="500"/>
                </a:cubicBezTo>
                <a:cubicBezTo>
                  <a:pt x="559" y="500"/>
                  <a:pt x="589" y="530"/>
                  <a:pt x="589" y="545"/>
                </a:cubicBezTo>
                <a:cubicBezTo>
                  <a:pt x="589" y="559"/>
                  <a:pt x="559" y="589"/>
                  <a:pt x="545" y="589"/>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70" name="Freeform 69"/>
          <p:cNvSpPr>
            <a:spLocks noChangeArrowheads="1"/>
          </p:cNvSpPr>
          <p:nvPr/>
        </p:nvSpPr>
        <p:spPr bwMode="auto">
          <a:xfrm>
            <a:off x="7221838" y="2114423"/>
            <a:ext cx="186677" cy="165936"/>
          </a:xfrm>
          <a:custGeom>
            <a:avLst/>
            <a:gdLst>
              <a:gd name="T0" fmla="*/ 10730 w 399"/>
              <a:gd name="T1" fmla="*/ 15764 h 354"/>
              <a:gd name="T2" fmla="*/ 10730 w 399"/>
              <a:gd name="T3" fmla="*/ 15764 h 354"/>
              <a:gd name="T4" fmla="*/ 136985 w 399"/>
              <a:gd name="T5" fmla="*/ 15764 h 354"/>
              <a:gd name="T6" fmla="*/ 142350 w 399"/>
              <a:gd name="T7" fmla="*/ 10748 h 354"/>
              <a:gd name="T8" fmla="*/ 136985 w 399"/>
              <a:gd name="T9" fmla="*/ 0 h 354"/>
              <a:gd name="T10" fmla="*/ 10730 w 399"/>
              <a:gd name="T11" fmla="*/ 0 h 354"/>
              <a:gd name="T12" fmla="*/ 0 w 399"/>
              <a:gd name="T13" fmla="*/ 10748 h 354"/>
              <a:gd name="T14" fmla="*/ 10730 w 399"/>
              <a:gd name="T15" fmla="*/ 15764 h 354"/>
              <a:gd name="T16" fmla="*/ 136985 w 399"/>
              <a:gd name="T17" fmla="*/ 116078 h 354"/>
              <a:gd name="T18" fmla="*/ 136985 w 399"/>
              <a:gd name="T19" fmla="*/ 116078 h 354"/>
              <a:gd name="T20" fmla="*/ 10730 w 399"/>
              <a:gd name="T21" fmla="*/ 116078 h 354"/>
              <a:gd name="T22" fmla="*/ 0 w 399"/>
              <a:gd name="T23" fmla="*/ 121452 h 354"/>
              <a:gd name="T24" fmla="*/ 10730 w 399"/>
              <a:gd name="T25" fmla="*/ 126468 h 354"/>
              <a:gd name="T26" fmla="*/ 136985 w 399"/>
              <a:gd name="T27" fmla="*/ 126468 h 354"/>
              <a:gd name="T28" fmla="*/ 142350 w 399"/>
              <a:gd name="T29" fmla="*/ 121452 h 354"/>
              <a:gd name="T30" fmla="*/ 136985 w 399"/>
              <a:gd name="T31" fmla="*/ 116078 h 354"/>
              <a:gd name="T32" fmla="*/ 136985 w 399"/>
              <a:gd name="T33" fmla="*/ 58039 h 354"/>
              <a:gd name="T34" fmla="*/ 136985 w 399"/>
              <a:gd name="T35" fmla="*/ 58039 h 354"/>
              <a:gd name="T36" fmla="*/ 10730 w 399"/>
              <a:gd name="T37" fmla="*/ 58039 h 354"/>
              <a:gd name="T38" fmla="*/ 0 w 399"/>
              <a:gd name="T39" fmla="*/ 63413 h 354"/>
              <a:gd name="T40" fmla="*/ 10730 w 399"/>
              <a:gd name="T41" fmla="*/ 73803 h 354"/>
              <a:gd name="T42" fmla="*/ 136985 w 399"/>
              <a:gd name="T43" fmla="*/ 73803 h 354"/>
              <a:gd name="T44" fmla="*/ 142350 w 399"/>
              <a:gd name="T45" fmla="*/ 63413 h 354"/>
              <a:gd name="T46" fmla="*/ 136985 w 399"/>
              <a:gd name="T47" fmla="*/ 58039 h 3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99" h="354">
                <a:moveTo>
                  <a:pt x="30" y="44"/>
                </a:moveTo>
                <a:lnTo>
                  <a:pt x="30" y="44"/>
                </a:lnTo>
                <a:cubicBezTo>
                  <a:pt x="383" y="44"/>
                  <a:pt x="383" y="44"/>
                  <a:pt x="383" y="44"/>
                </a:cubicBezTo>
                <a:lnTo>
                  <a:pt x="398" y="30"/>
                </a:lnTo>
                <a:cubicBezTo>
                  <a:pt x="398" y="15"/>
                  <a:pt x="383" y="0"/>
                  <a:pt x="383" y="0"/>
                </a:cubicBezTo>
                <a:cubicBezTo>
                  <a:pt x="30" y="0"/>
                  <a:pt x="30" y="0"/>
                  <a:pt x="30" y="0"/>
                </a:cubicBezTo>
                <a:cubicBezTo>
                  <a:pt x="15" y="0"/>
                  <a:pt x="0" y="15"/>
                  <a:pt x="0" y="30"/>
                </a:cubicBezTo>
                <a:cubicBezTo>
                  <a:pt x="0" y="30"/>
                  <a:pt x="15" y="44"/>
                  <a:pt x="30" y="44"/>
                </a:cubicBezTo>
                <a:close/>
                <a:moveTo>
                  <a:pt x="383" y="324"/>
                </a:moveTo>
                <a:lnTo>
                  <a:pt x="383" y="324"/>
                </a:lnTo>
                <a:cubicBezTo>
                  <a:pt x="30" y="324"/>
                  <a:pt x="30" y="324"/>
                  <a:pt x="30" y="324"/>
                </a:cubicBezTo>
                <a:cubicBezTo>
                  <a:pt x="15" y="324"/>
                  <a:pt x="0" y="324"/>
                  <a:pt x="0" y="339"/>
                </a:cubicBezTo>
                <a:cubicBezTo>
                  <a:pt x="0" y="353"/>
                  <a:pt x="15" y="353"/>
                  <a:pt x="30" y="353"/>
                </a:cubicBezTo>
                <a:cubicBezTo>
                  <a:pt x="383" y="353"/>
                  <a:pt x="383" y="353"/>
                  <a:pt x="383" y="353"/>
                </a:cubicBezTo>
                <a:cubicBezTo>
                  <a:pt x="383" y="353"/>
                  <a:pt x="398" y="353"/>
                  <a:pt x="398" y="339"/>
                </a:cubicBezTo>
                <a:cubicBezTo>
                  <a:pt x="398" y="324"/>
                  <a:pt x="383" y="324"/>
                  <a:pt x="383" y="324"/>
                </a:cubicBezTo>
                <a:close/>
                <a:moveTo>
                  <a:pt x="383" y="162"/>
                </a:moveTo>
                <a:lnTo>
                  <a:pt x="383" y="162"/>
                </a:lnTo>
                <a:cubicBezTo>
                  <a:pt x="30" y="162"/>
                  <a:pt x="30" y="162"/>
                  <a:pt x="30" y="162"/>
                </a:cubicBezTo>
                <a:cubicBezTo>
                  <a:pt x="15" y="162"/>
                  <a:pt x="0" y="177"/>
                  <a:pt x="0" y="177"/>
                </a:cubicBezTo>
                <a:cubicBezTo>
                  <a:pt x="0" y="192"/>
                  <a:pt x="15" y="206"/>
                  <a:pt x="30" y="206"/>
                </a:cubicBezTo>
                <a:cubicBezTo>
                  <a:pt x="383" y="206"/>
                  <a:pt x="383" y="206"/>
                  <a:pt x="383" y="206"/>
                </a:cubicBezTo>
                <a:cubicBezTo>
                  <a:pt x="383" y="206"/>
                  <a:pt x="398" y="192"/>
                  <a:pt x="398" y="177"/>
                </a:cubicBezTo>
                <a:lnTo>
                  <a:pt x="383" y="162"/>
                </a:lnTo>
                <a:close/>
              </a:path>
            </a:pathLst>
          </a:custGeom>
          <a:solidFill>
            <a:schemeClr val="tx1">
              <a:lumMod val="75000"/>
              <a:lumOff val="25000"/>
            </a:schemeClr>
          </a:solidFill>
          <a:ln>
            <a:noFill/>
          </a:ln>
          <a:effectLst/>
          <a:extLst/>
        </p:spPr>
        <p:txBody>
          <a:bodyPr wrap="none" anchor="ctr"/>
          <a:lstStyle/>
          <a:p>
            <a:endParaRPr lang="en-US" sz="2700"/>
          </a:p>
        </p:txBody>
      </p:sp>
      <p:sp>
        <p:nvSpPr>
          <p:cNvPr id="71" name="Freeform 70"/>
          <p:cNvSpPr>
            <a:spLocks noChangeArrowheads="1"/>
          </p:cNvSpPr>
          <p:nvPr/>
        </p:nvSpPr>
        <p:spPr bwMode="auto">
          <a:xfrm>
            <a:off x="6689464" y="2045283"/>
            <a:ext cx="299028" cy="292115"/>
          </a:xfrm>
          <a:custGeom>
            <a:avLst/>
            <a:gdLst>
              <a:gd name="T0" fmla="*/ 228236 w 634"/>
              <a:gd name="T1" fmla="*/ 84762 h 619"/>
              <a:gd name="T2" fmla="*/ 148552 w 634"/>
              <a:gd name="T3" fmla="*/ 74302 h 619"/>
              <a:gd name="T4" fmla="*/ 111414 w 634"/>
              <a:gd name="T5" fmla="*/ 0 h 619"/>
              <a:gd name="T6" fmla="*/ 79324 w 634"/>
              <a:gd name="T7" fmla="*/ 74302 h 619"/>
              <a:gd name="T8" fmla="*/ 0 w 634"/>
              <a:gd name="T9" fmla="*/ 84762 h 619"/>
              <a:gd name="T10" fmla="*/ 58411 w 634"/>
              <a:gd name="T11" fmla="*/ 143554 h 619"/>
              <a:gd name="T12" fmla="*/ 42186 w 634"/>
              <a:gd name="T13" fmla="*/ 222905 h 619"/>
              <a:gd name="T14" fmla="*/ 111414 w 634"/>
              <a:gd name="T15" fmla="*/ 185754 h 619"/>
              <a:gd name="T16" fmla="*/ 185690 w 634"/>
              <a:gd name="T17" fmla="*/ 222905 h 619"/>
              <a:gd name="T18" fmla="*/ 169825 w 634"/>
              <a:gd name="T19" fmla="*/ 143554 h 619"/>
              <a:gd name="T20" fmla="*/ 228236 w 634"/>
              <a:gd name="T21" fmla="*/ 84762 h 619"/>
              <a:gd name="T22" fmla="*/ 111414 w 634"/>
              <a:gd name="T23" fmla="*/ 169884 h 619"/>
              <a:gd name="T24" fmla="*/ 58411 w 634"/>
              <a:gd name="T25" fmla="*/ 196575 h 619"/>
              <a:gd name="T26" fmla="*/ 68868 w 634"/>
              <a:gd name="T27" fmla="*/ 137783 h 619"/>
              <a:gd name="T28" fmla="*/ 26321 w 634"/>
              <a:gd name="T29" fmla="*/ 95582 h 619"/>
              <a:gd name="T30" fmla="*/ 84732 w 634"/>
              <a:gd name="T31" fmla="*/ 84762 h 619"/>
              <a:gd name="T32" fmla="*/ 111414 w 634"/>
              <a:gd name="T33" fmla="*/ 26330 h 619"/>
              <a:gd name="T34" fmla="*/ 138096 w 634"/>
              <a:gd name="T35" fmla="*/ 84762 h 619"/>
              <a:gd name="T36" fmla="*/ 201555 w 634"/>
              <a:gd name="T37" fmla="*/ 95582 h 619"/>
              <a:gd name="T38" fmla="*/ 153600 w 634"/>
              <a:gd name="T39" fmla="*/ 137783 h 619"/>
              <a:gd name="T40" fmla="*/ 164417 w 634"/>
              <a:gd name="T41" fmla="*/ 201625 h 619"/>
              <a:gd name="T42" fmla="*/ 111414 w 634"/>
              <a:gd name="T43" fmla="*/ 169884 h 6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34" h="619">
                <a:moveTo>
                  <a:pt x="633" y="235"/>
                </a:moveTo>
                <a:lnTo>
                  <a:pt x="412" y="206"/>
                </a:lnTo>
                <a:lnTo>
                  <a:pt x="309" y="0"/>
                </a:lnTo>
                <a:lnTo>
                  <a:pt x="220" y="206"/>
                </a:lnTo>
                <a:lnTo>
                  <a:pt x="0" y="235"/>
                </a:lnTo>
                <a:lnTo>
                  <a:pt x="162" y="398"/>
                </a:lnTo>
                <a:lnTo>
                  <a:pt x="117" y="618"/>
                </a:lnTo>
                <a:lnTo>
                  <a:pt x="309" y="515"/>
                </a:lnTo>
                <a:lnTo>
                  <a:pt x="515" y="618"/>
                </a:lnTo>
                <a:lnTo>
                  <a:pt x="471" y="398"/>
                </a:lnTo>
                <a:lnTo>
                  <a:pt x="633" y="235"/>
                </a:lnTo>
                <a:close/>
                <a:moveTo>
                  <a:pt x="309" y="471"/>
                </a:moveTo>
                <a:lnTo>
                  <a:pt x="162" y="545"/>
                </a:lnTo>
                <a:lnTo>
                  <a:pt x="191" y="382"/>
                </a:lnTo>
                <a:lnTo>
                  <a:pt x="73" y="265"/>
                </a:lnTo>
                <a:lnTo>
                  <a:pt x="235" y="235"/>
                </a:lnTo>
                <a:lnTo>
                  <a:pt x="309" y="73"/>
                </a:lnTo>
                <a:lnTo>
                  <a:pt x="383" y="235"/>
                </a:lnTo>
                <a:lnTo>
                  <a:pt x="559" y="265"/>
                </a:lnTo>
                <a:lnTo>
                  <a:pt x="426" y="382"/>
                </a:lnTo>
                <a:lnTo>
                  <a:pt x="456" y="559"/>
                </a:lnTo>
                <a:lnTo>
                  <a:pt x="309" y="471"/>
                </a:lnTo>
                <a:close/>
              </a:path>
            </a:pathLst>
          </a:custGeom>
          <a:solidFill>
            <a:schemeClr val="tx1">
              <a:lumMod val="75000"/>
              <a:lumOff val="25000"/>
            </a:schemeClr>
          </a:solidFill>
          <a:ln>
            <a:noFill/>
          </a:ln>
          <a:effectLst/>
          <a:extLst/>
        </p:spPr>
        <p:txBody>
          <a:bodyPr wrap="none" anchor="ctr"/>
          <a:lstStyle/>
          <a:p>
            <a:endParaRPr lang="en-US" sz="2700"/>
          </a:p>
        </p:txBody>
      </p:sp>
      <p:sp>
        <p:nvSpPr>
          <p:cNvPr id="72" name="Freeform 71"/>
          <p:cNvSpPr>
            <a:spLocks noChangeArrowheads="1"/>
          </p:cNvSpPr>
          <p:nvPr/>
        </p:nvSpPr>
        <p:spPr bwMode="auto">
          <a:xfrm>
            <a:off x="6208945" y="2052198"/>
            <a:ext cx="290386" cy="285201"/>
          </a:xfrm>
          <a:custGeom>
            <a:avLst/>
            <a:gdLst>
              <a:gd name="T0" fmla="*/ 168914 w 619"/>
              <a:gd name="T1" fmla="*/ 0 h 604"/>
              <a:gd name="T2" fmla="*/ 168914 w 619"/>
              <a:gd name="T3" fmla="*/ 0 h 604"/>
              <a:gd name="T4" fmla="*/ 110816 w 619"/>
              <a:gd name="T5" fmla="*/ 26346 h 604"/>
              <a:gd name="T6" fmla="*/ 52718 w 619"/>
              <a:gd name="T7" fmla="*/ 0 h 604"/>
              <a:gd name="T8" fmla="*/ 0 w 619"/>
              <a:gd name="T9" fmla="*/ 58465 h 604"/>
              <a:gd name="T10" fmla="*/ 10400 w 619"/>
              <a:gd name="T11" fmla="*/ 100690 h 604"/>
              <a:gd name="T12" fmla="*/ 100416 w 619"/>
              <a:gd name="T13" fmla="*/ 207155 h 604"/>
              <a:gd name="T14" fmla="*/ 121575 w 619"/>
              <a:gd name="T15" fmla="*/ 207155 h 604"/>
              <a:gd name="T16" fmla="*/ 211232 w 619"/>
              <a:gd name="T17" fmla="*/ 100690 h 604"/>
              <a:gd name="T18" fmla="*/ 221632 w 619"/>
              <a:gd name="T19" fmla="*/ 58465 h 604"/>
              <a:gd name="T20" fmla="*/ 168914 w 619"/>
              <a:gd name="T21" fmla="*/ 0 h 604"/>
              <a:gd name="T22" fmla="*/ 195094 w 619"/>
              <a:gd name="T23" fmla="*/ 95638 h 604"/>
              <a:gd name="T24" fmla="*/ 195094 w 619"/>
              <a:gd name="T25" fmla="*/ 95638 h 604"/>
              <a:gd name="T26" fmla="*/ 110816 w 619"/>
              <a:gd name="T27" fmla="*/ 196328 h 604"/>
              <a:gd name="T28" fmla="*/ 26180 w 619"/>
              <a:gd name="T29" fmla="*/ 95638 h 604"/>
              <a:gd name="T30" fmla="*/ 10400 w 619"/>
              <a:gd name="T31" fmla="*/ 58465 h 604"/>
              <a:gd name="T32" fmla="*/ 52718 w 619"/>
              <a:gd name="T33" fmla="*/ 10466 h 604"/>
              <a:gd name="T34" fmla="*/ 110816 w 619"/>
              <a:gd name="T35" fmla="*/ 47638 h 604"/>
              <a:gd name="T36" fmla="*/ 168914 w 619"/>
              <a:gd name="T37" fmla="*/ 10466 h 604"/>
              <a:gd name="T38" fmla="*/ 211232 w 619"/>
              <a:gd name="T39" fmla="*/ 58465 h 604"/>
              <a:gd name="T40" fmla="*/ 195094 w 619"/>
              <a:gd name="T41" fmla="*/ 95638 h 6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19" h="604">
                <a:moveTo>
                  <a:pt x="471" y="0"/>
                </a:moveTo>
                <a:lnTo>
                  <a:pt x="471" y="0"/>
                </a:lnTo>
                <a:cubicBezTo>
                  <a:pt x="397" y="0"/>
                  <a:pt x="353" y="44"/>
                  <a:pt x="309" y="73"/>
                </a:cubicBezTo>
                <a:cubicBezTo>
                  <a:pt x="265" y="29"/>
                  <a:pt x="221" y="0"/>
                  <a:pt x="147" y="0"/>
                </a:cubicBezTo>
                <a:cubicBezTo>
                  <a:pt x="59" y="0"/>
                  <a:pt x="0" y="73"/>
                  <a:pt x="0" y="162"/>
                </a:cubicBezTo>
                <a:cubicBezTo>
                  <a:pt x="0" y="206"/>
                  <a:pt x="15" y="250"/>
                  <a:pt x="29" y="279"/>
                </a:cubicBezTo>
                <a:cubicBezTo>
                  <a:pt x="280" y="574"/>
                  <a:pt x="280" y="574"/>
                  <a:pt x="280" y="574"/>
                </a:cubicBezTo>
                <a:cubicBezTo>
                  <a:pt x="309" y="603"/>
                  <a:pt x="309" y="603"/>
                  <a:pt x="339" y="574"/>
                </a:cubicBezTo>
                <a:cubicBezTo>
                  <a:pt x="589" y="279"/>
                  <a:pt x="589" y="279"/>
                  <a:pt x="589" y="279"/>
                </a:cubicBezTo>
                <a:cubicBezTo>
                  <a:pt x="603" y="250"/>
                  <a:pt x="618" y="206"/>
                  <a:pt x="618" y="162"/>
                </a:cubicBezTo>
                <a:cubicBezTo>
                  <a:pt x="618" y="73"/>
                  <a:pt x="559" y="0"/>
                  <a:pt x="471" y="0"/>
                </a:cubicBezTo>
                <a:close/>
                <a:moveTo>
                  <a:pt x="544" y="265"/>
                </a:moveTo>
                <a:lnTo>
                  <a:pt x="544" y="265"/>
                </a:lnTo>
                <a:cubicBezTo>
                  <a:pt x="309" y="544"/>
                  <a:pt x="309" y="544"/>
                  <a:pt x="309" y="544"/>
                </a:cubicBezTo>
                <a:cubicBezTo>
                  <a:pt x="73" y="265"/>
                  <a:pt x="73" y="265"/>
                  <a:pt x="73" y="265"/>
                </a:cubicBezTo>
                <a:cubicBezTo>
                  <a:pt x="44" y="235"/>
                  <a:pt x="29" y="206"/>
                  <a:pt x="29" y="162"/>
                </a:cubicBezTo>
                <a:cubicBezTo>
                  <a:pt x="29" y="103"/>
                  <a:pt x="88" y="44"/>
                  <a:pt x="147" y="29"/>
                </a:cubicBezTo>
                <a:cubicBezTo>
                  <a:pt x="206" y="29"/>
                  <a:pt x="280" y="88"/>
                  <a:pt x="309" y="132"/>
                </a:cubicBezTo>
                <a:cubicBezTo>
                  <a:pt x="339" y="103"/>
                  <a:pt x="412" y="29"/>
                  <a:pt x="471" y="29"/>
                </a:cubicBezTo>
                <a:cubicBezTo>
                  <a:pt x="530" y="29"/>
                  <a:pt x="589" y="103"/>
                  <a:pt x="589" y="162"/>
                </a:cubicBezTo>
                <a:cubicBezTo>
                  <a:pt x="589" y="206"/>
                  <a:pt x="574" y="235"/>
                  <a:pt x="544" y="265"/>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73" name="Freeform 72"/>
          <p:cNvSpPr>
            <a:spLocks noChangeArrowheads="1"/>
          </p:cNvSpPr>
          <p:nvPr/>
        </p:nvSpPr>
        <p:spPr bwMode="auto">
          <a:xfrm>
            <a:off x="10576827" y="1559580"/>
            <a:ext cx="207419" cy="299028"/>
          </a:xfrm>
          <a:custGeom>
            <a:avLst/>
            <a:gdLst>
              <a:gd name="T0" fmla="*/ 79104 w 443"/>
              <a:gd name="T1" fmla="*/ 116798 h 634"/>
              <a:gd name="T2" fmla="*/ 79104 w 443"/>
              <a:gd name="T3" fmla="*/ 116798 h 634"/>
              <a:gd name="T4" fmla="*/ 158207 w 443"/>
              <a:gd name="T5" fmla="*/ 10815 h 634"/>
              <a:gd name="T6" fmla="*/ 115971 w 443"/>
              <a:gd name="T7" fmla="*/ 0 h 634"/>
              <a:gd name="T8" fmla="*/ 0 w 443"/>
              <a:gd name="T9" fmla="*/ 116798 h 634"/>
              <a:gd name="T10" fmla="*/ 115971 w 443"/>
              <a:gd name="T11" fmla="*/ 228190 h 634"/>
              <a:gd name="T12" fmla="*/ 158207 w 443"/>
              <a:gd name="T13" fmla="*/ 223143 h 634"/>
              <a:gd name="T14" fmla="*/ 79104 w 443"/>
              <a:gd name="T15" fmla="*/ 116798 h 634"/>
              <a:gd name="T16" fmla="*/ 100222 w 443"/>
              <a:gd name="T17" fmla="*/ 212328 h 634"/>
              <a:gd name="T18" fmla="*/ 100222 w 443"/>
              <a:gd name="T19" fmla="*/ 212328 h 634"/>
              <a:gd name="T20" fmla="*/ 15749 w 443"/>
              <a:gd name="T21" fmla="*/ 116798 h 634"/>
              <a:gd name="T22" fmla="*/ 100222 w 443"/>
              <a:gd name="T23" fmla="*/ 15862 h 634"/>
              <a:gd name="T24" fmla="*/ 115971 w 443"/>
              <a:gd name="T25" fmla="*/ 15862 h 634"/>
              <a:gd name="T26" fmla="*/ 68723 w 443"/>
              <a:gd name="T27" fmla="*/ 116798 h 634"/>
              <a:gd name="T28" fmla="*/ 115971 w 443"/>
              <a:gd name="T29" fmla="*/ 212328 h 634"/>
              <a:gd name="T30" fmla="*/ 100222 w 443"/>
              <a:gd name="T31" fmla="*/ 212328 h 63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3" h="634">
                <a:moveTo>
                  <a:pt x="221" y="324"/>
                </a:moveTo>
                <a:lnTo>
                  <a:pt x="221" y="324"/>
                </a:lnTo>
                <a:cubicBezTo>
                  <a:pt x="221" y="177"/>
                  <a:pt x="310" y="74"/>
                  <a:pt x="442" y="30"/>
                </a:cubicBezTo>
                <a:cubicBezTo>
                  <a:pt x="398" y="15"/>
                  <a:pt x="369" y="0"/>
                  <a:pt x="324" y="0"/>
                </a:cubicBezTo>
                <a:cubicBezTo>
                  <a:pt x="148" y="0"/>
                  <a:pt x="0" y="148"/>
                  <a:pt x="0" y="324"/>
                </a:cubicBezTo>
                <a:cubicBezTo>
                  <a:pt x="0" y="486"/>
                  <a:pt x="148" y="633"/>
                  <a:pt x="324" y="633"/>
                </a:cubicBezTo>
                <a:cubicBezTo>
                  <a:pt x="369" y="633"/>
                  <a:pt x="398" y="633"/>
                  <a:pt x="442" y="619"/>
                </a:cubicBezTo>
                <a:cubicBezTo>
                  <a:pt x="310" y="574"/>
                  <a:pt x="221" y="457"/>
                  <a:pt x="221" y="324"/>
                </a:cubicBezTo>
                <a:close/>
                <a:moveTo>
                  <a:pt x="280" y="589"/>
                </a:moveTo>
                <a:lnTo>
                  <a:pt x="280" y="589"/>
                </a:lnTo>
                <a:cubicBezTo>
                  <a:pt x="192" y="589"/>
                  <a:pt x="44" y="471"/>
                  <a:pt x="44" y="324"/>
                </a:cubicBezTo>
                <a:cubicBezTo>
                  <a:pt x="44" y="162"/>
                  <a:pt x="192" y="59"/>
                  <a:pt x="280" y="44"/>
                </a:cubicBezTo>
                <a:cubicBezTo>
                  <a:pt x="310" y="44"/>
                  <a:pt x="295" y="44"/>
                  <a:pt x="324" y="44"/>
                </a:cubicBezTo>
                <a:cubicBezTo>
                  <a:pt x="265" y="89"/>
                  <a:pt x="192" y="206"/>
                  <a:pt x="192" y="324"/>
                </a:cubicBezTo>
                <a:cubicBezTo>
                  <a:pt x="192" y="442"/>
                  <a:pt x="236" y="545"/>
                  <a:pt x="324" y="589"/>
                </a:cubicBezTo>
                <a:cubicBezTo>
                  <a:pt x="295" y="589"/>
                  <a:pt x="310" y="589"/>
                  <a:pt x="280" y="589"/>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74" name="Freeform 73"/>
          <p:cNvSpPr>
            <a:spLocks noChangeArrowheads="1"/>
          </p:cNvSpPr>
          <p:nvPr/>
        </p:nvSpPr>
        <p:spPr bwMode="auto">
          <a:xfrm>
            <a:off x="10051370" y="1573408"/>
            <a:ext cx="299029" cy="278287"/>
          </a:xfrm>
          <a:custGeom>
            <a:avLst/>
            <a:gdLst>
              <a:gd name="T0" fmla="*/ 122231 w 634"/>
              <a:gd name="T1" fmla="*/ 196114 h 590"/>
              <a:gd name="T2" fmla="*/ 122231 w 634"/>
              <a:gd name="T3" fmla="*/ 196114 h 590"/>
              <a:gd name="T4" fmla="*/ 53364 w 634"/>
              <a:gd name="T5" fmla="*/ 196114 h 590"/>
              <a:gd name="T6" fmla="*/ 42547 w 634"/>
              <a:gd name="T7" fmla="*/ 201521 h 590"/>
              <a:gd name="T8" fmla="*/ 53364 w 634"/>
              <a:gd name="T9" fmla="*/ 212336 h 590"/>
              <a:gd name="T10" fmla="*/ 122231 w 634"/>
              <a:gd name="T11" fmla="*/ 212336 h 590"/>
              <a:gd name="T12" fmla="*/ 127640 w 634"/>
              <a:gd name="T13" fmla="*/ 201521 h 590"/>
              <a:gd name="T14" fmla="*/ 122231 w 634"/>
              <a:gd name="T15" fmla="*/ 196114 h 590"/>
              <a:gd name="T16" fmla="*/ 138096 w 634"/>
              <a:gd name="T17" fmla="*/ 169797 h 590"/>
              <a:gd name="T18" fmla="*/ 138096 w 634"/>
              <a:gd name="T19" fmla="*/ 169797 h 590"/>
              <a:gd name="T20" fmla="*/ 37138 w 634"/>
              <a:gd name="T21" fmla="*/ 169797 h 590"/>
              <a:gd name="T22" fmla="*/ 32090 w 634"/>
              <a:gd name="T23" fmla="*/ 175205 h 590"/>
              <a:gd name="T24" fmla="*/ 37138 w 634"/>
              <a:gd name="T25" fmla="*/ 180252 h 590"/>
              <a:gd name="T26" fmla="*/ 138096 w 634"/>
              <a:gd name="T27" fmla="*/ 180252 h 590"/>
              <a:gd name="T28" fmla="*/ 143505 w 634"/>
              <a:gd name="T29" fmla="*/ 175205 h 590"/>
              <a:gd name="T30" fmla="*/ 138096 w 634"/>
              <a:gd name="T31" fmla="*/ 169797 h 590"/>
              <a:gd name="T32" fmla="*/ 223190 w 634"/>
              <a:gd name="T33" fmla="*/ 137712 h 590"/>
              <a:gd name="T34" fmla="*/ 223190 w 634"/>
              <a:gd name="T35" fmla="*/ 137712 h 590"/>
              <a:gd name="T36" fmla="*/ 116823 w 634"/>
              <a:gd name="T37" fmla="*/ 137712 h 590"/>
              <a:gd name="T38" fmla="*/ 116823 w 634"/>
              <a:gd name="T39" fmla="*/ 116443 h 590"/>
              <a:gd name="T40" fmla="*/ 191099 w 634"/>
              <a:gd name="T41" fmla="*/ 10455 h 590"/>
              <a:gd name="T42" fmla="*/ 138096 w 634"/>
              <a:gd name="T43" fmla="*/ 0 h 590"/>
              <a:gd name="T44" fmla="*/ 32090 w 634"/>
              <a:gd name="T45" fmla="*/ 105988 h 590"/>
              <a:gd name="T46" fmla="*/ 37138 w 634"/>
              <a:gd name="T47" fmla="*/ 137712 h 590"/>
              <a:gd name="T48" fmla="*/ 10817 w 634"/>
              <a:gd name="T49" fmla="*/ 137712 h 590"/>
              <a:gd name="T50" fmla="*/ 0 w 634"/>
              <a:gd name="T51" fmla="*/ 148527 h 590"/>
              <a:gd name="T52" fmla="*/ 10817 w 634"/>
              <a:gd name="T53" fmla="*/ 153935 h 590"/>
              <a:gd name="T54" fmla="*/ 223190 w 634"/>
              <a:gd name="T55" fmla="*/ 153935 h 590"/>
              <a:gd name="T56" fmla="*/ 228237 w 634"/>
              <a:gd name="T57" fmla="*/ 148527 h 590"/>
              <a:gd name="T58" fmla="*/ 223190 w 634"/>
              <a:gd name="T59" fmla="*/ 137712 h 590"/>
              <a:gd name="T60" fmla="*/ 53364 w 634"/>
              <a:gd name="T61" fmla="*/ 137712 h 590"/>
              <a:gd name="T62" fmla="*/ 53364 w 634"/>
              <a:gd name="T63" fmla="*/ 137712 h 590"/>
              <a:gd name="T64" fmla="*/ 42547 w 634"/>
              <a:gd name="T65" fmla="*/ 111396 h 590"/>
              <a:gd name="T66" fmla="*/ 100958 w 634"/>
              <a:gd name="T67" fmla="*/ 21270 h 590"/>
              <a:gd name="T68" fmla="*/ 159370 w 634"/>
              <a:gd name="T69" fmla="*/ 10455 h 590"/>
              <a:gd name="T70" fmla="*/ 100958 w 634"/>
              <a:gd name="T71" fmla="*/ 116443 h 590"/>
              <a:gd name="T72" fmla="*/ 100958 w 634"/>
              <a:gd name="T73" fmla="*/ 137712 h 590"/>
              <a:gd name="T74" fmla="*/ 53364 w 634"/>
              <a:gd name="T75" fmla="*/ 137712 h 5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34" h="590">
                <a:moveTo>
                  <a:pt x="339" y="544"/>
                </a:moveTo>
                <a:lnTo>
                  <a:pt x="339" y="544"/>
                </a:lnTo>
                <a:cubicBezTo>
                  <a:pt x="148" y="544"/>
                  <a:pt x="148" y="544"/>
                  <a:pt x="148" y="544"/>
                </a:cubicBezTo>
                <a:cubicBezTo>
                  <a:pt x="133" y="544"/>
                  <a:pt x="118" y="559"/>
                  <a:pt x="118" y="559"/>
                </a:cubicBezTo>
                <a:cubicBezTo>
                  <a:pt x="118" y="574"/>
                  <a:pt x="133" y="589"/>
                  <a:pt x="148" y="589"/>
                </a:cubicBezTo>
                <a:cubicBezTo>
                  <a:pt x="339" y="589"/>
                  <a:pt x="339" y="589"/>
                  <a:pt x="339" y="589"/>
                </a:cubicBezTo>
                <a:cubicBezTo>
                  <a:pt x="354" y="589"/>
                  <a:pt x="354" y="574"/>
                  <a:pt x="354" y="559"/>
                </a:cubicBezTo>
                <a:cubicBezTo>
                  <a:pt x="354" y="559"/>
                  <a:pt x="354" y="544"/>
                  <a:pt x="339" y="544"/>
                </a:cubicBezTo>
                <a:close/>
                <a:moveTo>
                  <a:pt x="383" y="471"/>
                </a:moveTo>
                <a:lnTo>
                  <a:pt x="383" y="471"/>
                </a:lnTo>
                <a:cubicBezTo>
                  <a:pt x="103" y="471"/>
                  <a:pt x="103" y="471"/>
                  <a:pt x="103" y="471"/>
                </a:cubicBezTo>
                <a:cubicBezTo>
                  <a:pt x="89" y="471"/>
                  <a:pt x="89" y="471"/>
                  <a:pt x="89" y="486"/>
                </a:cubicBezTo>
                <a:cubicBezTo>
                  <a:pt x="89" y="500"/>
                  <a:pt x="89" y="500"/>
                  <a:pt x="103" y="500"/>
                </a:cubicBezTo>
                <a:cubicBezTo>
                  <a:pt x="383" y="500"/>
                  <a:pt x="383" y="500"/>
                  <a:pt x="383" y="500"/>
                </a:cubicBezTo>
                <a:cubicBezTo>
                  <a:pt x="383" y="500"/>
                  <a:pt x="398" y="500"/>
                  <a:pt x="398" y="486"/>
                </a:cubicBezTo>
                <a:cubicBezTo>
                  <a:pt x="398" y="471"/>
                  <a:pt x="383" y="471"/>
                  <a:pt x="383" y="471"/>
                </a:cubicBezTo>
                <a:close/>
                <a:moveTo>
                  <a:pt x="619" y="382"/>
                </a:moveTo>
                <a:lnTo>
                  <a:pt x="619" y="382"/>
                </a:lnTo>
                <a:cubicBezTo>
                  <a:pt x="324" y="382"/>
                  <a:pt x="324" y="382"/>
                  <a:pt x="324" y="382"/>
                </a:cubicBezTo>
                <a:cubicBezTo>
                  <a:pt x="324" y="368"/>
                  <a:pt x="324" y="339"/>
                  <a:pt x="324" y="323"/>
                </a:cubicBezTo>
                <a:cubicBezTo>
                  <a:pt x="324" y="176"/>
                  <a:pt x="412" y="73"/>
                  <a:pt x="530" y="29"/>
                </a:cubicBezTo>
                <a:cubicBezTo>
                  <a:pt x="486" y="14"/>
                  <a:pt x="442" y="0"/>
                  <a:pt x="383" y="0"/>
                </a:cubicBezTo>
                <a:cubicBezTo>
                  <a:pt x="221" y="0"/>
                  <a:pt x="89" y="132"/>
                  <a:pt x="89" y="294"/>
                </a:cubicBezTo>
                <a:cubicBezTo>
                  <a:pt x="89" y="323"/>
                  <a:pt x="89" y="353"/>
                  <a:pt x="103" y="382"/>
                </a:cubicBezTo>
                <a:cubicBezTo>
                  <a:pt x="30" y="382"/>
                  <a:pt x="30" y="382"/>
                  <a:pt x="30" y="382"/>
                </a:cubicBezTo>
                <a:cubicBezTo>
                  <a:pt x="15" y="382"/>
                  <a:pt x="0" y="397"/>
                  <a:pt x="0" y="412"/>
                </a:cubicBezTo>
                <a:cubicBezTo>
                  <a:pt x="0" y="412"/>
                  <a:pt x="15" y="427"/>
                  <a:pt x="30" y="427"/>
                </a:cubicBezTo>
                <a:cubicBezTo>
                  <a:pt x="619" y="427"/>
                  <a:pt x="619" y="427"/>
                  <a:pt x="619" y="427"/>
                </a:cubicBezTo>
                <a:lnTo>
                  <a:pt x="633" y="412"/>
                </a:lnTo>
                <a:cubicBezTo>
                  <a:pt x="633" y="397"/>
                  <a:pt x="619" y="382"/>
                  <a:pt x="619" y="382"/>
                </a:cubicBezTo>
                <a:close/>
                <a:moveTo>
                  <a:pt x="148" y="382"/>
                </a:moveTo>
                <a:lnTo>
                  <a:pt x="148" y="382"/>
                </a:lnTo>
                <a:cubicBezTo>
                  <a:pt x="133" y="353"/>
                  <a:pt x="118" y="339"/>
                  <a:pt x="118" y="309"/>
                </a:cubicBezTo>
                <a:cubicBezTo>
                  <a:pt x="118" y="147"/>
                  <a:pt x="207" y="88"/>
                  <a:pt x="280" y="59"/>
                </a:cubicBezTo>
                <a:cubicBezTo>
                  <a:pt x="339" y="29"/>
                  <a:pt x="398" y="29"/>
                  <a:pt x="442" y="29"/>
                </a:cubicBezTo>
                <a:cubicBezTo>
                  <a:pt x="354" y="73"/>
                  <a:pt x="280" y="191"/>
                  <a:pt x="280" y="323"/>
                </a:cubicBezTo>
                <a:cubicBezTo>
                  <a:pt x="280" y="339"/>
                  <a:pt x="280" y="368"/>
                  <a:pt x="280" y="382"/>
                </a:cubicBezTo>
                <a:lnTo>
                  <a:pt x="148" y="382"/>
                </a:lnTo>
                <a:close/>
              </a:path>
            </a:pathLst>
          </a:custGeom>
          <a:solidFill>
            <a:schemeClr val="tx1">
              <a:lumMod val="75000"/>
              <a:lumOff val="25000"/>
            </a:schemeClr>
          </a:solidFill>
          <a:ln>
            <a:noFill/>
          </a:ln>
          <a:effectLst/>
          <a:extLst/>
        </p:spPr>
        <p:txBody>
          <a:bodyPr wrap="none" anchor="ctr"/>
          <a:lstStyle/>
          <a:p>
            <a:endParaRPr lang="en-US" sz="2700"/>
          </a:p>
        </p:txBody>
      </p:sp>
      <p:sp>
        <p:nvSpPr>
          <p:cNvPr id="75" name="Freeform 74"/>
          <p:cNvSpPr>
            <a:spLocks noChangeArrowheads="1"/>
          </p:cNvSpPr>
          <p:nvPr/>
        </p:nvSpPr>
        <p:spPr bwMode="auto">
          <a:xfrm>
            <a:off x="9591591" y="1587236"/>
            <a:ext cx="257545" cy="241989"/>
          </a:xfrm>
          <a:custGeom>
            <a:avLst/>
            <a:gdLst>
              <a:gd name="T0" fmla="*/ 26372 w 545"/>
              <a:gd name="T1" fmla="*/ 84591 h 516"/>
              <a:gd name="T2" fmla="*/ 26372 w 545"/>
              <a:gd name="T3" fmla="*/ 84591 h 516"/>
              <a:gd name="T4" fmla="*/ 154257 w 545"/>
              <a:gd name="T5" fmla="*/ 84591 h 516"/>
              <a:gd name="T6" fmla="*/ 196524 w 545"/>
              <a:gd name="T7" fmla="*/ 42296 h 516"/>
              <a:gd name="T8" fmla="*/ 154257 w 545"/>
              <a:gd name="T9" fmla="*/ 0 h 516"/>
              <a:gd name="T10" fmla="*/ 154257 w 545"/>
              <a:gd name="T11" fmla="*/ 15771 h 516"/>
              <a:gd name="T12" fmla="*/ 180628 w 545"/>
              <a:gd name="T13" fmla="*/ 42296 h 516"/>
              <a:gd name="T14" fmla="*/ 143780 w 545"/>
              <a:gd name="T15" fmla="*/ 73838 h 516"/>
              <a:gd name="T16" fmla="*/ 26372 w 545"/>
              <a:gd name="T17" fmla="*/ 73838 h 516"/>
              <a:gd name="T18" fmla="*/ 21314 w 545"/>
              <a:gd name="T19" fmla="*/ 79215 h 516"/>
              <a:gd name="T20" fmla="*/ 26372 w 545"/>
              <a:gd name="T21" fmla="*/ 84591 h 516"/>
              <a:gd name="T22" fmla="*/ 63942 w 545"/>
              <a:gd name="T23" fmla="*/ 58067 h 516"/>
              <a:gd name="T24" fmla="*/ 63942 w 545"/>
              <a:gd name="T25" fmla="*/ 58067 h 516"/>
              <a:gd name="T26" fmla="*/ 148838 w 545"/>
              <a:gd name="T27" fmla="*/ 58067 h 516"/>
              <a:gd name="T28" fmla="*/ 154257 w 545"/>
              <a:gd name="T29" fmla="*/ 52690 h 516"/>
              <a:gd name="T30" fmla="*/ 148838 w 545"/>
              <a:gd name="T31" fmla="*/ 42296 h 516"/>
              <a:gd name="T32" fmla="*/ 63942 w 545"/>
              <a:gd name="T33" fmla="*/ 42296 h 516"/>
              <a:gd name="T34" fmla="*/ 53105 w 545"/>
              <a:gd name="T35" fmla="*/ 52690 h 516"/>
              <a:gd name="T36" fmla="*/ 63942 w 545"/>
              <a:gd name="T37" fmla="*/ 58067 h 516"/>
              <a:gd name="T38" fmla="*/ 95733 w 545"/>
              <a:gd name="T39" fmla="*/ 126529 h 516"/>
              <a:gd name="T40" fmla="*/ 95733 w 545"/>
              <a:gd name="T41" fmla="*/ 126529 h 516"/>
              <a:gd name="T42" fmla="*/ 95733 w 545"/>
              <a:gd name="T43" fmla="*/ 126529 h 516"/>
              <a:gd name="T44" fmla="*/ 42628 w 545"/>
              <a:gd name="T45" fmla="*/ 126529 h 516"/>
              <a:gd name="T46" fmla="*/ 31791 w 545"/>
              <a:gd name="T47" fmla="*/ 137282 h 516"/>
              <a:gd name="T48" fmla="*/ 42628 w 545"/>
              <a:gd name="T49" fmla="*/ 142658 h 516"/>
              <a:gd name="T50" fmla="*/ 95733 w 545"/>
              <a:gd name="T51" fmla="*/ 142658 h 516"/>
              <a:gd name="T52" fmla="*/ 111628 w 545"/>
              <a:gd name="T53" fmla="*/ 158430 h 516"/>
              <a:gd name="T54" fmla="*/ 95733 w 545"/>
              <a:gd name="T55" fmla="*/ 168824 h 516"/>
              <a:gd name="T56" fmla="*/ 95733 w 545"/>
              <a:gd name="T57" fmla="*/ 184596 h 516"/>
              <a:gd name="T58" fmla="*/ 127524 w 545"/>
              <a:gd name="T59" fmla="*/ 158430 h 516"/>
              <a:gd name="T60" fmla="*/ 95733 w 545"/>
              <a:gd name="T61" fmla="*/ 126529 h 516"/>
              <a:gd name="T62" fmla="*/ 154257 w 545"/>
              <a:gd name="T63" fmla="*/ 100363 h 516"/>
              <a:gd name="T64" fmla="*/ 154257 w 545"/>
              <a:gd name="T65" fmla="*/ 100363 h 516"/>
              <a:gd name="T66" fmla="*/ 5419 w 545"/>
              <a:gd name="T67" fmla="*/ 100363 h 516"/>
              <a:gd name="T68" fmla="*/ 0 w 545"/>
              <a:gd name="T69" fmla="*/ 105381 h 516"/>
              <a:gd name="T70" fmla="*/ 5419 w 545"/>
              <a:gd name="T71" fmla="*/ 116134 h 516"/>
              <a:gd name="T72" fmla="*/ 143780 w 545"/>
              <a:gd name="T73" fmla="*/ 116134 h 516"/>
              <a:gd name="T74" fmla="*/ 180628 w 545"/>
              <a:gd name="T75" fmla="*/ 142658 h 516"/>
              <a:gd name="T76" fmla="*/ 138000 w 545"/>
              <a:gd name="T77" fmla="*/ 168824 h 516"/>
              <a:gd name="T78" fmla="*/ 138000 w 545"/>
              <a:gd name="T79" fmla="*/ 184596 h 516"/>
              <a:gd name="T80" fmla="*/ 154257 w 545"/>
              <a:gd name="T81" fmla="*/ 184596 h 516"/>
              <a:gd name="T82" fmla="*/ 196524 w 545"/>
              <a:gd name="T83" fmla="*/ 142658 h 516"/>
              <a:gd name="T84" fmla="*/ 154257 w 545"/>
              <a:gd name="T85" fmla="*/ 100363 h 51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45" h="516">
                <a:moveTo>
                  <a:pt x="73" y="236"/>
                </a:moveTo>
                <a:lnTo>
                  <a:pt x="73" y="236"/>
                </a:lnTo>
                <a:cubicBezTo>
                  <a:pt x="427" y="236"/>
                  <a:pt x="427" y="236"/>
                  <a:pt x="427" y="236"/>
                </a:cubicBezTo>
                <a:cubicBezTo>
                  <a:pt x="486" y="236"/>
                  <a:pt x="544" y="192"/>
                  <a:pt x="544" y="118"/>
                </a:cubicBezTo>
                <a:cubicBezTo>
                  <a:pt x="544" y="59"/>
                  <a:pt x="486" y="0"/>
                  <a:pt x="427" y="0"/>
                </a:cubicBezTo>
                <a:cubicBezTo>
                  <a:pt x="427" y="44"/>
                  <a:pt x="427" y="44"/>
                  <a:pt x="427" y="44"/>
                </a:cubicBezTo>
                <a:cubicBezTo>
                  <a:pt x="486" y="59"/>
                  <a:pt x="500" y="74"/>
                  <a:pt x="500" y="118"/>
                </a:cubicBezTo>
                <a:cubicBezTo>
                  <a:pt x="500" y="162"/>
                  <a:pt x="456" y="206"/>
                  <a:pt x="398" y="206"/>
                </a:cubicBezTo>
                <a:cubicBezTo>
                  <a:pt x="73" y="206"/>
                  <a:pt x="73" y="206"/>
                  <a:pt x="73" y="206"/>
                </a:cubicBezTo>
                <a:cubicBezTo>
                  <a:pt x="59" y="206"/>
                  <a:pt x="59" y="206"/>
                  <a:pt x="59" y="221"/>
                </a:cubicBezTo>
                <a:cubicBezTo>
                  <a:pt x="59" y="236"/>
                  <a:pt x="59" y="236"/>
                  <a:pt x="73" y="236"/>
                </a:cubicBezTo>
                <a:close/>
                <a:moveTo>
                  <a:pt x="177" y="162"/>
                </a:moveTo>
                <a:lnTo>
                  <a:pt x="177" y="162"/>
                </a:lnTo>
                <a:cubicBezTo>
                  <a:pt x="412" y="162"/>
                  <a:pt x="412" y="162"/>
                  <a:pt x="412" y="162"/>
                </a:cubicBezTo>
                <a:lnTo>
                  <a:pt x="427" y="147"/>
                </a:lnTo>
                <a:cubicBezTo>
                  <a:pt x="427" y="133"/>
                  <a:pt x="412" y="118"/>
                  <a:pt x="412" y="118"/>
                </a:cubicBezTo>
                <a:cubicBezTo>
                  <a:pt x="177" y="118"/>
                  <a:pt x="177" y="118"/>
                  <a:pt x="177" y="118"/>
                </a:cubicBezTo>
                <a:cubicBezTo>
                  <a:pt x="162" y="118"/>
                  <a:pt x="147" y="133"/>
                  <a:pt x="147" y="147"/>
                </a:cubicBezTo>
                <a:cubicBezTo>
                  <a:pt x="147" y="147"/>
                  <a:pt x="162" y="162"/>
                  <a:pt x="177" y="162"/>
                </a:cubicBezTo>
                <a:close/>
                <a:moveTo>
                  <a:pt x="265" y="353"/>
                </a:moveTo>
                <a:lnTo>
                  <a:pt x="265" y="353"/>
                </a:lnTo>
                <a:cubicBezTo>
                  <a:pt x="118" y="353"/>
                  <a:pt x="118" y="353"/>
                  <a:pt x="118" y="353"/>
                </a:cubicBezTo>
                <a:cubicBezTo>
                  <a:pt x="103" y="353"/>
                  <a:pt x="88" y="368"/>
                  <a:pt x="88" y="383"/>
                </a:cubicBezTo>
                <a:cubicBezTo>
                  <a:pt x="88" y="383"/>
                  <a:pt x="103" y="398"/>
                  <a:pt x="118" y="398"/>
                </a:cubicBezTo>
                <a:cubicBezTo>
                  <a:pt x="265" y="398"/>
                  <a:pt x="265" y="398"/>
                  <a:pt x="265" y="398"/>
                </a:cubicBezTo>
                <a:cubicBezTo>
                  <a:pt x="294" y="398"/>
                  <a:pt x="309" y="412"/>
                  <a:pt x="309" y="442"/>
                </a:cubicBezTo>
                <a:cubicBezTo>
                  <a:pt x="309" y="457"/>
                  <a:pt x="294" y="471"/>
                  <a:pt x="265" y="471"/>
                </a:cubicBezTo>
                <a:cubicBezTo>
                  <a:pt x="265" y="515"/>
                  <a:pt x="265" y="515"/>
                  <a:pt x="265" y="515"/>
                </a:cubicBezTo>
                <a:cubicBezTo>
                  <a:pt x="309" y="515"/>
                  <a:pt x="353" y="486"/>
                  <a:pt x="353" y="442"/>
                </a:cubicBezTo>
                <a:cubicBezTo>
                  <a:pt x="353" y="398"/>
                  <a:pt x="309" y="353"/>
                  <a:pt x="265" y="353"/>
                </a:cubicBezTo>
                <a:close/>
                <a:moveTo>
                  <a:pt x="427" y="280"/>
                </a:moveTo>
                <a:lnTo>
                  <a:pt x="427" y="280"/>
                </a:lnTo>
                <a:cubicBezTo>
                  <a:pt x="15" y="280"/>
                  <a:pt x="15" y="280"/>
                  <a:pt x="15" y="280"/>
                </a:cubicBezTo>
                <a:cubicBezTo>
                  <a:pt x="0" y="280"/>
                  <a:pt x="0" y="294"/>
                  <a:pt x="0" y="294"/>
                </a:cubicBezTo>
                <a:cubicBezTo>
                  <a:pt x="0" y="310"/>
                  <a:pt x="0" y="324"/>
                  <a:pt x="15" y="324"/>
                </a:cubicBezTo>
                <a:cubicBezTo>
                  <a:pt x="398" y="324"/>
                  <a:pt x="398" y="324"/>
                  <a:pt x="398" y="324"/>
                </a:cubicBezTo>
                <a:cubicBezTo>
                  <a:pt x="456" y="324"/>
                  <a:pt x="500" y="353"/>
                  <a:pt x="500" y="398"/>
                </a:cubicBezTo>
                <a:cubicBezTo>
                  <a:pt x="500" y="442"/>
                  <a:pt x="471" y="471"/>
                  <a:pt x="382" y="471"/>
                </a:cubicBezTo>
                <a:cubicBezTo>
                  <a:pt x="382" y="471"/>
                  <a:pt x="382" y="486"/>
                  <a:pt x="382" y="515"/>
                </a:cubicBezTo>
                <a:cubicBezTo>
                  <a:pt x="427" y="515"/>
                  <a:pt x="427" y="515"/>
                  <a:pt x="427" y="515"/>
                </a:cubicBezTo>
                <a:cubicBezTo>
                  <a:pt x="486" y="515"/>
                  <a:pt x="544" y="457"/>
                  <a:pt x="544" y="398"/>
                </a:cubicBezTo>
                <a:cubicBezTo>
                  <a:pt x="544" y="339"/>
                  <a:pt x="486" y="280"/>
                  <a:pt x="427" y="280"/>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76" name="Freeform 75"/>
          <p:cNvSpPr>
            <a:spLocks noChangeArrowheads="1"/>
          </p:cNvSpPr>
          <p:nvPr/>
        </p:nvSpPr>
        <p:spPr bwMode="auto">
          <a:xfrm>
            <a:off x="9093785" y="1559580"/>
            <a:ext cx="290386" cy="299028"/>
          </a:xfrm>
          <a:custGeom>
            <a:avLst/>
            <a:gdLst>
              <a:gd name="T0" fmla="*/ 26180 w 619"/>
              <a:gd name="T1" fmla="*/ 106344 h 634"/>
              <a:gd name="T2" fmla="*/ 0 w 619"/>
              <a:gd name="T3" fmla="*/ 116798 h 634"/>
              <a:gd name="T4" fmla="*/ 26180 w 619"/>
              <a:gd name="T5" fmla="*/ 122206 h 634"/>
              <a:gd name="T6" fmla="*/ 26180 w 619"/>
              <a:gd name="T7" fmla="*/ 106344 h 634"/>
              <a:gd name="T8" fmla="*/ 179314 w 619"/>
              <a:gd name="T9" fmla="*/ 58399 h 634"/>
              <a:gd name="T10" fmla="*/ 195452 w 619"/>
              <a:gd name="T11" fmla="*/ 32084 h 634"/>
              <a:gd name="T12" fmla="*/ 168914 w 619"/>
              <a:gd name="T13" fmla="*/ 47945 h 634"/>
              <a:gd name="T14" fmla="*/ 179314 w 619"/>
              <a:gd name="T15" fmla="*/ 58399 h 634"/>
              <a:gd name="T16" fmla="*/ 47339 w 619"/>
              <a:gd name="T17" fmla="*/ 58399 h 634"/>
              <a:gd name="T18" fmla="*/ 58098 w 619"/>
              <a:gd name="T19" fmla="*/ 47945 h 634"/>
              <a:gd name="T20" fmla="*/ 31559 w 619"/>
              <a:gd name="T21" fmla="*/ 37130 h 634"/>
              <a:gd name="T22" fmla="*/ 47339 w 619"/>
              <a:gd name="T23" fmla="*/ 58399 h 634"/>
              <a:gd name="T24" fmla="*/ 110816 w 619"/>
              <a:gd name="T25" fmla="*/ 37130 h 634"/>
              <a:gd name="T26" fmla="*/ 116196 w 619"/>
              <a:gd name="T27" fmla="*/ 10815 h 634"/>
              <a:gd name="T28" fmla="*/ 105437 w 619"/>
              <a:gd name="T29" fmla="*/ 10815 h 634"/>
              <a:gd name="T30" fmla="*/ 110816 w 619"/>
              <a:gd name="T31" fmla="*/ 37130 h 634"/>
              <a:gd name="T32" fmla="*/ 110816 w 619"/>
              <a:gd name="T33" fmla="*/ 191059 h 634"/>
              <a:gd name="T34" fmla="*/ 105437 w 619"/>
              <a:gd name="T35" fmla="*/ 223143 h 634"/>
              <a:gd name="T36" fmla="*/ 116196 w 619"/>
              <a:gd name="T37" fmla="*/ 223143 h 634"/>
              <a:gd name="T38" fmla="*/ 110816 w 619"/>
              <a:gd name="T39" fmla="*/ 191059 h 634"/>
              <a:gd name="T40" fmla="*/ 174293 w 619"/>
              <a:gd name="T41" fmla="*/ 169790 h 634"/>
              <a:gd name="T42" fmla="*/ 163535 w 619"/>
              <a:gd name="T43" fmla="*/ 180605 h 634"/>
              <a:gd name="T44" fmla="*/ 190073 w 619"/>
              <a:gd name="T45" fmla="*/ 196466 h 634"/>
              <a:gd name="T46" fmla="*/ 174293 w 619"/>
              <a:gd name="T47" fmla="*/ 169790 h 634"/>
              <a:gd name="T48" fmla="*/ 216253 w 619"/>
              <a:gd name="T49" fmla="*/ 106344 h 634"/>
              <a:gd name="T50" fmla="*/ 190073 w 619"/>
              <a:gd name="T51" fmla="*/ 116798 h 634"/>
              <a:gd name="T52" fmla="*/ 216253 w 619"/>
              <a:gd name="T53" fmla="*/ 122206 h 634"/>
              <a:gd name="T54" fmla="*/ 216253 w 619"/>
              <a:gd name="T55" fmla="*/ 106344 h 634"/>
              <a:gd name="T56" fmla="*/ 52718 w 619"/>
              <a:gd name="T57" fmla="*/ 164743 h 634"/>
              <a:gd name="T58" fmla="*/ 36939 w 619"/>
              <a:gd name="T59" fmla="*/ 191059 h 634"/>
              <a:gd name="T60" fmla="*/ 58098 w 619"/>
              <a:gd name="T61" fmla="*/ 175198 h 634"/>
              <a:gd name="T62" fmla="*/ 52718 w 619"/>
              <a:gd name="T63" fmla="*/ 164743 h 634"/>
              <a:gd name="T64" fmla="*/ 110816 w 619"/>
              <a:gd name="T65" fmla="*/ 53352 h 634"/>
              <a:gd name="T66" fmla="*/ 110816 w 619"/>
              <a:gd name="T67" fmla="*/ 180605 h 634"/>
              <a:gd name="T68" fmla="*/ 110816 w 619"/>
              <a:gd name="T69" fmla="*/ 53352 h 634"/>
              <a:gd name="T70" fmla="*/ 110816 w 619"/>
              <a:gd name="T71" fmla="*/ 164743 h 634"/>
              <a:gd name="T72" fmla="*/ 110816 w 619"/>
              <a:gd name="T73" fmla="*/ 63807 h 634"/>
              <a:gd name="T74" fmla="*/ 110816 w 619"/>
              <a:gd name="T75" fmla="*/ 164743 h 6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19" h="634">
                <a:moveTo>
                  <a:pt x="73" y="295"/>
                </a:moveTo>
                <a:lnTo>
                  <a:pt x="73" y="295"/>
                </a:lnTo>
                <a:cubicBezTo>
                  <a:pt x="15" y="295"/>
                  <a:pt x="15" y="295"/>
                  <a:pt x="15" y="295"/>
                </a:cubicBezTo>
                <a:cubicBezTo>
                  <a:pt x="0" y="295"/>
                  <a:pt x="0" y="310"/>
                  <a:pt x="0" y="324"/>
                </a:cubicBezTo>
                <a:cubicBezTo>
                  <a:pt x="0" y="324"/>
                  <a:pt x="0" y="339"/>
                  <a:pt x="15" y="339"/>
                </a:cubicBezTo>
                <a:cubicBezTo>
                  <a:pt x="73" y="339"/>
                  <a:pt x="73" y="339"/>
                  <a:pt x="73" y="339"/>
                </a:cubicBezTo>
                <a:cubicBezTo>
                  <a:pt x="88" y="339"/>
                  <a:pt x="88" y="324"/>
                  <a:pt x="88" y="324"/>
                </a:cubicBezTo>
                <a:cubicBezTo>
                  <a:pt x="88" y="310"/>
                  <a:pt x="88" y="295"/>
                  <a:pt x="73" y="295"/>
                </a:cubicBezTo>
                <a:close/>
                <a:moveTo>
                  <a:pt x="500" y="162"/>
                </a:moveTo>
                <a:lnTo>
                  <a:pt x="500" y="162"/>
                </a:lnTo>
                <a:cubicBezTo>
                  <a:pt x="545" y="118"/>
                  <a:pt x="545" y="118"/>
                  <a:pt x="545" y="118"/>
                </a:cubicBezTo>
                <a:cubicBezTo>
                  <a:pt x="545" y="103"/>
                  <a:pt x="545" y="103"/>
                  <a:pt x="545" y="89"/>
                </a:cubicBezTo>
                <a:cubicBezTo>
                  <a:pt x="530" y="89"/>
                  <a:pt x="515" y="89"/>
                  <a:pt x="515" y="89"/>
                </a:cubicBezTo>
                <a:cubicBezTo>
                  <a:pt x="471" y="133"/>
                  <a:pt x="471" y="133"/>
                  <a:pt x="471" y="133"/>
                </a:cubicBezTo>
                <a:cubicBezTo>
                  <a:pt x="456" y="133"/>
                  <a:pt x="456" y="148"/>
                  <a:pt x="471" y="162"/>
                </a:cubicBezTo>
                <a:cubicBezTo>
                  <a:pt x="471" y="162"/>
                  <a:pt x="486" y="162"/>
                  <a:pt x="500" y="162"/>
                </a:cubicBezTo>
                <a:close/>
                <a:moveTo>
                  <a:pt x="132" y="162"/>
                </a:moveTo>
                <a:lnTo>
                  <a:pt x="132" y="162"/>
                </a:lnTo>
                <a:cubicBezTo>
                  <a:pt x="132" y="177"/>
                  <a:pt x="147" y="177"/>
                  <a:pt x="162" y="162"/>
                </a:cubicBezTo>
                <a:cubicBezTo>
                  <a:pt x="162" y="162"/>
                  <a:pt x="162" y="148"/>
                  <a:pt x="162" y="133"/>
                </a:cubicBezTo>
                <a:cubicBezTo>
                  <a:pt x="118" y="103"/>
                  <a:pt x="118" y="103"/>
                  <a:pt x="118" y="103"/>
                </a:cubicBezTo>
                <a:cubicBezTo>
                  <a:pt x="103" y="89"/>
                  <a:pt x="88" y="89"/>
                  <a:pt x="88" y="103"/>
                </a:cubicBezTo>
                <a:cubicBezTo>
                  <a:pt x="73" y="103"/>
                  <a:pt x="73" y="118"/>
                  <a:pt x="88" y="118"/>
                </a:cubicBezTo>
                <a:lnTo>
                  <a:pt x="132" y="162"/>
                </a:lnTo>
                <a:close/>
                <a:moveTo>
                  <a:pt x="309" y="103"/>
                </a:moveTo>
                <a:lnTo>
                  <a:pt x="309" y="103"/>
                </a:lnTo>
                <a:cubicBezTo>
                  <a:pt x="324" y="103"/>
                  <a:pt x="324" y="89"/>
                  <a:pt x="324" y="89"/>
                </a:cubicBezTo>
                <a:cubicBezTo>
                  <a:pt x="324" y="30"/>
                  <a:pt x="324" y="30"/>
                  <a:pt x="324" y="30"/>
                </a:cubicBezTo>
                <a:cubicBezTo>
                  <a:pt x="324" y="15"/>
                  <a:pt x="324" y="0"/>
                  <a:pt x="309" y="0"/>
                </a:cubicBezTo>
                <a:cubicBezTo>
                  <a:pt x="294" y="0"/>
                  <a:pt x="294" y="15"/>
                  <a:pt x="294" y="30"/>
                </a:cubicBezTo>
                <a:cubicBezTo>
                  <a:pt x="294" y="89"/>
                  <a:pt x="294" y="89"/>
                  <a:pt x="294" y="89"/>
                </a:cubicBezTo>
                <a:cubicBezTo>
                  <a:pt x="294" y="89"/>
                  <a:pt x="294" y="103"/>
                  <a:pt x="309" y="103"/>
                </a:cubicBezTo>
                <a:close/>
                <a:moveTo>
                  <a:pt x="309" y="530"/>
                </a:moveTo>
                <a:lnTo>
                  <a:pt x="309" y="530"/>
                </a:lnTo>
                <a:cubicBezTo>
                  <a:pt x="294" y="530"/>
                  <a:pt x="294" y="545"/>
                  <a:pt x="294" y="560"/>
                </a:cubicBezTo>
                <a:cubicBezTo>
                  <a:pt x="294" y="619"/>
                  <a:pt x="294" y="619"/>
                  <a:pt x="294" y="619"/>
                </a:cubicBezTo>
                <a:cubicBezTo>
                  <a:pt x="294" y="619"/>
                  <a:pt x="294" y="633"/>
                  <a:pt x="309" y="633"/>
                </a:cubicBezTo>
                <a:cubicBezTo>
                  <a:pt x="324" y="633"/>
                  <a:pt x="324" y="619"/>
                  <a:pt x="324" y="619"/>
                </a:cubicBezTo>
                <a:cubicBezTo>
                  <a:pt x="324" y="560"/>
                  <a:pt x="324" y="560"/>
                  <a:pt x="324" y="560"/>
                </a:cubicBezTo>
                <a:cubicBezTo>
                  <a:pt x="324" y="545"/>
                  <a:pt x="324" y="530"/>
                  <a:pt x="309" y="530"/>
                </a:cubicBezTo>
                <a:close/>
                <a:moveTo>
                  <a:pt x="486" y="471"/>
                </a:moveTo>
                <a:lnTo>
                  <a:pt x="486" y="471"/>
                </a:lnTo>
                <a:cubicBezTo>
                  <a:pt x="486" y="471"/>
                  <a:pt x="471" y="471"/>
                  <a:pt x="456" y="471"/>
                </a:cubicBezTo>
                <a:cubicBezTo>
                  <a:pt x="456" y="486"/>
                  <a:pt x="456" y="486"/>
                  <a:pt x="456" y="501"/>
                </a:cubicBezTo>
                <a:cubicBezTo>
                  <a:pt x="500" y="545"/>
                  <a:pt x="500" y="545"/>
                  <a:pt x="500" y="545"/>
                </a:cubicBezTo>
                <a:cubicBezTo>
                  <a:pt x="515" y="545"/>
                  <a:pt x="530" y="545"/>
                  <a:pt x="530" y="545"/>
                </a:cubicBezTo>
                <a:cubicBezTo>
                  <a:pt x="545" y="530"/>
                  <a:pt x="545" y="516"/>
                  <a:pt x="530" y="516"/>
                </a:cubicBezTo>
                <a:lnTo>
                  <a:pt x="486" y="471"/>
                </a:lnTo>
                <a:close/>
                <a:moveTo>
                  <a:pt x="603" y="295"/>
                </a:moveTo>
                <a:lnTo>
                  <a:pt x="603" y="295"/>
                </a:lnTo>
                <a:cubicBezTo>
                  <a:pt x="545" y="295"/>
                  <a:pt x="545" y="295"/>
                  <a:pt x="545" y="295"/>
                </a:cubicBezTo>
                <a:cubicBezTo>
                  <a:pt x="530" y="295"/>
                  <a:pt x="530" y="310"/>
                  <a:pt x="530" y="324"/>
                </a:cubicBezTo>
                <a:cubicBezTo>
                  <a:pt x="530" y="324"/>
                  <a:pt x="530" y="339"/>
                  <a:pt x="545" y="339"/>
                </a:cubicBezTo>
                <a:cubicBezTo>
                  <a:pt x="603" y="339"/>
                  <a:pt x="603" y="339"/>
                  <a:pt x="603" y="339"/>
                </a:cubicBezTo>
                <a:cubicBezTo>
                  <a:pt x="618" y="339"/>
                  <a:pt x="618" y="324"/>
                  <a:pt x="618" y="324"/>
                </a:cubicBezTo>
                <a:cubicBezTo>
                  <a:pt x="618" y="310"/>
                  <a:pt x="618" y="295"/>
                  <a:pt x="603" y="295"/>
                </a:cubicBezTo>
                <a:close/>
                <a:moveTo>
                  <a:pt x="147" y="457"/>
                </a:moveTo>
                <a:lnTo>
                  <a:pt x="147" y="457"/>
                </a:lnTo>
                <a:cubicBezTo>
                  <a:pt x="103" y="501"/>
                  <a:pt x="103" y="501"/>
                  <a:pt x="103" y="501"/>
                </a:cubicBezTo>
                <a:cubicBezTo>
                  <a:pt x="88" y="516"/>
                  <a:pt x="88" y="516"/>
                  <a:pt x="103" y="530"/>
                </a:cubicBezTo>
                <a:cubicBezTo>
                  <a:pt x="103" y="530"/>
                  <a:pt x="118" y="530"/>
                  <a:pt x="132" y="530"/>
                </a:cubicBezTo>
                <a:cubicBezTo>
                  <a:pt x="162" y="486"/>
                  <a:pt x="162" y="486"/>
                  <a:pt x="162" y="486"/>
                </a:cubicBezTo>
                <a:cubicBezTo>
                  <a:pt x="177" y="486"/>
                  <a:pt x="177" y="471"/>
                  <a:pt x="162" y="457"/>
                </a:cubicBezTo>
                <a:lnTo>
                  <a:pt x="147" y="457"/>
                </a:lnTo>
                <a:close/>
                <a:moveTo>
                  <a:pt x="309" y="148"/>
                </a:moveTo>
                <a:lnTo>
                  <a:pt x="309" y="148"/>
                </a:lnTo>
                <a:cubicBezTo>
                  <a:pt x="206" y="148"/>
                  <a:pt x="132" y="221"/>
                  <a:pt x="132" y="324"/>
                </a:cubicBezTo>
                <a:cubicBezTo>
                  <a:pt x="132" y="412"/>
                  <a:pt x="206" y="501"/>
                  <a:pt x="309" y="501"/>
                </a:cubicBezTo>
                <a:cubicBezTo>
                  <a:pt x="412" y="501"/>
                  <a:pt x="486" y="412"/>
                  <a:pt x="486" y="324"/>
                </a:cubicBezTo>
                <a:cubicBezTo>
                  <a:pt x="486" y="221"/>
                  <a:pt x="412" y="148"/>
                  <a:pt x="309" y="148"/>
                </a:cubicBezTo>
                <a:close/>
                <a:moveTo>
                  <a:pt x="309" y="457"/>
                </a:moveTo>
                <a:lnTo>
                  <a:pt x="309" y="457"/>
                </a:lnTo>
                <a:cubicBezTo>
                  <a:pt x="236" y="457"/>
                  <a:pt x="177" y="398"/>
                  <a:pt x="177" y="324"/>
                </a:cubicBezTo>
                <a:cubicBezTo>
                  <a:pt x="177" y="251"/>
                  <a:pt x="236" y="177"/>
                  <a:pt x="309" y="177"/>
                </a:cubicBezTo>
                <a:cubicBezTo>
                  <a:pt x="383" y="177"/>
                  <a:pt x="441" y="251"/>
                  <a:pt x="441" y="324"/>
                </a:cubicBezTo>
                <a:cubicBezTo>
                  <a:pt x="441" y="398"/>
                  <a:pt x="383" y="457"/>
                  <a:pt x="309" y="457"/>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77" name="Freeform 76"/>
          <p:cNvSpPr>
            <a:spLocks noChangeArrowheads="1"/>
          </p:cNvSpPr>
          <p:nvPr/>
        </p:nvSpPr>
        <p:spPr bwMode="auto">
          <a:xfrm>
            <a:off x="8608083" y="1559580"/>
            <a:ext cx="299028" cy="299028"/>
          </a:xfrm>
          <a:custGeom>
            <a:avLst/>
            <a:gdLst>
              <a:gd name="T0" fmla="*/ 21273 w 634"/>
              <a:gd name="T1" fmla="*/ 143475 h 634"/>
              <a:gd name="T2" fmla="*/ 21273 w 634"/>
              <a:gd name="T3" fmla="*/ 143475 h 634"/>
              <a:gd name="T4" fmla="*/ 16225 w 634"/>
              <a:gd name="T5" fmla="*/ 116798 h 634"/>
              <a:gd name="T6" fmla="*/ 116822 w 634"/>
              <a:gd name="T7" fmla="*/ 15862 h 634"/>
              <a:gd name="T8" fmla="*/ 212372 w 634"/>
              <a:gd name="T9" fmla="*/ 116798 h 634"/>
              <a:gd name="T10" fmla="*/ 212372 w 634"/>
              <a:gd name="T11" fmla="*/ 143475 h 634"/>
              <a:gd name="T12" fmla="*/ 223189 w 634"/>
              <a:gd name="T13" fmla="*/ 143475 h 634"/>
              <a:gd name="T14" fmla="*/ 228236 w 634"/>
              <a:gd name="T15" fmla="*/ 116798 h 634"/>
              <a:gd name="T16" fmla="*/ 116822 w 634"/>
              <a:gd name="T17" fmla="*/ 0 h 634"/>
              <a:gd name="T18" fmla="*/ 0 w 634"/>
              <a:gd name="T19" fmla="*/ 116798 h 634"/>
              <a:gd name="T20" fmla="*/ 5408 w 634"/>
              <a:gd name="T21" fmla="*/ 143475 h 634"/>
              <a:gd name="T22" fmla="*/ 21273 w 634"/>
              <a:gd name="T23" fmla="*/ 143475 h 634"/>
              <a:gd name="T24" fmla="*/ 148552 w 634"/>
              <a:gd name="T25" fmla="*/ 212328 h 634"/>
              <a:gd name="T26" fmla="*/ 148552 w 634"/>
              <a:gd name="T27" fmla="*/ 212328 h 634"/>
              <a:gd name="T28" fmla="*/ 79684 w 634"/>
              <a:gd name="T29" fmla="*/ 212328 h 634"/>
              <a:gd name="T30" fmla="*/ 74637 w 634"/>
              <a:gd name="T31" fmla="*/ 223143 h 634"/>
              <a:gd name="T32" fmla="*/ 79684 w 634"/>
              <a:gd name="T33" fmla="*/ 228190 h 634"/>
              <a:gd name="T34" fmla="*/ 116822 w 634"/>
              <a:gd name="T35" fmla="*/ 228190 h 634"/>
              <a:gd name="T36" fmla="*/ 116822 w 634"/>
              <a:gd name="T37" fmla="*/ 228190 h 634"/>
              <a:gd name="T38" fmla="*/ 116822 w 634"/>
              <a:gd name="T39" fmla="*/ 228190 h 634"/>
              <a:gd name="T40" fmla="*/ 148552 w 634"/>
              <a:gd name="T41" fmla="*/ 228190 h 634"/>
              <a:gd name="T42" fmla="*/ 159369 w 634"/>
              <a:gd name="T43" fmla="*/ 223143 h 634"/>
              <a:gd name="T44" fmla="*/ 148552 w 634"/>
              <a:gd name="T45" fmla="*/ 212328 h 634"/>
              <a:gd name="T46" fmla="*/ 223189 w 634"/>
              <a:gd name="T47" fmla="*/ 159336 h 634"/>
              <a:gd name="T48" fmla="*/ 223189 w 634"/>
              <a:gd name="T49" fmla="*/ 159336 h 634"/>
              <a:gd name="T50" fmla="*/ 10817 w 634"/>
              <a:gd name="T51" fmla="*/ 159336 h 634"/>
              <a:gd name="T52" fmla="*/ 0 w 634"/>
              <a:gd name="T53" fmla="*/ 164743 h 634"/>
              <a:gd name="T54" fmla="*/ 10817 w 634"/>
              <a:gd name="T55" fmla="*/ 169790 h 634"/>
              <a:gd name="T56" fmla="*/ 223189 w 634"/>
              <a:gd name="T57" fmla="*/ 169790 h 634"/>
              <a:gd name="T58" fmla="*/ 228236 w 634"/>
              <a:gd name="T59" fmla="*/ 164743 h 634"/>
              <a:gd name="T60" fmla="*/ 223189 w 634"/>
              <a:gd name="T61" fmla="*/ 159336 h 634"/>
              <a:gd name="T62" fmla="*/ 201915 w 634"/>
              <a:gd name="T63" fmla="*/ 186012 h 634"/>
              <a:gd name="T64" fmla="*/ 201915 w 634"/>
              <a:gd name="T65" fmla="*/ 186012 h 634"/>
              <a:gd name="T66" fmla="*/ 32090 w 634"/>
              <a:gd name="T67" fmla="*/ 186012 h 634"/>
              <a:gd name="T68" fmla="*/ 21273 w 634"/>
              <a:gd name="T69" fmla="*/ 191059 h 634"/>
              <a:gd name="T70" fmla="*/ 32090 w 634"/>
              <a:gd name="T71" fmla="*/ 201874 h 634"/>
              <a:gd name="T72" fmla="*/ 201915 w 634"/>
              <a:gd name="T73" fmla="*/ 201874 h 634"/>
              <a:gd name="T74" fmla="*/ 207324 w 634"/>
              <a:gd name="T75" fmla="*/ 191059 h 634"/>
              <a:gd name="T76" fmla="*/ 201915 w 634"/>
              <a:gd name="T77" fmla="*/ 186012 h 63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34" h="634">
                <a:moveTo>
                  <a:pt x="59" y="398"/>
                </a:moveTo>
                <a:lnTo>
                  <a:pt x="59" y="398"/>
                </a:lnTo>
                <a:cubicBezTo>
                  <a:pt x="45" y="369"/>
                  <a:pt x="45" y="353"/>
                  <a:pt x="45" y="324"/>
                </a:cubicBezTo>
                <a:cubicBezTo>
                  <a:pt x="45" y="162"/>
                  <a:pt x="162" y="44"/>
                  <a:pt x="324" y="44"/>
                </a:cubicBezTo>
                <a:cubicBezTo>
                  <a:pt x="471" y="44"/>
                  <a:pt x="589" y="162"/>
                  <a:pt x="589" y="324"/>
                </a:cubicBezTo>
                <a:cubicBezTo>
                  <a:pt x="589" y="353"/>
                  <a:pt x="589" y="369"/>
                  <a:pt x="589" y="398"/>
                </a:cubicBezTo>
                <a:cubicBezTo>
                  <a:pt x="619" y="398"/>
                  <a:pt x="619" y="398"/>
                  <a:pt x="619" y="398"/>
                </a:cubicBezTo>
                <a:cubicBezTo>
                  <a:pt x="633" y="369"/>
                  <a:pt x="633" y="353"/>
                  <a:pt x="633" y="324"/>
                </a:cubicBezTo>
                <a:cubicBezTo>
                  <a:pt x="633" y="148"/>
                  <a:pt x="486" y="0"/>
                  <a:pt x="324" y="0"/>
                </a:cubicBezTo>
                <a:cubicBezTo>
                  <a:pt x="148" y="0"/>
                  <a:pt x="0" y="148"/>
                  <a:pt x="0" y="324"/>
                </a:cubicBezTo>
                <a:cubicBezTo>
                  <a:pt x="0" y="353"/>
                  <a:pt x="15" y="369"/>
                  <a:pt x="15" y="398"/>
                </a:cubicBezTo>
                <a:lnTo>
                  <a:pt x="59" y="398"/>
                </a:lnTo>
                <a:close/>
                <a:moveTo>
                  <a:pt x="412" y="589"/>
                </a:moveTo>
                <a:lnTo>
                  <a:pt x="412" y="589"/>
                </a:lnTo>
                <a:cubicBezTo>
                  <a:pt x="221" y="589"/>
                  <a:pt x="221" y="589"/>
                  <a:pt x="221" y="589"/>
                </a:cubicBezTo>
                <a:cubicBezTo>
                  <a:pt x="207" y="589"/>
                  <a:pt x="207" y="604"/>
                  <a:pt x="207" y="619"/>
                </a:cubicBezTo>
                <a:cubicBezTo>
                  <a:pt x="207" y="619"/>
                  <a:pt x="207" y="633"/>
                  <a:pt x="221" y="633"/>
                </a:cubicBezTo>
                <a:cubicBezTo>
                  <a:pt x="324" y="633"/>
                  <a:pt x="324" y="633"/>
                  <a:pt x="324" y="633"/>
                </a:cubicBezTo>
                <a:cubicBezTo>
                  <a:pt x="412" y="633"/>
                  <a:pt x="412" y="633"/>
                  <a:pt x="412" y="633"/>
                </a:cubicBezTo>
                <a:cubicBezTo>
                  <a:pt x="428" y="633"/>
                  <a:pt x="442" y="619"/>
                  <a:pt x="442" y="619"/>
                </a:cubicBezTo>
                <a:cubicBezTo>
                  <a:pt x="442" y="604"/>
                  <a:pt x="428" y="589"/>
                  <a:pt x="412" y="589"/>
                </a:cubicBezTo>
                <a:close/>
                <a:moveTo>
                  <a:pt x="619" y="442"/>
                </a:moveTo>
                <a:lnTo>
                  <a:pt x="619" y="442"/>
                </a:lnTo>
                <a:cubicBezTo>
                  <a:pt x="30" y="442"/>
                  <a:pt x="30" y="442"/>
                  <a:pt x="30" y="442"/>
                </a:cubicBezTo>
                <a:cubicBezTo>
                  <a:pt x="15" y="442"/>
                  <a:pt x="0" y="442"/>
                  <a:pt x="0" y="457"/>
                </a:cubicBezTo>
                <a:cubicBezTo>
                  <a:pt x="0" y="471"/>
                  <a:pt x="15" y="471"/>
                  <a:pt x="30" y="471"/>
                </a:cubicBezTo>
                <a:cubicBezTo>
                  <a:pt x="619" y="471"/>
                  <a:pt x="619" y="471"/>
                  <a:pt x="619" y="471"/>
                </a:cubicBezTo>
                <a:cubicBezTo>
                  <a:pt x="619" y="471"/>
                  <a:pt x="633" y="471"/>
                  <a:pt x="633" y="457"/>
                </a:cubicBezTo>
                <a:cubicBezTo>
                  <a:pt x="633" y="442"/>
                  <a:pt x="619" y="442"/>
                  <a:pt x="619" y="442"/>
                </a:cubicBezTo>
                <a:close/>
                <a:moveTo>
                  <a:pt x="560" y="516"/>
                </a:moveTo>
                <a:lnTo>
                  <a:pt x="560" y="516"/>
                </a:lnTo>
                <a:cubicBezTo>
                  <a:pt x="89" y="516"/>
                  <a:pt x="89" y="516"/>
                  <a:pt x="89" y="516"/>
                </a:cubicBezTo>
                <a:cubicBezTo>
                  <a:pt x="74" y="516"/>
                  <a:pt x="59" y="530"/>
                  <a:pt x="59" y="530"/>
                </a:cubicBezTo>
                <a:cubicBezTo>
                  <a:pt x="59" y="545"/>
                  <a:pt x="74" y="560"/>
                  <a:pt x="89" y="560"/>
                </a:cubicBezTo>
                <a:cubicBezTo>
                  <a:pt x="560" y="560"/>
                  <a:pt x="560" y="560"/>
                  <a:pt x="560" y="560"/>
                </a:cubicBezTo>
                <a:cubicBezTo>
                  <a:pt x="560" y="560"/>
                  <a:pt x="575" y="545"/>
                  <a:pt x="575" y="530"/>
                </a:cubicBezTo>
                <a:lnTo>
                  <a:pt x="560" y="516"/>
                </a:lnTo>
                <a:close/>
              </a:path>
            </a:pathLst>
          </a:custGeom>
          <a:solidFill>
            <a:schemeClr val="tx1">
              <a:lumMod val="75000"/>
              <a:lumOff val="25000"/>
            </a:schemeClr>
          </a:solidFill>
          <a:ln>
            <a:noFill/>
          </a:ln>
          <a:effectLst/>
          <a:extLst/>
        </p:spPr>
        <p:txBody>
          <a:bodyPr wrap="none" anchor="ctr"/>
          <a:lstStyle/>
          <a:p>
            <a:endParaRPr lang="en-US" sz="2700"/>
          </a:p>
        </p:txBody>
      </p:sp>
      <p:sp>
        <p:nvSpPr>
          <p:cNvPr id="78" name="Freeform 77"/>
          <p:cNvSpPr>
            <a:spLocks noChangeArrowheads="1"/>
          </p:cNvSpPr>
          <p:nvPr/>
        </p:nvSpPr>
        <p:spPr bwMode="auto">
          <a:xfrm>
            <a:off x="8186332" y="1559580"/>
            <a:ext cx="186677" cy="299028"/>
          </a:xfrm>
          <a:custGeom>
            <a:avLst/>
            <a:gdLst>
              <a:gd name="T0" fmla="*/ 68672 w 399"/>
              <a:gd name="T1" fmla="*/ 0 h 634"/>
              <a:gd name="T2" fmla="*/ 68672 w 399"/>
              <a:gd name="T3" fmla="*/ 0 h 634"/>
              <a:gd name="T4" fmla="*/ 0 w 399"/>
              <a:gd name="T5" fmla="*/ 159336 h 634"/>
              <a:gd name="T6" fmla="*/ 68672 w 399"/>
              <a:gd name="T7" fmla="*/ 228190 h 634"/>
              <a:gd name="T8" fmla="*/ 142350 w 399"/>
              <a:gd name="T9" fmla="*/ 159336 h 634"/>
              <a:gd name="T10" fmla="*/ 68672 w 399"/>
              <a:gd name="T11" fmla="*/ 0 h 634"/>
              <a:gd name="T12" fmla="*/ 68672 w 399"/>
              <a:gd name="T13" fmla="*/ 212328 h 634"/>
              <a:gd name="T14" fmla="*/ 68672 w 399"/>
              <a:gd name="T15" fmla="*/ 212328 h 634"/>
              <a:gd name="T16" fmla="*/ 16095 w 399"/>
              <a:gd name="T17" fmla="*/ 159336 h 634"/>
              <a:gd name="T18" fmla="*/ 68672 w 399"/>
              <a:gd name="T19" fmla="*/ 32084 h 634"/>
              <a:gd name="T20" fmla="*/ 126613 w 399"/>
              <a:gd name="T21" fmla="*/ 159336 h 634"/>
              <a:gd name="T22" fmla="*/ 68672 w 399"/>
              <a:gd name="T23" fmla="*/ 212328 h 6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9" h="634">
                <a:moveTo>
                  <a:pt x="192" y="0"/>
                </a:moveTo>
                <a:lnTo>
                  <a:pt x="192" y="0"/>
                </a:lnTo>
                <a:cubicBezTo>
                  <a:pt x="133" y="74"/>
                  <a:pt x="0" y="324"/>
                  <a:pt x="0" y="442"/>
                </a:cubicBezTo>
                <a:cubicBezTo>
                  <a:pt x="0" y="545"/>
                  <a:pt x="89" y="633"/>
                  <a:pt x="192" y="633"/>
                </a:cubicBezTo>
                <a:cubicBezTo>
                  <a:pt x="309" y="633"/>
                  <a:pt x="398" y="545"/>
                  <a:pt x="398" y="442"/>
                </a:cubicBezTo>
                <a:cubicBezTo>
                  <a:pt x="398" y="324"/>
                  <a:pt x="251" y="74"/>
                  <a:pt x="192" y="0"/>
                </a:cubicBezTo>
                <a:close/>
                <a:moveTo>
                  <a:pt x="192" y="589"/>
                </a:moveTo>
                <a:lnTo>
                  <a:pt x="192" y="589"/>
                </a:lnTo>
                <a:cubicBezTo>
                  <a:pt x="104" y="589"/>
                  <a:pt x="45" y="530"/>
                  <a:pt x="45" y="442"/>
                </a:cubicBezTo>
                <a:cubicBezTo>
                  <a:pt x="45" y="353"/>
                  <a:pt x="148" y="148"/>
                  <a:pt x="192" y="89"/>
                </a:cubicBezTo>
                <a:cubicBezTo>
                  <a:pt x="251" y="133"/>
                  <a:pt x="354" y="353"/>
                  <a:pt x="354" y="442"/>
                </a:cubicBezTo>
                <a:cubicBezTo>
                  <a:pt x="354" y="530"/>
                  <a:pt x="280" y="589"/>
                  <a:pt x="192" y="589"/>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79" name="Freeform 78"/>
          <p:cNvSpPr>
            <a:spLocks noChangeArrowheads="1"/>
          </p:cNvSpPr>
          <p:nvPr/>
        </p:nvSpPr>
        <p:spPr bwMode="auto">
          <a:xfrm>
            <a:off x="7659144" y="1580321"/>
            <a:ext cx="278287" cy="257545"/>
          </a:xfrm>
          <a:custGeom>
            <a:avLst/>
            <a:gdLst>
              <a:gd name="T0" fmla="*/ 37203 w 589"/>
              <a:gd name="T1" fmla="*/ 111400 h 546"/>
              <a:gd name="T2" fmla="*/ 37203 w 589"/>
              <a:gd name="T3" fmla="*/ 111400 h 546"/>
              <a:gd name="T4" fmla="*/ 106190 w 589"/>
              <a:gd name="T5" fmla="*/ 58404 h 546"/>
              <a:gd name="T6" fmla="*/ 175178 w 589"/>
              <a:gd name="T7" fmla="*/ 111400 h 546"/>
              <a:gd name="T8" fmla="*/ 191432 w 589"/>
              <a:gd name="T9" fmla="*/ 111400 h 546"/>
              <a:gd name="T10" fmla="*/ 106190 w 589"/>
              <a:gd name="T11" fmla="*/ 42541 h 546"/>
              <a:gd name="T12" fmla="*/ 20949 w 589"/>
              <a:gd name="T13" fmla="*/ 111400 h 546"/>
              <a:gd name="T14" fmla="*/ 37203 w 589"/>
              <a:gd name="T15" fmla="*/ 111400 h 546"/>
              <a:gd name="T16" fmla="*/ 191432 w 589"/>
              <a:gd name="T17" fmla="*/ 58404 h 546"/>
              <a:gd name="T18" fmla="*/ 191432 w 589"/>
              <a:gd name="T19" fmla="*/ 58404 h 546"/>
              <a:gd name="T20" fmla="*/ 201906 w 589"/>
              <a:gd name="T21" fmla="*/ 47949 h 546"/>
              <a:gd name="T22" fmla="*/ 201906 w 589"/>
              <a:gd name="T23" fmla="*/ 37494 h 546"/>
              <a:gd name="T24" fmla="*/ 191432 w 589"/>
              <a:gd name="T25" fmla="*/ 37494 h 546"/>
              <a:gd name="T26" fmla="*/ 180596 w 589"/>
              <a:gd name="T27" fmla="*/ 47949 h 546"/>
              <a:gd name="T28" fmla="*/ 180596 w 589"/>
              <a:gd name="T29" fmla="*/ 58404 h 546"/>
              <a:gd name="T30" fmla="*/ 191432 w 589"/>
              <a:gd name="T31" fmla="*/ 58404 h 546"/>
              <a:gd name="T32" fmla="*/ 106190 w 589"/>
              <a:gd name="T33" fmla="*/ 26678 h 546"/>
              <a:gd name="T34" fmla="*/ 106190 w 589"/>
              <a:gd name="T35" fmla="*/ 26678 h 546"/>
              <a:gd name="T36" fmla="*/ 111608 w 589"/>
              <a:gd name="T37" fmla="*/ 21271 h 546"/>
              <a:gd name="T38" fmla="*/ 111608 w 589"/>
              <a:gd name="T39" fmla="*/ 5408 h 546"/>
              <a:gd name="T40" fmla="*/ 106190 w 589"/>
              <a:gd name="T41" fmla="*/ 0 h 546"/>
              <a:gd name="T42" fmla="*/ 100773 w 589"/>
              <a:gd name="T43" fmla="*/ 5408 h 546"/>
              <a:gd name="T44" fmla="*/ 100773 w 589"/>
              <a:gd name="T45" fmla="*/ 21271 h 546"/>
              <a:gd name="T46" fmla="*/ 106190 w 589"/>
              <a:gd name="T47" fmla="*/ 26678 h 546"/>
              <a:gd name="T48" fmla="*/ 175178 w 589"/>
              <a:gd name="T49" fmla="*/ 186027 h 546"/>
              <a:gd name="T50" fmla="*/ 175178 w 589"/>
              <a:gd name="T51" fmla="*/ 186027 h 546"/>
              <a:gd name="T52" fmla="*/ 37203 w 589"/>
              <a:gd name="T53" fmla="*/ 186027 h 546"/>
              <a:gd name="T54" fmla="*/ 26367 w 589"/>
              <a:gd name="T55" fmla="*/ 191075 h 546"/>
              <a:gd name="T56" fmla="*/ 37203 w 589"/>
              <a:gd name="T57" fmla="*/ 196482 h 546"/>
              <a:gd name="T58" fmla="*/ 175178 w 589"/>
              <a:gd name="T59" fmla="*/ 196482 h 546"/>
              <a:gd name="T60" fmla="*/ 186014 w 589"/>
              <a:gd name="T61" fmla="*/ 191075 h 546"/>
              <a:gd name="T62" fmla="*/ 175178 w 589"/>
              <a:gd name="T63" fmla="*/ 186027 h 546"/>
              <a:gd name="T64" fmla="*/ 207324 w 589"/>
              <a:gd name="T65" fmla="*/ 127623 h 546"/>
              <a:gd name="T66" fmla="*/ 207324 w 589"/>
              <a:gd name="T67" fmla="*/ 127623 h 546"/>
              <a:gd name="T68" fmla="*/ 5057 w 589"/>
              <a:gd name="T69" fmla="*/ 127623 h 546"/>
              <a:gd name="T70" fmla="*/ 0 w 589"/>
              <a:gd name="T71" fmla="*/ 132671 h 546"/>
              <a:gd name="T72" fmla="*/ 5057 w 589"/>
              <a:gd name="T73" fmla="*/ 143486 h 546"/>
              <a:gd name="T74" fmla="*/ 207324 w 589"/>
              <a:gd name="T75" fmla="*/ 143486 h 546"/>
              <a:gd name="T76" fmla="*/ 212381 w 589"/>
              <a:gd name="T77" fmla="*/ 132671 h 546"/>
              <a:gd name="T78" fmla="*/ 207324 w 589"/>
              <a:gd name="T79" fmla="*/ 127623 h 546"/>
              <a:gd name="T80" fmla="*/ 20949 w 589"/>
              <a:gd name="T81" fmla="*/ 58404 h 546"/>
              <a:gd name="T82" fmla="*/ 20949 w 589"/>
              <a:gd name="T83" fmla="*/ 58404 h 546"/>
              <a:gd name="T84" fmla="*/ 31785 w 589"/>
              <a:gd name="T85" fmla="*/ 58404 h 546"/>
              <a:gd name="T86" fmla="*/ 31785 w 589"/>
              <a:gd name="T87" fmla="*/ 47949 h 546"/>
              <a:gd name="T88" fmla="*/ 20949 w 589"/>
              <a:gd name="T89" fmla="*/ 37494 h 546"/>
              <a:gd name="T90" fmla="*/ 10475 w 589"/>
              <a:gd name="T91" fmla="*/ 37494 h 546"/>
              <a:gd name="T92" fmla="*/ 10475 w 589"/>
              <a:gd name="T93" fmla="*/ 47949 h 546"/>
              <a:gd name="T94" fmla="*/ 20949 w 589"/>
              <a:gd name="T95" fmla="*/ 58404 h 546"/>
              <a:gd name="T96" fmla="*/ 196488 w 589"/>
              <a:gd name="T97" fmla="*/ 153941 h 546"/>
              <a:gd name="T98" fmla="*/ 196488 w 589"/>
              <a:gd name="T99" fmla="*/ 153941 h 546"/>
              <a:gd name="T100" fmla="*/ 15892 w 589"/>
              <a:gd name="T101" fmla="*/ 153941 h 546"/>
              <a:gd name="T102" fmla="*/ 5057 w 589"/>
              <a:gd name="T103" fmla="*/ 164757 h 546"/>
              <a:gd name="T104" fmla="*/ 15892 w 589"/>
              <a:gd name="T105" fmla="*/ 170165 h 546"/>
              <a:gd name="T106" fmla="*/ 196488 w 589"/>
              <a:gd name="T107" fmla="*/ 170165 h 546"/>
              <a:gd name="T108" fmla="*/ 207324 w 589"/>
              <a:gd name="T109" fmla="*/ 164757 h 546"/>
              <a:gd name="T110" fmla="*/ 196488 w 589"/>
              <a:gd name="T111" fmla="*/ 153941 h 5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9" h="546">
                <a:moveTo>
                  <a:pt x="103" y="309"/>
                </a:moveTo>
                <a:lnTo>
                  <a:pt x="103" y="309"/>
                </a:lnTo>
                <a:cubicBezTo>
                  <a:pt x="117" y="221"/>
                  <a:pt x="206" y="162"/>
                  <a:pt x="294" y="162"/>
                </a:cubicBezTo>
                <a:cubicBezTo>
                  <a:pt x="383" y="162"/>
                  <a:pt x="471" y="221"/>
                  <a:pt x="485" y="309"/>
                </a:cubicBezTo>
                <a:cubicBezTo>
                  <a:pt x="530" y="309"/>
                  <a:pt x="530" y="309"/>
                  <a:pt x="530" y="309"/>
                </a:cubicBezTo>
                <a:cubicBezTo>
                  <a:pt x="515" y="207"/>
                  <a:pt x="412" y="118"/>
                  <a:pt x="294" y="118"/>
                </a:cubicBezTo>
                <a:cubicBezTo>
                  <a:pt x="176" y="118"/>
                  <a:pt x="73" y="207"/>
                  <a:pt x="58" y="309"/>
                </a:cubicBezTo>
                <a:lnTo>
                  <a:pt x="103" y="309"/>
                </a:lnTo>
                <a:close/>
                <a:moveTo>
                  <a:pt x="530" y="162"/>
                </a:moveTo>
                <a:lnTo>
                  <a:pt x="530" y="162"/>
                </a:lnTo>
                <a:cubicBezTo>
                  <a:pt x="559" y="133"/>
                  <a:pt x="559" y="133"/>
                  <a:pt x="559" y="133"/>
                </a:cubicBezTo>
                <a:cubicBezTo>
                  <a:pt x="559" y="133"/>
                  <a:pt x="559" y="118"/>
                  <a:pt x="559" y="104"/>
                </a:cubicBezTo>
                <a:cubicBezTo>
                  <a:pt x="544" y="104"/>
                  <a:pt x="544" y="104"/>
                  <a:pt x="530" y="104"/>
                </a:cubicBezTo>
                <a:cubicBezTo>
                  <a:pt x="500" y="133"/>
                  <a:pt x="500" y="133"/>
                  <a:pt x="500" y="133"/>
                </a:cubicBezTo>
                <a:cubicBezTo>
                  <a:pt x="500" y="148"/>
                  <a:pt x="500" y="162"/>
                  <a:pt x="500" y="162"/>
                </a:cubicBezTo>
                <a:cubicBezTo>
                  <a:pt x="515" y="177"/>
                  <a:pt x="515" y="177"/>
                  <a:pt x="530" y="162"/>
                </a:cubicBezTo>
                <a:close/>
                <a:moveTo>
                  <a:pt x="294" y="74"/>
                </a:moveTo>
                <a:lnTo>
                  <a:pt x="294" y="74"/>
                </a:lnTo>
                <a:cubicBezTo>
                  <a:pt x="309" y="74"/>
                  <a:pt x="309" y="74"/>
                  <a:pt x="309" y="59"/>
                </a:cubicBezTo>
                <a:cubicBezTo>
                  <a:pt x="309" y="15"/>
                  <a:pt x="309" y="15"/>
                  <a:pt x="309" y="15"/>
                </a:cubicBezTo>
                <a:cubicBezTo>
                  <a:pt x="309" y="15"/>
                  <a:pt x="309" y="0"/>
                  <a:pt x="294" y="0"/>
                </a:cubicBezTo>
                <a:cubicBezTo>
                  <a:pt x="279" y="0"/>
                  <a:pt x="279" y="15"/>
                  <a:pt x="279" y="15"/>
                </a:cubicBezTo>
                <a:cubicBezTo>
                  <a:pt x="279" y="59"/>
                  <a:pt x="279" y="59"/>
                  <a:pt x="279" y="59"/>
                </a:cubicBezTo>
                <a:cubicBezTo>
                  <a:pt x="279" y="74"/>
                  <a:pt x="279" y="74"/>
                  <a:pt x="294" y="74"/>
                </a:cubicBezTo>
                <a:close/>
                <a:moveTo>
                  <a:pt x="485" y="516"/>
                </a:moveTo>
                <a:lnTo>
                  <a:pt x="485" y="516"/>
                </a:lnTo>
                <a:cubicBezTo>
                  <a:pt x="103" y="516"/>
                  <a:pt x="103" y="516"/>
                  <a:pt x="103" y="516"/>
                </a:cubicBezTo>
                <a:cubicBezTo>
                  <a:pt x="88" y="516"/>
                  <a:pt x="73" y="516"/>
                  <a:pt x="73" y="530"/>
                </a:cubicBezTo>
                <a:cubicBezTo>
                  <a:pt x="73" y="545"/>
                  <a:pt x="88" y="545"/>
                  <a:pt x="103" y="545"/>
                </a:cubicBezTo>
                <a:cubicBezTo>
                  <a:pt x="485" y="545"/>
                  <a:pt x="485" y="545"/>
                  <a:pt x="485" y="545"/>
                </a:cubicBezTo>
                <a:cubicBezTo>
                  <a:pt x="500" y="545"/>
                  <a:pt x="515" y="545"/>
                  <a:pt x="515" y="530"/>
                </a:cubicBezTo>
                <a:cubicBezTo>
                  <a:pt x="515" y="516"/>
                  <a:pt x="500" y="516"/>
                  <a:pt x="485" y="516"/>
                </a:cubicBezTo>
                <a:close/>
                <a:moveTo>
                  <a:pt x="574" y="354"/>
                </a:moveTo>
                <a:lnTo>
                  <a:pt x="574" y="354"/>
                </a:lnTo>
                <a:cubicBezTo>
                  <a:pt x="14" y="354"/>
                  <a:pt x="14" y="354"/>
                  <a:pt x="14" y="354"/>
                </a:cubicBezTo>
                <a:lnTo>
                  <a:pt x="0" y="368"/>
                </a:lnTo>
                <a:cubicBezTo>
                  <a:pt x="0" y="383"/>
                  <a:pt x="14" y="398"/>
                  <a:pt x="14" y="398"/>
                </a:cubicBezTo>
                <a:cubicBezTo>
                  <a:pt x="574" y="398"/>
                  <a:pt x="574" y="398"/>
                  <a:pt x="574" y="398"/>
                </a:cubicBezTo>
                <a:cubicBezTo>
                  <a:pt x="574" y="398"/>
                  <a:pt x="588" y="383"/>
                  <a:pt x="588" y="368"/>
                </a:cubicBezTo>
                <a:lnTo>
                  <a:pt x="574" y="354"/>
                </a:lnTo>
                <a:close/>
                <a:moveTo>
                  <a:pt x="58" y="162"/>
                </a:moveTo>
                <a:lnTo>
                  <a:pt x="58" y="162"/>
                </a:lnTo>
                <a:cubicBezTo>
                  <a:pt x="73" y="177"/>
                  <a:pt x="73" y="177"/>
                  <a:pt x="88" y="162"/>
                </a:cubicBezTo>
                <a:cubicBezTo>
                  <a:pt x="88" y="162"/>
                  <a:pt x="88" y="148"/>
                  <a:pt x="88" y="133"/>
                </a:cubicBezTo>
                <a:cubicBezTo>
                  <a:pt x="58" y="104"/>
                  <a:pt x="58" y="104"/>
                  <a:pt x="58" y="104"/>
                </a:cubicBezTo>
                <a:cubicBezTo>
                  <a:pt x="44" y="104"/>
                  <a:pt x="44" y="104"/>
                  <a:pt x="29" y="104"/>
                </a:cubicBezTo>
                <a:cubicBezTo>
                  <a:pt x="29" y="118"/>
                  <a:pt x="29" y="133"/>
                  <a:pt x="29" y="133"/>
                </a:cubicBezTo>
                <a:lnTo>
                  <a:pt x="58" y="162"/>
                </a:lnTo>
                <a:close/>
                <a:moveTo>
                  <a:pt x="544" y="427"/>
                </a:moveTo>
                <a:lnTo>
                  <a:pt x="544" y="427"/>
                </a:lnTo>
                <a:cubicBezTo>
                  <a:pt x="44" y="427"/>
                  <a:pt x="44" y="427"/>
                  <a:pt x="44" y="427"/>
                </a:cubicBezTo>
                <a:cubicBezTo>
                  <a:pt x="29" y="427"/>
                  <a:pt x="14" y="442"/>
                  <a:pt x="14" y="457"/>
                </a:cubicBezTo>
                <a:cubicBezTo>
                  <a:pt x="14" y="457"/>
                  <a:pt x="29" y="472"/>
                  <a:pt x="44" y="472"/>
                </a:cubicBezTo>
                <a:cubicBezTo>
                  <a:pt x="544" y="472"/>
                  <a:pt x="544" y="472"/>
                  <a:pt x="544" y="472"/>
                </a:cubicBezTo>
                <a:cubicBezTo>
                  <a:pt x="559" y="472"/>
                  <a:pt x="574" y="457"/>
                  <a:pt x="574" y="457"/>
                </a:cubicBezTo>
                <a:cubicBezTo>
                  <a:pt x="574" y="442"/>
                  <a:pt x="559" y="427"/>
                  <a:pt x="544" y="427"/>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80" name="Freeform 79"/>
          <p:cNvSpPr>
            <a:spLocks noChangeArrowheads="1"/>
          </p:cNvSpPr>
          <p:nvPr/>
        </p:nvSpPr>
        <p:spPr bwMode="auto">
          <a:xfrm>
            <a:off x="7187269" y="1601064"/>
            <a:ext cx="278286" cy="181491"/>
          </a:xfrm>
          <a:custGeom>
            <a:avLst/>
            <a:gdLst>
              <a:gd name="T0" fmla="*/ 106371 w 590"/>
              <a:gd name="T1" fmla="*/ 26439 h 383"/>
              <a:gd name="T2" fmla="*/ 106371 w 590"/>
              <a:gd name="T3" fmla="*/ 26439 h 383"/>
              <a:gd name="T4" fmla="*/ 111779 w 590"/>
              <a:gd name="T5" fmla="*/ 21369 h 383"/>
              <a:gd name="T6" fmla="*/ 111779 w 590"/>
              <a:gd name="T7" fmla="*/ 5071 h 383"/>
              <a:gd name="T8" fmla="*/ 106371 w 590"/>
              <a:gd name="T9" fmla="*/ 0 h 383"/>
              <a:gd name="T10" fmla="*/ 100962 w 590"/>
              <a:gd name="T11" fmla="*/ 5071 h 383"/>
              <a:gd name="T12" fmla="*/ 100962 w 590"/>
              <a:gd name="T13" fmla="*/ 21369 h 383"/>
              <a:gd name="T14" fmla="*/ 106371 w 590"/>
              <a:gd name="T15" fmla="*/ 26439 h 383"/>
              <a:gd name="T16" fmla="*/ 191106 w 590"/>
              <a:gd name="T17" fmla="*/ 58673 h 383"/>
              <a:gd name="T18" fmla="*/ 191106 w 590"/>
              <a:gd name="T19" fmla="*/ 58673 h 383"/>
              <a:gd name="T20" fmla="*/ 201924 w 590"/>
              <a:gd name="T21" fmla="*/ 47808 h 383"/>
              <a:gd name="T22" fmla="*/ 201924 w 590"/>
              <a:gd name="T23" fmla="*/ 37305 h 383"/>
              <a:gd name="T24" fmla="*/ 191106 w 590"/>
              <a:gd name="T25" fmla="*/ 37305 h 383"/>
              <a:gd name="T26" fmla="*/ 180650 w 590"/>
              <a:gd name="T27" fmla="*/ 47808 h 383"/>
              <a:gd name="T28" fmla="*/ 180650 w 590"/>
              <a:gd name="T29" fmla="*/ 58673 h 383"/>
              <a:gd name="T30" fmla="*/ 191106 w 590"/>
              <a:gd name="T31" fmla="*/ 58673 h 383"/>
              <a:gd name="T32" fmla="*/ 21274 w 590"/>
              <a:gd name="T33" fmla="*/ 58673 h 383"/>
              <a:gd name="T34" fmla="*/ 21274 w 590"/>
              <a:gd name="T35" fmla="*/ 58673 h 383"/>
              <a:gd name="T36" fmla="*/ 32091 w 590"/>
              <a:gd name="T37" fmla="*/ 58673 h 383"/>
              <a:gd name="T38" fmla="*/ 32091 w 590"/>
              <a:gd name="T39" fmla="*/ 47808 h 383"/>
              <a:gd name="T40" fmla="*/ 21274 w 590"/>
              <a:gd name="T41" fmla="*/ 37305 h 383"/>
              <a:gd name="T42" fmla="*/ 10817 w 590"/>
              <a:gd name="T43" fmla="*/ 37305 h 383"/>
              <a:gd name="T44" fmla="*/ 10817 w 590"/>
              <a:gd name="T45" fmla="*/ 47808 h 383"/>
              <a:gd name="T46" fmla="*/ 21274 w 590"/>
              <a:gd name="T47" fmla="*/ 58673 h 383"/>
              <a:gd name="T48" fmla="*/ 207332 w 590"/>
              <a:gd name="T49" fmla="*/ 127850 h 383"/>
              <a:gd name="T50" fmla="*/ 207332 w 590"/>
              <a:gd name="T51" fmla="*/ 127850 h 383"/>
              <a:gd name="T52" fmla="*/ 5409 w 590"/>
              <a:gd name="T53" fmla="*/ 127850 h 383"/>
              <a:gd name="T54" fmla="*/ 0 w 590"/>
              <a:gd name="T55" fmla="*/ 133282 h 383"/>
              <a:gd name="T56" fmla="*/ 5409 w 590"/>
              <a:gd name="T57" fmla="*/ 138353 h 383"/>
              <a:gd name="T58" fmla="*/ 207332 w 590"/>
              <a:gd name="T59" fmla="*/ 138353 h 383"/>
              <a:gd name="T60" fmla="*/ 212380 w 590"/>
              <a:gd name="T61" fmla="*/ 133282 h 383"/>
              <a:gd name="T62" fmla="*/ 207332 w 590"/>
              <a:gd name="T63" fmla="*/ 127850 h 383"/>
              <a:gd name="T64" fmla="*/ 37500 w 590"/>
              <a:gd name="T65" fmla="*/ 111914 h 383"/>
              <a:gd name="T66" fmla="*/ 37500 w 590"/>
              <a:gd name="T67" fmla="*/ 111914 h 383"/>
              <a:gd name="T68" fmla="*/ 106371 w 590"/>
              <a:gd name="T69" fmla="*/ 53240 h 383"/>
              <a:gd name="T70" fmla="*/ 175241 w 590"/>
              <a:gd name="T71" fmla="*/ 111914 h 383"/>
              <a:gd name="T72" fmla="*/ 191106 w 590"/>
              <a:gd name="T73" fmla="*/ 111914 h 383"/>
              <a:gd name="T74" fmla="*/ 106371 w 590"/>
              <a:gd name="T75" fmla="*/ 42375 h 383"/>
              <a:gd name="T76" fmla="*/ 21274 w 590"/>
              <a:gd name="T77" fmla="*/ 111914 h 383"/>
              <a:gd name="T78" fmla="*/ 37500 w 590"/>
              <a:gd name="T79" fmla="*/ 111914 h 38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90" h="383">
                <a:moveTo>
                  <a:pt x="295" y="73"/>
                </a:moveTo>
                <a:lnTo>
                  <a:pt x="295" y="73"/>
                </a:lnTo>
                <a:cubicBezTo>
                  <a:pt x="310" y="73"/>
                  <a:pt x="310" y="59"/>
                  <a:pt x="310" y="59"/>
                </a:cubicBezTo>
                <a:cubicBezTo>
                  <a:pt x="310" y="14"/>
                  <a:pt x="310" y="14"/>
                  <a:pt x="310" y="14"/>
                </a:cubicBezTo>
                <a:cubicBezTo>
                  <a:pt x="310" y="0"/>
                  <a:pt x="310" y="0"/>
                  <a:pt x="295" y="0"/>
                </a:cubicBezTo>
                <a:cubicBezTo>
                  <a:pt x="280" y="0"/>
                  <a:pt x="280" y="0"/>
                  <a:pt x="280" y="14"/>
                </a:cubicBezTo>
                <a:cubicBezTo>
                  <a:pt x="280" y="59"/>
                  <a:pt x="280" y="59"/>
                  <a:pt x="280" y="59"/>
                </a:cubicBezTo>
                <a:cubicBezTo>
                  <a:pt x="280" y="59"/>
                  <a:pt x="280" y="73"/>
                  <a:pt x="295" y="73"/>
                </a:cubicBezTo>
                <a:close/>
                <a:moveTo>
                  <a:pt x="530" y="162"/>
                </a:moveTo>
                <a:lnTo>
                  <a:pt x="530" y="162"/>
                </a:lnTo>
                <a:cubicBezTo>
                  <a:pt x="560" y="132"/>
                  <a:pt x="560" y="132"/>
                  <a:pt x="560" y="132"/>
                </a:cubicBezTo>
                <a:cubicBezTo>
                  <a:pt x="560" y="117"/>
                  <a:pt x="560" y="117"/>
                  <a:pt x="560" y="103"/>
                </a:cubicBezTo>
                <a:cubicBezTo>
                  <a:pt x="545" y="103"/>
                  <a:pt x="545" y="103"/>
                  <a:pt x="530" y="103"/>
                </a:cubicBezTo>
                <a:cubicBezTo>
                  <a:pt x="501" y="132"/>
                  <a:pt x="501" y="132"/>
                  <a:pt x="501" y="132"/>
                </a:cubicBezTo>
                <a:cubicBezTo>
                  <a:pt x="501" y="147"/>
                  <a:pt x="501" y="147"/>
                  <a:pt x="501" y="162"/>
                </a:cubicBezTo>
                <a:cubicBezTo>
                  <a:pt x="516" y="162"/>
                  <a:pt x="516" y="162"/>
                  <a:pt x="530" y="162"/>
                </a:cubicBezTo>
                <a:close/>
                <a:moveTo>
                  <a:pt x="59" y="162"/>
                </a:moveTo>
                <a:lnTo>
                  <a:pt x="59" y="162"/>
                </a:lnTo>
                <a:cubicBezTo>
                  <a:pt x="74" y="162"/>
                  <a:pt x="74" y="162"/>
                  <a:pt x="89" y="162"/>
                </a:cubicBezTo>
                <a:cubicBezTo>
                  <a:pt x="89" y="147"/>
                  <a:pt x="89" y="147"/>
                  <a:pt x="89" y="132"/>
                </a:cubicBezTo>
                <a:cubicBezTo>
                  <a:pt x="59" y="103"/>
                  <a:pt x="59" y="103"/>
                  <a:pt x="59" y="103"/>
                </a:cubicBezTo>
                <a:cubicBezTo>
                  <a:pt x="45" y="103"/>
                  <a:pt x="45" y="103"/>
                  <a:pt x="30" y="103"/>
                </a:cubicBezTo>
                <a:cubicBezTo>
                  <a:pt x="30" y="117"/>
                  <a:pt x="30" y="117"/>
                  <a:pt x="30" y="132"/>
                </a:cubicBezTo>
                <a:lnTo>
                  <a:pt x="59" y="162"/>
                </a:lnTo>
                <a:close/>
                <a:moveTo>
                  <a:pt x="575" y="353"/>
                </a:moveTo>
                <a:lnTo>
                  <a:pt x="575" y="353"/>
                </a:lnTo>
                <a:cubicBezTo>
                  <a:pt x="15" y="353"/>
                  <a:pt x="15" y="353"/>
                  <a:pt x="15" y="353"/>
                </a:cubicBezTo>
                <a:cubicBezTo>
                  <a:pt x="15" y="353"/>
                  <a:pt x="0" y="353"/>
                  <a:pt x="0" y="368"/>
                </a:cubicBezTo>
                <a:cubicBezTo>
                  <a:pt x="0" y="382"/>
                  <a:pt x="15" y="382"/>
                  <a:pt x="15" y="382"/>
                </a:cubicBezTo>
                <a:cubicBezTo>
                  <a:pt x="575" y="382"/>
                  <a:pt x="575" y="382"/>
                  <a:pt x="575" y="382"/>
                </a:cubicBezTo>
                <a:cubicBezTo>
                  <a:pt x="575" y="382"/>
                  <a:pt x="589" y="382"/>
                  <a:pt x="589" y="368"/>
                </a:cubicBezTo>
                <a:cubicBezTo>
                  <a:pt x="589" y="353"/>
                  <a:pt x="575" y="353"/>
                  <a:pt x="575" y="353"/>
                </a:cubicBezTo>
                <a:close/>
                <a:moveTo>
                  <a:pt x="104" y="309"/>
                </a:moveTo>
                <a:lnTo>
                  <a:pt x="104" y="309"/>
                </a:lnTo>
                <a:cubicBezTo>
                  <a:pt x="118" y="221"/>
                  <a:pt x="207" y="147"/>
                  <a:pt x="295" y="147"/>
                </a:cubicBezTo>
                <a:cubicBezTo>
                  <a:pt x="383" y="147"/>
                  <a:pt x="472" y="221"/>
                  <a:pt x="486" y="309"/>
                </a:cubicBezTo>
                <a:cubicBezTo>
                  <a:pt x="530" y="309"/>
                  <a:pt x="530" y="309"/>
                  <a:pt x="530" y="309"/>
                </a:cubicBezTo>
                <a:cubicBezTo>
                  <a:pt x="516" y="191"/>
                  <a:pt x="413" y="117"/>
                  <a:pt x="295" y="117"/>
                </a:cubicBezTo>
                <a:cubicBezTo>
                  <a:pt x="177" y="117"/>
                  <a:pt x="74" y="191"/>
                  <a:pt x="59" y="309"/>
                </a:cubicBezTo>
                <a:lnTo>
                  <a:pt x="104" y="309"/>
                </a:lnTo>
                <a:close/>
              </a:path>
            </a:pathLst>
          </a:custGeom>
          <a:solidFill>
            <a:schemeClr val="tx1">
              <a:lumMod val="75000"/>
              <a:lumOff val="25000"/>
            </a:schemeClr>
          </a:solidFill>
          <a:ln>
            <a:noFill/>
          </a:ln>
          <a:effectLst/>
          <a:extLst/>
        </p:spPr>
        <p:txBody>
          <a:bodyPr wrap="none" anchor="ctr"/>
          <a:lstStyle/>
          <a:p>
            <a:endParaRPr lang="en-US" sz="2700"/>
          </a:p>
        </p:txBody>
      </p:sp>
      <p:sp>
        <p:nvSpPr>
          <p:cNvPr id="81" name="Freeform 80"/>
          <p:cNvSpPr>
            <a:spLocks noChangeArrowheads="1"/>
          </p:cNvSpPr>
          <p:nvPr/>
        </p:nvSpPr>
        <p:spPr bwMode="auto">
          <a:xfrm>
            <a:off x="6694650" y="1559580"/>
            <a:ext cx="299029" cy="299028"/>
          </a:xfrm>
          <a:custGeom>
            <a:avLst/>
            <a:gdLst>
              <a:gd name="T0" fmla="*/ 95550 w 634"/>
              <a:gd name="T1" fmla="*/ 191059 h 634"/>
              <a:gd name="T2" fmla="*/ 95550 w 634"/>
              <a:gd name="T3" fmla="*/ 191059 h 634"/>
              <a:gd name="T4" fmla="*/ 85093 w 634"/>
              <a:gd name="T5" fmla="*/ 201874 h 634"/>
              <a:gd name="T6" fmla="*/ 85093 w 634"/>
              <a:gd name="T7" fmla="*/ 223143 h 634"/>
              <a:gd name="T8" fmla="*/ 95550 w 634"/>
              <a:gd name="T9" fmla="*/ 228190 h 634"/>
              <a:gd name="T10" fmla="*/ 100958 w 634"/>
              <a:gd name="T11" fmla="*/ 223143 h 634"/>
              <a:gd name="T12" fmla="*/ 100958 w 634"/>
              <a:gd name="T13" fmla="*/ 201874 h 634"/>
              <a:gd name="T14" fmla="*/ 95550 w 634"/>
              <a:gd name="T15" fmla="*/ 191059 h 634"/>
              <a:gd name="T16" fmla="*/ 53364 w 634"/>
              <a:gd name="T17" fmla="*/ 191059 h 634"/>
              <a:gd name="T18" fmla="*/ 53364 w 634"/>
              <a:gd name="T19" fmla="*/ 191059 h 634"/>
              <a:gd name="T20" fmla="*/ 42547 w 634"/>
              <a:gd name="T21" fmla="*/ 201874 h 634"/>
              <a:gd name="T22" fmla="*/ 42547 w 634"/>
              <a:gd name="T23" fmla="*/ 223143 h 634"/>
              <a:gd name="T24" fmla="*/ 53364 w 634"/>
              <a:gd name="T25" fmla="*/ 228190 h 634"/>
              <a:gd name="T26" fmla="*/ 58411 w 634"/>
              <a:gd name="T27" fmla="*/ 223143 h 634"/>
              <a:gd name="T28" fmla="*/ 58411 w 634"/>
              <a:gd name="T29" fmla="*/ 201874 h 634"/>
              <a:gd name="T30" fmla="*/ 53364 w 634"/>
              <a:gd name="T31" fmla="*/ 191059 h 634"/>
              <a:gd name="T32" fmla="*/ 138096 w 634"/>
              <a:gd name="T33" fmla="*/ 191059 h 634"/>
              <a:gd name="T34" fmla="*/ 138096 w 634"/>
              <a:gd name="T35" fmla="*/ 191059 h 634"/>
              <a:gd name="T36" fmla="*/ 127279 w 634"/>
              <a:gd name="T37" fmla="*/ 201874 h 634"/>
              <a:gd name="T38" fmla="*/ 127279 w 634"/>
              <a:gd name="T39" fmla="*/ 223143 h 634"/>
              <a:gd name="T40" fmla="*/ 138096 w 634"/>
              <a:gd name="T41" fmla="*/ 228190 h 634"/>
              <a:gd name="T42" fmla="*/ 143505 w 634"/>
              <a:gd name="T43" fmla="*/ 223143 h 634"/>
              <a:gd name="T44" fmla="*/ 143505 w 634"/>
              <a:gd name="T45" fmla="*/ 201874 h 634"/>
              <a:gd name="T46" fmla="*/ 138096 w 634"/>
              <a:gd name="T47" fmla="*/ 191059 h 634"/>
              <a:gd name="T48" fmla="*/ 180643 w 634"/>
              <a:gd name="T49" fmla="*/ 191059 h 634"/>
              <a:gd name="T50" fmla="*/ 180643 w 634"/>
              <a:gd name="T51" fmla="*/ 191059 h 634"/>
              <a:gd name="T52" fmla="*/ 169826 w 634"/>
              <a:gd name="T53" fmla="*/ 201874 h 634"/>
              <a:gd name="T54" fmla="*/ 169826 w 634"/>
              <a:gd name="T55" fmla="*/ 223143 h 634"/>
              <a:gd name="T56" fmla="*/ 180643 w 634"/>
              <a:gd name="T57" fmla="*/ 228190 h 634"/>
              <a:gd name="T58" fmla="*/ 186051 w 634"/>
              <a:gd name="T59" fmla="*/ 223143 h 634"/>
              <a:gd name="T60" fmla="*/ 186051 w 634"/>
              <a:gd name="T61" fmla="*/ 201874 h 634"/>
              <a:gd name="T62" fmla="*/ 180643 w 634"/>
              <a:gd name="T63" fmla="*/ 191059 h 634"/>
              <a:gd name="T64" fmla="*/ 164778 w 634"/>
              <a:gd name="T65" fmla="*/ 37130 h 634"/>
              <a:gd name="T66" fmla="*/ 164778 w 634"/>
              <a:gd name="T67" fmla="*/ 37130 h 634"/>
              <a:gd name="T68" fmla="*/ 106367 w 634"/>
              <a:gd name="T69" fmla="*/ 0 h 634"/>
              <a:gd name="T70" fmla="*/ 42547 w 634"/>
              <a:gd name="T71" fmla="*/ 58399 h 634"/>
              <a:gd name="T72" fmla="*/ 0 w 634"/>
              <a:gd name="T73" fmla="*/ 116798 h 634"/>
              <a:gd name="T74" fmla="*/ 58411 w 634"/>
              <a:gd name="T75" fmla="*/ 169790 h 634"/>
              <a:gd name="T76" fmla="*/ 159370 w 634"/>
              <a:gd name="T77" fmla="*/ 169790 h 634"/>
              <a:gd name="T78" fmla="*/ 228237 w 634"/>
              <a:gd name="T79" fmla="*/ 106344 h 634"/>
              <a:gd name="T80" fmla="*/ 164778 w 634"/>
              <a:gd name="T81" fmla="*/ 37130 h 634"/>
              <a:gd name="T82" fmla="*/ 159370 w 634"/>
              <a:gd name="T83" fmla="*/ 159336 h 634"/>
              <a:gd name="T84" fmla="*/ 159370 w 634"/>
              <a:gd name="T85" fmla="*/ 159336 h 634"/>
              <a:gd name="T86" fmla="*/ 58411 w 634"/>
              <a:gd name="T87" fmla="*/ 159336 h 634"/>
              <a:gd name="T88" fmla="*/ 15865 w 634"/>
              <a:gd name="T89" fmla="*/ 116798 h 634"/>
              <a:gd name="T90" fmla="*/ 58411 w 634"/>
              <a:gd name="T91" fmla="*/ 74261 h 634"/>
              <a:gd name="T92" fmla="*/ 106367 w 634"/>
              <a:gd name="T93" fmla="*/ 15862 h 634"/>
              <a:gd name="T94" fmla="*/ 153961 w 634"/>
              <a:gd name="T95" fmla="*/ 53352 h 634"/>
              <a:gd name="T96" fmla="*/ 212373 w 634"/>
              <a:gd name="T97" fmla="*/ 100937 h 634"/>
              <a:gd name="T98" fmla="*/ 159370 w 634"/>
              <a:gd name="T99" fmla="*/ 159336 h 6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34" h="634">
                <a:moveTo>
                  <a:pt x="265" y="530"/>
                </a:moveTo>
                <a:lnTo>
                  <a:pt x="265" y="530"/>
                </a:lnTo>
                <a:cubicBezTo>
                  <a:pt x="251" y="530"/>
                  <a:pt x="236" y="545"/>
                  <a:pt x="236" y="560"/>
                </a:cubicBezTo>
                <a:cubicBezTo>
                  <a:pt x="236" y="619"/>
                  <a:pt x="236" y="619"/>
                  <a:pt x="236" y="619"/>
                </a:cubicBezTo>
                <a:cubicBezTo>
                  <a:pt x="236" y="619"/>
                  <a:pt x="251" y="633"/>
                  <a:pt x="265" y="633"/>
                </a:cubicBezTo>
                <a:lnTo>
                  <a:pt x="280" y="619"/>
                </a:lnTo>
                <a:cubicBezTo>
                  <a:pt x="280" y="560"/>
                  <a:pt x="280" y="560"/>
                  <a:pt x="280" y="560"/>
                </a:cubicBezTo>
                <a:cubicBezTo>
                  <a:pt x="280" y="545"/>
                  <a:pt x="265" y="530"/>
                  <a:pt x="265" y="530"/>
                </a:cubicBezTo>
                <a:close/>
                <a:moveTo>
                  <a:pt x="148" y="530"/>
                </a:moveTo>
                <a:lnTo>
                  <a:pt x="148" y="530"/>
                </a:lnTo>
                <a:cubicBezTo>
                  <a:pt x="133" y="530"/>
                  <a:pt x="118" y="545"/>
                  <a:pt x="118" y="560"/>
                </a:cubicBezTo>
                <a:cubicBezTo>
                  <a:pt x="118" y="619"/>
                  <a:pt x="118" y="619"/>
                  <a:pt x="118" y="619"/>
                </a:cubicBezTo>
                <a:cubicBezTo>
                  <a:pt x="118" y="619"/>
                  <a:pt x="133" y="633"/>
                  <a:pt x="148" y="633"/>
                </a:cubicBezTo>
                <a:lnTo>
                  <a:pt x="162" y="619"/>
                </a:lnTo>
                <a:cubicBezTo>
                  <a:pt x="162" y="560"/>
                  <a:pt x="162" y="560"/>
                  <a:pt x="162" y="560"/>
                </a:cubicBezTo>
                <a:cubicBezTo>
                  <a:pt x="162" y="545"/>
                  <a:pt x="148" y="530"/>
                  <a:pt x="148" y="530"/>
                </a:cubicBezTo>
                <a:close/>
                <a:moveTo>
                  <a:pt x="383" y="530"/>
                </a:moveTo>
                <a:lnTo>
                  <a:pt x="383" y="530"/>
                </a:lnTo>
                <a:cubicBezTo>
                  <a:pt x="369" y="530"/>
                  <a:pt x="353" y="545"/>
                  <a:pt x="353" y="560"/>
                </a:cubicBezTo>
                <a:cubicBezTo>
                  <a:pt x="353" y="619"/>
                  <a:pt x="353" y="619"/>
                  <a:pt x="353" y="619"/>
                </a:cubicBezTo>
                <a:cubicBezTo>
                  <a:pt x="353" y="619"/>
                  <a:pt x="369" y="633"/>
                  <a:pt x="383" y="633"/>
                </a:cubicBezTo>
                <a:lnTo>
                  <a:pt x="398" y="619"/>
                </a:lnTo>
                <a:cubicBezTo>
                  <a:pt x="398" y="560"/>
                  <a:pt x="398" y="560"/>
                  <a:pt x="398" y="560"/>
                </a:cubicBezTo>
                <a:cubicBezTo>
                  <a:pt x="398" y="545"/>
                  <a:pt x="383" y="530"/>
                  <a:pt x="383" y="530"/>
                </a:cubicBezTo>
                <a:close/>
                <a:moveTo>
                  <a:pt x="501" y="530"/>
                </a:moveTo>
                <a:lnTo>
                  <a:pt x="501" y="530"/>
                </a:lnTo>
                <a:cubicBezTo>
                  <a:pt x="486" y="530"/>
                  <a:pt x="471" y="545"/>
                  <a:pt x="471" y="560"/>
                </a:cubicBezTo>
                <a:cubicBezTo>
                  <a:pt x="471" y="619"/>
                  <a:pt x="471" y="619"/>
                  <a:pt x="471" y="619"/>
                </a:cubicBezTo>
                <a:cubicBezTo>
                  <a:pt x="471" y="619"/>
                  <a:pt x="486" y="633"/>
                  <a:pt x="501" y="633"/>
                </a:cubicBezTo>
                <a:lnTo>
                  <a:pt x="516" y="619"/>
                </a:lnTo>
                <a:cubicBezTo>
                  <a:pt x="516" y="560"/>
                  <a:pt x="516" y="560"/>
                  <a:pt x="516" y="560"/>
                </a:cubicBezTo>
                <a:cubicBezTo>
                  <a:pt x="516" y="545"/>
                  <a:pt x="501" y="530"/>
                  <a:pt x="501" y="530"/>
                </a:cubicBezTo>
                <a:close/>
                <a:moveTo>
                  <a:pt x="457" y="103"/>
                </a:moveTo>
                <a:lnTo>
                  <a:pt x="457" y="103"/>
                </a:lnTo>
                <a:cubicBezTo>
                  <a:pt x="427" y="44"/>
                  <a:pt x="369" y="0"/>
                  <a:pt x="295" y="0"/>
                </a:cubicBezTo>
                <a:cubicBezTo>
                  <a:pt x="206" y="0"/>
                  <a:pt x="133" y="74"/>
                  <a:pt x="118" y="162"/>
                </a:cubicBezTo>
                <a:cubicBezTo>
                  <a:pt x="59" y="192"/>
                  <a:pt x="0" y="251"/>
                  <a:pt x="0" y="324"/>
                </a:cubicBezTo>
                <a:cubicBezTo>
                  <a:pt x="0" y="398"/>
                  <a:pt x="74" y="471"/>
                  <a:pt x="162" y="471"/>
                </a:cubicBezTo>
                <a:cubicBezTo>
                  <a:pt x="162" y="471"/>
                  <a:pt x="427" y="471"/>
                  <a:pt x="442" y="471"/>
                </a:cubicBezTo>
                <a:cubicBezTo>
                  <a:pt x="545" y="471"/>
                  <a:pt x="633" y="398"/>
                  <a:pt x="633" y="295"/>
                </a:cubicBezTo>
                <a:cubicBezTo>
                  <a:pt x="633" y="192"/>
                  <a:pt x="560" y="103"/>
                  <a:pt x="457" y="103"/>
                </a:cubicBezTo>
                <a:close/>
                <a:moveTo>
                  <a:pt x="442" y="442"/>
                </a:moveTo>
                <a:lnTo>
                  <a:pt x="442" y="442"/>
                </a:lnTo>
                <a:cubicBezTo>
                  <a:pt x="427" y="442"/>
                  <a:pt x="162" y="442"/>
                  <a:pt x="162" y="442"/>
                </a:cubicBezTo>
                <a:cubicBezTo>
                  <a:pt x="162" y="442"/>
                  <a:pt x="44" y="427"/>
                  <a:pt x="44" y="324"/>
                </a:cubicBezTo>
                <a:cubicBezTo>
                  <a:pt x="44" y="265"/>
                  <a:pt x="103" y="206"/>
                  <a:pt x="162" y="206"/>
                </a:cubicBezTo>
                <a:cubicBezTo>
                  <a:pt x="162" y="118"/>
                  <a:pt x="221" y="44"/>
                  <a:pt x="295" y="44"/>
                </a:cubicBezTo>
                <a:cubicBezTo>
                  <a:pt x="369" y="44"/>
                  <a:pt x="412" y="89"/>
                  <a:pt x="427" y="148"/>
                </a:cubicBezTo>
                <a:cubicBezTo>
                  <a:pt x="530" y="133"/>
                  <a:pt x="589" y="221"/>
                  <a:pt x="589" y="280"/>
                </a:cubicBezTo>
                <a:cubicBezTo>
                  <a:pt x="604" y="369"/>
                  <a:pt x="501" y="442"/>
                  <a:pt x="442" y="442"/>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82" name="Freeform 81"/>
          <p:cNvSpPr>
            <a:spLocks noChangeArrowheads="1"/>
          </p:cNvSpPr>
          <p:nvPr/>
        </p:nvSpPr>
        <p:spPr bwMode="auto">
          <a:xfrm>
            <a:off x="6208945" y="1559580"/>
            <a:ext cx="290386" cy="222975"/>
          </a:xfrm>
          <a:custGeom>
            <a:avLst/>
            <a:gdLst>
              <a:gd name="T0" fmla="*/ 131975 w 619"/>
              <a:gd name="T1" fmla="*/ 79795 h 472"/>
              <a:gd name="T2" fmla="*/ 131975 w 619"/>
              <a:gd name="T3" fmla="*/ 79795 h 472"/>
              <a:gd name="T4" fmla="*/ 105437 w 619"/>
              <a:gd name="T5" fmla="*/ 79795 h 472"/>
              <a:gd name="T6" fmla="*/ 116196 w 619"/>
              <a:gd name="T7" fmla="*/ 48021 h 472"/>
              <a:gd name="T8" fmla="*/ 110816 w 619"/>
              <a:gd name="T9" fmla="*/ 42605 h 472"/>
              <a:gd name="T10" fmla="*/ 100416 w 619"/>
              <a:gd name="T11" fmla="*/ 42605 h 472"/>
              <a:gd name="T12" fmla="*/ 84278 w 619"/>
              <a:gd name="T13" fmla="*/ 85211 h 472"/>
              <a:gd name="T14" fmla="*/ 84278 w 619"/>
              <a:gd name="T15" fmla="*/ 90626 h 472"/>
              <a:gd name="T16" fmla="*/ 89657 w 619"/>
              <a:gd name="T17" fmla="*/ 95681 h 472"/>
              <a:gd name="T18" fmla="*/ 121575 w 619"/>
              <a:gd name="T19" fmla="*/ 95681 h 472"/>
              <a:gd name="T20" fmla="*/ 105437 w 619"/>
              <a:gd name="T21" fmla="*/ 127455 h 472"/>
              <a:gd name="T22" fmla="*/ 105437 w 619"/>
              <a:gd name="T23" fmla="*/ 138287 h 472"/>
              <a:gd name="T24" fmla="*/ 116196 w 619"/>
              <a:gd name="T25" fmla="*/ 133232 h 472"/>
              <a:gd name="T26" fmla="*/ 136996 w 619"/>
              <a:gd name="T27" fmla="*/ 85211 h 472"/>
              <a:gd name="T28" fmla="*/ 131975 w 619"/>
              <a:gd name="T29" fmla="*/ 79795 h 472"/>
              <a:gd name="T30" fmla="*/ 158155 w 619"/>
              <a:gd name="T31" fmla="*/ 37189 h 472"/>
              <a:gd name="T32" fmla="*/ 158155 w 619"/>
              <a:gd name="T33" fmla="*/ 37189 h 472"/>
              <a:gd name="T34" fmla="*/ 105437 w 619"/>
              <a:gd name="T35" fmla="*/ 0 h 472"/>
              <a:gd name="T36" fmla="*/ 42318 w 619"/>
              <a:gd name="T37" fmla="*/ 58492 h 472"/>
              <a:gd name="T38" fmla="*/ 0 w 619"/>
              <a:gd name="T39" fmla="*/ 116984 h 472"/>
              <a:gd name="T40" fmla="*/ 52718 w 619"/>
              <a:gd name="T41" fmla="*/ 170060 h 472"/>
              <a:gd name="T42" fmla="*/ 153134 w 619"/>
              <a:gd name="T43" fmla="*/ 170060 h 472"/>
              <a:gd name="T44" fmla="*/ 221632 w 619"/>
              <a:gd name="T45" fmla="*/ 106513 h 472"/>
              <a:gd name="T46" fmla="*/ 158155 w 619"/>
              <a:gd name="T47" fmla="*/ 37189 h 472"/>
              <a:gd name="T48" fmla="*/ 153134 w 619"/>
              <a:gd name="T49" fmla="*/ 159589 h 472"/>
              <a:gd name="T50" fmla="*/ 153134 w 619"/>
              <a:gd name="T51" fmla="*/ 159589 h 472"/>
              <a:gd name="T52" fmla="*/ 52718 w 619"/>
              <a:gd name="T53" fmla="*/ 159589 h 472"/>
              <a:gd name="T54" fmla="*/ 10400 w 619"/>
              <a:gd name="T55" fmla="*/ 116984 h 472"/>
              <a:gd name="T56" fmla="*/ 52718 w 619"/>
              <a:gd name="T57" fmla="*/ 74379 h 472"/>
              <a:gd name="T58" fmla="*/ 105437 w 619"/>
              <a:gd name="T59" fmla="*/ 15887 h 472"/>
              <a:gd name="T60" fmla="*/ 147755 w 619"/>
              <a:gd name="T61" fmla="*/ 53437 h 472"/>
              <a:gd name="T62" fmla="*/ 211232 w 619"/>
              <a:gd name="T63" fmla="*/ 101097 h 472"/>
              <a:gd name="T64" fmla="*/ 153134 w 619"/>
              <a:gd name="T65" fmla="*/ 159589 h 4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19" h="472">
                <a:moveTo>
                  <a:pt x="368" y="221"/>
                </a:moveTo>
                <a:lnTo>
                  <a:pt x="368" y="221"/>
                </a:lnTo>
                <a:cubicBezTo>
                  <a:pt x="294" y="221"/>
                  <a:pt x="294" y="221"/>
                  <a:pt x="294" y="221"/>
                </a:cubicBezTo>
                <a:cubicBezTo>
                  <a:pt x="324" y="133"/>
                  <a:pt x="324" y="133"/>
                  <a:pt x="324" y="133"/>
                </a:cubicBezTo>
                <a:cubicBezTo>
                  <a:pt x="324" y="133"/>
                  <a:pt x="324" y="118"/>
                  <a:pt x="309" y="118"/>
                </a:cubicBezTo>
                <a:cubicBezTo>
                  <a:pt x="294" y="103"/>
                  <a:pt x="294" y="118"/>
                  <a:pt x="280" y="118"/>
                </a:cubicBezTo>
                <a:cubicBezTo>
                  <a:pt x="235" y="236"/>
                  <a:pt x="235" y="236"/>
                  <a:pt x="235" y="236"/>
                </a:cubicBezTo>
                <a:lnTo>
                  <a:pt x="235" y="251"/>
                </a:lnTo>
                <a:lnTo>
                  <a:pt x="250" y="265"/>
                </a:lnTo>
                <a:cubicBezTo>
                  <a:pt x="339" y="265"/>
                  <a:pt x="339" y="265"/>
                  <a:pt x="339" y="265"/>
                </a:cubicBezTo>
                <a:cubicBezTo>
                  <a:pt x="294" y="353"/>
                  <a:pt x="294" y="353"/>
                  <a:pt x="294" y="353"/>
                </a:cubicBezTo>
                <a:cubicBezTo>
                  <a:pt x="280" y="353"/>
                  <a:pt x="294" y="369"/>
                  <a:pt x="294" y="383"/>
                </a:cubicBezTo>
                <a:cubicBezTo>
                  <a:pt x="309" y="383"/>
                  <a:pt x="324" y="383"/>
                  <a:pt x="324" y="369"/>
                </a:cubicBezTo>
                <a:cubicBezTo>
                  <a:pt x="324" y="369"/>
                  <a:pt x="382" y="251"/>
                  <a:pt x="382" y="236"/>
                </a:cubicBezTo>
                <a:cubicBezTo>
                  <a:pt x="382" y="236"/>
                  <a:pt x="382" y="221"/>
                  <a:pt x="368" y="221"/>
                </a:cubicBezTo>
                <a:close/>
                <a:moveTo>
                  <a:pt x="441" y="103"/>
                </a:moveTo>
                <a:lnTo>
                  <a:pt x="441" y="103"/>
                </a:lnTo>
                <a:cubicBezTo>
                  <a:pt x="412" y="44"/>
                  <a:pt x="353" y="0"/>
                  <a:pt x="294" y="0"/>
                </a:cubicBezTo>
                <a:cubicBezTo>
                  <a:pt x="191" y="0"/>
                  <a:pt x="118" y="74"/>
                  <a:pt x="118" y="162"/>
                </a:cubicBezTo>
                <a:cubicBezTo>
                  <a:pt x="44" y="192"/>
                  <a:pt x="0" y="251"/>
                  <a:pt x="0" y="324"/>
                </a:cubicBezTo>
                <a:cubicBezTo>
                  <a:pt x="0" y="398"/>
                  <a:pt x="59" y="471"/>
                  <a:pt x="147" y="471"/>
                </a:cubicBezTo>
                <a:lnTo>
                  <a:pt x="427" y="471"/>
                </a:lnTo>
                <a:cubicBezTo>
                  <a:pt x="530" y="471"/>
                  <a:pt x="618" y="398"/>
                  <a:pt x="618" y="295"/>
                </a:cubicBezTo>
                <a:cubicBezTo>
                  <a:pt x="618" y="192"/>
                  <a:pt x="544" y="103"/>
                  <a:pt x="441" y="103"/>
                </a:cubicBezTo>
                <a:close/>
                <a:moveTo>
                  <a:pt x="427" y="442"/>
                </a:moveTo>
                <a:lnTo>
                  <a:pt x="427" y="442"/>
                </a:lnTo>
                <a:lnTo>
                  <a:pt x="147" y="442"/>
                </a:lnTo>
                <a:cubicBezTo>
                  <a:pt x="147" y="442"/>
                  <a:pt x="29" y="427"/>
                  <a:pt x="29" y="324"/>
                </a:cubicBezTo>
                <a:cubicBezTo>
                  <a:pt x="29" y="265"/>
                  <a:pt x="88" y="206"/>
                  <a:pt x="147" y="206"/>
                </a:cubicBezTo>
                <a:cubicBezTo>
                  <a:pt x="147" y="118"/>
                  <a:pt x="206" y="44"/>
                  <a:pt x="294" y="44"/>
                </a:cubicBezTo>
                <a:cubicBezTo>
                  <a:pt x="353" y="44"/>
                  <a:pt x="397" y="89"/>
                  <a:pt x="412" y="148"/>
                </a:cubicBezTo>
                <a:cubicBezTo>
                  <a:pt x="515" y="133"/>
                  <a:pt x="574" y="221"/>
                  <a:pt x="589" y="280"/>
                </a:cubicBezTo>
                <a:cubicBezTo>
                  <a:pt x="589" y="369"/>
                  <a:pt x="500" y="442"/>
                  <a:pt x="427" y="442"/>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83" name="Freeform 82"/>
          <p:cNvSpPr>
            <a:spLocks noChangeArrowheads="1"/>
          </p:cNvSpPr>
          <p:nvPr/>
        </p:nvSpPr>
        <p:spPr bwMode="auto">
          <a:xfrm>
            <a:off x="5671386" y="4923213"/>
            <a:ext cx="290386" cy="299028"/>
          </a:xfrm>
          <a:custGeom>
            <a:avLst/>
            <a:gdLst>
              <a:gd name="T0" fmla="*/ 116196 w 619"/>
              <a:gd name="T1" fmla="*/ 185719 h 635"/>
              <a:gd name="T2" fmla="*/ 116196 w 619"/>
              <a:gd name="T3" fmla="*/ 185719 h 635"/>
              <a:gd name="T4" fmla="*/ 110816 w 619"/>
              <a:gd name="T5" fmla="*/ 190758 h 635"/>
              <a:gd name="T6" fmla="*/ 116196 w 619"/>
              <a:gd name="T7" fmla="*/ 196157 h 635"/>
              <a:gd name="T8" fmla="*/ 126596 w 619"/>
              <a:gd name="T9" fmla="*/ 190758 h 635"/>
              <a:gd name="T10" fmla="*/ 116196 w 619"/>
              <a:gd name="T11" fmla="*/ 185719 h 635"/>
              <a:gd name="T12" fmla="*/ 73877 w 619"/>
              <a:gd name="T13" fmla="*/ 185719 h 635"/>
              <a:gd name="T14" fmla="*/ 73877 w 619"/>
              <a:gd name="T15" fmla="*/ 185719 h 635"/>
              <a:gd name="T16" fmla="*/ 68498 w 619"/>
              <a:gd name="T17" fmla="*/ 190758 h 635"/>
              <a:gd name="T18" fmla="*/ 73877 w 619"/>
              <a:gd name="T19" fmla="*/ 196157 h 635"/>
              <a:gd name="T20" fmla="*/ 84636 w 619"/>
              <a:gd name="T21" fmla="*/ 190758 h 635"/>
              <a:gd name="T22" fmla="*/ 73877 w 619"/>
              <a:gd name="T23" fmla="*/ 185719 h 635"/>
              <a:gd name="T24" fmla="*/ 89657 w 619"/>
              <a:gd name="T25" fmla="*/ 211994 h 635"/>
              <a:gd name="T26" fmla="*/ 89657 w 619"/>
              <a:gd name="T27" fmla="*/ 211994 h 635"/>
              <a:gd name="T28" fmla="*/ 84636 w 619"/>
              <a:gd name="T29" fmla="*/ 217392 h 635"/>
              <a:gd name="T30" fmla="*/ 89657 w 619"/>
              <a:gd name="T31" fmla="*/ 228190 h 635"/>
              <a:gd name="T32" fmla="*/ 95037 w 619"/>
              <a:gd name="T33" fmla="*/ 217392 h 635"/>
              <a:gd name="T34" fmla="*/ 89657 w 619"/>
              <a:gd name="T35" fmla="*/ 211994 h 635"/>
              <a:gd name="T36" fmla="*/ 131975 w 619"/>
              <a:gd name="T37" fmla="*/ 211994 h 635"/>
              <a:gd name="T38" fmla="*/ 131975 w 619"/>
              <a:gd name="T39" fmla="*/ 211994 h 635"/>
              <a:gd name="T40" fmla="*/ 126596 w 619"/>
              <a:gd name="T41" fmla="*/ 217392 h 635"/>
              <a:gd name="T42" fmla="*/ 131975 w 619"/>
              <a:gd name="T43" fmla="*/ 228190 h 635"/>
              <a:gd name="T44" fmla="*/ 137355 w 619"/>
              <a:gd name="T45" fmla="*/ 217392 h 635"/>
              <a:gd name="T46" fmla="*/ 131975 w 619"/>
              <a:gd name="T47" fmla="*/ 211994 h 635"/>
              <a:gd name="T48" fmla="*/ 158155 w 619"/>
              <a:gd name="T49" fmla="*/ 185719 h 635"/>
              <a:gd name="T50" fmla="*/ 158155 w 619"/>
              <a:gd name="T51" fmla="*/ 185719 h 635"/>
              <a:gd name="T52" fmla="*/ 153134 w 619"/>
              <a:gd name="T53" fmla="*/ 190758 h 635"/>
              <a:gd name="T54" fmla="*/ 158155 w 619"/>
              <a:gd name="T55" fmla="*/ 196157 h 635"/>
              <a:gd name="T56" fmla="*/ 168914 w 619"/>
              <a:gd name="T57" fmla="*/ 190758 h 635"/>
              <a:gd name="T58" fmla="*/ 158155 w 619"/>
              <a:gd name="T59" fmla="*/ 185719 h 635"/>
              <a:gd name="T60" fmla="*/ 158155 w 619"/>
              <a:gd name="T61" fmla="*/ 37432 h 635"/>
              <a:gd name="T62" fmla="*/ 158155 w 619"/>
              <a:gd name="T63" fmla="*/ 37432 h 635"/>
              <a:gd name="T64" fmla="*/ 105437 w 619"/>
              <a:gd name="T65" fmla="*/ 0 h 635"/>
              <a:gd name="T66" fmla="*/ 42318 w 619"/>
              <a:gd name="T67" fmla="*/ 58667 h 635"/>
              <a:gd name="T68" fmla="*/ 0 w 619"/>
              <a:gd name="T69" fmla="*/ 111576 h 635"/>
              <a:gd name="T70" fmla="*/ 52718 w 619"/>
              <a:gd name="T71" fmla="*/ 169883 h 635"/>
              <a:gd name="T72" fmla="*/ 158155 w 619"/>
              <a:gd name="T73" fmla="*/ 169883 h 635"/>
              <a:gd name="T74" fmla="*/ 221632 w 619"/>
              <a:gd name="T75" fmla="*/ 100778 h 635"/>
              <a:gd name="T76" fmla="*/ 158155 w 619"/>
              <a:gd name="T77" fmla="*/ 37432 h 635"/>
              <a:gd name="T78" fmla="*/ 153134 w 619"/>
              <a:gd name="T79" fmla="*/ 153686 h 635"/>
              <a:gd name="T80" fmla="*/ 153134 w 619"/>
              <a:gd name="T81" fmla="*/ 153686 h 635"/>
              <a:gd name="T82" fmla="*/ 63477 w 619"/>
              <a:gd name="T83" fmla="*/ 153686 h 635"/>
              <a:gd name="T84" fmla="*/ 10400 w 619"/>
              <a:gd name="T85" fmla="*/ 111576 h 635"/>
              <a:gd name="T86" fmla="*/ 52718 w 619"/>
              <a:gd name="T87" fmla="*/ 69105 h 635"/>
              <a:gd name="T88" fmla="*/ 105437 w 619"/>
              <a:gd name="T89" fmla="*/ 16196 h 635"/>
              <a:gd name="T90" fmla="*/ 147755 w 619"/>
              <a:gd name="T91" fmla="*/ 47870 h 635"/>
              <a:gd name="T92" fmla="*/ 211232 w 619"/>
              <a:gd name="T93" fmla="*/ 100778 h 635"/>
              <a:gd name="T94" fmla="*/ 153134 w 619"/>
              <a:gd name="T95" fmla="*/ 153686 h 6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19" h="635">
                <a:moveTo>
                  <a:pt x="324" y="516"/>
                </a:moveTo>
                <a:lnTo>
                  <a:pt x="324" y="516"/>
                </a:lnTo>
                <a:cubicBezTo>
                  <a:pt x="324" y="516"/>
                  <a:pt x="309" y="516"/>
                  <a:pt x="309" y="530"/>
                </a:cubicBezTo>
                <a:cubicBezTo>
                  <a:pt x="309" y="545"/>
                  <a:pt x="324" y="545"/>
                  <a:pt x="324" y="545"/>
                </a:cubicBezTo>
                <a:cubicBezTo>
                  <a:pt x="339" y="545"/>
                  <a:pt x="353" y="545"/>
                  <a:pt x="353" y="530"/>
                </a:cubicBezTo>
                <a:cubicBezTo>
                  <a:pt x="353" y="516"/>
                  <a:pt x="339" y="516"/>
                  <a:pt x="324" y="516"/>
                </a:cubicBezTo>
                <a:close/>
                <a:moveTo>
                  <a:pt x="206" y="516"/>
                </a:moveTo>
                <a:lnTo>
                  <a:pt x="206" y="516"/>
                </a:lnTo>
                <a:cubicBezTo>
                  <a:pt x="206" y="516"/>
                  <a:pt x="191" y="516"/>
                  <a:pt x="191" y="530"/>
                </a:cubicBezTo>
                <a:cubicBezTo>
                  <a:pt x="191" y="545"/>
                  <a:pt x="206" y="545"/>
                  <a:pt x="206" y="545"/>
                </a:cubicBezTo>
                <a:cubicBezTo>
                  <a:pt x="221" y="545"/>
                  <a:pt x="236" y="545"/>
                  <a:pt x="236" y="530"/>
                </a:cubicBezTo>
                <a:cubicBezTo>
                  <a:pt x="236" y="516"/>
                  <a:pt x="221" y="516"/>
                  <a:pt x="206" y="516"/>
                </a:cubicBezTo>
                <a:close/>
                <a:moveTo>
                  <a:pt x="250" y="589"/>
                </a:moveTo>
                <a:lnTo>
                  <a:pt x="250" y="589"/>
                </a:lnTo>
                <a:cubicBezTo>
                  <a:pt x="236" y="589"/>
                  <a:pt x="236" y="604"/>
                  <a:pt x="236" y="604"/>
                </a:cubicBezTo>
                <a:cubicBezTo>
                  <a:pt x="236" y="619"/>
                  <a:pt x="236" y="634"/>
                  <a:pt x="250" y="634"/>
                </a:cubicBezTo>
                <a:cubicBezTo>
                  <a:pt x="265" y="634"/>
                  <a:pt x="265" y="619"/>
                  <a:pt x="265" y="604"/>
                </a:cubicBezTo>
                <a:cubicBezTo>
                  <a:pt x="265" y="604"/>
                  <a:pt x="265" y="589"/>
                  <a:pt x="250" y="589"/>
                </a:cubicBezTo>
                <a:close/>
                <a:moveTo>
                  <a:pt x="368" y="589"/>
                </a:moveTo>
                <a:lnTo>
                  <a:pt x="368" y="589"/>
                </a:lnTo>
                <a:cubicBezTo>
                  <a:pt x="353" y="589"/>
                  <a:pt x="353" y="604"/>
                  <a:pt x="353" y="604"/>
                </a:cubicBezTo>
                <a:cubicBezTo>
                  <a:pt x="353" y="619"/>
                  <a:pt x="353" y="634"/>
                  <a:pt x="368" y="634"/>
                </a:cubicBezTo>
                <a:cubicBezTo>
                  <a:pt x="383" y="634"/>
                  <a:pt x="383" y="619"/>
                  <a:pt x="383" y="604"/>
                </a:cubicBezTo>
                <a:cubicBezTo>
                  <a:pt x="383" y="604"/>
                  <a:pt x="383" y="589"/>
                  <a:pt x="368" y="589"/>
                </a:cubicBezTo>
                <a:close/>
                <a:moveTo>
                  <a:pt x="441" y="516"/>
                </a:moveTo>
                <a:lnTo>
                  <a:pt x="441" y="516"/>
                </a:lnTo>
                <a:cubicBezTo>
                  <a:pt x="441" y="516"/>
                  <a:pt x="427" y="516"/>
                  <a:pt x="427" y="530"/>
                </a:cubicBezTo>
                <a:cubicBezTo>
                  <a:pt x="427" y="545"/>
                  <a:pt x="441" y="545"/>
                  <a:pt x="441" y="545"/>
                </a:cubicBezTo>
                <a:cubicBezTo>
                  <a:pt x="457" y="545"/>
                  <a:pt x="471" y="545"/>
                  <a:pt x="471" y="530"/>
                </a:cubicBezTo>
                <a:cubicBezTo>
                  <a:pt x="471" y="516"/>
                  <a:pt x="457" y="516"/>
                  <a:pt x="441" y="516"/>
                </a:cubicBezTo>
                <a:close/>
                <a:moveTo>
                  <a:pt x="441" y="104"/>
                </a:moveTo>
                <a:lnTo>
                  <a:pt x="441" y="104"/>
                </a:lnTo>
                <a:cubicBezTo>
                  <a:pt x="412" y="45"/>
                  <a:pt x="353" y="0"/>
                  <a:pt x="294" y="0"/>
                </a:cubicBezTo>
                <a:cubicBezTo>
                  <a:pt x="191" y="0"/>
                  <a:pt x="118" y="74"/>
                  <a:pt x="118" y="163"/>
                </a:cubicBezTo>
                <a:cubicBezTo>
                  <a:pt x="44" y="177"/>
                  <a:pt x="0" y="251"/>
                  <a:pt x="0" y="310"/>
                </a:cubicBezTo>
                <a:cubicBezTo>
                  <a:pt x="0" y="398"/>
                  <a:pt x="59" y="472"/>
                  <a:pt x="147" y="472"/>
                </a:cubicBezTo>
                <a:lnTo>
                  <a:pt x="441" y="472"/>
                </a:lnTo>
                <a:cubicBezTo>
                  <a:pt x="545" y="472"/>
                  <a:pt x="618" y="383"/>
                  <a:pt x="618" y="280"/>
                </a:cubicBezTo>
                <a:cubicBezTo>
                  <a:pt x="618" y="177"/>
                  <a:pt x="545" y="104"/>
                  <a:pt x="441" y="104"/>
                </a:cubicBezTo>
                <a:close/>
                <a:moveTo>
                  <a:pt x="427" y="427"/>
                </a:moveTo>
                <a:lnTo>
                  <a:pt x="427" y="427"/>
                </a:lnTo>
                <a:lnTo>
                  <a:pt x="177" y="427"/>
                </a:lnTo>
                <a:cubicBezTo>
                  <a:pt x="74" y="427"/>
                  <a:pt x="29" y="354"/>
                  <a:pt x="29" y="310"/>
                </a:cubicBezTo>
                <a:cubicBezTo>
                  <a:pt x="29" y="266"/>
                  <a:pt x="88" y="207"/>
                  <a:pt x="147" y="192"/>
                </a:cubicBezTo>
                <a:cubicBezTo>
                  <a:pt x="147" y="118"/>
                  <a:pt x="206" y="45"/>
                  <a:pt x="294" y="45"/>
                </a:cubicBezTo>
                <a:cubicBezTo>
                  <a:pt x="353" y="45"/>
                  <a:pt x="398" y="74"/>
                  <a:pt x="412" y="133"/>
                </a:cubicBezTo>
                <a:cubicBezTo>
                  <a:pt x="515" y="133"/>
                  <a:pt x="589" y="192"/>
                  <a:pt x="589" y="280"/>
                </a:cubicBezTo>
                <a:cubicBezTo>
                  <a:pt x="589" y="354"/>
                  <a:pt x="530" y="427"/>
                  <a:pt x="427" y="427"/>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84" name="Freeform 83"/>
          <p:cNvSpPr>
            <a:spLocks noChangeArrowheads="1"/>
          </p:cNvSpPr>
          <p:nvPr/>
        </p:nvSpPr>
        <p:spPr bwMode="auto">
          <a:xfrm>
            <a:off x="5199509" y="4956054"/>
            <a:ext cx="290386" cy="222976"/>
          </a:xfrm>
          <a:custGeom>
            <a:avLst/>
            <a:gdLst>
              <a:gd name="T0" fmla="*/ 158155 w 619"/>
              <a:gd name="T1" fmla="*/ 37190 h 472"/>
              <a:gd name="T2" fmla="*/ 158155 w 619"/>
              <a:gd name="T3" fmla="*/ 37190 h 472"/>
              <a:gd name="T4" fmla="*/ 105437 w 619"/>
              <a:gd name="T5" fmla="*/ 0 h 472"/>
              <a:gd name="T6" fmla="*/ 42318 w 619"/>
              <a:gd name="T7" fmla="*/ 58492 h 472"/>
              <a:gd name="T8" fmla="*/ 0 w 619"/>
              <a:gd name="T9" fmla="*/ 116985 h 472"/>
              <a:gd name="T10" fmla="*/ 52718 w 619"/>
              <a:gd name="T11" fmla="*/ 170061 h 472"/>
              <a:gd name="T12" fmla="*/ 153134 w 619"/>
              <a:gd name="T13" fmla="*/ 170061 h 472"/>
              <a:gd name="T14" fmla="*/ 221632 w 619"/>
              <a:gd name="T15" fmla="*/ 106153 h 472"/>
              <a:gd name="T16" fmla="*/ 158155 w 619"/>
              <a:gd name="T17" fmla="*/ 37190 h 472"/>
              <a:gd name="T18" fmla="*/ 153134 w 619"/>
              <a:gd name="T19" fmla="*/ 159590 h 472"/>
              <a:gd name="T20" fmla="*/ 153134 w 619"/>
              <a:gd name="T21" fmla="*/ 159590 h 472"/>
              <a:gd name="T22" fmla="*/ 52718 w 619"/>
              <a:gd name="T23" fmla="*/ 159590 h 472"/>
              <a:gd name="T24" fmla="*/ 10400 w 619"/>
              <a:gd name="T25" fmla="*/ 116985 h 472"/>
              <a:gd name="T26" fmla="*/ 52718 w 619"/>
              <a:gd name="T27" fmla="*/ 74379 h 472"/>
              <a:gd name="T28" fmla="*/ 105437 w 619"/>
              <a:gd name="T29" fmla="*/ 15887 h 472"/>
              <a:gd name="T30" fmla="*/ 147755 w 619"/>
              <a:gd name="T31" fmla="*/ 53076 h 472"/>
              <a:gd name="T32" fmla="*/ 211232 w 619"/>
              <a:gd name="T33" fmla="*/ 101098 h 472"/>
              <a:gd name="T34" fmla="*/ 153134 w 619"/>
              <a:gd name="T35" fmla="*/ 159590 h 4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19" h="472">
                <a:moveTo>
                  <a:pt x="441" y="103"/>
                </a:moveTo>
                <a:lnTo>
                  <a:pt x="441" y="103"/>
                </a:lnTo>
                <a:cubicBezTo>
                  <a:pt x="412" y="44"/>
                  <a:pt x="353" y="0"/>
                  <a:pt x="294" y="0"/>
                </a:cubicBezTo>
                <a:cubicBezTo>
                  <a:pt x="191" y="0"/>
                  <a:pt x="118" y="74"/>
                  <a:pt x="118" y="162"/>
                </a:cubicBezTo>
                <a:cubicBezTo>
                  <a:pt x="44" y="192"/>
                  <a:pt x="0" y="251"/>
                  <a:pt x="0" y="324"/>
                </a:cubicBezTo>
                <a:cubicBezTo>
                  <a:pt x="0" y="398"/>
                  <a:pt x="59" y="471"/>
                  <a:pt x="147" y="471"/>
                </a:cubicBezTo>
                <a:lnTo>
                  <a:pt x="427" y="471"/>
                </a:lnTo>
                <a:cubicBezTo>
                  <a:pt x="530" y="471"/>
                  <a:pt x="618" y="398"/>
                  <a:pt x="618" y="294"/>
                </a:cubicBezTo>
                <a:cubicBezTo>
                  <a:pt x="618" y="192"/>
                  <a:pt x="545" y="103"/>
                  <a:pt x="441" y="103"/>
                </a:cubicBezTo>
                <a:close/>
                <a:moveTo>
                  <a:pt x="427" y="442"/>
                </a:moveTo>
                <a:lnTo>
                  <a:pt x="427" y="442"/>
                </a:lnTo>
                <a:lnTo>
                  <a:pt x="147" y="442"/>
                </a:lnTo>
                <a:cubicBezTo>
                  <a:pt x="147" y="442"/>
                  <a:pt x="29" y="427"/>
                  <a:pt x="29" y="324"/>
                </a:cubicBezTo>
                <a:cubicBezTo>
                  <a:pt x="29" y="265"/>
                  <a:pt x="88" y="206"/>
                  <a:pt x="147" y="206"/>
                </a:cubicBezTo>
                <a:cubicBezTo>
                  <a:pt x="147" y="118"/>
                  <a:pt x="206" y="44"/>
                  <a:pt x="294" y="44"/>
                </a:cubicBezTo>
                <a:cubicBezTo>
                  <a:pt x="353" y="44"/>
                  <a:pt x="398" y="89"/>
                  <a:pt x="412" y="147"/>
                </a:cubicBezTo>
                <a:cubicBezTo>
                  <a:pt x="515" y="133"/>
                  <a:pt x="574" y="221"/>
                  <a:pt x="589" y="280"/>
                </a:cubicBezTo>
                <a:cubicBezTo>
                  <a:pt x="589" y="368"/>
                  <a:pt x="500" y="442"/>
                  <a:pt x="427" y="442"/>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85" name="Freeform 84"/>
          <p:cNvSpPr>
            <a:spLocks noChangeArrowheads="1"/>
          </p:cNvSpPr>
          <p:nvPr/>
        </p:nvSpPr>
        <p:spPr bwMode="auto">
          <a:xfrm>
            <a:off x="4715533" y="4930127"/>
            <a:ext cx="278286" cy="278287"/>
          </a:xfrm>
          <a:custGeom>
            <a:avLst/>
            <a:gdLst>
              <a:gd name="T0" fmla="*/ 10817 w 590"/>
              <a:gd name="T1" fmla="*/ 0 h 590"/>
              <a:gd name="T2" fmla="*/ 10817 w 590"/>
              <a:gd name="T3" fmla="*/ 0 h 590"/>
              <a:gd name="T4" fmla="*/ 0 w 590"/>
              <a:gd name="T5" fmla="*/ 10815 h 590"/>
              <a:gd name="T6" fmla="*/ 0 w 590"/>
              <a:gd name="T7" fmla="*/ 206929 h 590"/>
              <a:gd name="T8" fmla="*/ 10817 w 590"/>
              <a:gd name="T9" fmla="*/ 212336 h 590"/>
              <a:gd name="T10" fmla="*/ 16226 w 590"/>
              <a:gd name="T11" fmla="*/ 206929 h 590"/>
              <a:gd name="T12" fmla="*/ 16226 w 590"/>
              <a:gd name="T13" fmla="*/ 10815 h 590"/>
              <a:gd name="T14" fmla="*/ 10817 w 590"/>
              <a:gd name="T15" fmla="*/ 0 h 590"/>
              <a:gd name="T16" fmla="*/ 201924 w 590"/>
              <a:gd name="T17" fmla="*/ 15862 h 590"/>
              <a:gd name="T18" fmla="*/ 201924 w 590"/>
              <a:gd name="T19" fmla="*/ 15862 h 590"/>
              <a:gd name="T20" fmla="*/ 42548 w 590"/>
              <a:gd name="T21" fmla="*/ 0 h 590"/>
              <a:gd name="T22" fmla="*/ 32091 w 590"/>
              <a:gd name="T23" fmla="*/ 15862 h 590"/>
              <a:gd name="T24" fmla="*/ 32091 w 590"/>
              <a:gd name="T25" fmla="*/ 95533 h 590"/>
              <a:gd name="T26" fmla="*/ 42548 w 590"/>
              <a:gd name="T27" fmla="*/ 106349 h 590"/>
              <a:gd name="T28" fmla="*/ 201924 w 590"/>
              <a:gd name="T29" fmla="*/ 95533 h 590"/>
              <a:gd name="T30" fmla="*/ 212380 w 590"/>
              <a:gd name="T31" fmla="*/ 79671 h 590"/>
              <a:gd name="T32" fmla="*/ 212380 w 590"/>
              <a:gd name="T33" fmla="*/ 32085 h 590"/>
              <a:gd name="T34" fmla="*/ 201924 w 590"/>
              <a:gd name="T35" fmla="*/ 15862 h 590"/>
              <a:gd name="T36" fmla="*/ 100962 w 590"/>
              <a:gd name="T37" fmla="*/ 90486 h 590"/>
              <a:gd name="T38" fmla="*/ 100962 w 590"/>
              <a:gd name="T39" fmla="*/ 90486 h 590"/>
              <a:gd name="T40" fmla="*/ 53366 w 590"/>
              <a:gd name="T41" fmla="*/ 95533 h 590"/>
              <a:gd name="T42" fmla="*/ 42548 w 590"/>
              <a:gd name="T43" fmla="*/ 85079 h 590"/>
              <a:gd name="T44" fmla="*/ 42548 w 590"/>
              <a:gd name="T45" fmla="*/ 21270 h 590"/>
              <a:gd name="T46" fmla="*/ 53366 w 590"/>
              <a:gd name="T47" fmla="*/ 15862 h 590"/>
              <a:gd name="T48" fmla="*/ 100962 w 590"/>
              <a:gd name="T49" fmla="*/ 21270 h 590"/>
              <a:gd name="T50" fmla="*/ 100962 w 590"/>
              <a:gd name="T51" fmla="*/ 90486 h 590"/>
              <a:gd name="T52" fmla="*/ 159375 w 590"/>
              <a:gd name="T53" fmla="*/ 85079 h 590"/>
              <a:gd name="T54" fmla="*/ 159375 w 590"/>
              <a:gd name="T55" fmla="*/ 85079 h 590"/>
              <a:gd name="T56" fmla="*/ 116827 w 590"/>
              <a:gd name="T57" fmla="*/ 85079 h 590"/>
              <a:gd name="T58" fmla="*/ 116827 w 590"/>
              <a:gd name="T59" fmla="*/ 21270 h 590"/>
              <a:gd name="T60" fmla="*/ 159375 w 590"/>
              <a:gd name="T61" fmla="*/ 26677 h 590"/>
              <a:gd name="T62" fmla="*/ 159375 w 590"/>
              <a:gd name="T63" fmla="*/ 85079 h 590"/>
              <a:gd name="T64" fmla="*/ 201924 w 590"/>
              <a:gd name="T65" fmla="*/ 74264 h 590"/>
              <a:gd name="T66" fmla="*/ 201924 w 590"/>
              <a:gd name="T67" fmla="*/ 74264 h 590"/>
              <a:gd name="T68" fmla="*/ 191106 w 590"/>
              <a:gd name="T69" fmla="*/ 79671 h 590"/>
              <a:gd name="T70" fmla="*/ 169832 w 590"/>
              <a:gd name="T71" fmla="*/ 79671 h 590"/>
              <a:gd name="T72" fmla="*/ 169832 w 590"/>
              <a:gd name="T73" fmla="*/ 26677 h 590"/>
              <a:gd name="T74" fmla="*/ 191106 w 590"/>
              <a:gd name="T75" fmla="*/ 32085 h 590"/>
              <a:gd name="T76" fmla="*/ 201924 w 590"/>
              <a:gd name="T77" fmla="*/ 37132 h 590"/>
              <a:gd name="T78" fmla="*/ 201924 w 590"/>
              <a:gd name="T79" fmla="*/ 74264 h 59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90" h="590">
                <a:moveTo>
                  <a:pt x="30" y="0"/>
                </a:moveTo>
                <a:lnTo>
                  <a:pt x="30" y="0"/>
                </a:lnTo>
                <a:cubicBezTo>
                  <a:pt x="15" y="0"/>
                  <a:pt x="0" y="15"/>
                  <a:pt x="0" y="30"/>
                </a:cubicBezTo>
                <a:cubicBezTo>
                  <a:pt x="0" y="574"/>
                  <a:pt x="0" y="574"/>
                  <a:pt x="0" y="574"/>
                </a:cubicBezTo>
                <a:cubicBezTo>
                  <a:pt x="0" y="589"/>
                  <a:pt x="15" y="589"/>
                  <a:pt x="30" y="589"/>
                </a:cubicBezTo>
                <a:cubicBezTo>
                  <a:pt x="30" y="589"/>
                  <a:pt x="45" y="589"/>
                  <a:pt x="45" y="574"/>
                </a:cubicBezTo>
                <a:cubicBezTo>
                  <a:pt x="45" y="30"/>
                  <a:pt x="45" y="30"/>
                  <a:pt x="45" y="30"/>
                </a:cubicBezTo>
                <a:cubicBezTo>
                  <a:pt x="45" y="15"/>
                  <a:pt x="30" y="0"/>
                  <a:pt x="30" y="0"/>
                </a:cubicBezTo>
                <a:close/>
                <a:moveTo>
                  <a:pt x="560" y="44"/>
                </a:moveTo>
                <a:lnTo>
                  <a:pt x="560" y="44"/>
                </a:lnTo>
                <a:cubicBezTo>
                  <a:pt x="118" y="0"/>
                  <a:pt x="118" y="0"/>
                  <a:pt x="118" y="0"/>
                </a:cubicBezTo>
                <a:cubicBezTo>
                  <a:pt x="103" y="0"/>
                  <a:pt x="89" y="30"/>
                  <a:pt x="89" y="44"/>
                </a:cubicBezTo>
                <a:cubicBezTo>
                  <a:pt x="89" y="265"/>
                  <a:pt x="89" y="265"/>
                  <a:pt x="89" y="265"/>
                </a:cubicBezTo>
                <a:cubicBezTo>
                  <a:pt x="89" y="280"/>
                  <a:pt x="103" y="295"/>
                  <a:pt x="118" y="295"/>
                </a:cubicBezTo>
                <a:cubicBezTo>
                  <a:pt x="560" y="265"/>
                  <a:pt x="560" y="265"/>
                  <a:pt x="560" y="265"/>
                </a:cubicBezTo>
                <a:cubicBezTo>
                  <a:pt x="574" y="265"/>
                  <a:pt x="589" y="236"/>
                  <a:pt x="589" y="221"/>
                </a:cubicBezTo>
                <a:cubicBezTo>
                  <a:pt x="589" y="89"/>
                  <a:pt x="589" y="89"/>
                  <a:pt x="589" y="89"/>
                </a:cubicBezTo>
                <a:cubicBezTo>
                  <a:pt x="589" y="59"/>
                  <a:pt x="574" y="44"/>
                  <a:pt x="560" y="44"/>
                </a:cubicBezTo>
                <a:close/>
                <a:moveTo>
                  <a:pt x="280" y="251"/>
                </a:moveTo>
                <a:lnTo>
                  <a:pt x="280" y="251"/>
                </a:lnTo>
                <a:cubicBezTo>
                  <a:pt x="148" y="265"/>
                  <a:pt x="148" y="265"/>
                  <a:pt x="148" y="265"/>
                </a:cubicBezTo>
                <a:cubicBezTo>
                  <a:pt x="118" y="265"/>
                  <a:pt x="118" y="251"/>
                  <a:pt x="118" y="236"/>
                </a:cubicBezTo>
                <a:cubicBezTo>
                  <a:pt x="118" y="59"/>
                  <a:pt x="118" y="59"/>
                  <a:pt x="118" y="59"/>
                </a:cubicBezTo>
                <a:cubicBezTo>
                  <a:pt x="118" y="44"/>
                  <a:pt x="118" y="44"/>
                  <a:pt x="148" y="44"/>
                </a:cubicBezTo>
                <a:cubicBezTo>
                  <a:pt x="280" y="59"/>
                  <a:pt x="280" y="59"/>
                  <a:pt x="280" y="59"/>
                </a:cubicBezTo>
                <a:lnTo>
                  <a:pt x="280" y="251"/>
                </a:lnTo>
                <a:close/>
                <a:moveTo>
                  <a:pt x="442" y="236"/>
                </a:moveTo>
                <a:lnTo>
                  <a:pt x="442" y="236"/>
                </a:lnTo>
                <a:cubicBezTo>
                  <a:pt x="324" y="236"/>
                  <a:pt x="324" y="236"/>
                  <a:pt x="324" y="236"/>
                </a:cubicBezTo>
                <a:cubicBezTo>
                  <a:pt x="324" y="59"/>
                  <a:pt x="324" y="59"/>
                  <a:pt x="324" y="59"/>
                </a:cubicBezTo>
                <a:cubicBezTo>
                  <a:pt x="442" y="74"/>
                  <a:pt x="442" y="74"/>
                  <a:pt x="442" y="74"/>
                </a:cubicBezTo>
                <a:lnTo>
                  <a:pt x="442" y="236"/>
                </a:lnTo>
                <a:close/>
                <a:moveTo>
                  <a:pt x="560" y="206"/>
                </a:moveTo>
                <a:lnTo>
                  <a:pt x="560" y="206"/>
                </a:lnTo>
                <a:cubicBezTo>
                  <a:pt x="560" y="221"/>
                  <a:pt x="560" y="221"/>
                  <a:pt x="530" y="221"/>
                </a:cubicBezTo>
                <a:cubicBezTo>
                  <a:pt x="471" y="221"/>
                  <a:pt x="471" y="221"/>
                  <a:pt x="471" y="221"/>
                </a:cubicBezTo>
                <a:cubicBezTo>
                  <a:pt x="471" y="74"/>
                  <a:pt x="471" y="74"/>
                  <a:pt x="471" y="74"/>
                </a:cubicBezTo>
                <a:cubicBezTo>
                  <a:pt x="530" y="89"/>
                  <a:pt x="530" y="89"/>
                  <a:pt x="530" y="89"/>
                </a:cubicBezTo>
                <a:cubicBezTo>
                  <a:pt x="560" y="89"/>
                  <a:pt x="560" y="89"/>
                  <a:pt x="560" y="103"/>
                </a:cubicBezTo>
                <a:lnTo>
                  <a:pt x="560" y="206"/>
                </a:lnTo>
                <a:close/>
              </a:path>
            </a:pathLst>
          </a:custGeom>
          <a:solidFill>
            <a:schemeClr val="tx1">
              <a:lumMod val="75000"/>
              <a:lumOff val="25000"/>
            </a:schemeClr>
          </a:solidFill>
          <a:ln>
            <a:noFill/>
          </a:ln>
          <a:effectLst/>
          <a:extLst/>
        </p:spPr>
        <p:txBody>
          <a:bodyPr wrap="none" anchor="ctr"/>
          <a:lstStyle/>
          <a:p>
            <a:endParaRPr lang="en-US" sz="2700"/>
          </a:p>
        </p:txBody>
      </p:sp>
      <p:sp>
        <p:nvSpPr>
          <p:cNvPr id="86" name="Freeform 85"/>
          <p:cNvSpPr>
            <a:spLocks noChangeArrowheads="1"/>
          </p:cNvSpPr>
          <p:nvPr/>
        </p:nvSpPr>
        <p:spPr bwMode="auto">
          <a:xfrm>
            <a:off x="4245385" y="4923213"/>
            <a:ext cx="262731" cy="299028"/>
          </a:xfrm>
          <a:custGeom>
            <a:avLst/>
            <a:gdLst>
              <a:gd name="T0" fmla="*/ 168627 w 561"/>
              <a:gd name="T1" fmla="*/ 0 h 635"/>
              <a:gd name="T2" fmla="*/ 168627 w 561"/>
              <a:gd name="T3" fmla="*/ 0 h 635"/>
              <a:gd name="T4" fmla="*/ 31864 w 561"/>
              <a:gd name="T5" fmla="*/ 0 h 635"/>
              <a:gd name="T6" fmla="*/ 0 w 561"/>
              <a:gd name="T7" fmla="*/ 26634 h 635"/>
              <a:gd name="T8" fmla="*/ 0 w 561"/>
              <a:gd name="T9" fmla="*/ 228190 h 635"/>
              <a:gd name="T10" fmla="*/ 15753 w 561"/>
              <a:gd name="T11" fmla="*/ 228190 h 635"/>
              <a:gd name="T12" fmla="*/ 42246 w 561"/>
              <a:gd name="T13" fmla="*/ 206955 h 635"/>
              <a:gd name="T14" fmla="*/ 74110 w 561"/>
              <a:gd name="T15" fmla="*/ 228190 h 635"/>
              <a:gd name="T16" fmla="*/ 100245 w 561"/>
              <a:gd name="T17" fmla="*/ 206955 h 635"/>
              <a:gd name="T18" fmla="*/ 126739 w 561"/>
              <a:gd name="T19" fmla="*/ 228190 h 635"/>
              <a:gd name="T20" fmla="*/ 158245 w 561"/>
              <a:gd name="T21" fmla="*/ 206955 h 635"/>
              <a:gd name="T22" fmla="*/ 184738 w 561"/>
              <a:gd name="T23" fmla="*/ 228190 h 635"/>
              <a:gd name="T24" fmla="*/ 200491 w 561"/>
              <a:gd name="T25" fmla="*/ 228190 h 635"/>
              <a:gd name="T26" fmla="*/ 200491 w 561"/>
              <a:gd name="T27" fmla="*/ 26634 h 635"/>
              <a:gd name="T28" fmla="*/ 168627 w 561"/>
              <a:gd name="T29" fmla="*/ 0 h 635"/>
              <a:gd name="T30" fmla="*/ 184738 w 561"/>
              <a:gd name="T31" fmla="*/ 211994 h 635"/>
              <a:gd name="T32" fmla="*/ 184738 w 561"/>
              <a:gd name="T33" fmla="*/ 211994 h 635"/>
              <a:gd name="T34" fmla="*/ 158245 w 561"/>
              <a:gd name="T35" fmla="*/ 190758 h 635"/>
              <a:gd name="T36" fmla="*/ 126739 w 561"/>
              <a:gd name="T37" fmla="*/ 211994 h 635"/>
              <a:gd name="T38" fmla="*/ 100245 w 561"/>
              <a:gd name="T39" fmla="*/ 190758 h 635"/>
              <a:gd name="T40" fmla="*/ 74110 w 561"/>
              <a:gd name="T41" fmla="*/ 211994 h 635"/>
              <a:gd name="T42" fmla="*/ 42246 w 561"/>
              <a:gd name="T43" fmla="*/ 190758 h 635"/>
              <a:gd name="T44" fmla="*/ 15753 w 561"/>
              <a:gd name="T45" fmla="*/ 211994 h 635"/>
              <a:gd name="T46" fmla="*/ 15753 w 561"/>
              <a:gd name="T47" fmla="*/ 26634 h 635"/>
              <a:gd name="T48" fmla="*/ 31864 w 561"/>
              <a:gd name="T49" fmla="*/ 16196 h 635"/>
              <a:gd name="T50" fmla="*/ 168627 w 561"/>
              <a:gd name="T51" fmla="*/ 16196 h 635"/>
              <a:gd name="T52" fmla="*/ 184738 w 561"/>
              <a:gd name="T53" fmla="*/ 26634 h 635"/>
              <a:gd name="T54" fmla="*/ 184738 w 561"/>
              <a:gd name="T55" fmla="*/ 211994 h 635"/>
              <a:gd name="T56" fmla="*/ 147504 w 561"/>
              <a:gd name="T57" fmla="*/ 127412 h 635"/>
              <a:gd name="T58" fmla="*/ 147504 w 561"/>
              <a:gd name="T59" fmla="*/ 127412 h 635"/>
              <a:gd name="T60" fmla="*/ 52987 w 561"/>
              <a:gd name="T61" fmla="*/ 127412 h 635"/>
              <a:gd name="T62" fmla="*/ 42246 w 561"/>
              <a:gd name="T63" fmla="*/ 132451 h 635"/>
              <a:gd name="T64" fmla="*/ 52987 w 561"/>
              <a:gd name="T65" fmla="*/ 143249 h 635"/>
              <a:gd name="T66" fmla="*/ 147504 w 561"/>
              <a:gd name="T67" fmla="*/ 143249 h 635"/>
              <a:gd name="T68" fmla="*/ 158245 w 561"/>
              <a:gd name="T69" fmla="*/ 132451 h 635"/>
              <a:gd name="T70" fmla="*/ 147504 w 561"/>
              <a:gd name="T71" fmla="*/ 127412 h 635"/>
              <a:gd name="T72" fmla="*/ 147504 w 561"/>
              <a:gd name="T73" fmla="*/ 84941 h 635"/>
              <a:gd name="T74" fmla="*/ 147504 w 561"/>
              <a:gd name="T75" fmla="*/ 84941 h 635"/>
              <a:gd name="T76" fmla="*/ 52987 w 561"/>
              <a:gd name="T77" fmla="*/ 84941 h 635"/>
              <a:gd name="T78" fmla="*/ 42246 w 561"/>
              <a:gd name="T79" fmla="*/ 90340 h 635"/>
              <a:gd name="T80" fmla="*/ 52987 w 561"/>
              <a:gd name="T81" fmla="*/ 100778 h 635"/>
              <a:gd name="T82" fmla="*/ 147504 w 561"/>
              <a:gd name="T83" fmla="*/ 100778 h 635"/>
              <a:gd name="T84" fmla="*/ 158245 w 561"/>
              <a:gd name="T85" fmla="*/ 90340 h 635"/>
              <a:gd name="T86" fmla="*/ 147504 w 561"/>
              <a:gd name="T87" fmla="*/ 84941 h 635"/>
              <a:gd name="T88" fmla="*/ 147504 w 561"/>
              <a:gd name="T89" fmla="*/ 42471 h 635"/>
              <a:gd name="T90" fmla="*/ 147504 w 561"/>
              <a:gd name="T91" fmla="*/ 42471 h 635"/>
              <a:gd name="T92" fmla="*/ 52987 w 561"/>
              <a:gd name="T93" fmla="*/ 42471 h 635"/>
              <a:gd name="T94" fmla="*/ 42246 w 561"/>
              <a:gd name="T95" fmla="*/ 47870 h 635"/>
              <a:gd name="T96" fmla="*/ 52987 w 561"/>
              <a:gd name="T97" fmla="*/ 58667 h 635"/>
              <a:gd name="T98" fmla="*/ 147504 w 561"/>
              <a:gd name="T99" fmla="*/ 58667 h 635"/>
              <a:gd name="T100" fmla="*/ 158245 w 561"/>
              <a:gd name="T101" fmla="*/ 47870 h 635"/>
              <a:gd name="T102" fmla="*/ 147504 w 561"/>
              <a:gd name="T103" fmla="*/ 42471 h 63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61" h="635">
                <a:moveTo>
                  <a:pt x="471" y="0"/>
                </a:moveTo>
                <a:lnTo>
                  <a:pt x="471" y="0"/>
                </a:lnTo>
                <a:cubicBezTo>
                  <a:pt x="89" y="0"/>
                  <a:pt x="89" y="0"/>
                  <a:pt x="89" y="0"/>
                </a:cubicBezTo>
                <a:cubicBezTo>
                  <a:pt x="44" y="0"/>
                  <a:pt x="0" y="30"/>
                  <a:pt x="0" y="74"/>
                </a:cubicBezTo>
                <a:cubicBezTo>
                  <a:pt x="0" y="634"/>
                  <a:pt x="0" y="634"/>
                  <a:pt x="0" y="634"/>
                </a:cubicBezTo>
                <a:cubicBezTo>
                  <a:pt x="44" y="634"/>
                  <a:pt x="44" y="634"/>
                  <a:pt x="44" y="634"/>
                </a:cubicBezTo>
                <a:cubicBezTo>
                  <a:pt x="118" y="575"/>
                  <a:pt x="118" y="575"/>
                  <a:pt x="118" y="575"/>
                </a:cubicBezTo>
                <a:cubicBezTo>
                  <a:pt x="207" y="634"/>
                  <a:pt x="207" y="634"/>
                  <a:pt x="207" y="634"/>
                </a:cubicBezTo>
                <a:cubicBezTo>
                  <a:pt x="280" y="575"/>
                  <a:pt x="280" y="575"/>
                  <a:pt x="280" y="575"/>
                </a:cubicBezTo>
                <a:cubicBezTo>
                  <a:pt x="354" y="634"/>
                  <a:pt x="354" y="634"/>
                  <a:pt x="354" y="634"/>
                </a:cubicBezTo>
                <a:cubicBezTo>
                  <a:pt x="442" y="575"/>
                  <a:pt x="442" y="575"/>
                  <a:pt x="442" y="575"/>
                </a:cubicBezTo>
                <a:cubicBezTo>
                  <a:pt x="516" y="634"/>
                  <a:pt x="516" y="634"/>
                  <a:pt x="516" y="634"/>
                </a:cubicBezTo>
                <a:cubicBezTo>
                  <a:pt x="560" y="634"/>
                  <a:pt x="560" y="634"/>
                  <a:pt x="560" y="634"/>
                </a:cubicBezTo>
                <a:cubicBezTo>
                  <a:pt x="560" y="74"/>
                  <a:pt x="560" y="74"/>
                  <a:pt x="560" y="74"/>
                </a:cubicBezTo>
                <a:cubicBezTo>
                  <a:pt x="560" y="30"/>
                  <a:pt x="516" y="0"/>
                  <a:pt x="471" y="0"/>
                </a:cubicBezTo>
                <a:close/>
                <a:moveTo>
                  <a:pt x="516" y="589"/>
                </a:moveTo>
                <a:lnTo>
                  <a:pt x="516" y="589"/>
                </a:lnTo>
                <a:cubicBezTo>
                  <a:pt x="442" y="530"/>
                  <a:pt x="442" y="530"/>
                  <a:pt x="442" y="530"/>
                </a:cubicBezTo>
                <a:cubicBezTo>
                  <a:pt x="354" y="589"/>
                  <a:pt x="354" y="589"/>
                  <a:pt x="354" y="589"/>
                </a:cubicBezTo>
                <a:cubicBezTo>
                  <a:pt x="280" y="530"/>
                  <a:pt x="280" y="530"/>
                  <a:pt x="280" y="530"/>
                </a:cubicBezTo>
                <a:cubicBezTo>
                  <a:pt x="207" y="589"/>
                  <a:pt x="207" y="589"/>
                  <a:pt x="207" y="589"/>
                </a:cubicBezTo>
                <a:cubicBezTo>
                  <a:pt x="118" y="530"/>
                  <a:pt x="118" y="530"/>
                  <a:pt x="118" y="530"/>
                </a:cubicBezTo>
                <a:cubicBezTo>
                  <a:pt x="44" y="589"/>
                  <a:pt x="44" y="589"/>
                  <a:pt x="44" y="589"/>
                </a:cubicBezTo>
                <a:cubicBezTo>
                  <a:pt x="44" y="74"/>
                  <a:pt x="44" y="74"/>
                  <a:pt x="44" y="74"/>
                </a:cubicBezTo>
                <a:cubicBezTo>
                  <a:pt x="44" y="59"/>
                  <a:pt x="59" y="45"/>
                  <a:pt x="89" y="45"/>
                </a:cubicBezTo>
                <a:cubicBezTo>
                  <a:pt x="471" y="45"/>
                  <a:pt x="471" y="45"/>
                  <a:pt x="471" y="45"/>
                </a:cubicBezTo>
                <a:cubicBezTo>
                  <a:pt x="501" y="45"/>
                  <a:pt x="516" y="59"/>
                  <a:pt x="516" y="74"/>
                </a:cubicBezTo>
                <a:lnTo>
                  <a:pt x="516" y="589"/>
                </a:lnTo>
                <a:close/>
                <a:moveTo>
                  <a:pt x="412" y="354"/>
                </a:moveTo>
                <a:lnTo>
                  <a:pt x="412" y="354"/>
                </a:lnTo>
                <a:cubicBezTo>
                  <a:pt x="148" y="354"/>
                  <a:pt x="148" y="354"/>
                  <a:pt x="148" y="354"/>
                </a:cubicBezTo>
                <a:cubicBezTo>
                  <a:pt x="133" y="354"/>
                  <a:pt x="118" y="368"/>
                  <a:pt x="118" y="368"/>
                </a:cubicBezTo>
                <a:cubicBezTo>
                  <a:pt x="118" y="383"/>
                  <a:pt x="133" y="398"/>
                  <a:pt x="148" y="398"/>
                </a:cubicBezTo>
                <a:cubicBezTo>
                  <a:pt x="412" y="398"/>
                  <a:pt x="412" y="398"/>
                  <a:pt x="412" y="398"/>
                </a:cubicBezTo>
                <a:cubicBezTo>
                  <a:pt x="427" y="398"/>
                  <a:pt x="442" y="383"/>
                  <a:pt x="442" y="368"/>
                </a:cubicBezTo>
                <a:cubicBezTo>
                  <a:pt x="442" y="368"/>
                  <a:pt x="427" y="354"/>
                  <a:pt x="412" y="354"/>
                </a:cubicBezTo>
                <a:close/>
                <a:moveTo>
                  <a:pt x="412" y="236"/>
                </a:moveTo>
                <a:lnTo>
                  <a:pt x="412" y="236"/>
                </a:lnTo>
                <a:cubicBezTo>
                  <a:pt x="148" y="236"/>
                  <a:pt x="148" y="236"/>
                  <a:pt x="148" y="236"/>
                </a:cubicBezTo>
                <a:cubicBezTo>
                  <a:pt x="133" y="236"/>
                  <a:pt x="118" y="251"/>
                  <a:pt x="118" y="251"/>
                </a:cubicBezTo>
                <a:cubicBezTo>
                  <a:pt x="118" y="266"/>
                  <a:pt x="133" y="280"/>
                  <a:pt x="148" y="280"/>
                </a:cubicBezTo>
                <a:cubicBezTo>
                  <a:pt x="412" y="280"/>
                  <a:pt x="412" y="280"/>
                  <a:pt x="412" y="280"/>
                </a:cubicBezTo>
                <a:cubicBezTo>
                  <a:pt x="427" y="280"/>
                  <a:pt x="442" y="266"/>
                  <a:pt x="442" y="251"/>
                </a:cubicBezTo>
                <a:cubicBezTo>
                  <a:pt x="442" y="251"/>
                  <a:pt x="427" y="236"/>
                  <a:pt x="412" y="236"/>
                </a:cubicBezTo>
                <a:close/>
                <a:moveTo>
                  <a:pt x="412" y="118"/>
                </a:moveTo>
                <a:lnTo>
                  <a:pt x="412" y="118"/>
                </a:lnTo>
                <a:cubicBezTo>
                  <a:pt x="148" y="118"/>
                  <a:pt x="148" y="118"/>
                  <a:pt x="148" y="118"/>
                </a:cubicBezTo>
                <a:cubicBezTo>
                  <a:pt x="133" y="118"/>
                  <a:pt x="118" y="133"/>
                  <a:pt x="118" y="133"/>
                </a:cubicBezTo>
                <a:cubicBezTo>
                  <a:pt x="118" y="148"/>
                  <a:pt x="133" y="163"/>
                  <a:pt x="148" y="163"/>
                </a:cubicBezTo>
                <a:cubicBezTo>
                  <a:pt x="412" y="163"/>
                  <a:pt x="412" y="163"/>
                  <a:pt x="412" y="163"/>
                </a:cubicBezTo>
                <a:cubicBezTo>
                  <a:pt x="427" y="163"/>
                  <a:pt x="442" y="148"/>
                  <a:pt x="442" y="133"/>
                </a:cubicBezTo>
                <a:cubicBezTo>
                  <a:pt x="442" y="133"/>
                  <a:pt x="427" y="118"/>
                  <a:pt x="412" y="118"/>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87" name="Freeform 86"/>
          <p:cNvSpPr>
            <a:spLocks noChangeArrowheads="1"/>
          </p:cNvSpPr>
          <p:nvPr/>
        </p:nvSpPr>
        <p:spPr bwMode="auto">
          <a:xfrm>
            <a:off x="3744123" y="4923213"/>
            <a:ext cx="299028" cy="299028"/>
          </a:xfrm>
          <a:custGeom>
            <a:avLst/>
            <a:gdLst>
              <a:gd name="T0" fmla="*/ 138096 w 634"/>
              <a:gd name="T1" fmla="*/ 47870 h 635"/>
              <a:gd name="T2" fmla="*/ 138096 w 634"/>
              <a:gd name="T3" fmla="*/ 47870 h 635"/>
              <a:gd name="T4" fmla="*/ 138096 w 634"/>
              <a:gd name="T5" fmla="*/ 90340 h 635"/>
              <a:gd name="T6" fmla="*/ 180642 w 634"/>
              <a:gd name="T7" fmla="*/ 90340 h 635"/>
              <a:gd name="T8" fmla="*/ 180642 w 634"/>
              <a:gd name="T9" fmla="*/ 47870 h 635"/>
              <a:gd name="T10" fmla="*/ 138096 w 634"/>
              <a:gd name="T11" fmla="*/ 47870 h 635"/>
              <a:gd name="T12" fmla="*/ 169825 w 634"/>
              <a:gd name="T13" fmla="*/ 79543 h 635"/>
              <a:gd name="T14" fmla="*/ 169825 w 634"/>
              <a:gd name="T15" fmla="*/ 79543 h 635"/>
              <a:gd name="T16" fmla="*/ 148552 w 634"/>
              <a:gd name="T17" fmla="*/ 79543 h 635"/>
              <a:gd name="T18" fmla="*/ 148552 w 634"/>
              <a:gd name="T19" fmla="*/ 58667 h 635"/>
              <a:gd name="T20" fmla="*/ 169825 w 634"/>
              <a:gd name="T21" fmla="*/ 58667 h 635"/>
              <a:gd name="T22" fmla="*/ 169825 w 634"/>
              <a:gd name="T23" fmla="*/ 79543 h 635"/>
              <a:gd name="T24" fmla="*/ 212372 w 634"/>
              <a:gd name="T25" fmla="*/ 0 h 635"/>
              <a:gd name="T26" fmla="*/ 212372 w 634"/>
              <a:gd name="T27" fmla="*/ 0 h 635"/>
              <a:gd name="T28" fmla="*/ 122231 w 634"/>
              <a:gd name="T29" fmla="*/ 0 h 635"/>
              <a:gd name="T30" fmla="*/ 106366 w 634"/>
              <a:gd name="T31" fmla="*/ 10798 h 635"/>
              <a:gd name="T32" fmla="*/ 10817 w 634"/>
              <a:gd name="T33" fmla="*/ 106177 h 635"/>
              <a:gd name="T34" fmla="*/ 10817 w 634"/>
              <a:gd name="T35" fmla="*/ 143249 h 635"/>
              <a:gd name="T36" fmla="*/ 85093 w 634"/>
              <a:gd name="T37" fmla="*/ 217392 h 635"/>
              <a:gd name="T38" fmla="*/ 122231 w 634"/>
              <a:gd name="T39" fmla="*/ 217392 h 635"/>
              <a:gd name="T40" fmla="*/ 217780 w 634"/>
              <a:gd name="T41" fmla="*/ 122013 h 635"/>
              <a:gd name="T42" fmla="*/ 228236 w 634"/>
              <a:gd name="T43" fmla="*/ 106177 h 635"/>
              <a:gd name="T44" fmla="*/ 228236 w 634"/>
              <a:gd name="T45" fmla="*/ 16196 h 635"/>
              <a:gd name="T46" fmla="*/ 212372 w 634"/>
              <a:gd name="T47" fmla="*/ 0 h 635"/>
              <a:gd name="T48" fmla="*/ 116822 w 634"/>
              <a:gd name="T49" fmla="*/ 206955 h 635"/>
              <a:gd name="T50" fmla="*/ 116822 w 634"/>
              <a:gd name="T51" fmla="*/ 206955 h 635"/>
              <a:gd name="T52" fmla="*/ 95549 w 634"/>
              <a:gd name="T53" fmla="*/ 206955 h 635"/>
              <a:gd name="T54" fmla="*/ 21273 w 634"/>
              <a:gd name="T55" fmla="*/ 132451 h 635"/>
              <a:gd name="T56" fmla="*/ 21273 w 634"/>
              <a:gd name="T57" fmla="*/ 116974 h 635"/>
              <a:gd name="T58" fmla="*/ 32090 w 634"/>
              <a:gd name="T59" fmla="*/ 106177 h 635"/>
              <a:gd name="T60" fmla="*/ 122231 w 634"/>
              <a:gd name="T61" fmla="*/ 196157 h 635"/>
              <a:gd name="T62" fmla="*/ 116822 w 634"/>
              <a:gd name="T63" fmla="*/ 206955 h 635"/>
              <a:gd name="T64" fmla="*/ 212372 w 634"/>
              <a:gd name="T65" fmla="*/ 100778 h 635"/>
              <a:gd name="T66" fmla="*/ 212372 w 634"/>
              <a:gd name="T67" fmla="*/ 100778 h 635"/>
              <a:gd name="T68" fmla="*/ 207324 w 634"/>
              <a:gd name="T69" fmla="*/ 116974 h 635"/>
              <a:gd name="T70" fmla="*/ 133048 w 634"/>
              <a:gd name="T71" fmla="*/ 185719 h 635"/>
              <a:gd name="T72" fmla="*/ 42546 w 634"/>
              <a:gd name="T73" fmla="*/ 95739 h 635"/>
              <a:gd name="T74" fmla="*/ 116822 w 634"/>
              <a:gd name="T75" fmla="*/ 21235 h 635"/>
              <a:gd name="T76" fmla="*/ 127639 w 634"/>
              <a:gd name="T77" fmla="*/ 16196 h 635"/>
              <a:gd name="T78" fmla="*/ 207324 w 634"/>
              <a:gd name="T79" fmla="*/ 16196 h 635"/>
              <a:gd name="T80" fmla="*/ 212372 w 634"/>
              <a:gd name="T81" fmla="*/ 21235 h 635"/>
              <a:gd name="T82" fmla="*/ 212372 w 634"/>
              <a:gd name="T83" fmla="*/ 100778 h 6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4" h="635">
                <a:moveTo>
                  <a:pt x="383" y="133"/>
                </a:moveTo>
                <a:lnTo>
                  <a:pt x="383" y="133"/>
                </a:lnTo>
                <a:cubicBezTo>
                  <a:pt x="354" y="163"/>
                  <a:pt x="354" y="207"/>
                  <a:pt x="383" y="251"/>
                </a:cubicBezTo>
                <a:cubicBezTo>
                  <a:pt x="428" y="280"/>
                  <a:pt x="471" y="280"/>
                  <a:pt x="501" y="251"/>
                </a:cubicBezTo>
                <a:cubicBezTo>
                  <a:pt x="530" y="207"/>
                  <a:pt x="530" y="163"/>
                  <a:pt x="501" y="133"/>
                </a:cubicBezTo>
                <a:cubicBezTo>
                  <a:pt x="471" y="104"/>
                  <a:pt x="428" y="104"/>
                  <a:pt x="383" y="133"/>
                </a:cubicBezTo>
                <a:close/>
                <a:moveTo>
                  <a:pt x="471" y="221"/>
                </a:moveTo>
                <a:lnTo>
                  <a:pt x="471" y="221"/>
                </a:lnTo>
                <a:cubicBezTo>
                  <a:pt x="457" y="236"/>
                  <a:pt x="428" y="236"/>
                  <a:pt x="412" y="221"/>
                </a:cubicBezTo>
                <a:cubicBezTo>
                  <a:pt x="398" y="207"/>
                  <a:pt x="398" y="177"/>
                  <a:pt x="412" y="163"/>
                </a:cubicBezTo>
                <a:cubicBezTo>
                  <a:pt x="428" y="148"/>
                  <a:pt x="457" y="148"/>
                  <a:pt x="471" y="163"/>
                </a:cubicBezTo>
                <a:cubicBezTo>
                  <a:pt x="486" y="177"/>
                  <a:pt x="486" y="207"/>
                  <a:pt x="471" y="221"/>
                </a:cubicBezTo>
                <a:close/>
                <a:moveTo>
                  <a:pt x="589" y="0"/>
                </a:moveTo>
                <a:lnTo>
                  <a:pt x="589" y="0"/>
                </a:lnTo>
                <a:cubicBezTo>
                  <a:pt x="339" y="0"/>
                  <a:pt x="339" y="0"/>
                  <a:pt x="339" y="0"/>
                </a:cubicBezTo>
                <a:cubicBezTo>
                  <a:pt x="310" y="0"/>
                  <a:pt x="310" y="15"/>
                  <a:pt x="295" y="30"/>
                </a:cubicBezTo>
                <a:cubicBezTo>
                  <a:pt x="30" y="295"/>
                  <a:pt x="30" y="295"/>
                  <a:pt x="30" y="295"/>
                </a:cubicBezTo>
                <a:cubicBezTo>
                  <a:pt x="0" y="325"/>
                  <a:pt x="0" y="368"/>
                  <a:pt x="30" y="398"/>
                </a:cubicBezTo>
                <a:cubicBezTo>
                  <a:pt x="236" y="604"/>
                  <a:pt x="236" y="604"/>
                  <a:pt x="236" y="604"/>
                </a:cubicBezTo>
                <a:cubicBezTo>
                  <a:pt x="265" y="634"/>
                  <a:pt x="310" y="634"/>
                  <a:pt x="339" y="604"/>
                </a:cubicBezTo>
                <a:cubicBezTo>
                  <a:pt x="604" y="339"/>
                  <a:pt x="604" y="339"/>
                  <a:pt x="604" y="339"/>
                </a:cubicBezTo>
                <a:cubicBezTo>
                  <a:pt x="619" y="325"/>
                  <a:pt x="633" y="325"/>
                  <a:pt x="633" y="295"/>
                </a:cubicBezTo>
                <a:cubicBezTo>
                  <a:pt x="633" y="45"/>
                  <a:pt x="633" y="45"/>
                  <a:pt x="633" y="45"/>
                </a:cubicBezTo>
                <a:cubicBezTo>
                  <a:pt x="633" y="15"/>
                  <a:pt x="619" y="0"/>
                  <a:pt x="589" y="0"/>
                </a:cubicBezTo>
                <a:close/>
                <a:moveTo>
                  <a:pt x="324" y="575"/>
                </a:moveTo>
                <a:lnTo>
                  <a:pt x="324" y="575"/>
                </a:lnTo>
                <a:cubicBezTo>
                  <a:pt x="295" y="589"/>
                  <a:pt x="280" y="589"/>
                  <a:pt x="265" y="575"/>
                </a:cubicBezTo>
                <a:cubicBezTo>
                  <a:pt x="59" y="368"/>
                  <a:pt x="59" y="368"/>
                  <a:pt x="59" y="368"/>
                </a:cubicBezTo>
                <a:cubicBezTo>
                  <a:pt x="45" y="354"/>
                  <a:pt x="45" y="339"/>
                  <a:pt x="59" y="325"/>
                </a:cubicBezTo>
                <a:cubicBezTo>
                  <a:pt x="89" y="295"/>
                  <a:pt x="89" y="295"/>
                  <a:pt x="89" y="295"/>
                </a:cubicBezTo>
                <a:cubicBezTo>
                  <a:pt x="339" y="545"/>
                  <a:pt x="339" y="545"/>
                  <a:pt x="339" y="545"/>
                </a:cubicBezTo>
                <a:lnTo>
                  <a:pt x="324" y="575"/>
                </a:lnTo>
                <a:close/>
                <a:moveTo>
                  <a:pt x="589" y="280"/>
                </a:moveTo>
                <a:lnTo>
                  <a:pt x="589" y="280"/>
                </a:lnTo>
                <a:cubicBezTo>
                  <a:pt x="589" y="295"/>
                  <a:pt x="589" y="310"/>
                  <a:pt x="575" y="325"/>
                </a:cubicBezTo>
                <a:cubicBezTo>
                  <a:pt x="369" y="516"/>
                  <a:pt x="369" y="516"/>
                  <a:pt x="369" y="516"/>
                </a:cubicBezTo>
                <a:cubicBezTo>
                  <a:pt x="118" y="266"/>
                  <a:pt x="118" y="266"/>
                  <a:pt x="118" y="266"/>
                </a:cubicBezTo>
                <a:cubicBezTo>
                  <a:pt x="324" y="59"/>
                  <a:pt x="324" y="59"/>
                  <a:pt x="324" y="59"/>
                </a:cubicBezTo>
                <a:cubicBezTo>
                  <a:pt x="324" y="45"/>
                  <a:pt x="339" y="45"/>
                  <a:pt x="354" y="45"/>
                </a:cubicBezTo>
                <a:cubicBezTo>
                  <a:pt x="575" y="45"/>
                  <a:pt x="575" y="45"/>
                  <a:pt x="575" y="45"/>
                </a:cubicBezTo>
                <a:cubicBezTo>
                  <a:pt x="589" y="45"/>
                  <a:pt x="589" y="45"/>
                  <a:pt x="589" y="59"/>
                </a:cubicBezTo>
                <a:lnTo>
                  <a:pt x="589" y="280"/>
                </a:lnTo>
                <a:close/>
              </a:path>
            </a:pathLst>
          </a:custGeom>
          <a:solidFill>
            <a:schemeClr val="tx1">
              <a:lumMod val="75000"/>
              <a:lumOff val="25000"/>
            </a:schemeClr>
          </a:solidFill>
          <a:ln>
            <a:noFill/>
          </a:ln>
          <a:effectLst/>
          <a:extLst/>
        </p:spPr>
        <p:txBody>
          <a:bodyPr wrap="none" anchor="ctr"/>
          <a:lstStyle/>
          <a:p>
            <a:endParaRPr lang="en-US" sz="2700"/>
          </a:p>
        </p:txBody>
      </p:sp>
      <p:sp>
        <p:nvSpPr>
          <p:cNvPr id="88" name="Freeform 87"/>
          <p:cNvSpPr>
            <a:spLocks noChangeArrowheads="1"/>
          </p:cNvSpPr>
          <p:nvPr/>
        </p:nvSpPr>
        <p:spPr bwMode="auto">
          <a:xfrm>
            <a:off x="3317188" y="4923213"/>
            <a:ext cx="200505" cy="299028"/>
          </a:xfrm>
          <a:custGeom>
            <a:avLst/>
            <a:gdLst>
              <a:gd name="T0" fmla="*/ 147549 w 428"/>
              <a:gd name="T1" fmla="*/ 69105 h 635"/>
              <a:gd name="T2" fmla="*/ 147549 w 428"/>
              <a:gd name="T3" fmla="*/ 69105 h 635"/>
              <a:gd name="T4" fmla="*/ 84160 w 428"/>
              <a:gd name="T5" fmla="*/ 5399 h 635"/>
              <a:gd name="T6" fmla="*/ 63031 w 428"/>
              <a:gd name="T7" fmla="*/ 5399 h 635"/>
              <a:gd name="T8" fmla="*/ 0 w 428"/>
              <a:gd name="T9" fmla="*/ 69105 h 635"/>
              <a:gd name="T10" fmla="*/ 0 w 428"/>
              <a:gd name="T11" fmla="*/ 79543 h 635"/>
              <a:gd name="T12" fmla="*/ 0 w 428"/>
              <a:gd name="T13" fmla="*/ 79543 h 635"/>
              <a:gd name="T14" fmla="*/ 0 w 428"/>
              <a:gd name="T15" fmla="*/ 196157 h 635"/>
              <a:gd name="T16" fmla="*/ 26143 w 428"/>
              <a:gd name="T17" fmla="*/ 228190 h 635"/>
              <a:gd name="T18" fmla="*/ 126419 w 428"/>
              <a:gd name="T19" fmla="*/ 228190 h 635"/>
              <a:gd name="T20" fmla="*/ 152921 w 428"/>
              <a:gd name="T21" fmla="*/ 196157 h 635"/>
              <a:gd name="T22" fmla="*/ 152921 w 428"/>
              <a:gd name="T23" fmla="*/ 90340 h 635"/>
              <a:gd name="T24" fmla="*/ 147549 w 428"/>
              <a:gd name="T25" fmla="*/ 69105 h 635"/>
              <a:gd name="T26" fmla="*/ 136805 w 428"/>
              <a:gd name="T27" fmla="*/ 196157 h 635"/>
              <a:gd name="T28" fmla="*/ 136805 w 428"/>
              <a:gd name="T29" fmla="*/ 196157 h 635"/>
              <a:gd name="T30" fmla="*/ 126419 w 428"/>
              <a:gd name="T31" fmla="*/ 211994 h 635"/>
              <a:gd name="T32" fmla="*/ 26143 w 428"/>
              <a:gd name="T33" fmla="*/ 211994 h 635"/>
              <a:gd name="T34" fmla="*/ 10386 w 428"/>
              <a:gd name="T35" fmla="*/ 196157 h 635"/>
              <a:gd name="T36" fmla="*/ 10386 w 428"/>
              <a:gd name="T37" fmla="*/ 84941 h 635"/>
              <a:gd name="T38" fmla="*/ 15758 w 428"/>
              <a:gd name="T39" fmla="*/ 74504 h 635"/>
              <a:gd name="T40" fmla="*/ 68403 w 428"/>
              <a:gd name="T41" fmla="*/ 16196 h 635"/>
              <a:gd name="T42" fmla="*/ 79146 w 428"/>
              <a:gd name="T43" fmla="*/ 16196 h 635"/>
              <a:gd name="T44" fmla="*/ 131791 w 428"/>
              <a:gd name="T45" fmla="*/ 74504 h 635"/>
              <a:gd name="T46" fmla="*/ 136805 w 428"/>
              <a:gd name="T47" fmla="*/ 84941 h 635"/>
              <a:gd name="T48" fmla="*/ 136805 w 428"/>
              <a:gd name="T49" fmla="*/ 196157 h 635"/>
              <a:gd name="T50" fmla="*/ 73774 w 428"/>
              <a:gd name="T51" fmla="*/ 58667 h 635"/>
              <a:gd name="T52" fmla="*/ 73774 w 428"/>
              <a:gd name="T53" fmla="*/ 58667 h 635"/>
              <a:gd name="T54" fmla="*/ 47273 w 428"/>
              <a:gd name="T55" fmla="*/ 90340 h 635"/>
              <a:gd name="T56" fmla="*/ 73774 w 428"/>
              <a:gd name="T57" fmla="*/ 116974 h 635"/>
              <a:gd name="T58" fmla="*/ 105290 w 428"/>
              <a:gd name="T59" fmla="*/ 90340 h 635"/>
              <a:gd name="T60" fmla="*/ 73774 w 428"/>
              <a:gd name="T61" fmla="*/ 58667 h 635"/>
              <a:gd name="T62" fmla="*/ 73774 w 428"/>
              <a:gd name="T63" fmla="*/ 100778 h 635"/>
              <a:gd name="T64" fmla="*/ 73774 w 428"/>
              <a:gd name="T65" fmla="*/ 100778 h 635"/>
              <a:gd name="T66" fmla="*/ 63031 w 428"/>
              <a:gd name="T67" fmla="*/ 90340 h 635"/>
              <a:gd name="T68" fmla="*/ 73774 w 428"/>
              <a:gd name="T69" fmla="*/ 74504 h 635"/>
              <a:gd name="T70" fmla="*/ 89532 w 428"/>
              <a:gd name="T71" fmla="*/ 90340 h 635"/>
              <a:gd name="T72" fmla="*/ 73774 w 428"/>
              <a:gd name="T73" fmla="*/ 100778 h 63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28" h="635">
                <a:moveTo>
                  <a:pt x="412" y="192"/>
                </a:moveTo>
                <a:lnTo>
                  <a:pt x="412" y="192"/>
                </a:lnTo>
                <a:cubicBezTo>
                  <a:pt x="235" y="15"/>
                  <a:pt x="235" y="15"/>
                  <a:pt x="235" y="15"/>
                </a:cubicBezTo>
                <a:cubicBezTo>
                  <a:pt x="221" y="0"/>
                  <a:pt x="191" y="0"/>
                  <a:pt x="176" y="15"/>
                </a:cubicBezTo>
                <a:cubicBezTo>
                  <a:pt x="0" y="192"/>
                  <a:pt x="0" y="192"/>
                  <a:pt x="0" y="192"/>
                </a:cubicBezTo>
                <a:cubicBezTo>
                  <a:pt x="0" y="207"/>
                  <a:pt x="0" y="207"/>
                  <a:pt x="0" y="221"/>
                </a:cubicBezTo>
                <a:cubicBezTo>
                  <a:pt x="0" y="545"/>
                  <a:pt x="0" y="545"/>
                  <a:pt x="0" y="545"/>
                </a:cubicBezTo>
                <a:cubicBezTo>
                  <a:pt x="0" y="589"/>
                  <a:pt x="29" y="634"/>
                  <a:pt x="73" y="634"/>
                </a:cubicBezTo>
                <a:cubicBezTo>
                  <a:pt x="353" y="634"/>
                  <a:pt x="353" y="634"/>
                  <a:pt x="353" y="634"/>
                </a:cubicBezTo>
                <a:cubicBezTo>
                  <a:pt x="382" y="634"/>
                  <a:pt x="427" y="589"/>
                  <a:pt x="427" y="545"/>
                </a:cubicBezTo>
                <a:cubicBezTo>
                  <a:pt x="427" y="251"/>
                  <a:pt x="427" y="251"/>
                  <a:pt x="427" y="251"/>
                </a:cubicBezTo>
                <a:cubicBezTo>
                  <a:pt x="427" y="221"/>
                  <a:pt x="427" y="207"/>
                  <a:pt x="412" y="192"/>
                </a:cubicBezTo>
                <a:close/>
                <a:moveTo>
                  <a:pt x="382" y="545"/>
                </a:moveTo>
                <a:lnTo>
                  <a:pt x="382" y="545"/>
                </a:lnTo>
                <a:cubicBezTo>
                  <a:pt x="382" y="575"/>
                  <a:pt x="368" y="589"/>
                  <a:pt x="353" y="589"/>
                </a:cubicBezTo>
                <a:cubicBezTo>
                  <a:pt x="73" y="589"/>
                  <a:pt x="73" y="589"/>
                  <a:pt x="73" y="589"/>
                </a:cubicBezTo>
                <a:cubicBezTo>
                  <a:pt x="59" y="589"/>
                  <a:pt x="29" y="575"/>
                  <a:pt x="29" y="545"/>
                </a:cubicBezTo>
                <a:cubicBezTo>
                  <a:pt x="29" y="236"/>
                  <a:pt x="29" y="236"/>
                  <a:pt x="29" y="236"/>
                </a:cubicBezTo>
                <a:cubicBezTo>
                  <a:pt x="29" y="221"/>
                  <a:pt x="29" y="221"/>
                  <a:pt x="44" y="207"/>
                </a:cubicBezTo>
                <a:cubicBezTo>
                  <a:pt x="191" y="45"/>
                  <a:pt x="191" y="45"/>
                  <a:pt x="191" y="45"/>
                </a:cubicBezTo>
                <a:cubicBezTo>
                  <a:pt x="206" y="45"/>
                  <a:pt x="221" y="45"/>
                  <a:pt x="221" y="45"/>
                </a:cubicBezTo>
                <a:cubicBezTo>
                  <a:pt x="368" y="207"/>
                  <a:pt x="368" y="207"/>
                  <a:pt x="368" y="207"/>
                </a:cubicBezTo>
                <a:cubicBezTo>
                  <a:pt x="382" y="221"/>
                  <a:pt x="382" y="221"/>
                  <a:pt x="382" y="236"/>
                </a:cubicBezTo>
                <a:lnTo>
                  <a:pt x="382" y="545"/>
                </a:lnTo>
                <a:close/>
                <a:moveTo>
                  <a:pt x="206" y="163"/>
                </a:moveTo>
                <a:lnTo>
                  <a:pt x="206" y="163"/>
                </a:lnTo>
                <a:cubicBezTo>
                  <a:pt x="162" y="163"/>
                  <a:pt x="132" y="207"/>
                  <a:pt x="132" y="251"/>
                </a:cubicBezTo>
                <a:cubicBezTo>
                  <a:pt x="132" y="295"/>
                  <a:pt x="162" y="325"/>
                  <a:pt x="206" y="325"/>
                </a:cubicBezTo>
                <a:cubicBezTo>
                  <a:pt x="250" y="325"/>
                  <a:pt x="294" y="295"/>
                  <a:pt x="294" y="251"/>
                </a:cubicBezTo>
                <a:cubicBezTo>
                  <a:pt x="294" y="207"/>
                  <a:pt x="250" y="163"/>
                  <a:pt x="206" y="163"/>
                </a:cubicBezTo>
                <a:close/>
                <a:moveTo>
                  <a:pt x="206" y="280"/>
                </a:moveTo>
                <a:lnTo>
                  <a:pt x="206" y="280"/>
                </a:lnTo>
                <a:cubicBezTo>
                  <a:pt x="191" y="280"/>
                  <a:pt x="176" y="266"/>
                  <a:pt x="176" y="251"/>
                </a:cubicBezTo>
                <a:cubicBezTo>
                  <a:pt x="176" y="221"/>
                  <a:pt x="191" y="207"/>
                  <a:pt x="206" y="207"/>
                </a:cubicBezTo>
                <a:cubicBezTo>
                  <a:pt x="235" y="207"/>
                  <a:pt x="250" y="221"/>
                  <a:pt x="250" y="251"/>
                </a:cubicBezTo>
                <a:cubicBezTo>
                  <a:pt x="250" y="266"/>
                  <a:pt x="235" y="280"/>
                  <a:pt x="206" y="280"/>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89" name="Freeform 88"/>
          <p:cNvSpPr>
            <a:spLocks noChangeArrowheads="1"/>
          </p:cNvSpPr>
          <p:nvPr/>
        </p:nvSpPr>
        <p:spPr bwMode="auto">
          <a:xfrm>
            <a:off x="2795185" y="4923213"/>
            <a:ext cx="278287" cy="299028"/>
          </a:xfrm>
          <a:custGeom>
            <a:avLst/>
            <a:gdLst>
              <a:gd name="T0" fmla="*/ 196488 w 589"/>
              <a:gd name="T1" fmla="*/ 58667 h 635"/>
              <a:gd name="T2" fmla="*/ 196488 w 589"/>
              <a:gd name="T3" fmla="*/ 58667 h 635"/>
              <a:gd name="T4" fmla="*/ 196488 w 589"/>
              <a:gd name="T5" fmla="*/ 5399 h 635"/>
              <a:gd name="T6" fmla="*/ 191432 w 589"/>
              <a:gd name="T7" fmla="*/ 0 h 635"/>
              <a:gd name="T8" fmla="*/ 186014 w 589"/>
              <a:gd name="T9" fmla="*/ 0 h 635"/>
              <a:gd name="T10" fmla="*/ 0 w 589"/>
              <a:gd name="T11" fmla="*/ 58667 h 635"/>
              <a:gd name="T12" fmla="*/ 0 w 589"/>
              <a:gd name="T13" fmla="*/ 69105 h 635"/>
              <a:gd name="T14" fmla="*/ 0 w 589"/>
              <a:gd name="T15" fmla="*/ 211994 h 635"/>
              <a:gd name="T16" fmla="*/ 15892 w 589"/>
              <a:gd name="T17" fmla="*/ 228190 h 635"/>
              <a:gd name="T18" fmla="*/ 196488 w 589"/>
              <a:gd name="T19" fmla="*/ 228190 h 635"/>
              <a:gd name="T20" fmla="*/ 212381 w 589"/>
              <a:gd name="T21" fmla="*/ 211994 h 635"/>
              <a:gd name="T22" fmla="*/ 212381 w 589"/>
              <a:gd name="T23" fmla="*/ 69105 h 635"/>
              <a:gd name="T24" fmla="*/ 196488 w 589"/>
              <a:gd name="T25" fmla="*/ 58667 h 635"/>
              <a:gd name="T26" fmla="*/ 186014 w 589"/>
              <a:gd name="T27" fmla="*/ 16196 h 635"/>
              <a:gd name="T28" fmla="*/ 186014 w 589"/>
              <a:gd name="T29" fmla="*/ 16196 h 635"/>
              <a:gd name="T30" fmla="*/ 186014 w 589"/>
              <a:gd name="T31" fmla="*/ 58667 h 635"/>
              <a:gd name="T32" fmla="*/ 47677 w 589"/>
              <a:gd name="T33" fmla="*/ 58667 h 635"/>
              <a:gd name="T34" fmla="*/ 186014 w 589"/>
              <a:gd name="T35" fmla="*/ 16196 h 635"/>
              <a:gd name="T36" fmla="*/ 196488 w 589"/>
              <a:gd name="T37" fmla="*/ 148647 h 635"/>
              <a:gd name="T38" fmla="*/ 196488 w 589"/>
              <a:gd name="T39" fmla="*/ 148647 h 635"/>
              <a:gd name="T40" fmla="*/ 196488 w 589"/>
              <a:gd name="T41" fmla="*/ 153686 h 635"/>
              <a:gd name="T42" fmla="*/ 170121 w 589"/>
              <a:gd name="T43" fmla="*/ 153686 h 635"/>
              <a:gd name="T44" fmla="*/ 170121 w 589"/>
              <a:gd name="T45" fmla="*/ 148647 h 635"/>
              <a:gd name="T46" fmla="*/ 170121 w 589"/>
              <a:gd name="T47" fmla="*/ 143249 h 635"/>
              <a:gd name="T48" fmla="*/ 196488 w 589"/>
              <a:gd name="T49" fmla="*/ 143249 h 635"/>
              <a:gd name="T50" fmla="*/ 196488 w 589"/>
              <a:gd name="T51" fmla="*/ 148647 h 635"/>
              <a:gd name="T52" fmla="*/ 196488 w 589"/>
              <a:gd name="T53" fmla="*/ 127412 h 635"/>
              <a:gd name="T54" fmla="*/ 196488 w 589"/>
              <a:gd name="T55" fmla="*/ 127412 h 635"/>
              <a:gd name="T56" fmla="*/ 164703 w 589"/>
              <a:gd name="T57" fmla="*/ 127412 h 635"/>
              <a:gd name="T58" fmla="*/ 153868 w 589"/>
              <a:gd name="T59" fmla="*/ 132451 h 635"/>
              <a:gd name="T60" fmla="*/ 153868 w 589"/>
              <a:gd name="T61" fmla="*/ 164484 h 635"/>
              <a:gd name="T62" fmla="*/ 164703 w 589"/>
              <a:gd name="T63" fmla="*/ 169883 h 635"/>
              <a:gd name="T64" fmla="*/ 196488 w 589"/>
              <a:gd name="T65" fmla="*/ 169883 h 635"/>
              <a:gd name="T66" fmla="*/ 196488 w 589"/>
              <a:gd name="T67" fmla="*/ 206955 h 635"/>
              <a:gd name="T68" fmla="*/ 191432 w 589"/>
              <a:gd name="T69" fmla="*/ 211994 h 635"/>
              <a:gd name="T70" fmla="*/ 20949 w 589"/>
              <a:gd name="T71" fmla="*/ 211994 h 635"/>
              <a:gd name="T72" fmla="*/ 15892 w 589"/>
              <a:gd name="T73" fmla="*/ 206955 h 635"/>
              <a:gd name="T74" fmla="*/ 15892 w 589"/>
              <a:gd name="T75" fmla="*/ 69105 h 635"/>
              <a:gd name="T76" fmla="*/ 191432 w 589"/>
              <a:gd name="T77" fmla="*/ 69105 h 635"/>
              <a:gd name="T78" fmla="*/ 196488 w 589"/>
              <a:gd name="T79" fmla="*/ 79543 h 635"/>
              <a:gd name="T80" fmla="*/ 196488 w 589"/>
              <a:gd name="T81" fmla="*/ 127412 h 6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89" h="635">
                <a:moveTo>
                  <a:pt x="544" y="163"/>
                </a:moveTo>
                <a:lnTo>
                  <a:pt x="544" y="163"/>
                </a:lnTo>
                <a:cubicBezTo>
                  <a:pt x="544" y="15"/>
                  <a:pt x="544" y="15"/>
                  <a:pt x="544" y="15"/>
                </a:cubicBezTo>
                <a:cubicBezTo>
                  <a:pt x="544" y="15"/>
                  <a:pt x="544" y="0"/>
                  <a:pt x="530" y="0"/>
                </a:cubicBezTo>
                <a:lnTo>
                  <a:pt x="515" y="0"/>
                </a:lnTo>
                <a:cubicBezTo>
                  <a:pt x="0" y="163"/>
                  <a:pt x="0" y="163"/>
                  <a:pt x="0" y="163"/>
                </a:cubicBezTo>
                <a:cubicBezTo>
                  <a:pt x="0" y="192"/>
                  <a:pt x="0" y="192"/>
                  <a:pt x="0" y="192"/>
                </a:cubicBezTo>
                <a:cubicBezTo>
                  <a:pt x="0" y="589"/>
                  <a:pt x="0" y="589"/>
                  <a:pt x="0" y="589"/>
                </a:cubicBezTo>
                <a:cubicBezTo>
                  <a:pt x="0" y="604"/>
                  <a:pt x="14" y="634"/>
                  <a:pt x="44" y="634"/>
                </a:cubicBezTo>
                <a:cubicBezTo>
                  <a:pt x="544" y="634"/>
                  <a:pt x="544" y="634"/>
                  <a:pt x="544" y="634"/>
                </a:cubicBezTo>
                <a:cubicBezTo>
                  <a:pt x="574" y="634"/>
                  <a:pt x="588" y="604"/>
                  <a:pt x="588" y="589"/>
                </a:cubicBezTo>
                <a:cubicBezTo>
                  <a:pt x="588" y="192"/>
                  <a:pt x="588" y="192"/>
                  <a:pt x="588" y="192"/>
                </a:cubicBezTo>
                <a:cubicBezTo>
                  <a:pt x="588" y="177"/>
                  <a:pt x="574" y="163"/>
                  <a:pt x="544" y="163"/>
                </a:cubicBezTo>
                <a:close/>
                <a:moveTo>
                  <a:pt x="515" y="45"/>
                </a:moveTo>
                <a:lnTo>
                  <a:pt x="515" y="45"/>
                </a:lnTo>
                <a:cubicBezTo>
                  <a:pt x="515" y="163"/>
                  <a:pt x="515" y="163"/>
                  <a:pt x="515" y="163"/>
                </a:cubicBezTo>
                <a:cubicBezTo>
                  <a:pt x="132" y="163"/>
                  <a:pt x="132" y="163"/>
                  <a:pt x="132" y="163"/>
                </a:cubicBezTo>
                <a:lnTo>
                  <a:pt x="515" y="45"/>
                </a:lnTo>
                <a:close/>
                <a:moveTo>
                  <a:pt x="544" y="413"/>
                </a:moveTo>
                <a:lnTo>
                  <a:pt x="544" y="413"/>
                </a:lnTo>
                <a:cubicBezTo>
                  <a:pt x="544" y="427"/>
                  <a:pt x="544" y="413"/>
                  <a:pt x="544" y="427"/>
                </a:cubicBezTo>
                <a:cubicBezTo>
                  <a:pt x="471" y="427"/>
                  <a:pt x="471" y="427"/>
                  <a:pt x="471" y="427"/>
                </a:cubicBezTo>
                <a:cubicBezTo>
                  <a:pt x="471" y="413"/>
                  <a:pt x="471" y="427"/>
                  <a:pt x="471" y="413"/>
                </a:cubicBezTo>
                <a:cubicBezTo>
                  <a:pt x="471" y="398"/>
                  <a:pt x="471" y="398"/>
                  <a:pt x="471" y="398"/>
                </a:cubicBezTo>
                <a:cubicBezTo>
                  <a:pt x="544" y="398"/>
                  <a:pt x="544" y="398"/>
                  <a:pt x="544" y="398"/>
                </a:cubicBezTo>
                <a:cubicBezTo>
                  <a:pt x="544" y="413"/>
                  <a:pt x="544" y="398"/>
                  <a:pt x="544" y="413"/>
                </a:cubicBezTo>
                <a:close/>
                <a:moveTo>
                  <a:pt x="544" y="354"/>
                </a:moveTo>
                <a:lnTo>
                  <a:pt x="544" y="354"/>
                </a:lnTo>
                <a:cubicBezTo>
                  <a:pt x="456" y="354"/>
                  <a:pt x="456" y="354"/>
                  <a:pt x="456" y="354"/>
                </a:cubicBezTo>
                <a:cubicBezTo>
                  <a:pt x="441" y="354"/>
                  <a:pt x="426" y="368"/>
                  <a:pt x="426" y="368"/>
                </a:cubicBezTo>
                <a:cubicBezTo>
                  <a:pt x="426" y="457"/>
                  <a:pt x="426" y="457"/>
                  <a:pt x="426" y="457"/>
                </a:cubicBezTo>
                <a:cubicBezTo>
                  <a:pt x="426" y="457"/>
                  <a:pt x="441" y="472"/>
                  <a:pt x="456" y="472"/>
                </a:cubicBezTo>
                <a:cubicBezTo>
                  <a:pt x="544" y="472"/>
                  <a:pt x="544" y="472"/>
                  <a:pt x="544" y="472"/>
                </a:cubicBezTo>
                <a:cubicBezTo>
                  <a:pt x="544" y="575"/>
                  <a:pt x="544" y="575"/>
                  <a:pt x="544" y="575"/>
                </a:cubicBezTo>
                <a:cubicBezTo>
                  <a:pt x="544" y="575"/>
                  <a:pt x="544" y="589"/>
                  <a:pt x="530" y="589"/>
                </a:cubicBezTo>
                <a:cubicBezTo>
                  <a:pt x="58" y="589"/>
                  <a:pt x="58" y="589"/>
                  <a:pt x="58" y="589"/>
                </a:cubicBezTo>
                <a:cubicBezTo>
                  <a:pt x="44" y="589"/>
                  <a:pt x="44" y="575"/>
                  <a:pt x="44" y="575"/>
                </a:cubicBezTo>
                <a:cubicBezTo>
                  <a:pt x="44" y="575"/>
                  <a:pt x="44" y="207"/>
                  <a:pt x="44" y="192"/>
                </a:cubicBezTo>
                <a:cubicBezTo>
                  <a:pt x="530" y="192"/>
                  <a:pt x="530" y="192"/>
                  <a:pt x="530" y="192"/>
                </a:cubicBezTo>
                <a:cubicBezTo>
                  <a:pt x="544" y="192"/>
                  <a:pt x="544" y="207"/>
                  <a:pt x="544" y="221"/>
                </a:cubicBezTo>
                <a:lnTo>
                  <a:pt x="544" y="354"/>
                </a:lnTo>
                <a:close/>
              </a:path>
            </a:pathLst>
          </a:custGeom>
          <a:solidFill>
            <a:schemeClr val="tx1">
              <a:lumMod val="75000"/>
              <a:lumOff val="25000"/>
            </a:schemeClr>
          </a:solidFill>
          <a:ln>
            <a:noFill/>
          </a:ln>
          <a:effectLst/>
          <a:extLst/>
        </p:spPr>
        <p:txBody>
          <a:bodyPr wrap="none" anchor="ctr"/>
          <a:lstStyle/>
          <a:p>
            <a:endParaRPr lang="en-US" sz="2700"/>
          </a:p>
        </p:txBody>
      </p:sp>
      <p:sp>
        <p:nvSpPr>
          <p:cNvPr id="90" name="Freeform 89"/>
          <p:cNvSpPr>
            <a:spLocks noChangeArrowheads="1"/>
          </p:cNvSpPr>
          <p:nvPr/>
        </p:nvSpPr>
        <p:spPr bwMode="auto">
          <a:xfrm>
            <a:off x="2302568" y="4923213"/>
            <a:ext cx="299028" cy="299028"/>
          </a:xfrm>
          <a:custGeom>
            <a:avLst/>
            <a:gdLst>
              <a:gd name="T0" fmla="*/ 122231 w 634"/>
              <a:gd name="T1" fmla="*/ 58667 h 635"/>
              <a:gd name="T2" fmla="*/ 122231 w 634"/>
              <a:gd name="T3" fmla="*/ 58667 h 635"/>
              <a:gd name="T4" fmla="*/ 116822 w 634"/>
              <a:gd name="T5" fmla="*/ 58667 h 635"/>
              <a:gd name="T6" fmla="*/ 111775 w 634"/>
              <a:gd name="T7" fmla="*/ 58667 h 635"/>
              <a:gd name="T8" fmla="*/ 74637 w 634"/>
              <a:gd name="T9" fmla="*/ 100778 h 635"/>
              <a:gd name="T10" fmla="*/ 74637 w 634"/>
              <a:gd name="T11" fmla="*/ 111576 h 635"/>
              <a:gd name="T12" fmla="*/ 85093 w 634"/>
              <a:gd name="T13" fmla="*/ 111576 h 635"/>
              <a:gd name="T14" fmla="*/ 106366 w 634"/>
              <a:gd name="T15" fmla="*/ 84941 h 635"/>
              <a:gd name="T16" fmla="*/ 106366 w 634"/>
              <a:gd name="T17" fmla="*/ 190758 h 635"/>
              <a:gd name="T18" fmla="*/ 116822 w 634"/>
              <a:gd name="T19" fmla="*/ 196157 h 635"/>
              <a:gd name="T20" fmla="*/ 122231 w 634"/>
              <a:gd name="T21" fmla="*/ 190758 h 635"/>
              <a:gd name="T22" fmla="*/ 122231 w 634"/>
              <a:gd name="T23" fmla="*/ 84941 h 635"/>
              <a:gd name="T24" fmla="*/ 143504 w 634"/>
              <a:gd name="T25" fmla="*/ 111576 h 635"/>
              <a:gd name="T26" fmla="*/ 153960 w 634"/>
              <a:gd name="T27" fmla="*/ 111576 h 635"/>
              <a:gd name="T28" fmla="*/ 153960 w 634"/>
              <a:gd name="T29" fmla="*/ 100778 h 635"/>
              <a:gd name="T30" fmla="*/ 122231 w 634"/>
              <a:gd name="T31" fmla="*/ 58667 h 635"/>
              <a:gd name="T32" fmla="*/ 201915 w 634"/>
              <a:gd name="T33" fmla="*/ 0 h 635"/>
              <a:gd name="T34" fmla="*/ 201915 w 634"/>
              <a:gd name="T35" fmla="*/ 0 h 635"/>
              <a:gd name="T36" fmla="*/ 32090 w 634"/>
              <a:gd name="T37" fmla="*/ 0 h 635"/>
              <a:gd name="T38" fmla="*/ 0 w 634"/>
              <a:gd name="T39" fmla="*/ 26634 h 635"/>
              <a:gd name="T40" fmla="*/ 0 w 634"/>
              <a:gd name="T41" fmla="*/ 196157 h 635"/>
              <a:gd name="T42" fmla="*/ 32090 w 634"/>
              <a:gd name="T43" fmla="*/ 228190 h 635"/>
              <a:gd name="T44" fmla="*/ 201915 w 634"/>
              <a:gd name="T45" fmla="*/ 228190 h 635"/>
              <a:gd name="T46" fmla="*/ 228236 w 634"/>
              <a:gd name="T47" fmla="*/ 196157 h 635"/>
              <a:gd name="T48" fmla="*/ 228236 w 634"/>
              <a:gd name="T49" fmla="*/ 26634 h 635"/>
              <a:gd name="T50" fmla="*/ 201915 w 634"/>
              <a:gd name="T51" fmla="*/ 0 h 635"/>
              <a:gd name="T52" fmla="*/ 212372 w 634"/>
              <a:gd name="T53" fmla="*/ 196157 h 635"/>
              <a:gd name="T54" fmla="*/ 212372 w 634"/>
              <a:gd name="T55" fmla="*/ 196157 h 635"/>
              <a:gd name="T56" fmla="*/ 201915 w 634"/>
              <a:gd name="T57" fmla="*/ 211994 h 635"/>
              <a:gd name="T58" fmla="*/ 32090 w 634"/>
              <a:gd name="T59" fmla="*/ 211994 h 635"/>
              <a:gd name="T60" fmla="*/ 15865 w 634"/>
              <a:gd name="T61" fmla="*/ 196157 h 635"/>
              <a:gd name="T62" fmla="*/ 15865 w 634"/>
              <a:gd name="T63" fmla="*/ 26634 h 635"/>
              <a:gd name="T64" fmla="*/ 32090 w 634"/>
              <a:gd name="T65" fmla="*/ 16196 h 635"/>
              <a:gd name="T66" fmla="*/ 201915 w 634"/>
              <a:gd name="T67" fmla="*/ 16196 h 635"/>
              <a:gd name="T68" fmla="*/ 212372 w 634"/>
              <a:gd name="T69" fmla="*/ 26634 h 635"/>
              <a:gd name="T70" fmla="*/ 212372 w 634"/>
              <a:gd name="T71" fmla="*/ 196157 h 635"/>
              <a:gd name="T72" fmla="*/ 180642 w 634"/>
              <a:gd name="T73" fmla="*/ 26634 h 635"/>
              <a:gd name="T74" fmla="*/ 180642 w 634"/>
              <a:gd name="T75" fmla="*/ 26634 h 635"/>
              <a:gd name="T76" fmla="*/ 53363 w 634"/>
              <a:gd name="T77" fmla="*/ 26634 h 635"/>
              <a:gd name="T78" fmla="*/ 42546 w 634"/>
              <a:gd name="T79" fmla="*/ 37432 h 635"/>
              <a:gd name="T80" fmla="*/ 53363 w 634"/>
              <a:gd name="T81" fmla="*/ 42471 h 635"/>
              <a:gd name="T82" fmla="*/ 180642 w 634"/>
              <a:gd name="T83" fmla="*/ 42471 h 635"/>
              <a:gd name="T84" fmla="*/ 186051 w 634"/>
              <a:gd name="T85" fmla="*/ 37432 h 635"/>
              <a:gd name="T86" fmla="*/ 180642 w 634"/>
              <a:gd name="T87" fmla="*/ 26634 h 63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34" h="635">
                <a:moveTo>
                  <a:pt x="339" y="163"/>
                </a:moveTo>
                <a:lnTo>
                  <a:pt x="339" y="163"/>
                </a:lnTo>
                <a:cubicBezTo>
                  <a:pt x="324" y="163"/>
                  <a:pt x="324" y="163"/>
                  <a:pt x="324" y="163"/>
                </a:cubicBezTo>
                <a:cubicBezTo>
                  <a:pt x="310" y="163"/>
                  <a:pt x="310" y="163"/>
                  <a:pt x="310" y="163"/>
                </a:cubicBezTo>
                <a:cubicBezTo>
                  <a:pt x="207" y="280"/>
                  <a:pt x="207" y="280"/>
                  <a:pt x="207" y="280"/>
                </a:cubicBezTo>
                <a:cubicBezTo>
                  <a:pt x="207" y="295"/>
                  <a:pt x="207" y="295"/>
                  <a:pt x="207" y="310"/>
                </a:cubicBezTo>
                <a:cubicBezTo>
                  <a:pt x="221" y="310"/>
                  <a:pt x="221" y="310"/>
                  <a:pt x="236" y="310"/>
                </a:cubicBezTo>
                <a:cubicBezTo>
                  <a:pt x="295" y="236"/>
                  <a:pt x="295" y="236"/>
                  <a:pt x="295" y="236"/>
                </a:cubicBezTo>
                <a:cubicBezTo>
                  <a:pt x="295" y="530"/>
                  <a:pt x="295" y="530"/>
                  <a:pt x="295" y="530"/>
                </a:cubicBezTo>
                <a:cubicBezTo>
                  <a:pt x="295" y="545"/>
                  <a:pt x="310" y="545"/>
                  <a:pt x="324" y="545"/>
                </a:cubicBezTo>
                <a:cubicBezTo>
                  <a:pt x="324" y="545"/>
                  <a:pt x="339" y="545"/>
                  <a:pt x="339" y="530"/>
                </a:cubicBezTo>
                <a:cubicBezTo>
                  <a:pt x="339" y="236"/>
                  <a:pt x="339" y="236"/>
                  <a:pt x="339" y="236"/>
                </a:cubicBezTo>
                <a:cubicBezTo>
                  <a:pt x="398" y="310"/>
                  <a:pt x="398" y="310"/>
                  <a:pt x="398" y="310"/>
                </a:cubicBezTo>
                <a:cubicBezTo>
                  <a:pt x="412" y="310"/>
                  <a:pt x="427" y="310"/>
                  <a:pt x="427" y="310"/>
                </a:cubicBezTo>
                <a:cubicBezTo>
                  <a:pt x="442" y="295"/>
                  <a:pt x="442" y="295"/>
                  <a:pt x="427" y="280"/>
                </a:cubicBezTo>
                <a:lnTo>
                  <a:pt x="339" y="163"/>
                </a:lnTo>
                <a:close/>
                <a:moveTo>
                  <a:pt x="560" y="0"/>
                </a:moveTo>
                <a:lnTo>
                  <a:pt x="560" y="0"/>
                </a:lnTo>
                <a:cubicBezTo>
                  <a:pt x="89" y="0"/>
                  <a:pt x="89" y="0"/>
                  <a:pt x="89" y="0"/>
                </a:cubicBezTo>
                <a:cubicBezTo>
                  <a:pt x="44" y="0"/>
                  <a:pt x="0" y="30"/>
                  <a:pt x="0" y="74"/>
                </a:cubicBezTo>
                <a:cubicBezTo>
                  <a:pt x="0" y="545"/>
                  <a:pt x="0" y="545"/>
                  <a:pt x="0" y="545"/>
                </a:cubicBezTo>
                <a:cubicBezTo>
                  <a:pt x="0" y="589"/>
                  <a:pt x="44" y="634"/>
                  <a:pt x="89" y="634"/>
                </a:cubicBezTo>
                <a:cubicBezTo>
                  <a:pt x="560" y="634"/>
                  <a:pt x="560" y="634"/>
                  <a:pt x="560" y="634"/>
                </a:cubicBezTo>
                <a:cubicBezTo>
                  <a:pt x="604" y="634"/>
                  <a:pt x="633" y="589"/>
                  <a:pt x="633" y="545"/>
                </a:cubicBezTo>
                <a:cubicBezTo>
                  <a:pt x="633" y="74"/>
                  <a:pt x="633" y="74"/>
                  <a:pt x="633" y="74"/>
                </a:cubicBezTo>
                <a:cubicBezTo>
                  <a:pt x="633" y="30"/>
                  <a:pt x="604" y="0"/>
                  <a:pt x="560" y="0"/>
                </a:cubicBezTo>
                <a:close/>
                <a:moveTo>
                  <a:pt x="589" y="545"/>
                </a:moveTo>
                <a:lnTo>
                  <a:pt x="589" y="545"/>
                </a:lnTo>
                <a:cubicBezTo>
                  <a:pt x="589" y="575"/>
                  <a:pt x="574" y="589"/>
                  <a:pt x="560" y="589"/>
                </a:cubicBezTo>
                <a:cubicBezTo>
                  <a:pt x="89" y="589"/>
                  <a:pt x="89" y="589"/>
                  <a:pt x="89" y="589"/>
                </a:cubicBezTo>
                <a:cubicBezTo>
                  <a:pt x="59" y="589"/>
                  <a:pt x="44" y="575"/>
                  <a:pt x="44" y="545"/>
                </a:cubicBezTo>
                <a:cubicBezTo>
                  <a:pt x="44" y="74"/>
                  <a:pt x="44" y="74"/>
                  <a:pt x="44" y="74"/>
                </a:cubicBezTo>
                <a:cubicBezTo>
                  <a:pt x="44" y="59"/>
                  <a:pt x="59" y="45"/>
                  <a:pt x="89" y="45"/>
                </a:cubicBezTo>
                <a:cubicBezTo>
                  <a:pt x="560" y="45"/>
                  <a:pt x="560" y="45"/>
                  <a:pt x="560" y="45"/>
                </a:cubicBezTo>
                <a:cubicBezTo>
                  <a:pt x="574" y="45"/>
                  <a:pt x="589" y="59"/>
                  <a:pt x="589" y="74"/>
                </a:cubicBezTo>
                <a:lnTo>
                  <a:pt x="589" y="545"/>
                </a:lnTo>
                <a:close/>
                <a:moveTo>
                  <a:pt x="501" y="74"/>
                </a:moveTo>
                <a:lnTo>
                  <a:pt x="501" y="74"/>
                </a:lnTo>
                <a:cubicBezTo>
                  <a:pt x="148" y="74"/>
                  <a:pt x="148" y="74"/>
                  <a:pt x="148" y="74"/>
                </a:cubicBezTo>
                <a:cubicBezTo>
                  <a:pt x="133" y="74"/>
                  <a:pt x="118" y="89"/>
                  <a:pt x="118" y="104"/>
                </a:cubicBezTo>
                <a:cubicBezTo>
                  <a:pt x="118" y="104"/>
                  <a:pt x="133" y="118"/>
                  <a:pt x="148" y="118"/>
                </a:cubicBezTo>
                <a:cubicBezTo>
                  <a:pt x="501" y="118"/>
                  <a:pt x="501" y="118"/>
                  <a:pt x="501" y="118"/>
                </a:cubicBezTo>
                <a:lnTo>
                  <a:pt x="516" y="104"/>
                </a:lnTo>
                <a:cubicBezTo>
                  <a:pt x="516" y="89"/>
                  <a:pt x="501" y="74"/>
                  <a:pt x="501" y="74"/>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91" name="Freeform 90"/>
          <p:cNvSpPr>
            <a:spLocks noChangeArrowheads="1"/>
          </p:cNvSpPr>
          <p:nvPr/>
        </p:nvSpPr>
        <p:spPr bwMode="auto">
          <a:xfrm>
            <a:off x="1825505" y="4923213"/>
            <a:ext cx="299028" cy="299028"/>
          </a:xfrm>
          <a:custGeom>
            <a:avLst/>
            <a:gdLst>
              <a:gd name="T0" fmla="*/ 106006 w 634"/>
              <a:gd name="T1" fmla="*/ 169883 h 635"/>
              <a:gd name="T2" fmla="*/ 106006 w 634"/>
              <a:gd name="T3" fmla="*/ 169883 h 635"/>
              <a:gd name="T4" fmla="*/ 111414 w 634"/>
              <a:gd name="T5" fmla="*/ 169883 h 635"/>
              <a:gd name="T6" fmla="*/ 116822 w 634"/>
              <a:gd name="T7" fmla="*/ 169883 h 635"/>
              <a:gd name="T8" fmla="*/ 153600 w 634"/>
              <a:gd name="T9" fmla="*/ 127412 h 635"/>
              <a:gd name="T10" fmla="*/ 153600 w 634"/>
              <a:gd name="T11" fmla="*/ 116974 h 635"/>
              <a:gd name="T12" fmla="*/ 143144 w 634"/>
              <a:gd name="T13" fmla="*/ 116974 h 635"/>
              <a:gd name="T14" fmla="*/ 121870 w 634"/>
              <a:gd name="T15" fmla="*/ 143249 h 635"/>
              <a:gd name="T16" fmla="*/ 121870 w 634"/>
              <a:gd name="T17" fmla="*/ 37432 h 635"/>
              <a:gd name="T18" fmla="*/ 111414 w 634"/>
              <a:gd name="T19" fmla="*/ 26634 h 635"/>
              <a:gd name="T20" fmla="*/ 106006 w 634"/>
              <a:gd name="T21" fmla="*/ 37432 h 635"/>
              <a:gd name="T22" fmla="*/ 106006 w 634"/>
              <a:gd name="T23" fmla="*/ 143249 h 635"/>
              <a:gd name="T24" fmla="*/ 84732 w 634"/>
              <a:gd name="T25" fmla="*/ 116974 h 635"/>
              <a:gd name="T26" fmla="*/ 74276 w 634"/>
              <a:gd name="T27" fmla="*/ 116974 h 635"/>
              <a:gd name="T28" fmla="*/ 74276 w 634"/>
              <a:gd name="T29" fmla="*/ 127412 h 635"/>
              <a:gd name="T30" fmla="*/ 106006 w 634"/>
              <a:gd name="T31" fmla="*/ 169883 h 635"/>
              <a:gd name="T32" fmla="*/ 174873 w 634"/>
              <a:gd name="T33" fmla="*/ 185719 h 635"/>
              <a:gd name="T34" fmla="*/ 174873 w 634"/>
              <a:gd name="T35" fmla="*/ 185719 h 635"/>
              <a:gd name="T36" fmla="*/ 47594 w 634"/>
              <a:gd name="T37" fmla="*/ 185719 h 635"/>
              <a:gd name="T38" fmla="*/ 42186 w 634"/>
              <a:gd name="T39" fmla="*/ 190758 h 635"/>
              <a:gd name="T40" fmla="*/ 47594 w 634"/>
              <a:gd name="T41" fmla="*/ 196157 h 635"/>
              <a:gd name="T42" fmla="*/ 174873 w 634"/>
              <a:gd name="T43" fmla="*/ 196157 h 635"/>
              <a:gd name="T44" fmla="*/ 185690 w 634"/>
              <a:gd name="T45" fmla="*/ 190758 h 635"/>
              <a:gd name="T46" fmla="*/ 174873 w 634"/>
              <a:gd name="T47" fmla="*/ 185719 h 635"/>
              <a:gd name="T48" fmla="*/ 196146 w 634"/>
              <a:gd name="T49" fmla="*/ 0 h 635"/>
              <a:gd name="T50" fmla="*/ 196146 w 634"/>
              <a:gd name="T51" fmla="*/ 0 h 635"/>
              <a:gd name="T52" fmla="*/ 26321 w 634"/>
              <a:gd name="T53" fmla="*/ 0 h 635"/>
              <a:gd name="T54" fmla="*/ 0 w 634"/>
              <a:gd name="T55" fmla="*/ 26634 h 635"/>
              <a:gd name="T56" fmla="*/ 0 w 634"/>
              <a:gd name="T57" fmla="*/ 196157 h 635"/>
              <a:gd name="T58" fmla="*/ 26321 w 634"/>
              <a:gd name="T59" fmla="*/ 228190 h 635"/>
              <a:gd name="T60" fmla="*/ 196146 w 634"/>
              <a:gd name="T61" fmla="*/ 228190 h 635"/>
              <a:gd name="T62" fmla="*/ 228236 w 634"/>
              <a:gd name="T63" fmla="*/ 196157 h 635"/>
              <a:gd name="T64" fmla="*/ 228236 w 634"/>
              <a:gd name="T65" fmla="*/ 26634 h 635"/>
              <a:gd name="T66" fmla="*/ 196146 w 634"/>
              <a:gd name="T67" fmla="*/ 0 h 635"/>
              <a:gd name="T68" fmla="*/ 212011 w 634"/>
              <a:gd name="T69" fmla="*/ 196157 h 635"/>
              <a:gd name="T70" fmla="*/ 212011 w 634"/>
              <a:gd name="T71" fmla="*/ 196157 h 635"/>
              <a:gd name="T72" fmla="*/ 196146 w 634"/>
              <a:gd name="T73" fmla="*/ 211994 h 635"/>
              <a:gd name="T74" fmla="*/ 26321 w 634"/>
              <a:gd name="T75" fmla="*/ 211994 h 635"/>
              <a:gd name="T76" fmla="*/ 15865 w 634"/>
              <a:gd name="T77" fmla="*/ 196157 h 635"/>
              <a:gd name="T78" fmla="*/ 15865 w 634"/>
              <a:gd name="T79" fmla="*/ 26634 h 635"/>
              <a:gd name="T80" fmla="*/ 26321 w 634"/>
              <a:gd name="T81" fmla="*/ 16196 h 635"/>
              <a:gd name="T82" fmla="*/ 196146 w 634"/>
              <a:gd name="T83" fmla="*/ 16196 h 635"/>
              <a:gd name="T84" fmla="*/ 212011 w 634"/>
              <a:gd name="T85" fmla="*/ 26634 h 635"/>
              <a:gd name="T86" fmla="*/ 212011 w 634"/>
              <a:gd name="T87" fmla="*/ 196157 h 63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34" h="635">
                <a:moveTo>
                  <a:pt x="294" y="472"/>
                </a:moveTo>
                <a:lnTo>
                  <a:pt x="294" y="472"/>
                </a:lnTo>
                <a:cubicBezTo>
                  <a:pt x="309" y="472"/>
                  <a:pt x="309" y="472"/>
                  <a:pt x="309" y="472"/>
                </a:cubicBezTo>
                <a:cubicBezTo>
                  <a:pt x="324" y="472"/>
                  <a:pt x="324" y="472"/>
                  <a:pt x="324" y="472"/>
                </a:cubicBezTo>
                <a:cubicBezTo>
                  <a:pt x="426" y="354"/>
                  <a:pt x="426" y="354"/>
                  <a:pt x="426" y="354"/>
                </a:cubicBezTo>
                <a:cubicBezTo>
                  <a:pt x="426" y="339"/>
                  <a:pt x="426" y="325"/>
                  <a:pt x="426" y="325"/>
                </a:cubicBezTo>
                <a:cubicBezTo>
                  <a:pt x="412" y="310"/>
                  <a:pt x="412" y="310"/>
                  <a:pt x="397" y="325"/>
                </a:cubicBezTo>
                <a:cubicBezTo>
                  <a:pt x="338" y="398"/>
                  <a:pt x="338" y="398"/>
                  <a:pt x="338" y="398"/>
                </a:cubicBezTo>
                <a:cubicBezTo>
                  <a:pt x="338" y="104"/>
                  <a:pt x="338" y="104"/>
                  <a:pt x="338" y="104"/>
                </a:cubicBezTo>
                <a:cubicBezTo>
                  <a:pt x="338" y="89"/>
                  <a:pt x="324" y="74"/>
                  <a:pt x="309" y="74"/>
                </a:cubicBezTo>
                <a:cubicBezTo>
                  <a:pt x="309" y="74"/>
                  <a:pt x="294" y="89"/>
                  <a:pt x="294" y="104"/>
                </a:cubicBezTo>
                <a:cubicBezTo>
                  <a:pt x="294" y="398"/>
                  <a:pt x="294" y="398"/>
                  <a:pt x="294" y="398"/>
                </a:cubicBezTo>
                <a:cubicBezTo>
                  <a:pt x="235" y="325"/>
                  <a:pt x="235" y="325"/>
                  <a:pt x="235" y="325"/>
                </a:cubicBezTo>
                <a:cubicBezTo>
                  <a:pt x="220" y="310"/>
                  <a:pt x="206" y="310"/>
                  <a:pt x="206" y="325"/>
                </a:cubicBezTo>
                <a:cubicBezTo>
                  <a:pt x="191" y="325"/>
                  <a:pt x="191" y="339"/>
                  <a:pt x="206" y="354"/>
                </a:cubicBezTo>
                <a:lnTo>
                  <a:pt x="294" y="472"/>
                </a:lnTo>
                <a:close/>
                <a:moveTo>
                  <a:pt x="485" y="516"/>
                </a:moveTo>
                <a:lnTo>
                  <a:pt x="485" y="516"/>
                </a:lnTo>
                <a:cubicBezTo>
                  <a:pt x="132" y="516"/>
                  <a:pt x="132" y="516"/>
                  <a:pt x="132" y="516"/>
                </a:cubicBezTo>
                <a:cubicBezTo>
                  <a:pt x="132" y="516"/>
                  <a:pt x="117" y="516"/>
                  <a:pt x="117" y="530"/>
                </a:cubicBezTo>
                <a:cubicBezTo>
                  <a:pt x="117" y="545"/>
                  <a:pt x="132" y="545"/>
                  <a:pt x="132" y="545"/>
                </a:cubicBezTo>
                <a:cubicBezTo>
                  <a:pt x="485" y="545"/>
                  <a:pt x="485" y="545"/>
                  <a:pt x="485" y="545"/>
                </a:cubicBezTo>
                <a:cubicBezTo>
                  <a:pt x="500" y="545"/>
                  <a:pt x="515" y="545"/>
                  <a:pt x="515" y="530"/>
                </a:cubicBezTo>
                <a:cubicBezTo>
                  <a:pt x="515" y="516"/>
                  <a:pt x="500" y="516"/>
                  <a:pt x="485" y="516"/>
                </a:cubicBezTo>
                <a:close/>
                <a:moveTo>
                  <a:pt x="544" y="0"/>
                </a:moveTo>
                <a:lnTo>
                  <a:pt x="544" y="0"/>
                </a:lnTo>
                <a:cubicBezTo>
                  <a:pt x="73" y="0"/>
                  <a:pt x="73" y="0"/>
                  <a:pt x="73" y="0"/>
                </a:cubicBezTo>
                <a:cubicBezTo>
                  <a:pt x="29" y="0"/>
                  <a:pt x="0" y="30"/>
                  <a:pt x="0" y="74"/>
                </a:cubicBezTo>
                <a:cubicBezTo>
                  <a:pt x="0" y="545"/>
                  <a:pt x="0" y="545"/>
                  <a:pt x="0" y="545"/>
                </a:cubicBezTo>
                <a:cubicBezTo>
                  <a:pt x="0" y="589"/>
                  <a:pt x="29" y="634"/>
                  <a:pt x="73" y="634"/>
                </a:cubicBezTo>
                <a:cubicBezTo>
                  <a:pt x="544" y="634"/>
                  <a:pt x="544" y="634"/>
                  <a:pt x="544" y="634"/>
                </a:cubicBezTo>
                <a:cubicBezTo>
                  <a:pt x="588" y="634"/>
                  <a:pt x="633" y="589"/>
                  <a:pt x="633" y="545"/>
                </a:cubicBezTo>
                <a:cubicBezTo>
                  <a:pt x="633" y="74"/>
                  <a:pt x="633" y="74"/>
                  <a:pt x="633" y="74"/>
                </a:cubicBezTo>
                <a:cubicBezTo>
                  <a:pt x="633" y="30"/>
                  <a:pt x="588" y="0"/>
                  <a:pt x="544" y="0"/>
                </a:cubicBezTo>
                <a:close/>
                <a:moveTo>
                  <a:pt x="588" y="545"/>
                </a:moveTo>
                <a:lnTo>
                  <a:pt x="588" y="545"/>
                </a:lnTo>
                <a:cubicBezTo>
                  <a:pt x="588" y="575"/>
                  <a:pt x="574" y="589"/>
                  <a:pt x="544" y="589"/>
                </a:cubicBezTo>
                <a:cubicBezTo>
                  <a:pt x="73" y="589"/>
                  <a:pt x="73" y="589"/>
                  <a:pt x="73" y="589"/>
                </a:cubicBezTo>
                <a:cubicBezTo>
                  <a:pt x="58" y="589"/>
                  <a:pt x="44" y="575"/>
                  <a:pt x="44" y="545"/>
                </a:cubicBezTo>
                <a:cubicBezTo>
                  <a:pt x="44" y="74"/>
                  <a:pt x="44" y="74"/>
                  <a:pt x="44" y="74"/>
                </a:cubicBezTo>
                <a:cubicBezTo>
                  <a:pt x="44" y="59"/>
                  <a:pt x="58" y="45"/>
                  <a:pt x="73" y="45"/>
                </a:cubicBezTo>
                <a:cubicBezTo>
                  <a:pt x="544" y="45"/>
                  <a:pt x="544" y="45"/>
                  <a:pt x="544" y="45"/>
                </a:cubicBezTo>
                <a:cubicBezTo>
                  <a:pt x="574" y="45"/>
                  <a:pt x="588" y="59"/>
                  <a:pt x="588" y="74"/>
                </a:cubicBezTo>
                <a:lnTo>
                  <a:pt x="588" y="545"/>
                </a:lnTo>
                <a:close/>
              </a:path>
            </a:pathLst>
          </a:custGeom>
          <a:solidFill>
            <a:schemeClr val="tx1">
              <a:lumMod val="75000"/>
              <a:lumOff val="25000"/>
            </a:schemeClr>
          </a:solidFill>
          <a:ln>
            <a:noFill/>
          </a:ln>
          <a:effectLst/>
          <a:extLst/>
        </p:spPr>
        <p:txBody>
          <a:bodyPr wrap="none" anchor="ctr"/>
          <a:lstStyle/>
          <a:p>
            <a:endParaRPr lang="en-US" sz="2700"/>
          </a:p>
        </p:txBody>
      </p:sp>
      <p:sp>
        <p:nvSpPr>
          <p:cNvPr id="92" name="Freeform 91"/>
          <p:cNvSpPr>
            <a:spLocks noChangeArrowheads="1"/>
          </p:cNvSpPr>
          <p:nvPr/>
        </p:nvSpPr>
        <p:spPr bwMode="auto">
          <a:xfrm>
            <a:off x="1346714" y="4923213"/>
            <a:ext cx="290386" cy="299028"/>
          </a:xfrm>
          <a:custGeom>
            <a:avLst/>
            <a:gdLst>
              <a:gd name="T0" fmla="*/ 211232 w 619"/>
              <a:gd name="T1" fmla="*/ 42471 h 635"/>
              <a:gd name="T2" fmla="*/ 158155 w 619"/>
              <a:gd name="T3" fmla="*/ 26634 h 635"/>
              <a:gd name="T4" fmla="*/ 110816 w 619"/>
              <a:gd name="T5" fmla="*/ 10798 h 635"/>
              <a:gd name="T6" fmla="*/ 63477 w 619"/>
              <a:gd name="T7" fmla="*/ 26634 h 635"/>
              <a:gd name="T8" fmla="*/ 10400 w 619"/>
              <a:gd name="T9" fmla="*/ 42471 h 635"/>
              <a:gd name="T10" fmla="*/ 0 w 619"/>
              <a:gd name="T11" fmla="*/ 69105 h 635"/>
              <a:gd name="T12" fmla="*/ 10400 w 619"/>
              <a:gd name="T13" fmla="*/ 196157 h 635"/>
              <a:gd name="T14" fmla="*/ 179314 w 619"/>
              <a:gd name="T15" fmla="*/ 228190 h 635"/>
              <a:gd name="T16" fmla="*/ 211232 w 619"/>
              <a:gd name="T17" fmla="*/ 84941 h 635"/>
              <a:gd name="T18" fmla="*/ 221632 w 619"/>
              <a:gd name="T19" fmla="*/ 58667 h 635"/>
              <a:gd name="T20" fmla="*/ 131975 w 619"/>
              <a:gd name="T21" fmla="*/ 16196 h 635"/>
              <a:gd name="T22" fmla="*/ 147755 w 619"/>
              <a:gd name="T23" fmla="*/ 26634 h 635"/>
              <a:gd name="T24" fmla="*/ 116196 w 619"/>
              <a:gd name="T25" fmla="*/ 26634 h 635"/>
              <a:gd name="T26" fmla="*/ 89657 w 619"/>
              <a:gd name="T27" fmla="*/ 16196 h 635"/>
              <a:gd name="T28" fmla="*/ 105437 w 619"/>
              <a:gd name="T29" fmla="*/ 26634 h 635"/>
              <a:gd name="T30" fmla="*/ 73877 w 619"/>
              <a:gd name="T31" fmla="*/ 26634 h 635"/>
              <a:gd name="T32" fmla="*/ 105437 w 619"/>
              <a:gd name="T33" fmla="*/ 211994 h 635"/>
              <a:gd name="T34" fmla="*/ 42318 w 619"/>
              <a:gd name="T35" fmla="*/ 211994 h 635"/>
              <a:gd name="T36" fmla="*/ 26180 w 619"/>
              <a:gd name="T37" fmla="*/ 153686 h 635"/>
              <a:gd name="T38" fmla="*/ 105437 w 619"/>
              <a:gd name="T39" fmla="*/ 211994 h 635"/>
              <a:gd name="T40" fmla="*/ 105437 w 619"/>
              <a:gd name="T41" fmla="*/ 143249 h 635"/>
              <a:gd name="T42" fmla="*/ 26180 w 619"/>
              <a:gd name="T43" fmla="*/ 84941 h 635"/>
              <a:gd name="T44" fmla="*/ 105437 w 619"/>
              <a:gd name="T45" fmla="*/ 143249 h 635"/>
              <a:gd name="T46" fmla="*/ 195094 w 619"/>
              <a:gd name="T47" fmla="*/ 196157 h 635"/>
              <a:gd name="T48" fmla="*/ 116196 w 619"/>
              <a:gd name="T49" fmla="*/ 211994 h 635"/>
              <a:gd name="T50" fmla="*/ 195094 w 619"/>
              <a:gd name="T51" fmla="*/ 153686 h 635"/>
              <a:gd name="T52" fmla="*/ 195094 w 619"/>
              <a:gd name="T53" fmla="*/ 143249 h 635"/>
              <a:gd name="T54" fmla="*/ 116196 w 619"/>
              <a:gd name="T55" fmla="*/ 143249 h 635"/>
              <a:gd name="T56" fmla="*/ 195094 w 619"/>
              <a:gd name="T57" fmla="*/ 84941 h 635"/>
              <a:gd name="T58" fmla="*/ 200473 w 619"/>
              <a:gd name="T59" fmla="*/ 69105 h 635"/>
              <a:gd name="T60" fmla="*/ 21159 w 619"/>
              <a:gd name="T61" fmla="*/ 69105 h 635"/>
              <a:gd name="T62" fmla="*/ 21159 w 619"/>
              <a:gd name="T63" fmla="*/ 58667 h 635"/>
              <a:gd name="T64" fmla="*/ 211232 w 619"/>
              <a:gd name="T65" fmla="*/ 63706 h 6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19" h="635">
                <a:moveTo>
                  <a:pt x="589" y="118"/>
                </a:moveTo>
                <a:lnTo>
                  <a:pt x="589" y="118"/>
                </a:lnTo>
                <a:cubicBezTo>
                  <a:pt x="441" y="118"/>
                  <a:pt x="441" y="118"/>
                  <a:pt x="441" y="118"/>
                </a:cubicBezTo>
                <a:cubicBezTo>
                  <a:pt x="441" y="104"/>
                  <a:pt x="441" y="89"/>
                  <a:pt x="441" y="74"/>
                </a:cubicBezTo>
                <a:cubicBezTo>
                  <a:pt x="441" y="30"/>
                  <a:pt x="412" y="0"/>
                  <a:pt x="368" y="0"/>
                </a:cubicBezTo>
                <a:cubicBezTo>
                  <a:pt x="339" y="0"/>
                  <a:pt x="324" y="15"/>
                  <a:pt x="309" y="30"/>
                </a:cubicBezTo>
                <a:cubicBezTo>
                  <a:pt x="294" y="15"/>
                  <a:pt x="280" y="0"/>
                  <a:pt x="250" y="0"/>
                </a:cubicBezTo>
                <a:cubicBezTo>
                  <a:pt x="206" y="0"/>
                  <a:pt x="177" y="30"/>
                  <a:pt x="177" y="74"/>
                </a:cubicBezTo>
                <a:cubicBezTo>
                  <a:pt x="177" y="89"/>
                  <a:pt x="177" y="104"/>
                  <a:pt x="177" y="118"/>
                </a:cubicBezTo>
                <a:cubicBezTo>
                  <a:pt x="29" y="118"/>
                  <a:pt x="29" y="118"/>
                  <a:pt x="29" y="118"/>
                </a:cubicBezTo>
                <a:cubicBezTo>
                  <a:pt x="15" y="118"/>
                  <a:pt x="0" y="133"/>
                  <a:pt x="0" y="163"/>
                </a:cubicBezTo>
                <a:cubicBezTo>
                  <a:pt x="0" y="192"/>
                  <a:pt x="0" y="192"/>
                  <a:pt x="0" y="192"/>
                </a:cubicBezTo>
                <a:cubicBezTo>
                  <a:pt x="0" y="221"/>
                  <a:pt x="15" y="236"/>
                  <a:pt x="29" y="236"/>
                </a:cubicBezTo>
                <a:cubicBezTo>
                  <a:pt x="29" y="545"/>
                  <a:pt x="29" y="545"/>
                  <a:pt x="29" y="545"/>
                </a:cubicBezTo>
                <a:cubicBezTo>
                  <a:pt x="29" y="589"/>
                  <a:pt x="73" y="634"/>
                  <a:pt x="118" y="634"/>
                </a:cubicBezTo>
                <a:cubicBezTo>
                  <a:pt x="500" y="634"/>
                  <a:pt x="500" y="634"/>
                  <a:pt x="500" y="634"/>
                </a:cubicBezTo>
                <a:cubicBezTo>
                  <a:pt x="544" y="634"/>
                  <a:pt x="589" y="589"/>
                  <a:pt x="589" y="545"/>
                </a:cubicBezTo>
                <a:cubicBezTo>
                  <a:pt x="589" y="236"/>
                  <a:pt x="589" y="236"/>
                  <a:pt x="589" y="236"/>
                </a:cubicBezTo>
                <a:cubicBezTo>
                  <a:pt x="603" y="236"/>
                  <a:pt x="618" y="221"/>
                  <a:pt x="618" y="192"/>
                </a:cubicBezTo>
                <a:cubicBezTo>
                  <a:pt x="618" y="163"/>
                  <a:pt x="618" y="163"/>
                  <a:pt x="618" y="163"/>
                </a:cubicBezTo>
                <a:cubicBezTo>
                  <a:pt x="618" y="133"/>
                  <a:pt x="603" y="118"/>
                  <a:pt x="589" y="118"/>
                </a:cubicBezTo>
                <a:close/>
                <a:moveTo>
                  <a:pt x="368" y="45"/>
                </a:moveTo>
                <a:lnTo>
                  <a:pt x="368" y="45"/>
                </a:lnTo>
                <a:cubicBezTo>
                  <a:pt x="382" y="45"/>
                  <a:pt x="412" y="59"/>
                  <a:pt x="412" y="74"/>
                </a:cubicBezTo>
                <a:cubicBezTo>
                  <a:pt x="412" y="104"/>
                  <a:pt x="382" y="118"/>
                  <a:pt x="368" y="118"/>
                </a:cubicBezTo>
                <a:cubicBezTo>
                  <a:pt x="353" y="118"/>
                  <a:pt x="324" y="104"/>
                  <a:pt x="324" y="74"/>
                </a:cubicBezTo>
                <a:cubicBezTo>
                  <a:pt x="324" y="59"/>
                  <a:pt x="353" y="45"/>
                  <a:pt x="368" y="45"/>
                </a:cubicBezTo>
                <a:close/>
                <a:moveTo>
                  <a:pt x="250" y="45"/>
                </a:moveTo>
                <a:lnTo>
                  <a:pt x="250" y="45"/>
                </a:lnTo>
                <a:cubicBezTo>
                  <a:pt x="265" y="45"/>
                  <a:pt x="294" y="59"/>
                  <a:pt x="294" y="74"/>
                </a:cubicBezTo>
                <a:cubicBezTo>
                  <a:pt x="294" y="104"/>
                  <a:pt x="265" y="118"/>
                  <a:pt x="250" y="118"/>
                </a:cubicBezTo>
                <a:cubicBezTo>
                  <a:pt x="235" y="118"/>
                  <a:pt x="206" y="104"/>
                  <a:pt x="206" y="74"/>
                </a:cubicBezTo>
                <a:cubicBezTo>
                  <a:pt x="206" y="59"/>
                  <a:pt x="235" y="45"/>
                  <a:pt x="250" y="45"/>
                </a:cubicBezTo>
                <a:close/>
                <a:moveTo>
                  <a:pt x="294" y="589"/>
                </a:moveTo>
                <a:lnTo>
                  <a:pt x="294" y="589"/>
                </a:lnTo>
                <a:cubicBezTo>
                  <a:pt x="118" y="589"/>
                  <a:pt x="118" y="589"/>
                  <a:pt x="118" y="589"/>
                </a:cubicBezTo>
                <a:cubicBezTo>
                  <a:pt x="88" y="589"/>
                  <a:pt x="73" y="575"/>
                  <a:pt x="73" y="545"/>
                </a:cubicBezTo>
                <a:cubicBezTo>
                  <a:pt x="73" y="427"/>
                  <a:pt x="73" y="427"/>
                  <a:pt x="73" y="427"/>
                </a:cubicBezTo>
                <a:cubicBezTo>
                  <a:pt x="294" y="427"/>
                  <a:pt x="294" y="427"/>
                  <a:pt x="294" y="427"/>
                </a:cubicBezTo>
                <a:lnTo>
                  <a:pt x="294" y="589"/>
                </a:lnTo>
                <a:close/>
                <a:moveTo>
                  <a:pt x="294" y="398"/>
                </a:moveTo>
                <a:lnTo>
                  <a:pt x="294" y="398"/>
                </a:lnTo>
                <a:cubicBezTo>
                  <a:pt x="73" y="398"/>
                  <a:pt x="73" y="398"/>
                  <a:pt x="73" y="398"/>
                </a:cubicBezTo>
                <a:cubicBezTo>
                  <a:pt x="73" y="236"/>
                  <a:pt x="73" y="236"/>
                  <a:pt x="73" y="236"/>
                </a:cubicBezTo>
                <a:cubicBezTo>
                  <a:pt x="294" y="236"/>
                  <a:pt x="294" y="236"/>
                  <a:pt x="294" y="236"/>
                </a:cubicBezTo>
                <a:lnTo>
                  <a:pt x="294" y="398"/>
                </a:lnTo>
                <a:close/>
                <a:moveTo>
                  <a:pt x="544" y="545"/>
                </a:moveTo>
                <a:lnTo>
                  <a:pt x="544" y="545"/>
                </a:lnTo>
                <a:cubicBezTo>
                  <a:pt x="544" y="575"/>
                  <a:pt x="530" y="589"/>
                  <a:pt x="500" y="589"/>
                </a:cubicBezTo>
                <a:cubicBezTo>
                  <a:pt x="324" y="589"/>
                  <a:pt x="324" y="589"/>
                  <a:pt x="324" y="589"/>
                </a:cubicBezTo>
                <a:cubicBezTo>
                  <a:pt x="324" y="427"/>
                  <a:pt x="324" y="427"/>
                  <a:pt x="324" y="427"/>
                </a:cubicBezTo>
                <a:cubicBezTo>
                  <a:pt x="544" y="427"/>
                  <a:pt x="544" y="427"/>
                  <a:pt x="544" y="427"/>
                </a:cubicBezTo>
                <a:lnTo>
                  <a:pt x="544" y="545"/>
                </a:lnTo>
                <a:close/>
                <a:moveTo>
                  <a:pt x="544" y="398"/>
                </a:moveTo>
                <a:lnTo>
                  <a:pt x="544" y="398"/>
                </a:lnTo>
                <a:cubicBezTo>
                  <a:pt x="324" y="398"/>
                  <a:pt x="324" y="398"/>
                  <a:pt x="324" y="398"/>
                </a:cubicBezTo>
                <a:cubicBezTo>
                  <a:pt x="324" y="236"/>
                  <a:pt x="324" y="236"/>
                  <a:pt x="324" y="236"/>
                </a:cubicBezTo>
                <a:cubicBezTo>
                  <a:pt x="544" y="236"/>
                  <a:pt x="544" y="236"/>
                  <a:pt x="544" y="236"/>
                </a:cubicBezTo>
                <a:lnTo>
                  <a:pt x="544" y="398"/>
                </a:lnTo>
                <a:close/>
                <a:moveTo>
                  <a:pt x="559" y="192"/>
                </a:moveTo>
                <a:lnTo>
                  <a:pt x="559" y="192"/>
                </a:lnTo>
                <a:cubicBezTo>
                  <a:pt x="59" y="192"/>
                  <a:pt x="59" y="192"/>
                  <a:pt x="59" y="192"/>
                </a:cubicBezTo>
                <a:cubicBezTo>
                  <a:pt x="44" y="192"/>
                  <a:pt x="29" y="192"/>
                  <a:pt x="29" y="177"/>
                </a:cubicBezTo>
                <a:cubicBezTo>
                  <a:pt x="29" y="163"/>
                  <a:pt x="44" y="163"/>
                  <a:pt x="59" y="163"/>
                </a:cubicBezTo>
                <a:cubicBezTo>
                  <a:pt x="559" y="163"/>
                  <a:pt x="559" y="163"/>
                  <a:pt x="559" y="163"/>
                </a:cubicBezTo>
                <a:cubicBezTo>
                  <a:pt x="574" y="163"/>
                  <a:pt x="589" y="163"/>
                  <a:pt x="589" y="177"/>
                </a:cubicBezTo>
                <a:cubicBezTo>
                  <a:pt x="589" y="192"/>
                  <a:pt x="574" y="192"/>
                  <a:pt x="559" y="192"/>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93" name="Freeform 92"/>
          <p:cNvSpPr>
            <a:spLocks noChangeArrowheads="1"/>
          </p:cNvSpPr>
          <p:nvPr/>
        </p:nvSpPr>
        <p:spPr bwMode="auto">
          <a:xfrm>
            <a:off x="5705955" y="4442695"/>
            <a:ext cx="222976" cy="292114"/>
          </a:xfrm>
          <a:custGeom>
            <a:avLst/>
            <a:gdLst>
              <a:gd name="T0" fmla="*/ 143373 w 472"/>
              <a:gd name="T1" fmla="*/ 26330 h 619"/>
              <a:gd name="T2" fmla="*/ 143373 w 472"/>
              <a:gd name="T3" fmla="*/ 26330 h 619"/>
              <a:gd name="T4" fmla="*/ 127482 w 472"/>
              <a:gd name="T5" fmla="*/ 26330 h 619"/>
              <a:gd name="T6" fmla="*/ 84868 w 472"/>
              <a:gd name="T7" fmla="*/ 0 h 619"/>
              <a:gd name="T8" fmla="*/ 42253 w 472"/>
              <a:gd name="T9" fmla="*/ 26330 h 619"/>
              <a:gd name="T10" fmla="*/ 26363 w 472"/>
              <a:gd name="T11" fmla="*/ 26330 h 619"/>
              <a:gd name="T12" fmla="*/ 0 w 472"/>
              <a:gd name="T13" fmla="*/ 53021 h 619"/>
              <a:gd name="T14" fmla="*/ 0 w 472"/>
              <a:gd name="T15" fmla="*/ 196214 h 619"/>
              <a:gd name="T16" fmla="*/ 26363 w 472"/>
              <a:gd name="T17" fmla="*/ 222904 h 619"/>
              <a:gd name="T18" fmla="*/ 143373 w 472"/>
              <a:gd name="T19" fmla="*/ 222904 h 619"/>
              <a:gd name="T20" fmla="*/ 170097 w 472"/>
              <a:gd name="T21" fmla="*/ 196214 h 619"/>
              <a:gd name="T22" fmla="*/ 170097 w 472"/>
              <a:gd name="T23" fmla="*/ 53021 h 619"/>
              <a:gd name="T24" fmla="*/ 143373 w 472"/>
              <a:gd name="T25" fmla="*/ 26330 h 619"/>
              <a:gd name="T26" fmla="*/ 84868 w 472"/>
              <a:gd name="T27" fmla="*/ 10460 h 619"/>
              <a:gd name="T28" fmla="*/ 84868 w 472"/>
              <a:gd name="T29" fmla="*/ 10460 h 619"/>
              <a:gd name="T30" fmla="*/ 111592 w 472"/>
              <a:gd name="T31" fmla="*/ 26330 h 619"/>
              <a:gd name="T32" fmla="*/ 58505 w 472"/>
              <a:gd name="T33" fmla="*/ 26330 h 619"/>
              <a:gd name="T34" fmla="*/ 84868 w 472"/>
              <a:gd name="T35" fmla="*/ 10460 h 619"/>
              <a:gd name="T36" fmla="*/ 153846 w 472"/>
              <a:gd name="T37" fmla="*/ 196214 h 619"/>
              <a:gd name="T38" fmla="*/ 153846 w 472"/>
              <a:gd name="T39" fmla="*/ 196214 h 619"/>
              <a:gd name="T40" fmla="*/ 143373 w 472"/>
              <a:gd name="T41" fmla="*/ 212444 h 619"/>
              <a:gd name="T42" fmla="*/ 26363 w 472"/>
              <a:gd name="T43" fmla="*/ 212444 h 619"/>
              <a:gd name="T44" fmla="*/ 15890 w 472"/>
              <a:gd name="T45" fmla="*/ 196214 h 619"/>
              <a:gd name="T46" fmla="*/ 15890 w 472"/>
              <a:gd name="T47" fmla="*/ 180343 h 619"/>
              <a:gd name="T48" fmla="*/ 153846 w 472"/>
              <a:gd name="T49" fmla="*/ 180343 h 619"/>
              <a:gd name="T50" fmla="*/ 153846 w 472"/>
              <a:gd name="T51" fmla="*/ 196214 h 619"/>
              <a:gd name="T52" fmla="*/ 153846 w 472"/>
              <a:gd name="T53" fmla="*/ 169883 h 619"/>
              <a:gd name="T54" fmla="*/ 153846 w 472"/>
              <a:gd name="T55" fmla="*/ 169883 h 619"/>
              <a:gd name="T56" fmla="*/ 15890 w 472"/>
              <a:gd name="T57" fmla="*/ 169883 h 619"/>
              <a:gd name="T58" fmla="*/ 15890 w 472"/>
              <a:gd name="T59" fmla="*/ 53021 h 619"/>
              <a:gd name="T60" fmla="*/ 26363 w 472"/>
              <a:gd name="T61" fmla="*/ 42561 h 619"/>
              <a:gd name="T62" fmla="*/ 42253 w 472"/>
              <a:gd name="T63" fmla="*/ 42561 h 619"/>
              <a:gd name="T64" fmla="*/ 42253 w 472"/>
              <a:gd name="T65" fmla="*/ 84761 h 619"/>
              <a:gd name="T66" fmla="*/ 58505 w 472"/>
              <a:gd name="T67" fmla="*/ 84761 h 619"/>
              <a:gd name="T68" fmla="*/ 58505 w 472"/>
              <a:gd name="T69" fmla="*/ 42561 h 619"/>
              <a:gd name="T70" fmla="*/ 111592 w 472"/>
              <a:gd name="T71" fmla="*/ 42561 h 619"/>
              <a:gd name="T72" fmla="*/ 111592 w 472"/>
              <a:gd name="T73" fmla="*/ 84761 h 619"/>
              <a:gd name="T74" fmla="*/ 127482 w 472"/>
              <a:gd name="T75" fmla="*/ 84761 h 619"/>
              <a:gd name="T76" fmla="*/ 127482 w 472"/>
              <a:gd name="T77" fmla="*/ 42561 h 619"/>
              <a:gd name="T78" fmla="*/ 143373 w 472"/>
              <a:gd name="T79" fmla="*/ 42561 h 619"/>
              <a:gd name="T80" fmla="*/ 153846 w 472"/>
              <a:gd name="T81" fmla="*/ 53021 h 619"/>
              <a:gd name="T82" fmla="*/ 153846 w 472"/>
              <a:gd name="T83" fmla="*/ 169883 h 6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72" h="619">
                <a:moveTo>
                  <a:pt x="397" y="73"/>
                </a:moveTo>
                <a:lnTo>
                  <a:pt x="397" y="73"/>
                </a:lnTo>
                <a:cubicBezTo>
                  <a:pt x="353" y="73"/>
                  <a:pt x="353" y="73"/>
                  <a:pt x="353" y="73"/>
                </a:cubicBezTo>
                <a:cubicBezTo>
                  <a:pt x="353" y="29"/>
                  <a:pt x="294" y="0"/>
                  <a:pt x="235" y="0"/>
                </a:cubicBezTo>
                <a:cubicBezTo>
                  <a:pt x="176" y="0"/>
                  <a:pt x="117" y="29"/>
                  <a:pt x="117" y="73"/>
                </a:cubicBezTo>
                <a:cubicBezTo>
                  <a:pt x="73" y="73"/>
                  <a:pt x="73" y="73"/>
                  <a:pt x="73" y="73"/>
                </a:cubicBezTo>
                <a:cubicBezTo>
                  <a:pt x="29" y="73"/>
                  <a:pt x="0" y="103"/>
                  <a:pt x="0" y="147"/>
                </a:cubicBezTo>
                <a:cubicBezTo>
                  <a:pt x="0" y="544"/>
                  <a:pt x="0" y="544"/>
                  <a:pt x="0" y="544"/>
                </a:cubicBezTo>
                <a:cubicBezTo>
                  <a:pt x="0" y="589"/>
                  <a:pt x="29" y="618"/>
                  <a:pt x="73" y="618"/>
                </a:cubicBezTo>
                <a:cubicBezTo>
                  <a:pt x="397" y="618"/>
                  <a:pt x="397" y="618"/>
                  <a:pt x="397" y="618"/>
                </a:cubicBezTo>
                <a:cubicBezTo>
                  <a:pt x="441" y="618"/>
                  <a:pt x="471" y="589"/>
                  <a:pt x="471" y="544"/>
                </a:cubicBezTo>
                <a:cubicBezTo>
                  <a:pt x="471" y="147"/>
                  <a:pt x="471" y="147"/>
                  <a:pt x="471" y="147"/>
                </a:cubicBezTo>
                <a:cubicBezTo>
                  <a:pt x="471" y="103"/>
                  <a:pt x="441" y="73"/>
                  <a:pt x="397" y="73"/>
                </a:cubicBezTo>
                <a:close/>
                <a:moveTo>
                  <a:pt x="235" y="29"/>
                </a:moveTo>
                <a:lnTo>
                  <a:pt x="235" y="29"/>
                </a:lnTo>
                <a:cubicBezTo>
                  <a:pt x="279" y="29"/>
                  <a:pt x="309" y="44"/>
                  <a:pt x="309" y="73"/>
                </a:cubicBezTo>
                <a:cubicBezTo>
                  <a:pt x="162" y="73"/>
                  <a:pt x="162" y="73"/>
                  <a:pt x="162" y="73"/>
                </a:cubicBezTo>
                <a:cubicBezTo>
                  <a:pt x="162" y="44"/>
                  <a:pt x="191" y="29"/>
                  <a:pt x="235" y="29"/>
                </a:cubicBezTo>
                <a:close/>
                <a:moveTo>
                  <a:pt x="426" y="544"/>
                </a:moveTo>
                <a:lnTo>
                  <a:pt x="426" y="544"/>
                </a:lnTo>
                <a:cubicBezTo>
                  <a:pt x="426" y="559"/>
                  <a:pt x="412" y="589"/>
                  <a:pt x="397" y="589"/>
                </a:cubicBezTo>
                <a:cubicBezTo>
                  <a:pt x="73" y="589"/>
                  <a:pt x="73" y="589"/>
                  <a:pt x="73" y="589"/>
                </a:cubicBezTo>
                <a:cubicBezTo>
                  <a:pt x="58" y="589"/>
                  <a:pt x="44" y="559"/>
                  <a:pt x="44" y="544"/>
                </a:cubicBezTo>
                <a:cubicBezTo>
                  <a:pt x="44" y="500"/>
                  <a:pt x="44" y="500"/>
                  <a:pt x="44" y="500"/>
                </a:cubicBezTo>
                <a:cubicBezTo>
                  <a:pt x="426" y="500"/>
                  <a:pt x="426" y="500"/>
                  <a:pt x="426" y="500"/>
                </a:cubicBezTo>
                <a:lnTo>
                  <a:pt x="426" y="544"/>
                </a:lnTo>
                <a:close/>
                <a:moveTo>
                  <a:pt x="426" y="471"/>
                </a:moveTo>
                <a:lnTo>
                  <a:pt x="426" y="471"/>
                </a:lnTo>
                <a:cubicBezTo>
                  <a:pt x="44" y="471"/>
                  <a:pt x="44" y="471"/>
                  <a:pt x="44" y="471"/>
                </a:cubicBezTo>
                <a:cubicBezTo>
                  <a:pt x="44" y="147"/>
                  <a:pt x="44" y="147"/>
                  <a:pt x="44" y="147"/>
                </a:cubicBezTo>
                <a:cubicBezTo>
                  <a:pt x="44" y="132"/>
                  <a:pt x="58" y="118"/>
                  <a:pt x="73" y="118"/>
                </a:cubicBezTo>
                <a:cubicBezTo>
                  <a:pt x="117" y="118"/>
                  <a:pt x="117" y="118"/>
                  <a:pt x="117" y="118"/>
                </a:cubicBezTo>
                <a:cubicBezTo>
                  <a:pt x="117" y="235"/>
                  <a:pt x="117" y="235"/>
                  <a:pt x="117" y="235"/>
                </a:cubicBezTo>
                <a:cubicBezTo>
                  <a:pt x="162" y="235"/>
                  <a:pt x="162" y="235"/>
                  <a:pt x="162" y="235"/>
                </a:cubicBezTo>
                <a:cubicBezTo>
                  <a:pt x="162" y="118"/>
                  <a:pt x="162" y="118"/>
                  <a:pt x="162" y="118"/>
                </a:cubicBezTo>
                <a:cubicBezTo>
                  <a:pt x="309" y="118"/>
                  <a:pt x="309" y="118"/>
                  <a:pt x="309" y="118"/>
                </a:cubicBezTo>
                <a:cubicBezTo>
                  <a:pt x="309" y="235"/>
                  <a:pt x="309" y="235"/>
                  <a:pt x="309" y="235"/>
                </a:cubicBezTo>
                <a:cubicBezTo>
                  <a:pt x="353" y="235"/>
                  <a:pt x="353" y="235"/>
                  <a:pt x="353" y="235"/>
                </a:cubicBezTo>
                <a:cubicBezTo>
                  <a:pt x="353" y="118"/>
                  <a:pt x="353" y="118"/>
                  <a:pt x="353" y="118"/>
                </a:cubicBezTo>
                <a:cubicBezTo>
                  <a:pt x="397" y="118"/>
                  <a:pt x="397" y="118"/>
                  <a:pt x="397" y="118"/>
                </a:cubicBezTo>
                <a:cubicBezTo>
                  <a:pt x="412" y="118"/>
                  <a:pt x="426" y="132"/>
                  <a:pt x="426" y="147"/>
                </a:cubicBezTo>
                <a:lnTo>
                  <a:pt x="426" y="471"/>
                </a:lnTo>
                <a:close/>
              </a:path>
            </a:pathLst>
          </a:custGeom>
          <a:solidFill>
            <a:schemeClr val="tx1">
              <a:lumMod val="75000"/>
              <a:lumOff val="25000"/>
            </a:schemeClr>
          </a:solidFill>
          <a:ln>
            <a:noFill/>
          </a:ln>
          <a:effectLst/>
          <a:extLst/>
        </p:spPr>
        <p:txBody>
          <a:bodyPr wrap="none" anchor="ctr"/>
          <a:lstStyle/>
          <a:p>
            <a:endParaRPr lang="en-US" sz="2700"/>
          </a:p>
        </p:txBody>
      </p:sp>
      <p:sp>
        <p:nvSpPr>
          <p:cNvPr id="94" name="Freeform 93"/>
          <p:cNvSpPr>
            <a:spLocks noChangeArrowheads="1"/>
          </p:cNvSpPr>
          <p:nvPr/>
        </p:nvSpPr>
        <p:spPr bwMode="auto">
          <a:xfrm>
            <a:off x="5187411" y="4442695"/>
            <a:ext cx="299029" cy="292114"/>
          </a:xfrm>
          <a:custGeom>
            <a:avLst/>
            <a:gdLst>
              <a:gd name="T0" fmla="*/ 42547 w 634"/>
              <a:gd name="T1" fmla="*/ 196214 h 619"/>
              <a:gd name="T2" fmla="*/ 42547 w 634"/>
              <a:gd name="T3" fmla="*/ 196214 h 619"/>
              <a:gd name="T4" fmla="*/ 74637 w 634"/>
              <a:gd name="T5" fmla="*/ 222904 h 619"/>
              <a:gd name="T6" fmla="*/ 100958 w 634"/>
              <a:gd name="T7" fmla="*/ 196214 h 619"/>
              <a:gd name="T8" fmla="*/ 74637 w 634"/>
              <a:gd name="T9" fmla="*/ 169883 h 619"/>
              <a:gd name="T10" fmla="*/ 42547 w 634"/>
              <a:gd name="T11" fmla="*/ 196214 h 619"/>
              <a:gd name="T12" fmla="*/ 74637 w 634"/>
              <a:gd name="T13" fmla="*/ 180343 h 619"/>
              <a:gd name="T14" fmla="*/ 74637 w 634"/>
              <a:gd name="T15" fmla="*/ 180343 h 619"/>
              <a:gd name="T16" fmla="*/ 85093 w 634"/>
              <a:gd name="T17" fmla="*/ 196214 h 619"/>
              <a:gd name="T18" fmla="*/ 74637 w 634"/>
              <a:gd name="T19" fmla="*/ 212444 h 619"/>
              <a:gd name="T20" fmla="*/ 58411 w 634"/>
              <a:gd name="T21" fmla="*/ 196214 h 619"/>
              <a:gd name="T22" fmla="*/ 74637 w 634"/>
              <a:gd name="T23" fmla="*/ 180343 h 619"/>
              <a:gd name="T24" fmla="*/ 58411 w 634"/>
              <a:gd name="T25" fmla="*/ 154013 h 619"/>
              <a:gd name="T26" fmla="*/ 58411 w 634"/>
              <a:gd name="T27" fmla="*/ 154013 h 619"/>
              <a:gd name="T28" fmla="*/ 42547 w 634"/>
              <a:gd name="T29" fmla="*/ 137782 h 619"/>
              <a:gd name="T30" fmla="*/ 207325 w 634"/>
              <a:gd name="T31" fmla="*/ 127322 h 619"/>
              <a:gd name="T32" fmla="*/ 228237 w 634"/>
              <a:gd name="T33" fmla="*/ 31740 h 619"/>
              <a:gd name="T34" fmla="*/ 223190 w 634"/>
              <a:gd name="T35" fmla="*/ 26330 h 619"/>
              <a:gd name="T36" fmla="*/ 42547 w 634"/>
              <a:gd name="T37" fmla="*/ 26330 h 619"/>
              <a:gd name="T38" fmla="*/ 42547 w 634"/>
              <a:gd name="T39" fmla="*/ 10460 h 619"/>
              <a:gd name="T40" fmla="*/ 53364 w 634"/>
              <a:gd name="T41" fmla="*/ 10460 h 619"/>
              <a:gd name="T42" fmla="*/ 58411 w 634"/>
              <a:gd name="T43" fmla="*/ 5050 h 619"/>
              <a:gd name="T44" fmla="*/ 53364 w 634"/>
              <a:gd name="T45" fmla="*/ 0 h 619"/>
              <a:gd name="T46" fmla="*/ 10817 w 634"/>
              <a:gd name="T47" fmla="*/ 0 h 619"/>
              <a:gd name="T48" fmla="*/ 0 w 634"/>
              <a:gd name="T49" fmla="*/ 5050 h 619"/>
              <a:gd name="T50" fmla="*/ 10817 w 634"/>
              <a:gd name="T51" fmla="*/ 10460 h 619"/>
              <a:gd name="T52" fmla="*/ 32090 w 634"/>
              <a:gd name="T53" fmla="*/ 10460 h 619"/>
              <a:gd name="T54" fmla="*/ 32090 w 634"/>
              <a:gd name="T55" fmla="*/ 137782 h 619"/>
              <a:gd name="T56" fmla="*/ 58411 w 634"/>
              <a:gd name="T57" fmla="*/ 169883 h 619"/>
              <a:gd name="T58" fmla="*/ 74637 w 634"/>
              <a:gd name="T59" fmla="*/ 169883 h 619"/>
              <a:gd name="T60" fmla="*/ 159370 w 634"/>
              <a:gd name="T61" fmla="*/ 169883 h 619"/>
              <a:gd name="T62" fmla="*/ 223190 w 634"/>
              <a:gd name="T63" fmla="*/ 169883 h 619"/>
              <a:gd name="T64" fmla="*/ 223190 w 634"/>
              <a:gd name="T65" fmla="*/ 154013 h 619"/>
              <a:gd name="T66" fmla="*/ 58411 w 634"/>
              <a:gd name="T67" fmla="*/ 154013 h 619"/>
              <a:gd name="T68" fmla="*/ 42547 w 634"/>
              <a:gd name="T69" fmla="*/ 42561 h 619"/>
              <a:gd name="T70" fmla="*/ 42547 w 634"/>
              <a:gd name="T71" fmla="*/ 42561 h 619"/>
              <a:gd name="T72" fmla="*/ 212373 w 634"/>
              <a:gd name="T73" fmla="*/ 42561 h 619"/>
              <a:gd name="T74" fmla="*/ 196508 w 634"/>
              <a:gd name="T75" fmla="*/ 111452 h 619"/>
              <a:gd name="T76" fmla="*/ 42547 w 634"/>
              <a:gd name="T77" fmla="*/ 127322 h 619"/>
              <a:gd name="T78" fmla="*/ 42547 w 634"/>
              <a:gd name="T79" fmla="*/ 42561 h 619"/>
              <a:gd name="T80" fmla="*/ 127640 w 634"/>
              <a:gd name="T81" fmla="*/ 196214 h 619"/>
              <a:gd name="T82" fmla="*/ 127640 w 634"/>
              <a:gd name="T83" fmla="*/ 196214 h 619"/>
              <a:gd name="T84" fmla="*/ 159370 w 634"/>
              <a:gd name="T85" fmla="*/ 222904 h 619"/>
              <a:gd name="T86" fmla="*/ 186051 w 634"/>
              <a:gd name="T87" fmla="*/ 196214 h 619"/>
              <a:gd name="T88" fmla="*/ 159370 w 634"/>
              <a:gd name="T89" fmla="*/ 169883 h 619"/>
              <a:gd name="T90" fmla="*/ 127640 w 634"/>
              <a:gd name="T91" fmla="*/ 196214 h 619"/>
              <a:gd name="T92" fmla="*/ 159370 w 634"/>
              <a:gd name="T93" fmla="*/ 180343 h 619"/>
              <a:gd name="T94" fmla="*/ 159370 w 634"/>
              <a:gd name="T95" fmla="*/ 180343 h 619"/>
              <a:gd name="T96" fmla="*/ 169826 w 634"/>
              <a:gd name="T97" fmla="*/ 196214 h 619"/>
              <a:gd name="T98" fmla="*/ 159370 w 634"/>
              <a:gd name="T99" fmla="*/ 212444 h 619"/>
              <a:gd name="T100" fmla="*/ 143505 w 634"/>
              <a:gd name="T101" fmla="*/ 196214 h 619"/>
              <a:gd name="T102" fmla="*/ 159370 w 634"/>
              <a:gd name="T103" fmla="*/ 180343 h 61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19">
                <a:moveTo>
                  <a:pt x="118" y="544"/>
                </a:moveTo>
                <a:lnTo>
                  <a:pt x="118" y="544"/>
                </a:lnTo>
                <a:cubicBezTo>
                  <a:pt x="118" y="589"/>
                  <a:pt x="162" y="618"/>
                  <a:pt x="207" y="618"/>
                </a:cubicBezTo>
                <a:cubicBezTo>
                  <a:pt x="251" y="618"/>
                  <a:pt x="280" y="589"/>
                  <a:pt x="280" y="544"/>
                </a:cubicBezTo>
                <a:cubicBezTo>
                  <a:pt x="280" y="500"/>
                  <a:pt x="251" y="471"/>
                  <a:pt x="207" y="471"/>
                </a:cubicBezTo>
                <a:cubicBezTo>
                  <a:pt x="162" y="471"/>
                  <a:pt x="118" y="500"/>
                  <a:pt x="118" y="544"/>
                </a:cubicBezTo>
                <a:close/>
                <a:moveTo>
                  <a:pt x="207" y="500"/>
                </a:moveTo>
                <a:lnTo>
                  <a:pt x="207" y="500"/>
                </a:lnTo>
                <a:cubicBezTo>
                  <a:pt x="221" y="500"/>
                  <a:pt x="236" y="530"/>
                  <a:pt x="236" y="544"/>
                </a:cubicBezTo>
                <a:cubicBezTo>
                  <a:pt x="236" y="559"/>
                  <a:pt x="221" y="589"/>
                  <a:pt x="207" y="589"/>
                </a:cubicBezTo>
                <a:cubicBezTo>
                  <a:pt x="177" y="589"/>
                  <a:pt x="162" y="559"/>
                  <a:pt x="162" y="544"/>
                </a:cubicBezTo>
                <a:cubicBezTo>
                  <a:pt x="162" y="530"/>
                  <a:pt x="177" y="500"/>
                  <a:pt x="207" y="500"/>
                </a:cubicBezTo>
                <a:close/>
                <a:moveTo>
                  <a:pt x="162" y="427"/>
                </a:moveTo>
                <a:lnTo>
                  <a:pt x="162" y="427"/>
                </a:lnTo>
                <a:cubicBezTo>
                  <a:pt x="148" y="427"/>
                  <a:pt x="118" y="412"/>
                  <a:pt x="118" y="382"/>
                </a:cubicBezTo>
                <a:cubicBezTo>
                  <a:pt x="575" y="353"/>
                  <a:pt x="575" y="353"/>
                  <a:pt x="575" y="353"/>
                </a:cubicBezTo>
                <a:cubicBezTo>
                  <a:pt x="575" y="353"/>
                  <a:pt x="633" y="103"/>
                  <a:pt x="633" y="88"/>
                </a:cubicBezTo>
                <a:lnTo>
                  <a:pt x="619" y="73"/>
                </a:lnTo>
                <a:cubicBezTo>
                  <a:pt x="118" y="73"/>
                  <a:pt x="118" y="73"/>
                  <a:pt x="118" y="73"/>
                </a:cubicBezTo>
                <a:cubicBezTo>
                  <a:pt x="118" y="29"/>
                  <a:pt x="118" y="29"/>
                  <a:pt x="118" y="29"/>
                </a:cubicBezTo>
                <a:cubicBezTo>
                  <a:pt x="148" y="29"/>
                  <a:pt x="148" y="29"/>
                  <a:pt x="148" y="29"/>
                </a:cubicBezTo>
                <a:cubicBezTo>
                  <a:pt x="148" y="29"/>
                  <a:pt x="162" y="29"/>
                  <a:pt x="162" y="14"/>
                </a:cubicBezTo>
                <a:cubicBezTo>
                  <a:pt x="162" y="0"/>
                  <a:pt x="148" y="0"/>
                  <a:pt x="148" y="0"/>
                </a:cubicBezTo>
                <a:cubicBezTo>
                  <a:pt x="30" y="0"/>
                  <a:pt x="30" y="0"/>
                  <a:pt x="30" y="0"/>
                </a:cubicBezTo>
                <a:cubicBezTo>
                  <a:pt x="15" y="0"/>
                  <a:pt x="0" y="0"/>
                  <a:pt x="0" y="14"/>
                </a:cubicBezTo>
                <a:cubicBezTo>
                  <a:pt x="0" y="29"/>
                  <a:pt x="15" y="29"/>
                  <a:pt x="30" y="29"/>
                </a:cubicBezTo>
                <a:cubicBezTo>
                  <a:pt x="89" y="29"/>
                  <a:pt x="89" y="29"/>
                  <a:pt x="89" y="29"/>
                </a:cubicBezTo>
                <a:cubicBezTo>
                  <a:pt x="89" y="382"/>
                  <a:pt x="89" y="382"/>
                  <a:pt x="89" y="382"/>
                </a:cubicBezTo>
                <a:cubicBezTo>
                  <a:pt x="89" y="427"/>
                  <a:pt x="118" y="471"/>
                  <a:pt x="162" y="471"/>
                </a:cubicBezTo>
                <a:cubicBezTo>
                  <a:pt x="207" y="471"/>
                  <a:pt x="207" y="471"/>
                  <a:pt x="207" y="471"/>
                </a:cubicBezTo>
                <a:cubicBezTo>
                  <a:pt x="442" y="471"/>
                  <a:pt x="442" y="471"/>
                  <a:pt x="442" y="471"/>
                </a:cubicBezTo>
                <a:cubicBezTo>
                  <a:pt x="619" y="471"/>
                  <a:pt x="619" y="471"/>
                  <a:pt x="619" y="471"/>
                </a:cubicBezTo>
                <a:cubicBezTo>
                  <a:pt x="619" y="471"/>
                  <a:pt x="619" y="441"/>
                  <a:pt x="619" y="427"/>
                </a:cubicBezTo>
                <a:lnTo>
                  <a:pt x="162" y="427"/>
                </a:lnTo>
                <a:close/>
                <a:moveTo>
                  <a:pt x="118" y="118"/>
                </a:moveTo>
                <a:lnTo>
                  <a:pt x="118" y="118"/>
                </a:lnTo>
                <a:cubicBezTo>
                  <a:pt x="589" y="118"/>
                  <a:pt x="589" y="118"/>
                  <a:pt x="589" y="118"/>
                </a:cubicBezTo>
                <a:cubicBezTo>
                  <a:pt x="545" y="309"/>
                  <a:pt x="545" y="309"/>
                  <a:pt x="545" y="309"/>
                </a:cubicBezTo>
                <a:cubicBezTo>
                  <a:pt x="118" y="353"/>
                  <a:pt x="118" y="353"/>
                  <a:pt x="118" y="353"/>
                </a:cubicBezTo>
                <a:lnTo>
                  <a:pt x="118" y="118"/>
                </a:lnTo>
                <a:close/>
                <a:moveTo>
                  <a:pt x="354" y="544"/>
                </a:moveTo>
                <a:lnTo>
                  <a:pt x="354" y="544"/>
                </a:lnTo>
                <a:cubicBezTo>
                  <a:pt x="354" y="589"/>
                  <a:pt x="398" y="618"/>
                  <a:pt x="442" y="618"/>
                </a:cubicBezTo>
                <a:cubicBezTo>
                  <a:pt x="486" y="618"/>
                  <a:pt x="516" y="589"/>
                  <a:pt x="516" y="544"/>
                </a:cubicBezTo>
                <a:cubicBezTo>
                  <a:pt x="516" y="500"/>
                  <a:pt x="486" y="471"/>
                  <a:pt x="442" y="471"/>
                </a:cubicBezTo>
                <a:cubicBezTo>
                  <a:pt x="398" y="471"/>
                  <a:pt x="354" y="500"/>
                  <a:pt x="354" y="544"/>
                </a:cubicBezTo>
                <a:close/>
                <a:moveTo>
                  <a:pt x="442" y="500"/>
                </a:moveTo>
                <a:lnTo>
                  <a:pt x="442" y="500"/>
                </a:lnTo>
                <a:cubicBezTo>
                  <a:pt x="457" y="500"/>
                  <a:pt x="471" y="530"/>
                  <a:pt x="471" y="544"/>
                </a:cubicBezTo>
                <a:cubicBezTo>
                  <a:pt x="471" y="559"/>
                  <a:pt x="457" y="589"/>
                  <a:pt x="442" y="589"/>
                </a:cubicBezTo>
                <a:cubicBezTo>
                  <a:pt x="412" y="589"/>
                  <a:pt x="398" y="559"/>
                  <a:pt x="398" y="544"/>
                </a:cubicBezTo>
                <a:cubicBezTo>
                  <a:pt x="398" y="530"/>
                  <a:pt x="412" y="500"/>
                  <a:pt x="442" y="500"/>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95" name="Freeform 94"/>
          <p:cNvSpPr>
            <a:spLocks noChangeArrowheads="1"/>
          </p:cNvSpPr>
          <p:nvPr/>
        </p:nvSpPr>
        <p:spPr bwMode="auto">
          <a:xfrm>
            <a:off x="4708619" y="4451336"/>
            <a:ext cx="299028" cy="278287"/>
          </a:xfrm>
          <a:custGeom>
            <a:avLst/>
            <a:gdLst>
              <a:gd name="T0" fmla="*/ 68868 w 634"/>
              <a:gd name="T1" fmla="*/ 58402 h 590"/>
              <a:gd name="T2" fmla="*/ 68868 w 634"/>
              <a:gd name="T3" fmla="*/ 58402 h 590"/>
              <a:gd name="T4" fmla="*/ 53003 w 634"/>
              <a:gd name="T5" fmla="*/ 0 h 590"/>
              <a:gd name="T6" fmla="*/ 5048 w 634"/>
              <a:gd name="T7" fmla="*/ 0 h 590"/>
              <a:gd name="T8" fmla="*/ 0 w 634"/>
              <a:gd name="T9" fmla="*/ 5408 h 590"/>
              <a:gd name="T10" fmla="*/ 5048 w 634"/>
              <a:gd name="T11" fmla="*/ 16223 h 590"/>
              <a:gd name="T12" fmla="*/ 42186 w 634"/>
              <a:gd name="T13" fmla="*/ 16223 h 590"/>
              <a:gd name="T14" fmla="*/ 58411 w 634"/>
              <a:gd name="T15" fmla="*/ 58402 h 590"/>
              <a:gd name="T16" fmla="*/ 58411 w 634"/>
              <a:gd name="T17" fmla="*/ 58402 h 590"/>
              <a:gd name="T18" fmla="*/ 68868 w 634"/>
              <a:gd name="T19" fmla="*/ 143480 h 590"/>
              <a:gd name="T20" fmla="*/ 100597 w 634"/>
              <a:gd name="T21" fmla="*/ 169797 h 590"/>
              <a:gd name="T22" fmla="*/ 174873 w 634"/>
              <a:gd name="T23" fmla="*/ 169797 h 590"/>
              <a:gd name="T24" fmla="*/ 206963 w 634"/>
              <a:gd name="T25" fmla="*/ 143480 h 590"/>
              <a:gd name="T26" fmla="*/ 228236 w 634"/>
              <a:gd name="T27" fmla="*/ 58402 h 590"/>
              <a:gd name="T28" fmla="*/ 68868 w 634"/>
              <a:gd name="T29" fmla="*/ 58402 h 590"/>
              <a:gd name="T30" fmla="*/ 191098 w 634"/>
              <a:gd name="T31" fmla="*/ 143480 h 590"/>
              <a:gd name="T32" fmla="*/ 191098 w 634"/>
              <a:gd name="T33" fmla="*/ 143480 h 590"/>
              <a:gd name="T34" fmla="*/ 174873 w 634"/>
              <a:gd name="T35" fmla="*/ 153935 h 590"/>
              <a:gd name="T36" fmla="*/ 100597 w 634"/>
              <a:gd name="T37" fmla="*/ 153935 h 590"/>
              <a:gd name="T38" fmla="*/ 84732 w 634"/>
              <a:gd name="T39" fmla="*/ 143480 h 590"/>
              <a:gd name="T40" fmla="*/ 74276 w 634"/>
              <a:gd name="T41" fmla="*/ 69217 h 590"/>
              <a:gd name="T42" fmla="*/ 206963 w 634"/>
              <a:gd name="T43" fmla="*/ 69217 h 590"/>
              <a:gd name="T44" fmla="*/ 191098 w 634"/>
              <a:gd name="T45" fmla="*/ 143480 h 590"/>
              <a:gd name="T46" fmla="*/ 100597 w 634"/>
              <a:gd name="T47" fmla="*/ 186020 h 590"/>
              <a:gd name="T48" fmla="*/ 100597 w 634"/>
              <a:gd name="T49" fmla="*/ 186020 h 590"/>
              <a:gd name="T50" fmla="*/ 84732 w 634"/>
              <a:gd name="T51" fmla="*/ 196474 h 590"/>
              <a:gd name="T52" fmla="*/ 100597 w 634"/>
              <a:gd name="T53" fmla="*/ 212336 h 590"/>
              <a:gd name="T54" fmla="*/ 111414 w 634"/>
              <a:gd name="T55" fmla="*/ 196474 h 590"/>
              <a:gd name="T56" fmla="*/ 100597 w 634"/>
              <a:gd name="T57" fmla="*/ 186020 h 590"/>
              <a:gd name="T58" fmla="*/ 169825 w 634"/>
              <a:gd name="T59" fmla="*/ 186020 h 590"/>
              <a:gd name="T60" fmla="*/ 169825 w 634"/>
              <a:gd name="T61" fmla="*/ 186020 h 590"/>
              <a:gd name="T62" fmla="*/ 153600 w 634"/>
              <a:gd name="T63" fmla="*/ 196474 h 590"/>
              <a:gd name="T64" fmla="*/ 169825 w 634"/>
              <a:gd name="T65" fmla="*/ 212336 h 590"/>
              <a:gd name="T66" fmla="*/ 185690 w 634"/>
              <a:gd name="T67" fmla="*/ 196474 h 590"/>
              <a:gd name="T68" fmla="*/ 169825 w 634"/>
              <a:gd name="T69" fmla="*/ 186020 h 5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34" h="590">
                <a:moveTo>
                  <a:pt x="191" y="162"/>
                </a:moveTo>
                <a:lnTo>
                  <a:pt x="191" y="162"/>
                </a:lnTo>
                <a:cubicBezTo>
                  <a:pt x="147" y="0"/>
                  <a:pt x="147" y="0"/>
                  <a:pt x="147" y="0"/>
                </a:cubicBezTo>
                <a:cubicBezTo>
                  <a:pt x="14" y="0"/>
                  <a:pt x="14" y="0"/>
                  <a:pt x="14" y="0"/>
                </a:cubicBezTo>
                <a:lnTo>
                  <a:pt x="0" y="15"/>
                </a:lnTo>
                <a:cubicBezTo>
                  <a:pt x="0" y="30"/>
                  <a:pt x="14" y="45"/>
                  <a:pt x="14" y="45"/>
                </a:cubicBezTo>
                <a:cubicBezTo>
                  <a:pt x="117" y="45"/>
                  <a:pt x="117" y="45"/>
                  <a:pt x="117" y="45"/>
                </a:cubicBezTo>
                <a:cubicBezTo>
                  <a:pt x="162" y="162"/>
                  <a:pt x="162" y="162"/>
                  <a:pt x="162" y="162"/>
                </a:cubicBezTo>
                <a:cubicBezTo>
                  <a:pt x="191" y="398"/>
                  <a:pt x="191" y="398"/>
                  <a:pt x="191" y="398"/>
                </a:cubicBezTo>
                <a:cubicBezTo>
                  <a:pt x="191" y="442"/>
                  <a:pt x="235" y="471"/>
                  <a:pt x="279" y="471"/>
                </a:cubicBezTo>
                <a:cubicBezTo>
                  <a:pt x="485" y="471"/>
                  <a:pt x="485" y="471"/>
                  <a:pt x="485" y="471"/>
                </a:cubicBezTo>
                <a:cubicBezTo>
                  <a:pt x="530" y="471"/>
                  <a:pt x="574" y="442"/>
                  <a:pt x="574" y="398"/>
                </a:cubicBezTo>
                <a:cubicBezTo>
                  <a:pt x="633" y="162"/>
                  <a:pt x="633" y="162"/>
                  <a:pt x="633" y="162"/>
                </a:cubicBezTo>
                <a:lnTo>
                  <a:pt x="191" y="162"/>
                </a:lnTo>
                <a:close/>
                <a:moveTo>
                  <a:pt x="530" y="398"/>
                </a:moveTo>
                <a:lnTo>
                  <a:pt x="530" y="398"/>
                </a:lnTo>
                <a:cubicBezTo>
                  <a:pt x="530" y="413"/>
                  <a:pt x="515" y="427"/>
                  <a:pt x="485" y="427"/>
                </a:cubicBezTo>
                <a:cubicBezTo>
                  <a:pt x="279" y="427"/>
                  <a:pt x="279" y="427"/>
                  <a:pt x="279" y="427"/>
                </a:cubicBezTo>
                <a:cubicBezTo>
                  <a:pt x="250" y="427"/>
                  <a:pt x="235" y="413"/>
                  <a:pt x="235" y="398"/>
                </a:cubicBezTo>
                <a:cubicBezTo>
                  <a:pt x="206" y="192"/>
                  <a:pt x="206" y="192"/>
                  <a:pt x="206" y="192"/>
                </a:cubicBezTo>
                <a:cubicBezTo>
                  <a:pt x="574" y="192"/>
                  <a:pt x="574" y="192"/>
                  <a:pt x="574" y="192"/>
                </a:cubicBezTo>
                <a:lnTo>
                  <a:pt x="530" y="398"/>
                </a:lnTo>
                <a:close/>
                <a:moveTo>
                  <a:pt x="279" y="516"/>
                </a:moveTo>
                <a:lnTo>
                  <a:pt x="279" y="516"/>
                </a:lnTo>
                <a:cubicBezTo>
                  <a:pt x="250" y="516"/>
                  <a:pt x="235" y="530"/>
                  <a:pt x="235" y="545"/>
                </a:cubicBezTo>
                <a:cubicBezTo>
                  <a:pt x="235" y="575"/>
                  <a:pt x="250" y="589"/>
                  <a:pt x="279" y="589"/>
                </a:cubicBezTo>
                <a:cubicBezTo>
                  <a:pt x="294" y="589"/>
                  <a:pt x="309" y="575"/>
                  <a:pt x="309" y="545"/>
                </a:cubicBezTo>
                <a:cubicBezTo>
                  <a:pt x="309" y="530"/>
                  <a:pt x="294" y="516"/>
                  <a:pt x="279" y="516"/>
                </a:cubicBezTo>
                <a:close/>
                <a:moveTo>
                  <a:pt x="471" y="516"/>
                </a:moveTo>
                <a:lnTo>
                  <a:pt x="471" y="516"/>
                </a:lnTo>
                <a:cubicBezTo>
                  <a:pt x="456" y="516"/>
                  <a:pt x="426" y="530"/>
                  <a:pt x="426" y="545"/>
                </a:cubicBezTo>
                <a:cubicBezTo>
                  <a:pt x="426" y="575"/>
                  <a:pt x="456" y="589"/>
                  <a:pt x="471" y="589"/>
                </a:cubicBezTo>
                <a:cubicBezTo>
                  <a:pt x="485" y="589"/>
                  <a:pt x="515" y="575"/>
                  <a:pt x="515" y="545"/>
                </a:cubicBezTo>
                <a:cubicBezTo>
                  <a:pt x="515" y="530"/>
                  <a:pt x="485" y="516"/>
                  <a:pt x="471" y="516"/>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96" name="Freeform 95"/>
          <p:cNvSpPr>
            <a:spLocks noChangeArrowheads="1"/>
          </p:cNvSpPr>
          <p:nvPr/>
        </p:nvSpPr>
        <p:spPr bwMode="auto">
          <a:xfrm>
            <a:off x="4229829" y="4472077"/>
            <a:ext cx="290386" cy="236804"/>
          </a:xfrm>
          <a:custGeom>
            <a:avLst/>
            <a:gdLst>
              <a:gd name="T0" fmla="*/ 216253 w 619"/>
              <a:gd name="T1" fmla="*/ 42267 h 501"/>
              <a:gd name="T2" fmla="*/ 184694 w 619"/>
              <a:gd name="T3" fmla="*/ 10477 h 501"/>
              <a:gd name="T4" fmla="*/ 211232 w 619"/>
              <a:gd name="T5" fmla="*/ 5058 h 501"/>
              <a:gd name="T6" fmla="*/ 174293 w 619"/>
              <a:gd name="T7" fmla="*/ 0 h 501"/>
              <a:gd name="T8" fmla="*/ 68498 w 619"/>
              <a:gd name="T9" fmla="*/ 42267 h 501"/>
              <a:gd name="T10" fmla="*/ 21159 w 619"/>
              <a:gd name="T11" fmla="*/ 0 h 501"/>
              <a:gd name="T12" fmla="*/ 21159 w 619"/>
              <a:gd name="T13" fmla="*/ 10477 h 501"/>
              <a:gd name="T14" fmla="*/ 52718 w 619"/>
              <a:gd name="T15" fmla="*/ 42267 h 501"/>
              <a:gd name="T16" fmla="*/ 0 w 619"/>
              <a:gd name="T17" fmla="*/ 47686 h 501"/>
              <a:gd name="T18" fmla="*/ 10400 w 619"/>
              <a:gd name="T19" fmla="*/ 53105 h 501"/>
              <a:gd name="T20" fmla="*/ 47339 w 619"/>
              <a:gd name="T21" fmla="*/ 180630 h 501"/>
              <a:gd name="T22" fmla="*/ 195452 w 619"/>
              <a:gd name="T23" fmla="*/ 153897 h 501"/>
              <a:gd name="T24" fmla="*/ 216253 w 619"/>
              <a:gd name="T25" fmla="*/ 53105 h 501"/>
              <a:gd name="T26" fmla="*/ 216253 w 619"/>
              <a:gd name="T27" fmla="*/ 42267 h 501"/>
              <a:gd name="T28" fmla="*/ 68498 w 619"/>
              <a:gd name="T29" fmla="*/ 170153 h 501"/>
              <a:gd name="T30" fmla="*/ 31559 w 619"/>
              <a:gd name="T31" fmla="*/ 153897 h 501"/>
              <a:gd name="T32" fmla="*/ 68498 w 619"/>
              <a:gd name="T33" fmla="*/ 138001 h 501"/>
              <a:gd name="T34" fmla="*/ 68498 w 619"/>
              <a:gd name="T35" fmla="*/ 127525 h 501"/>
              <a:gd name="T36" fmla="*/ 31559 w 619"/>
              <a:gd name="T37" fmla="*/ 127525 h 501"/>
              <a:gd name="T38" fmla="*/ 68498 w 619"/>
              <a:gd name="T39" fmla="*/ 95373 h 501"/>
              <a:gd name="T40" fmla="*/ 68498 w 619"/>
              <a:gd name="T41" fmla="*/ 84896 h 501"/>
              <a:gd name="T42" fmla="*/ 26180 w 619"/>
              <a:gd name="T43" fmla="*/ 84896 h 501"/>
              <a:gd name="T44" fmla="*/ 68498 w 619"/>
              <a:gd name="T45" fmla="*/ 53105 h 501"/>
              <a:gd name="T46" fmla="*/ 137355 w 619"/>
              <a:gd name="T47" fmla="*/ 170153 h 501"/>
              <a:gd name="T48" fmla="*/ 84636 w 619"/>
              <a:gd name="T49" fmla="*/ 170153 h 501"/>
              <a:gd name="T50" fmla="*/ 137355 w 619"/>
              <a:gd name="T51" fmla="*/ 138001 h 501"/>
              <a:gd name="T52" fmla="*/ 137355 w 619"/>
              <a:gd name="T53" fmla="*/ 127525 h 501"/>
              <a:gd name="T54" fmla="*/ 84636 w 619"/>
              <a:gd name="T55" fmla="*/ 127525 h 501"/>
              <a:gd name="T56" fmla="*/ 137355 w 619"/>
              <a:gd name="T57" fmla="*/ 95373 h 501"/>
              <a:gd name="T58" fmla="*/ 137355 w 619"/>
              <a:gd name="T59" fmla="*/ 84896 h 501"/>
              <a:gd name="T60" fmla="*/ 84636 w 619"/>
              <a:gd name="T61" fmla="*/ 84896 h 501"/>
              <a:gd name="T62" fmla="*/ 137355 w 619"/>
              <a:gd name="T63" fmla="*/ 53105 h 501"/>
              <a:gd name="T64" fmla="*/ 179314 w 619"/>
              <a:gd name="T65" fmla="*/ 153897 h 501"/>
              <a:gd name="T66" fmla="*/ 168914 w 619"/>
              <a:gd name="T67" fmla="*/ 170153 h 501"/>
              <a:gd name="T68" fmla="*/ 153134 w 619"/>
              <a:gd name="T69" fmla="*/ 138001 h 501"/>
              <a:gd name="T70" fmla="*/ 179314 w 619"/>
              <a:gd name="T71" fmla="*/ 153897 h 501"/>
              <a:gd name="T72" fmla="*/ 184694 w 619"/>
              <a:gd name="T73" fmla="*/ 127525 h 501"/>
              <a:gd name="T74" fmla="*/ 153134 w 619"/>
              <a:gd name="T75" fmla="*/ 95373 h 501"/>
              <a:gd name="T76" fmla="*/ 184694 w 619"/>
              <a:gd name="T77" fmla="*/ 127525 h 501"/>
              <a:gd name="T78" fmla="*/ 190073 w 619"/>
              <a:gd name="T79" fmla="*/ 84896 h 501"/>
              <a:gd name="T80" fmla="*/ 153134 w 619"/>
              <a:gd name="T81" fmla="*/ 53105 h 501"/>
              <a:gd name="T82" fmla="*/ 190073 w 619"/>
              <a:gd name="T83" fmla="*/ 84896 h 50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19" h="501">
                <a:moveTo>
                  <a:pt x="603" y="117"/>
                </a:moveTo>
                <a:lnTo>
                  <a:pt x="603" y="117"/>
                </a:lnTo>
                <a:cubicBezTo>
                  <a:pt x="471" y="117"/>
                  <a:pt x="471" y="117"/>
                  <a:pt x="471" y="117"/>
                </a:cubicBezTo>
                <a:cubicBezTo>
                  <a:pt x="515" y="29"/>
                  <a:pt x="515" y="29"/>
                  <a:pt x="515" y="29"/>
                </a:cubicBezTo>
                <a:cubicBezTo>
                  <a:pt x="559" y="29"/>
                  <a:pt x="559" y="29"/>
                  <a:pt x="559" y="29"/>
                </a:cubicBezTo>
                <a:cubicBezTo>
                  <a:pt x="574" y="29"/>
                  <a:pt x="589" y="29"/>
                  <a:pt x="589" y="14"/>
                </a:cubicBezTo>
                <a:cubicBezTo>
                  <a:pt x="589" y="0"/>
                  <a:pt x="574" y="0"/>
                  <a:pt x="559" y="0"/>
                </a:cubicBezTo>
                <a:cubicBezTo>
                  <a:pt x="486" y="0"/>
                  <a:pt x="486" y="0"/>
                  <a:pt x="486" y="0"/>
                </a:cubicBezTo>
                <a:cubicBezTo>
                  <a:pt x="427" y="117"/>
                  <a:pt x="427" y="117"/>
                  <a:pt x="427" y="117"/>
                </a:cubicBezTo>
                <a:cubicBezTo>
                  <a:pt x="191" y="117"/>
                  <a:pt x="191" y="117"/>
                  <a:pt x="191" y="117"/>
                </a:cubicBezTo>
                <a:cubicBezTo>
                  <a:pt x="132" y="0"/>
                  <a:pt x="132" y="0"/>
                  <a:pt x="132" y="0"/>
                </a:cubicBezTo>
                <a:cubicBezTo>
                  <a:pt x="59" y="0"/>
                  <a:pt x="59" y="0"/>
                  <a:pt x="59" y="0"/>
                </a:cubicBezTo>
                <a:cubicBezTo>
                  <a:pt x="44" y="0"/>
                  <a:pt x="29" y="0"/>
                  <a:pt x="29" y="14"/>
                </a:cubicBezTo>
                <a:cubicBezTo>
                  <a:pt x="29" y="29"/>
                  <a:pt x="44" y="29"/>
                  <a:pt x="59" y="29"/>
                </a:cubicBezTo>
                <a:cubicBezTo>
                  <a:pt x="103" y="29"/>
                  <a:pt x="103" y="29"/>
                  <a:pt x="103" y="29"/>
                </a:cubicBezTo>
                <a:cubicBezTo>
                  <a:pt x="147" y="117"/>
                  <a:pt x="147" y="117"/>
                  <a:pt x="147" y="117"/>
                </a:cubicBezTo>
                <a:cubicBezTo>
                  <a:pt x="15" y="117"/>
                  <a:pt x="15" y="117"/>
                  <a:pt x="15" y="117"/>
                </a:cubicBezTo>
                <a:cubicBezTo>
                  <a:pt x="0" y="117"/>
                  <a:pt x="0" y="117"/>
                  <a:pt x="0" y="132"/>
                </a:cubicBezTo>
                <a:cubicBezTo>
                  <a:pt x="0" y="147"/>
                  <a:pt x="0" y="147"/>
                  <a:pt x="15" y="147"/>
                </a:cubicBezTo>
                <a:cubicBezTo>
                  <a:pt x="29" y="147"/>
                  <a:pt x="29" y="147"/>
                  <a:pt x="29" y="147"/>
                </a:cubicBezTo>
                <a:cubicBezTo>
                  <a:pt x="59" y="426"/>
                  <a:pt x="59" y="426"/>
                  <a:pt x="59" y="426"/>
                </a:cubicBezTo>
                <a:cubicBezTo>
                  <a:pt x="59" y="471"/>
                  <a:pt x="88" y="500"/>
                  <a:pt x="132" y="500"/>
                </a:cubicBezTo>
                <a:cubicBezTo>
                  <a:pt x="471" y="500"/>
                  <a:pt x="471" y="500"/>
                  <a:pt x="471" y="500"/>
                </a:cubicBezTo>
                <a:cubicBezTo>
                  <a:pt x="515" y="500"/>
                  <a:pt x="545" y="471"/>
                  <a:pt x="545" y="426"/>
                </a:cubicBezTo>
                <a:cubicBezTo>
                  <a:pt x="589" y="147"/>
                  <a:pt x="589" y="147"/>
                  <a:pt x="589" y="147"/>
                </a:cubicBezTo>
                <a:cubicBezTo>
                  <a:pt x="603" y="147"/>
                  <a:pt x="603" y="147"/>
                  <a:pt x="603" y="147"/>
                </a:cubicBezTo>
                <a:cubicBezTo>
                  <a:pt x="618" y="147"/>
                  <a:pt x="618" y="147"/>
                  <a:pt x="618" y="132"/>
                </a:cubicBezTo>
                <a:cubicBezTo>
                  <a:pt x="618" y="117"/>
                  <a:pt x="618" y="117"/>
                  <a:pt x="603" y="117"/>
                </a:cubicBezTo>
                <a:close/>
                <a:moveTo>
                  <a:pt x="191" y="471"/>
                </a:moveTo>
                <a:lnTo>
                  <a:pt x="191" y="471"/>
                </a:lnTo>
                <a:cubicBezTo>
                  <a:pt x="132" y="471"/>
                  <a:pt x="132" y="471"/>
                  <a:pt x="132" y="471"/>
                </a:cubicBezTo>
                <a:cubicBezTo>
                  <a:pt x="118" y="471"/>
                  <a:pt x="88" y="441"/>
                  <a:pt x="88" y="426"/>
                </a:cubicBezTo>
                <a:cubicBezTo>
                  <a:pt x="88" y="382"/>
                  <a:pt x="88" y="382"/>
                  <a:pt x="88" y="382"/>
                </a:cubicBezTo>
                <a:cubicBezTo>
                  <a:pt x="191" y="382"/>
                  <a:pt x="191" y="382"/>
                  <a:pt x="191" y="382"/>
                </a:cubicBezTo>
                <a:lnTo>
                  <a:pt x="191" y="471"/>
                </a:lnTo>
                <a:close/>
                <a:moveTo>
                  <a:pt x="191" y="353"/>
                </a:moveTo>
                <a:lnTo>
                  <a:pt x="191" y="353"/>
                </a:lnTo>
                <a:cubicBezTo>
                  <a:pt x="88" y="353"/>
                  <a:pt x="88" y="353"/>
                  <a:pt x="88" y="353"/>
                </a:cubicBezTo>
                <a:cubicBezTo>
                  <a:pt x="88" y="264"/>
                  <a:pt x="88" y="264"/>
                  <a:pt x="88" y="264"/>
                </a:cubicBezTo>
                <a:cubicBezTo>
                  <a:pt x="191" y="264"/>
                  <a:pt x="191" y="264"/>
                  <a:pt x="191" y="264"/>
                </a:cubicBezTo>
                <a:lnTo>
                  <a:pt x="191" y="353"/>
                </a:lnTo>
                <a:close/>
                <a:moveTo>
                  <a:pt x="191" y="235"/>
                </a:moveTo>
                <a:lnTo>
                  <a:pt x="191" y="235"/>
                </a:lnTo>
                <a:cubicBezTo>
                  <a:pt x="73" y="235"/>
                  <a:pt x="73" y="235"/>
                  <a:pt x="73" y="235"/>
                </a:cubicBezTo>
                <a:cubicBezTo>
                  <a:pt x="73" y="147"/>
                  <a:pt x="73" y="147"/>
                  <a:pt x="73" y="147"/>
                </a:cubicBezTo>
                <a:cubicBezTo>
                  <a:pt x="191" y="147"/>
                  <a:pt x="191" y="147"/>
                  <a:pt x="191" y="147"/>
                </a:cubicBezTo>
                <a:lnTo>
                  <a:pt x="191" y="235"/>
                </a:lnTo>
                <a:close/>
                <a:moveTo>
                  <a:pt x="383" y="471"/>
                </a:moveTo>
                <a:lnTo>
                  <a:pt x="383" y="471"/>
                </a:lnTo>
                <a:cubicBezTo>
                  <a:pt x="236" y="471"/>
                  <a:pt x="236" y="471"/>
                  <a:pt x="236" y="471"/>
                </a:cubicBezTo>
                <a:cubicBezTo>
                  <a:pt x="236" y="382"/>
                  <a:pt x="236" y="382"/>
                  <a:pt x="236" y="382"/>
                </a:cubicBezTo>
                <a:cubicBezTo>
                  <a:pt x="383" y="382"/>
                  <a:pt x="383" y="382"/>
                  <a:pt x="383" y="382"/>
                </a:cubicBezTo>
                <a:lnTo>
                  <a:pt x="383" y="471"/>
                </a:lnTo>
                <a:close/>
                <a:moveTo>
                  <a:pt x="383" y="353"/>
                </a:moveTo>
                <a:lnTo>
                  <a:pt x="383" y="353"/>
                </a:lnTo>
                <a:cubicBezTo>
                  <a:pt x="236" y="353"/>
                  <a:pt x="236" y="353"/>
                  <a:pt x="236" y="353"/>
                </a:cubicBezTo>
                <a:cubicBezTo>
                  <a:pt x="236" y="264"/>
                  <a:pt x="236" y="264"/>
                  <a:pt x="236" y="264"/>
                </a:cubicBezTo>
                <a:cubicBezTo>
                  <a:pt x="383" y="264"/>
                  <a:pt x="383" y="264"/>
                  <a:pt x="383" y="264"/>
                </a:cubicBezTo>
                <a:lnTo>
                  <a:pt x="383" y="353"/>
                </a:lnTo>
                <a:close/>
                <a:moveTo>
                  <a:pt x="383" y="235"/>
                </a:moveTo>
                <a:lnTo>
                  <a:pt x="383" y="235"/>
                </a:lnTo>
                <a:cubicBezTo>
                  <a:pt x="236" y="235"/>
                  <a:pt x="236" y="235"/>
                  <a:pt x="236" y="235"/>
                </a:cubicBezTo>
                <a:cubicBezTo>
                  <a:pt x="236" y="147"/>
                  <a:pt x="236" y="147"/>
                  <a:pt x="236" y="147"/>
                </a:cubicBezTo>
                <a:cubicBezTo>
                  <a:pt x="383" y="147"/>
                  <a:pt x="383" y="147"/>
                  <a:pt x="383" y="147"/>
                </a:cubicBezTo>
                <a:lnTo>
                  <a:pt x="383" y="235"/>
                </a:lnTo>
                <a:close/>
                <a:moveTo>
                  <a:pt x="500" y="426"/>
                </a:moveTo>
                <a:lnTo>
                  <a:pt x="500" y="426"/>
                </a:lnTo>
                <a:cubicBezTo>
                  <a:pt x="500" y="441"/>
                  <a:pt x="486" y="471"/>
                  <a:pt x="471" y="471"/>
                </a:cubicBezTo>
                <a:cubicBezTo>
                  <a:pt x="427" y="471"/>
                  <a:pt x="427" y="471"/>
                  <a:pt x="427" y="471"/>
                </a:cubicBezTo>
                <a:cubicBezTo>
                  <a:pt x="427" y="382"/>
                  <a:pt x="427" y="382"/>
                  <a:pt x="427" y="382"/>
                </a:cubicBezTo>
                <a:cubicBezTo>
                  <a:pt x="515" y="382"/>
                  <a:pt x="515" y="382"/>
                  <a:pt x="515" y="382"/>
                </a:cubicBezTo>
                <a:lnTo>
                  <a:pt x="500" y="426"/>
                </a:lnTo>
                <a:close/>
                <a:moveTo>
                  <a:pt x="515" y="353"/>
                </a:moveTo>
                <a:lnTo>
                  <a:pt x="515" y="353"/>
                </a:lnTo>
                <a:cubicBezTo>
                  <a:pt x="427" y="353"/>
                  <a:pt x="427" y="353"/>
                  <a:pt x="427" y="353"/>
                </a:cubicBezTo>
                <a:cubicBezTo>
                  <a:pt x="427" y="264"/>
                  <a:pt x="427" y="264"/>
                  <a:pt x="427" y="264"/>
                </a:cubicBezTo>
                <a:cubicBezTo>
                  <a:pt x="530" y="264"/>
                  <a:pt x="530" y="264"/>
                  <a:pt x="530" y="264"/>
                </a:cubicBezTo>
                <a:lnTo>
                  <a:pt x="515" y="353"/>
                </a:lnTo>
                <a:close/>
                <a:moveTo>
                  <a:pt x="530" y="235"/>
                </a:moveTo>
                <a:lnTo>
                  <a:pt x="530" y="235"/>
                </a:lnTo>
                <a:cubicBezTo>
                  <a:pt x="427" y="235"/>
                  <a:pt x="427" y="235"/>
                  <a:pt x="427" y="235"/>
                </a:cubicBezTo>
                <a:cubicBezTo>
                  <a:pt x="427" y="147"/>
                  <a:pt x="427" y="147"/>
                  <a:pt x="427" y="147"/>
                </a:cubicBezTo>
                <a:cubicBezTo>
                  <a:pt x="545" y="147"/>
                  <a:pt x="545" y="147"/>
                  <a:pt x="545" y="147"/>
                </a:cubicBezTo>
                <a:lnTo>
                  <a:pt x="530" y="235"/>
                </a:lnTo>
                <a:close/>
              </a:path>
            </a:pathLst>
          </a:custGeom>
          <a:solidFill>
            <a:schemeClr val="tx1">
              <a:lumMod val="75000"/>
              <a:lumOff val="25000"/>
            </a:schemeClr>
          </a:solidFill>
          <a:ln>
            <a:noFill/>
          </a:ln>
          <a:effectLst/>
          <a:extLst/>
        </p:spPr>
        <p:txBody>
          <a:bodyPr wrap="none" anchor="ctr"/>
          <a:lstStyle/>
          <a:p>
            <a:endParaRPr lang="en-US" sz="2700"/>
          </a:p>
        </p:txBody>
      </p:sp>
      <p:sp>
        <p:nvSpPr>
          <p:cNvPr id="97" name="Freeform 96"/>
          <p:cNvSpPr>
            <a:spLocks noChangeArrowheads="1"/>
          </p:cNvSpPr>
          <p:nvPr/>
        </p:nvSpPr>
        <p:spPr bwMode="auto">
          <a:xfrm>
            <a:off x="3744123" y="4442695"/>
            <a:ext cx="299028" cy="292114"/>
          </a:xfrm>
          <a:custGeom>
            <a:avLst/>
            <a:gdLst>
              <a:gd name="T0" fmla="*/ 186051 w 634"/>
              <a:gd name="T1" fmla="*/ 0 h 619"/>
              <a:gd name="T2" fmla="*/ 186051 w 634"/>
              <a:gd name="T3" fmla="*/ 0 h 619"/>
              <a:gd name="T4" fmla="*/ 42546 w 634"/>
              <a:gd name="T5" fmla="*/ 0 h 619"/>
              <a:gd name="T6" fmla="*/ 0 w 634"/>
              <a:gd name="T7" fmla="*/ 68891 h 619"/>
              <a:gd name="T8" fmla="*/ 0 w 634"/>
              <a:gd name="T9" fmla="*/ 95582 h 619"/>
              <a:gd name="T10" fmla="*/ 10817 w 634"/>
              <a:gd name="T11" fmla="*/ 116502 h 619"/>
              <a:gd name="T12" fmla="*/ 10817 w 634"/>
              <a:gd name="T13" fmla="*/ 196214 h 619"/>
              <a:gd name="T14" fmla="*/ 37138 w 634"/>
              <a:gd name="T15" fmla="*/ 222904 h 619"/>
              <a:gd name="T16" fmla="*/ 191098 w 634"/>
              <a:gd name="T17" fmla="*/ 222904 h 619"/>
              <a:gd name="T18" fmla="*/ 223189 w 634"/>
              <a:gd name="T19" fmla="*/ 196214 h 619"/>
              <a:gd name="T20" fmla="*/ 223189 w 634"/>
              <a:gd name="T21" fmla="*/ 116502 h 619"/>
              <a:gd name="T22" fmla="*/ 228236 w 634"/>
              <a:gd name="T23" fmla="*/ 95582 h 619"/>
              <a:gd name="T24" fmla="*/ 228236 w 634"/>
              <a:gd name="T25" fmla="*/ 68891 h 619"/>
              <a:gd name="T26" fmla="*/ 186051 w 634"/>
              <a:gd name="T27" fmla="*/ 0 h 619"/>
              <a:gd name="T28" fmla="*/ 207324 w 634"/>
              <a:gd name="T29" fmla="*/ 196214 h 619"/>
              <a:gd name="T30" fmla="*/ 207324 w 634"/>
              <a:gd name="T31" fmla="*/ 196214 h 619"/>
              <a:gd name="T32" fmla="*/ 191098 w 634"/>
              <a:gd name="T33" fmla="*/ 212444 h 619"/>
              <a:gd name="T34" fmla="*/ 37138 w 634"/>
              <a:gd name="T35" fmla="*/ 212444 h 619"/>
              <a:gd name="T36" fmla="*/ 21273 w 634"/>
              <a:gd name="T37" fmla="*/ 196214 h 619"/>
              <a:gd name="T38" fmla="*/ 21273 w 634"/>
              <a:gd name="T39" fmla="*/ 180343 h 619"/>
              <a:gd name="T40" fmla="*/ 207324 w 634"/>
              <a:gd name="T41" fmla="*/ 180343 h 619"/>
              <a:gd name="T42" fmla="*/ 207324 w 634"/>
              <a:gd name="T43" fmla="*/ 196214 h 619"/>
              <a:gd name="T44" fmla="*/ 207324 w 634"/>
              <a:gd name="T45" fmla="*/ 169883 h 619"/>
              <a:gd name="T46" fmla="*/ 207324 w 634"/>
              <a:gd name="T47" fmla="*/ 169883 h 619"/>
              <a:gd name="T48" fmla="*/ 21273 w 634"/>
              <a:gd name="T49" fmla="*/ 169883 h 619"/>
              <a:gd name="T50" fmla="*/ 21273 w 634"/>
              <a:gd name="T51" fmla="*/ 127322 h 619"/>
              <a:gd name="T52" fmla="*/ 37138 w 634"/>
              <a:gd name="T53" fmla="*/ 127322 h 619"/>
              <a:gd name="T54" fmla="*/ 63820 w 634"/>
              <a:gd name="T55" fmla="*/ 106042 h 619"/>
              <a:gd name="T56" fmla="*/ 90501 w 634"/>
              <a:gd name="T57" fmla="*/ 127322 h 619"/>
              <a:gd name="T58" fmla="*/ 116822 w 634"/>
              <a:gd name="T59" fmla="*/ 111452 h 619"/>
              <a:gd name="T60" fmla="*/ 143504 w 634"/>
              <a:gd name="T61" fmla="*/ 127322 h 619"/>
              <a:gd name="T62" fmla="*/ 169825 w 634"/>
              <a:gd name="T63" fmla="*/ 106042 h 619"/>
              <a:gd name="T64" fmla="*/ 191098 w 634"/>
              <a:gd name="T65" fmla="*/ 127322 h 619"/>
              <a:gd name="T66" fmla="*/ 207324 w 634"/>
              <a:gd name="T67" fmla="*/ 127322 h 619"/>
              <a:gd name="T68" fmla="*/ 207324 w 634"/>
              <a:gd name="T69" fmla="*/ 169883 h 619"/>
              <a:gd name="T70" fmla="*/ 212372 w 634"/>
              <a:gd name="T71" fmla="*/ 95582 h 619"/>
              <a:gd name="T72" fmla="*/ 212372 w 634"/>
              <a:gd name="T73" fmla="*/ 95582 h 619"/>
              <a:gd name="T74" fmla="*/ 191098 w 634"/>
              <a:gd name="T75" fmla="*/ 111452 h 619"/>
              <a:gd name="T76" fmla="*/ 169825 w 634"/>
              <a:gd name="T77" fmla="*/ 95582 h 619"/>
              <a:gd name="T78" fmla="*/ 164777 w 634"/>
              <a:gd name="T79" fmla="*/ 95582 h 619"/>
              <a:gd name="T80" fmla="*/ 143504 w 634"/>
              <a:gd name="T81" fmla="*/ 111452 h 619"/>
              <a:gd name="T82" fmla="*/ 116822 w 634"/>
              <a:gd name="T83" fmla="*/ 95582 h 619"/>
              <a:gd name="T84" fmla="*/ 111775 w 634"/>
              <a:gd name="T85" fmla="*/ 95582 h 619"/>
              <a:gd name="T86" fmla="*/ 90501 w 634"/>
              <a:gd name="T87" fmla="*/ 111452 h 619"/>
              <a:gd name="T88" fmla="*/ 63820 w 634"/>
              <a:gd name="T89" fmla="*/ 95582 h 619"/>
              <a:gd name="T90" fmla="*/ 58411 w 634"/>
              <a:gd name="T91" fmla="*/ 95582 h 619"/>
              <a:gd name="T92" fmla="*/ 37138 w 634"/>
              <a:gd name="T93" fmla="*/ 111452 h 619"/>
              <a:gd name="T94" fmla="*/ 16225 w 634"/>
              <a:gd name="T95" fmla="*/ 95582 h 619"/>
              <a:gd name="T96" fmla="*/ 16225 w 634"/>
              <a:gd name="T97" fmla="*/ 84761 h 619"/>
              <a:gd name="T98" fmla="*/ 212372 w 634"/>
              <a:gd name="T99" fmla="*/ 84761 h 619"/>
              <a:gd name="T100" fmla="*/ 212372 w 634"/>
              <a:gd name="T101" fmla="*/ 95582 h 619"/>
              <a:gd name="T102" fmla="*/ 16225 w 634"/>
              <a:gd name="T103" fmla="*/ 68891 h 619"/>
              <a:gd name="T104" fmla="*/ 16225 w 634"/>
              <a:gd name="T105" fmla="*/ 68891 h 619"/>
              <a:gd name="T106" fmla="*/ 47955 w 634"/>
              <a:gd name="T107" fmla="*/ 10460 h 619"/>
              <a:gd name="T108" fmla="*/ 180642 w 634"/>
              <a:gd name="T109" fmla="*/ 10460 h 619"/>
              <a:gd name="T110" fmla="*/ 212372 w 634"/>
              <a:gd name="T111" fmla="*/ 68891 h 619"/>
              <a:gd name="T112" fmla="*/ 16225 w 634"/>
              <a:gd name="T113" fmla="*/ 68891 h 61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34" h="619">
                <a:moveTo>
                  <a:pt x="516" y="0"/>
                </a:moveTo>
                <a:lnTo>
                  <a:pt x="516" y="0"/>
                </a:lnTo>
                <a:cubicBezTo>
                  <a:pt x="118" y="0"/>
                  <a:pt x="118" y="0"/>
                  <a:pt x="118" y="0"/>
                </a:cubicBezTo>
                <a:cubicBezTo>
                  <a:pt x="0" y="191"/>
                  <a:pt x="0" y="191"/>
                  <a:pt x="0" y="191"/>
                </a:cubicBezTo>
                <a:lnTo>
                  <a:pt x="0" y="265"/>
                </a:lnTo>
                <a:cubicBezTo>
                  <a:pt x="0" y="294"/>
                  <a:pt x="15" y="309"/>
                  <a:pt x="30" y="323"/>
                </a:cubicBezTo>
                <a:cubicBezTo>
                  <a:pt x="30" y="544"/>
                  <a:pt x="30" y="544"/>
                  <a:pt x="30" y="544"/>
                </a:cubicBezTo>
                <a:cubicBezTo>
                  <a:pt x="30" y="589"/>
                  <a:pt x="59" y="618"/>
                  <a:pt x="103" y="618"/>
                </a:cubicBezTo>
                <a:cubicBezTo>
                  <a:pt x="530" y="618"/>
                  <a:pt x="530" y="618"/>
                  <a:pt x="530" y="618"/>
                </a:cubicBezTo>
                <a:cubicBezTo>
                  <a:pt x="575" y="618"/>
                  <a:pt x="619" y="589"/>
                  <a:pt x="619" y="544"/>
                </a:cubicBezTo>
                <a:cubicBezTo>
                  <a:pt x="619" y="323"/>
                  <a:pt x="619" y="323"/>
                  <a:pt x="619" y="323"/>
                </a:cubicBezTo>
                <a:cubicBezTo>
                  <a:pt x="633" y="309"/>
                  <a:pt x="633" y="294"/>
                  <a:pt x="633" y="265"/>
                </a:cubicBezTo>
                <a:cubicBezTo>
                  <a:pt x="633" y="250"/>
                  <a:pt x="633" y="191"/>
                  <a:pt x="633" y="191"/>
                </a:cubicBezTo>
                <a:lnTo>
                  <a:pt x="516" y="0"/>
                </a:lnTo>
                <a:close/>
                <a:moveTo>
                  <a:pt x="575" y="544"/>
                </a:moveTo>
                <a:lnTo>
                  <a:pt x="575" y="544"/>
                </a:lnTo>
                <a:cubicBezTo>
                  <a:pt x="575" y="559"/>
                  <a:pt x="560" y="589"/>
                  <a:pt x="530" y="589"/>
                </a:cubicBezTo>
                <a:cubicBezTo>
                  <a:pt x="103" y="589"/>
                  <a:pt x="103" y="589"/>
                  <a:pt x="103" y="589"/>
                </a:cubicBezTo>
                <a:cubicBezTo>
                  <a:pt x="89" y="589"/>
                  <a:pt x="59" y="559"/>
                  <a:pt x="59" y="544"/>
                </a:cubicBezTo>
                <a:cubicBezTo>
                  <a:pt x="59" y="500"/>
                  <a:pt x="59" y="500"/>
                  <a:pt x="59" y="500"/>
                </a:cubicBezTo>
                <a:cubicBezTo>
                  <a:pt x="575" y="500"/>
                  <a:pt x="575" y="500"/>
                  <a:pt x="575" y="500"/>
                </a:cubicBezTo>
                <a:lnTo>
                  <a:pt x="575" y="544"/>
                </a:lnTo>
                <a:close/>
                <a:moveTo>
                  <a:pt x="575" y="471"/>
                </a:moveTo>
                <a:lnTo>
                  <a:pt x="575" y="471"/>
                </a:lnTo>
                <a:cubicBezTo>
                  <a:pt x="59" y="471"/>
                  <a:pt x="59" y="471"/>
                  <a:pt x="59" y="471"/>
                </a:cubicBezTo>
                <a:cubicBezTo>
                  <a:pt x="59" y="353"/>
                  <a:pt x="59" y="353"/>
                  <a:pt x="59" y="353"/>
                </a:cubicBezTo>
                <a:cubicBezTo>
                  <a:pt x="74" y="353"/>
                  <a:pt x="89" y="353"/>
                  <a:pt x="103" y="353"/>
                </a:cubicBezTo>
                <a:cubicBezTo>
                  <a:pt x="118" y="353"/>
                  <a:pt x="162" y="323"/>
                  <a:pt x="177" y="294"/>
                </a:cubicBezTo>
                <a:cubicBezTo>
                  <a:pt x="192" y="323"/>
                  <a:pt x="221" y="353"/>
                  <a:pt x="251" y="353"/>
                </a:cubicBezTo>
                <a:cubicBezTo>
                  <a:pt x="280" y="353"/>
                  <a:pt x="310" y="323"/>
                  <a:pt x="324" y="309"/>
                </a:cubicBezTo>
                <a:cubicBezTo>
                  <a:pt x="324" y="323"/>
                  <a:pt x="369" y="353"/>
                  <a:pt x="398" y="353"/>
                </a:cubicBezTo>
                <a:cubicBezTo>
                  <a:pt x="428" y="353"/>
                  <a:pt x="457" y="323"/>
                  <a:pt x="471" y="294"/>
                </a:cubicBezTo>
                <a:cubicBezTo>
                  <a:pt x="486" y="323"/>
                  <a:pt x="501" y="353"/>
                  <a:pt x="530" y="353"/>
                </a:cubicBezTo>
                <a:cubicBezTo>
                  <a:pt x="545" y="353"/>
                  <a:pt x="575" y="353"/>
                  <a:pt x="575" y="353"/>
                </a:cubicBezTo>
                <a:lnTo>
                  <a:pt x="575" y="471"/>
                </a:lnTo>
                <a:close/>
                <a:moveTo>
                  <a:pt x="589" y="265"/>
                </a:moveTo>
                <a:lnTo>
                  <a:pt x="589" y="265"/>
                </a:lnTo>
                <a:cubicBezTo>
                  <a:pt x="589" y="294"/>
                  <a:pt x="560" y="309"/>
                  <a:pt x="530" y="309"/>
                </a:cubicBezTo>
                <a:cubicBezTo>
                  <a:pt x="501" y="309"/>
                  <a:pt x="471" y="294"/>
                  <a:pt x="471" y="265"/>
                </a:cubicBezTo>
                <a:cubicBezTo>
                  <a:pt x="457" y="265"/>
                  <a:pt x="457" y="265"/>
                  <a:pt x="457" y="265"/>
                </a:cubicBezTo>
                <a:cubicBezTo>
                  <a:pt x="457" y="294"/>
                  <a:pt x="428" y="309"/>
                  <a:pt x="398" y="309"/>
                </a:cubicBezTo>
                <a:cubicBezTo>
                  <a:pt x="369" y="309"/>
                  <a:pt x="324" y="294"/>
                  <a:pt x="324" y="265"/>
                </a:cubicBezTo>
                <a:cubicBezTo>
                  <a:pt x="310" y="265"/>
                  <a:pt x="310" y="265"/>
                  <a:pt x="310" y="265"/>
                </a:cubicBezTo>
                <a:cubicBezTo>
                  <a:pt x="310" y="294"/>
                  <a:pt x="280" y="309"/>
                  <a:pt x="251" y="309"/>
                </a:cubicBezTo>
                <a:cubicBezTo>
                  <a:pt x="221" y="309"/>
                  <a:pt x="177" y="294"/>
                  <a:pt x="177" y="265"/>
                </a:cubicBezTo>
                <a:cubicBezTo>
                  <a:pt x="162" y="265"/>
                  <a:pt x="162" y="265"/>
                  <a:pt x="162" y="265"/>
                </a:cubicBezTo>
                <a:cubicBezTo>
                  <a:pt x="162" y="294"/>
                  <a:pt x="133" y="309"/>
                  <a:pt x="103" y="309"/>
                </a:cubicBezTo>
                <a:cubicBezTo>
                  <a:pt x="74" y="309"/>
                  <a:pt x="45" y="294"/>
                  <a:pt x="45" y="265"/>
                </a:cubicBezTo>
                <a:cubicBezTo>
                  <a:pt x="45" y="235"/>
                  <a:pt x="45" y="235"/>
                  <a:pt x="45" y="235"/>
                </a:cubicBezTo>
                <a:cubicBezTo>
                  <a:pt x="589" y="235"/>
                  <a:pt x="589" y="235"/>
                  <a:pt x="589" y="235"/>
                </a:cubicBezTo>
                <a:lnTo>
                  <a:pt x="589" y="265"/>
                </a:lnTo>
                <a:close/>
                <a:moveTo>
                  <a:pt x="45" y="191"/>
                </a:moveTo>
                <a:lnTo>
                  <a:pt x="45" y="191"/>
                </a:lnTo>
                <a:cubicBezTo>
                  <a:pt x="133" y="29"/>
                  <a:pt x="133" y="29"/>
                  <a:pt x="133" y="29"/>
                </a:cubicBezTo>
                <a:cubicBezTo>
                  <a:pt x="501" y="29"/>
                  <a:pt x="501" y="29"/>
                  <a:pt x="501" y="29"/>
                </a:cubicBezTo>
                <a:cubicBezTo>
                  <a:pt x="589" y="191"/>
                  <a:pt x="589" y="191"/>
                  <a:pt x="589" y="191"/>
                </a:cubicBezTo>
                <a:lnTo>
                  <a:pt x="45" y="191"/>
                </a:lnTo>
                <a:close/>
              </a:path>
            </a:pathLst>
          </a:custGeom>
          <a:solidFill>
            <a:schemeClr val="tx1">
              <a:lumMod val="75000"/>
              <a:lumOff val="25000"/>
            </a:schemeClr>
          </a:solidFill>
          <a:ln>
            <a:noFill/>
          </a:ln>
          <a:effectLst/>
          <a:extLst/>
        </p:spPr>
        <p:txBody>
          <a:bodyPr wrap="none" anchor="ctr"/>
          <a:lstStyle/>
          <a:p>
            <a:endParaRPr lang="en-US" sz="2700"/>
          </a:p>
        </p:txBody>
      </p:sp>
      <p:sp>
        <p:nvSpPr>
          <p:cNvPr id="98" name="Freeform 97"/>
          <p:cNvSpPr>
            <a:spLocks noChangeArrowheads="1"/>
          </p:cNvSpPr>
          <p:nvPr/>
        </p:nvSpPr>
        <p:spPr bwMode="auto">
          <a:xfrm>
            <a:off x="3301632" y="4472077"/>
            <a:ext cx="222975" cy="236804"/>
          </a:xfrm>
          <a:custGeom>
            <a:avLst/>
            <a:gdLst>
              <a:gd name="T0" fmla="*/ 138316 w 472"/>
              <a:gd name="T1" fmla="*/ 111629 h 501"/>
              <a:gd name="T2" fmla="*/ 138316 w 472"/>
              <a:gd name="T3" fmla="*/ 111629 h 501"/>
              <a:gd name="T4" fmla="*/ 106536 w 472"/>
              <a:gd name="T5" fmla="*/ 127525 h 501"/>
              <a:gd name="T6" fmla="*/ 69338 w 472"/>
              <a:gd name="T7" fmla="*/ 106210 h 501"/>
              <a:gd name="T8" fmla="*/ 74394 w 472"/>
              <a:gd name="T9" fmla="*/ 90315 h 501"/>
              <a:gd name="T10" fmla="*/ 69338 w 472"/>
              <a:gd name="T11" fmla="*/ 79838 h 501"/>
              <a:gd name="T12" fmla="*/ 111953 w 472"/>
              <a:gd name="T13" fmla="*/ 58524 h 501"/>
              <a:gd name="T14" fmla="*/ 138316 w 472"/>
              <a:gd name="T15" fmla="*/ 69001 h 501"/>
              <a:gd name="T16" fmla="*/ 170096 w 472"/>
              <a:gd name="T17" fmla="*/ 31791 h 501"/>
              <a:gd name="T18" fmla="*/ 138316 w 472"/>
              <a:gd name="T19" fmla="*/ 0 h 501"/>
              <a:gd name="T20" fmla="*/ 101119 w 472"/>
              <a:gd name="T21" fmla="*/ 31791 h 501"/>
              <a:gd name="T22" fmla="*/ 101119 w 472"/>
              <a:gd name="T23" fmla="*/ 42267 h 501"/>
              <a:gd name="T24" fmla="*/ 63921 w 472"/>
              <a:gd name="T25" fmla="*/ 63582 h 501"/>
              <a:gd name="T26" fmla="*/ 37197 w 472"/>
              <a:gd name="T27" fmla="*/ 53105 h 501"/>
              <a:gd name="T28" fmla="*/ 0 w 472"/>
              <a:gd name="T29" fmla="*/ 90315 h 501"/>
              <a:gd name="T30" fmla="*/ 37197 w 472"/>
              <a:gd name="T31" fmla="*/ 127525 h 501"/>
              <a:gd name="T32" fmla="*/ 58504 w 472"/>
              <a:gd name="T33" fmla="*/ 116687 h 501"/>
              <a:gd name="T34" fmla="*/ 58504 w 472"/>
              <a:gd name="T35" fmla="*/ 116687 h 501"/>
              <a:gd name="T36" fmla="*/ 101119 w 472"/>
              <a:gd name="T37" fmla="*/ 143420 h 501"/>
              <a:gd name="T38" fmla="*/ 101119 w 472"/>
              <a:gd name="T39" fmla="*/ 148839 h 501"/>
              <a:gd name="T40" fmla="*/ 138316 w 472"/>
              <a:gd name="T41" fmla="*/ 180630 h 501"/>
              <a:gd name="T42" fmla="*/ 170096 w 472"/>
              <a:gd name="T43" fmla="*/ 148839 h 501"/>
              <a:gd name="T44" fmla="*/ 138316 w 472"/>
              <a:gd name="T45" fmla="*/ 111629 h 501"/>
              <a:gd name="T46" fmla="*/ 138316 w 472"/>
              <a:gd name="T47" fmla="*/ 10477 h 501"/>
              <a:gd name="T48" fmla="*/ 138316 w 472"/>
              <a:gd name="T49" fmla="*/ 10477 h 501"/>
              <a:gd name="T50" fmla="*/ 159623 w 472"/>
              <a:gd name="T51" fmla="*/ 31791 h 501"/>
              <a:gd name="T52" fmla="*/ 138316 w 472"/>
              <a:gd name="T53" fmla="*/ 53105 h 501"/>
              <a:gd name="T54" fmla="*/ 117009 w 472"/>
              <a:gd name="T55" fmla="*/ 31791 h 501"/>
              <a:gd name="T56" fmla="*/ 138316 w 472"/>
              <a:gd name="T57" fmla="*/ 10477 h 501"/>
              <a:gd name="T58" fmla="*/ 37197 w 472"/>
              <a:gd name="T59" fmla="*/ 111629 h 501"/>
              <a:gd name="T60" fmla="*/ 37197 w 472"/>
              <a:gd name="T61" fmla="*/ 111629 h 501"/>
              <a:gd name="T62" fmla="*/ 15890 w 472"/>
              <a:gd name="T63" fmla="*/ 90315 h 501"/>
              <a:gd name="T64" fmla="*/ 37197 w 472"/>
              <a:gd name="T65" fmla="*/ 69001 h 501"/>
              <a:gd name="T66" fmla="*/ 58504 w 472"/>
              <a:gd name="T67" fmla="*/ 90315 h 501"/>
              <a:gd name="T68" fmla="*/ 37197 w 472"/>
              <a:gd name="T69" fmla="*/ 111629 h 501"/>
              <a:gd name="T70" fmla="*/ 138316 w 472"/>
              <a:gd name="T71" fmla="*/ 170153 h 501"/>
              <a:gd name="T72" fmla="*/ 138316 w 472"/>
              <a:gd name="T73" fmla="*/ 170153 h 501"/>
              <a:gd name="T74" fmla="*/ 117009 w 472"/>
              <a:gd name="T75" fmla="*/ 148839 h 501"/>
              <a:gd name="T76" fmla="*/ 138316 w 472"/>
              <a:gd name="T77" fmla="*/ 127525 h 501"/>
              <a:gd name="T78" fmla="*/ 159623 w 472"/>
              <a:gd name="T79" fmla="*/ 148839 h 501"/>
              <a:gd name="T80" fmla="*/ 138316 w 472"/>
              <a:gd name="T81" fmla="*/ 170153 h 50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472" h="501">
                <a:moveTo>
                  <a:pt x="383" y="309"/>
                </a:moveTo>
                <a:lnTo>
                  <a:pt x="383" y="309"/>
                </a:lnTo>
                <a:cubicBezTo>
                  <a:pt x="339" y="309"/>
                  <a:pt x="310" y="323"/>
                  <a:pt x="295" y="353"/>
                </a:cubicBezTo>
                <a:cubicBezTo>
                  <a:pt x="192" y="294"/>
                  <a:pt x="192" y="294"/>
                  <a:pt x="192" y="294"/>
                </a:cubicBezTo>
                <a:cubicBezTo>
                  <a:pt x="192" y="280"/>
                  <a:pt x="206" y="264"/>
                  <a:pt x="206" y="250"/>
                </a:cubicBezTo>
                <a:cubicBezTo>
                  <a:pt x="206" y="235"/>
                  <a:pt x="206" y="235"/>
                  <a:pt x="192" y="221"/>
                </a:cubicBezTo>
                <a:cubicBezTo>
                  <a:pt x="310" y="162"/>
                  <a:pt x="310" y="162"/>
                  <a:pt x="310" y="162"/>
                </a:cubicBezTo>
                <a:cubicBezTo>
                  <a:pt x="324" y="176"/>
                  <a:pt x="353" y="191"/>
                  <a:pt x="383" y="191"/>
                </a:cubicBezTo>
                <a:cubicBezTo>
                  <a:pt x="427" y="191"/>
                  <a:pt x="471" y="147"/>
                  <a:pt x="471" y="88"/>
                </a:cubicBezTo>
                <a:cubicBezTo>
                  <a:pt x="471" y="44"/>
                  <a:pt x="427" y="0"/>
                  <a:pt x="383" y="0"/>
                </a:cubicBezTo>
                <a:cubicBezTo>
                  <a:pt x="324" y="0"/>
                  <a:pt x="280" y="44"/>
                  <a:pt x="280" y="88"/>
                </a:cubicBezTo>
                <a:cubicBezTo>
                  <a:pt x="280" y="103"/>
                  <a:pt x="280" y="117"/>
                  <a:pt x="280" y="117"/>
                </a:cubicBezTo>
                <a:cubicBezTo>
                  <a:pt x="177" y="176"/>
                  <a:pt x="177" y="176"/>
                  <a:pt x="177" y="176"/>
                </a:cubicBezTo>
                <a:cubicBezTo>
                  <a:pt x="162" y="162"/>
                  <a:pt x="133" y="147"/>
                  <a:pt x="103" y="147"/>
                </a:cubicBezTo>
                <a:cubicBezTo>
                  <a:pt x="44" y="147"/>
                  <a:pt x="0" y="191"/>
                  <a:pt x="0" y="250"/>
                </a:cubicBezTo>
                <a:cubicBezTo>
                  <a:pt x="0" y="309"/>
                  <a:pt x="44" y="353"/>
                  <a:pt x="103" y="353"/>
                </a:cubicBezTo>
                <a:cubicBezTo>
                  <a:pt x="133" y="353"/>
                  <a:pt x="148" y="338"/>
                  <a:pt x="162" y="323"/>
                </a:cubicBezTo>
                <a:cubicBezTo>
                  <a:pt x="280" y="397"/>
                  <a:pt x="280" y="397"/>
                  <a:pt x="280" y="397"/>
                </a:cubicBezTo>
                <a:cubicBezTo>
                  <a:pt x="280" y="397"/>
                  <a:pt x="280" y="397"/>
                  <a:pt x="280" y="412"/>
                </a:cubicBezTo>
                <a:cubicBezTo>
                  <a:pt x="280" y="456"/>
                  <a:pt x="324" y="500"/>
                  <a:pt x="383" y="500"/>
                </a:cubicBezTo>
                <a:cubicBezTo>
                  <a:pt x="427" y="500"/>
                  <a:pt x="471" y="456"/>
                  <a:pt x="471" y="412"/>
                </a:cubicBezTo>
                <a:cubicBezTo>
                  <a:pt x="471" y="353"/>
                  <a:pt x="427" y="309"/>
                  <a:pt x="383" y="309"/>
                </a:cubicBezTo>
                <a:close/>
                <a:moveTo>
                  <a:pt x="383" y="29"/>
                </a:moveTo>
                <a:lnTo>
                  <a:pt x="383" y="29"/>
                </a:lnTo>
                <a:cubicBezTo>
                  <a:pt x="412" y="29"/>
                  <a:pt x="442" y="59"/>
                  <a:pt x="442" y="88"/>
                </a:cubicBezTo>
                <a:cubicBezTo>
                  <a:pt x="442" y="132"/>
                  <a:pt x="412" y="147"/>
                  <a:pt x="383" y="147"/>
                </a:cubicBezTo>
                <a:cubicBezTo>
                  <a:pt x="339" y="147"/>
                  <a:pt x="324" y="132"/>
                  <a:pt x="324" y="88"/>
                </a:cubicBezTo>
                <a:cubicBezTo>
                  <a:pt x="324" y="59"/>
                  <a:pt x="339" y="29"/>
                  <a:pt x="383" y="29"/>
                </a:cubicBezTo>
                <a:close/>
                <a:moveTo>
                  <a:pt x="103" y="309"/>
                </a:moveTo>
                <a:lnTo>
                  <a:pt x="103" y="309"/>
                </a:lnTo>
                <a:cubicBezTo>
                  <a:pt x="74" y="309"/>
                  <a:pt x="44" y="280"/>
                  <a:pt x="44" y="250"/>
                </a:cubicBezTo>
                <a:cubicBezTo>
                  <a:pt x="44" y="221"/>
                  <a:pt x="74" y="191"/>
                  <a:pt x="103" y="191"/>
                </a:cubicBezTo>
                <a:cubicBezTo>
                  <a:pt x="133" y="191"/>
                  <a:pt x="162" y="221"/>
                  <a:pt x="162" y="250"/>
                </a:cubicBezTo>
                <a:cubicBezTo>
                  <a:pt x="162" y="280"/>
                  <a:pt x="133" y="309"/>
                  <a:pt x="103" y="309"/>
                </a:cubicBezTo>
                <a:close/>
                <a:moveTo>
                  <a:pt x="383" y="471"/>
                </a:moveTo>
                <a:lnTo>
                  <a:pt x="383" y="471"/>
                </a:lnTo>
                <a:cubicBezTo>
                  <a:pt x="339" y="471"/>
                  <a:pt x="324" y="441"/>
                  <a:pt x="324" y="412"/>
                </a:cubicBezTo>
                <a:cubicBezTo>
                  <a:pt x="324" y="368"/>
                  <a:pt x="339" y="353"/>
                  <a:pt x="383" y="353"/>
                </a:cubicBezTo>
                <a:cubicBezTo>
                  <a:pt x="412" y="353"/>
                  <a:pt x="442" y="368"/>
                  <a:pt x="442" y="412"/>
                </a:cubicBezTo>
                <a:cubicBezTo>
                  <a:pt x="442" y="441"/>
                  <a:pt x="412" y="471"/>
                  <a:pt x="383" y="471"/>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99" name="Freeform 98"/>
          <p:cNvSpPr>
            <a:spLocks noChangeArrowheads="1"/>
          </p:cNvSpPr>
          <p:nvPr/>
        </p:nvSpPr>
        <p:spPr bwMode="auto">
          <a:xfrm>
            <a:off x="2795185" y="4463437"/>
            <a:ext cx="278287" cy="243718"/>
          </a:xfrm>
          <a:custGeom>
            <a:avLst/>
            <a:gdLst>
              <a:gd name="T0" fmla="*/ 153868 w 589"/>
              <a:gd name="T1" fmla="*/ 5415 h 516"/>
              <a:gd name="T2" fmla="*/ 153868 w 589"/>
              <a:gd name="T3" fmla="*/ 5415 h 516"/>
              <a:gd name="T4" fmla="*/ 143393 w 589"/>
              <a:gd name="T5" fmla="*/ 5415 h 516"/>
              <a:gd name="T6" fmla="*/ 58513 w 589"/>
              <a:gd name="T7" fmla="*/ 175445 h 516"/>
              <a:gd name="T8" fmla="*/ 58513 w 589"/>
              <a:gd name="T9" fmla="*/ 185914 h 516"/>
              <a:gd name="T10" fmla="*/ 68988 w 589"/>
              <a:gd name="T11" fmla="*/ 185914 h 516"/>
              <a:gd name="T12" fmla="*/ 159286 w 589"/>
              <a:gd name="T13" fmla="*/ 15884 h 516"/>
              <a:gd name="T14" fmla="*/ 153868 w 589"/>
              <a:gd name="T15" fmla="*/ 5415 h 516"/>
              <a:gd name="T16" fmla="*/ 53095 w 589"/>
              <a:gd name="T17" fmla="*/ 127432 h 516"/>
              <a:gd name="T18" fmla="*/ 53095 w 589"/>
              <a:gd name="T19" fmla="*/ 127432 h 516"/>
              <a:gd name="T20" fmla="*/ 15892 w 589"/>
              <a:gd name="T21" fmla="*/ 95664 h 516"/>
              <a:gd name="T22" fmla="*/ 53095 w 589"/>
              <a:gd name="T23" fmla="*/ 68951 h 516"/>
              <a:gd name="T24" fmla="*/ 53095 w 589"/>
              <a:gd name="T25" fmla="*/ 58482 h 516"/>
              <a:gd name="T26" fmla="*/ 42259 w 589"/>
              <a:gd name="T27" fmla="*/ 58482 h 516"/>
              <a:gd name="T28" fmla="*/ 0 w 589"/>
              <a:gd name="T29" fmla="*/ 90250 h 516"/>
              <a:gd name="T30" fmla="*/ 0 w 589"/>
              <a:gd name="T31" fmla="*/ 95664 h 516"/>
              <a:gd name="T32" fmla="*/ 0 w 589"/>
              <a:gd name="T33" fmla="*/ 100718 h 516"/>
              <a:gd name="T34" fmla="*/ 42259 w 589"/>
              <a:gd name="T35" fmla="*/ 138262 h 516"/>
              <a:gd name="T36" fmla="*/ 53095 w 589"/>
              <a:gd name="T37" fmla="*/ 138262 h 516"/>
              <a:gd name="T38" fmla="*/ 53095 w 589"/>
              <a:gd name="T39" fmla="*/ 127432 h 516"/>
              <a:gd name="T40" fmla="*/ 212381 w 589"/>
              <a:gd name="T41" fmla="*/ 90250 h 516"/>
              <a:gd name="T42" fmla="*/ 212381 w 589"/>
              <a:gd name="T43" fmla="*/ 90250 h 516"/>
              <a:gd name="T44" fmla="*/ 170121 w 589"/>
              <a:gd name="T45" fmla="*/ 58482 h 516"/>
              <a:gd name="T46" fmla="*/ 159286 w 589"/>
              <a:gd name="T47" fmla="*/ 58482 h 516"/>
              <a:gd name="T48" fmla="*/ 159286 w 589"/>
              <a:gd name="T49" fmla="*/ 68951 h 516"/>
              <a:gd name="T50" fmla="*/ 196488 w 589"/>
              <a:gd name="T51" fmla="*/ 95664 h 516"/>
              <a:gd name="T52" fmla="*/ 159286 w 589"/>
              <a:gd name="T53" fmla="*/ 127432 h 516"/>
              <a:gd name="T54" fmla="*/ 159286 w 589"/>
              <a:gd name="T55" fmla="*/ 138262 h 516"/>
              <a:gd name="T56" fmla="*/ 170121 w 589"/>
              <a:gd name="T57" fmla="*/ 138262 h 516"/>
              <a:gd name="T58" fmla="*/ 212381 w 589"/>
              <a:gd name="T59" fmla="*/ 100718 h 516"/>
              <a:gd name="T60" fmla="*/ 212381 w 589"/>
              <a:gd name="T61" fmla="*/ 95664 h 516"/>
              <a:gd name="T62" fmla="*/ 212381 w 589"/>
              <a:gd name="T63" fmla="*/ 90250 h 5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89" h="516">
                <a:moveTo>
                  <a:pt x="426" y="15"/>
                </a:moveTo>
                <a:lnTo>
                  <a:pt x="426" y="15"/>
                </a:lnTo>
                <a:cubicBezTo>
                  <a:pt x="426" y="0"/>
                  <a:pt x="412" y="15"/>
                  <a:pt x="397" y="15"/>
                </a:cubicBezTo>
                <a:cubicBezTo>
                  <a:pt x="162" y="486"/>
                  <a:pt x="162" y="486"/>
                  <a:pt x="162" y="486"/>
                </a:cubicBezTo>
                <a:cubicBezTo>
                  <a:pt x="147" y="500"/>
                  <a:pt x="162" y="515"/>
                  <a:pt x="162" y="515"/>
                </a:cubicBezTo>
                <a:cubicBezTo>
                  <a:pt x="176" y="515"/>
                  <a:pt x="191" y="515"/>
                  <a:pt x="191" y="515"/>
                </a:cubicBezTo>
                <a:cubicBezTo>
                  <a:pt x="441" y="44"/>
                  <a:pt x="441" y="44"/>
                  <a:pt x="441" y="44"/>
                </a:cubicBezTo>
                <a:cubicBezTo>
                  <a:pt x="441" y="29"/>
                  <a:pt x="441" y="15"/>
                  <a:pt x="426" y="15"/>
                </a:cubicBezTo>
                <a:close/>
                <a:moveTo>
                  <a:pt x="147" y="353"/>
                </a:moveTo>
                <a:lnTo>
                  <a:pt x="147" y="353"/>
                </a:lnTo>
                <a:cubicBezTo>
                  <a:pt x="44" y="265"/>
                  <a:pt x="44" y="265"/>
                  <a:pt x="44" y="265"/>
                </a:cubicBezTo>
                <a:cubicBezTo>
                  <a:pt x="147" y="191"/>
                  <a:pt x="147" y="191"/>
                  <a:pt x="147" y="191"/>
                </a:cubicBezTo>
                <a:cubicBezTo>
                  <a:pt x="162" y="177"/>
                  <a:pt x="162" y="162"/>
                  <a:pt x="147" y="162"/>
                </a:cubicBezTo>
                <a:cubicBezTo>
                  <a:pt x="147" y="147"/>
                  <a:pt x="132" y="147"/>
                  <a:pt x="117" y="162"/>
                </a:cubicBezTo>
                <a:cubicBezTo>
                  <a:pt x="0" y="250"/>
                  <a:pt x="0" y="250"/>
                  <a:pt x="0" y="250"/>
                </a:cubicBezTo>
                <a:cubicBezTo>
                  <a:pt x="0" y="265"/>
                  <a:pt x="0" y="265"/>
                  <a:pt x="0" y="265"/>
                </a:cubicBezTo>
                <a:cubicBezTo>
                  <a:pt x="0" y="279"/>
                  <a:pt x="0" y="279"/>
                  <a:pt x="0" y="279"/>
                </a:cubicBezTo>
                <a:cubicBezTo>
                  <a:pt x="117" y="383"/>
                  <a:pt x="117" y="383"/>
                  <a:pt x="117" y="383"/>
                </a:cubicBezTo>
                <a:cubicBezTo>
                  <a:pt x="132" y="383"/>
                  <a:pt x="147" y="383"/>
                  <a:pt x="147" y="383"/>
                </a:cubicBezTo>
                <a:cubicBezTo>
                  <a:pt x="162" y="368"/>
                  <a:pt x="162" y="353"/>
                  <a:pt x="147" y="353"/>
                </a:cubicBezTo>
                <a:close/>
                <a:moveTo>
                  <a:pt x="588" y="250"/>
                </a:moveTo>
                <a:lnTo>
                  <a:pt x="588" y="250"/>
                </a:lnTo>
                <a:cubicBezTo>
                  <a:pt x="471" y="162"/>
                  <a:pt x="471" y="162"/>
                  <a:pt x="471" y="162"/>
                </a:cubicBezTo>
                <a:cubicBezTo>
                  <a:pt x="456" y="147"/>
                  <a:pt x="441" y="147"/>
                  <a:pt x="441" y="162"/>
                </a:cubicBezTo>
                <a:cubicBezTo>
                  <a:pt x="426" y="162"/>
                  <a:pt x="426" y="177"/>
                  <a:pt x="441" y="191"/>
                </a:cubicBezTo>
                <a:cubicBezTo>
                  <a:pt x="544" y="265"/>
                  <a:pt x="544" y="265"/>
                  <a:pt x="544" y="265"/>
                </a:cubicBezTo>
                <a:cubicBezTo>
                  <a:pt x="441" y="353"/>
                  <a:pt x="441" y="353"/>
                  <a:pt x="441" y="353"/>
                </a:cubicBezTo>
                <a:cubicBezTo>
                  <a:pt x="426" y="353"/>
                  <a:pt x="426" y="368"/>
                  <a:pt x="441" y="383"/>
                </a:cubicBezTo>
                <a:cubicBezTo>
                  <a:pt x="441" y="383"/>
                  <a:pt x="456" y="383"/>
                  <a:pt x="471" y="383"/>
                </a:cubicBezTo>
                <a:cubicBezTo>
                  <a:pt x="588" y="279"/>
                  <a:pt x="588" y="279"/>
                  <a:pt x="588" y="279"/>
                </a:cubicBezTo>
                <a:cubicBezTo>
                  <a:pt x="588" y="279"/>
                  <a:pt x="588" y="279"/>
                  <a:pt x="588" y="265"/>
                </a:cubicBezTo>
                <a:cubicBezTo>
                  <a:pt x="588" y="265"/>
                  <a:pt x="588" y="265"/>
                  <a:pt x="588" y="250"/>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00" name="Freeform 99"/>
          <p:cNvSpPr>
            <a:spLocks noChangeArrowheads="1"/>
          </p:cNvSpPr>
          <p:nvPr/>
        </p:nvSpPr>
        <p:spPr bwMode="auto">
          <a:xfrm>
            <a:off x="2344052" y="4442695"/>
            <a:ext cx="229889" cy="292114"/>
          </a:xfrm>
          <a:custGeom>
            <a:avLst/>
            <a:gdLst>
              <a:gd name="T0" fmla="*/ 159470 w 486"/>
              <a:gd name="T1" fmla="*/ 47611 h 619"/>
              <a:gd name="T2" fmla="*/ 159470 w 486"/>
              <a:gd name="T3" fmla="*/ 47611 h 619"/>
              <a:gd name="T4" fmla="*/ 116800 w 486"/>
              <a:gd name="T5" fmla="*/ 47611 h 619"/>
              <a:gd name="T6" fmla="*/ 116800 w 486"/>
              <a:gd name="T7" fmla="*/ 31740 h 619"/>
              <a:gd name="T8" fmla="*/ 106313 w 486"/>
              <a:gd name="T9" fmla="*/ 21281 h 619"/>
              <a:gd name="T10" fmla="*/ 42670 w 486"/>
              <a:gd name="T11" fmla="*/ 21281 h 619"/>
              <a:gd name="T12" fmla="*/ 42670 w 486"/>
              <a:gd name="T13" fmla="*/ 10460 h 619"/>
              <a:gd name="T14" fmla="*/ 26397 w 486"/>
              <a:gd name="T15" fmla="*/ 0 h 619"/>
              <a:gd name="T16" fmla="*/ 10487 w 486"/>
              <a:gd name="T17" fmla="*/ 0 h 619"/>
              <a:gd name="T18" fmla="*/ 0 w 486"/>
              <a:gd name="T19" fmla="*/ 10460 h 619"/>
              <a:gd name="T20" fmla="*/ 0 w 486"/>
              <a:gd name="T21" fmla="*/ 212444 h 619"/>
              <a:gd name="T22" fmla="*/ 10487 w 486"/>
              <a:gd name="T23" fmla="*/ 222904 h 619"/>
              <a:gd name="T24" fmla="*/ 26397 w 486"/>
              <a:gd name="T25" fmla="*/ 222904 h 619"/>
              <a:gd name="T26" fmla="*/ 42670 w 486"/>
              <a:gd name="T27" fmla="*/ 212444 h 619"/>
              <a:gd name="T28" fmla="*/ 42670 w 486"/>
              <a:gd name="T29" fmla="*/ 148603 h 619"/>
              <a:gd name="T30" fmla="*/ 106313 w 486"/>
              <a:gd name="T31" fmla="*/ 148603 h 619"/>
              <a:gd name="T32" fmla="*/ 106313 w 486"/>
              <a:gd name="T33" fmla="*/ 154013 h 619"/>
              <a:gd name="T34" fmla="*/ 116800 w 486"/>
              <a:gd name="T35" fmla="*/ 169883 h 619"/>
              <a:gd name="T36" fmla="*/ 159470 w 486"/>
              <a:gd name="T37" fmla="*/ 169883 h 619"/>
              <a:gd name="T38" fmla="*/ 175380 w 486"/>
              <a:gd name="T39" fmla="*/ 154013 h 619"/>
              <a:gd name="T40" fmla="*/ 175380 w 486"/>
              <a:gd name="T41" fmla="*/ 63481 h 619"/>
              <a:gd name="T42" fmla="*/ 159470 w 486"/>
              <a:gd name="T43" fmla="*/ 47611 h 619"/>
              <a:gd name="T44" fmla="*/ 26397 w 486"/>
              <a:gd name="T45" fmla="*/ 201624 h 619"/>
              <a:gd name="T46" fmla="*/ 26397 w 486"/>
              <a:gd name="T47" fmla="*/ 201624 h 619"/>
              <a:gd name="T48" fmla="*/ 21335 w 486"/>
              <a:gd name="T49" fmla="*/ 212444 h 619"/>
              <a:gd name="T50" fmla="*/ 10487 w 486"/>
              <a:gd name="T51" fmla="*/ 201624 h 619"/>
              <a:gd name="T52" fmla="*/ 10487 w 486"/>
              <a:gd name="T53" fmla="*/ 21281 h 619"/>
              <a:gd name="T54" fmla="*/ 21335 w 486"/>
              <a:gd name="T55" fmla="*/ 10460 h 619"/>
              <a:gd name="T56" fmla="*/ 26397 w 486"/>
              <a:gd name="T57" fmla="*/ 21281 h 619"/>
              <a:gd name="T58" fmla="*/ 26397 w 486"/>
              <a:gd name="T59" fmla="*/ 201624 h 619"/>
              <a:gd name="T60" fmla="*/ 106313 w 486"/>
              <a:gd name="T61" fmla="*/ 127322 h 619"/>
              <a:gd name="T62" fmla="*/ 106313 w 486"/>
              <a:gd name="T63" fmla="*/ 127322 h 619"/>
              <a:gd name="T64" fmla="*/ 95826 w 486"/>
              <a:gd name="T65" fmla="*/ 132733 h 619"/>
              <a:gd name="T66" fmla="*/ 42670 w 486"/>
              <a:gd name="T67" fmla="*/ 132733 h 619"/>
              <a:gd name="T68" fmla="*/ 42670 w 486"/>
              <a:gd name="T69" fmla="*/ 31740 h 619"/>
              <a:gd name="T70" fmla="*/ 95826 w 486"/>
              <a:gd name="T71" fmla="*/ 31740 h 619"/>
              <a:gd name="T72" fmla="*/ 106313 w 486"/>
              <a:gd name="T73" fmla="*/ 42561 h 619"/>
              <a:gd name="T74" fmla="*/ 106313 w 486"/>
              <a:gd name="T75" fmla="*/ 127322 h 619"/>
              <a:gd name="T76" fmla="*/ 159470 w 486"/>
              <a:gd name="T77" fmla="*/ 148603 h 619"/>
              <a:gd name="T78" fmla="*/ 159470 w 486"/>
              <a:gd name="T79" fmla="*/ 148603 h 619"/>
              <a:gd name="T80" fmla="*/ 154407 w 486"/>
              <a:gd name="T81" fmla="*/ 154013 h 619"/>
              <a:gd name="T82" fmla="*/ 116800 w 486"/>
              <a:gd name="T83" fmla="*/ 154013 h 619"/>
              <a:gd name="T84" fmla="*/ 116800 w 486"/>
              <a:gd name="T85" fmla="*/ 63481 h 619"/>
              <a:gd name="T86" fmla="*/ 154407 w 486"/>
              <a:gd name="T87" fmla="*/ 63481 h 619"/>
              <a:gd name="T88" fmla="*/ 159470 w 486"/>
              <a:gd name="T89" fmla="*/ 68891 h 619"/>
              <a:gd name="T90" fmla="*/ 159470 w 486"/>
              <a:gd name="T91" fmla="*/ 148603 h 6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86" h="619">
                <a:moveTo>
                  <a:pt x="441" y="132"/>
                </a:moveTo>
                <a:lnTo>
                  <a:pt x="441" y="132"/>
                </a:lnTo>
                <a:cubicBezTo>
                  <a:pt x="323" y="132"/>
                  <a:pt x="323" y="132"/>
                  <a:pt x="323" y="132"/>
                </a:cubicBezTo>
                <a:cubicBezTo>
                  <a:pt x="323" y="88"/>
                  <a:pt x="323" y="88"/>
                  <a:pt x="323" y="88"/>
                </a:cubicBezTo>
                <a:cubicBezTo>
                  <a:pt x="323" y="73"/>
                  <a:pt x="309" y="59"/>
                  <a:pt x="294" y="59"/>
                </a:cubicBezTo>
                <a:cubicBezTo>
                  <a:pt x="118" y="59"/>
                  <a:pt x="118" y="59"/>
                  <a:pt x="118" y="59"/>
                </a:cubicBezTo>
                <a:cubicBezTo>
                  <a:pt x="118" y="29"/>
                  <a:pt x="118" y="29"/>
                  <a:pt x="118" y="29"/>
                </a:cubicBezTo>
                <a:cubicBezTo>
                  <a:pt x="118" y="14"/>
                  <a:pt x="88" y="0"/>
                  <a:pt x="73" y="0"/>
                </a:cubicBezTo>
                <a:cubicBezTo>
                  <a:pt x="29" y="0"/>
                  <a:pt x="29" y="0"/>
                  <a:pt x="29" y="0"/>
                </a:cubicBezTo>
                <a:cubicBezTo>
                  <a:pt x="14" y="0"/>
                  <a:pt x="0" y="14"/>
                  <a:pt x="0" y="29"/>
                </a:cubicBezTo>
                <a:cubicBezTo>
                  <a:pt x="0" y="589"/>
                  <a:pt x="0" y="589"/>
                  <a:pt x="0" y="589"/>
                </a:cubicBezTo>
                <a:cubicBezTo>
                  <a:pt x="0" y="603"/>
                  <a:pt x="14" y="618"/>
                  <a:pt x="29" y="618"/>
                </a:cubicBezTo>
                <a:cubicBezTo>
                  <a:pt x="73" y="618"/>
                  <a:pt x="73" y="618"/>
                  <a:pt x="73" y="618"/>
                </a:cubicBezTo>
                <a:cubicBezTo>
                  <a:pt x="88" y="618"/>
                  <a:pt x="118" y="603"/>
                  <a:pt x="118" y="589"/>
                </a:cubicBezTo>
                <a:cubicBezTo>
                  <a:pt x="118" y="412"/>
                  <a:pt x="118" y="412"/>
                  <a:pt x="118" y="412"/>
                </a:cubicBezTo>
                <a:cubicBezTo>
                  <a:pt x="294" y="412"/>
                  <a:pt x="294" y="412"/>
                  <a:pt x="294" y="412"/>
                </a:cubicBezTo>
                <a:cubicBezTo>
                  <a:pt x="294" y="427"/>
                  <a:pt x="294" y="427"/>
                  <a:pt x="294" y="427"/>
                </a:cubicBezTo>
                <a:cubicBezTo>
                  <a:pt x="294" y="441"/>
                  <a:pt x="309" y="471"/>
                  <a:pt x="323" y="471"/>
                </a:cubicBezTo>
                <a:cubicBezTo>
                  <a:pt x="441" y="471"/>
                  <a:pt x="441" y="471"/>
                  <a:pt x="441" y="471"/>
                </a:cubicBezTo>
                <a:cubicBezTo>
                  <a:pt x="471" y="471"/>
                  <a:pt x="485" y="441"/>
                  <a:pt x="485" y="427"/>
                </a:cubicBezTo>
                <a:cubicBezTo>
                  <a:pt x="485" y="176"/>
                  <a:pt x="485" y="176"/>
                  <a:pt x="485" y="176"/>
                </a:cubicBezTo>
                <a:cubicBezTo>
                  <a:pt x="485" y="147"/>
                  <a:pt x="471" y="132"/>
                  <a:pt x="441" y="132"/>
                </a:cubicBezTo>
                <a:close/>
                <a:moveTo>
                  <a:pt x="73" y="559"/>
                </a:moveTo>
                <a:lnTo>
                  <a:pt x="73" y="559"/>
                </a:lnTo>
                <a:cubicBezTo>
                  <a:pt x="73" y="574"/>
                  <a:pt x="59" y="589"/>
                  <a:pt x="59" y="589"/>
                </a:cubicBezTo>
                <a:cubicBezTo>
                  <a:pt x="44" y="589"/>
                  <a:pt x="29" y="574"/>
                  <a:pt x="29" y="559"/>
                </a:cubicBezTo>
                <a:cubicBezTo>
                  <a:pt x="29" y="59"/>
                  <a:pt x="29" y="59"/>
                  <a:pt x="29" y="59"/>
                </a:cubicBezTo>
                <a:cubicBezTo>
                  <a:pt x="29" y="44"/>
                  <a:pt x="44" y="29"/>
                  <a:pt x="59" y="29"/>
                </a:cubicBezTo>
                <a:cubicBezTo>
                  <a:pt x="59" y="29"/>
                  <a:pt x="73" y="44"/>
                  <a:pt x="73" y="59"/>
                </a:cubicBezTo>
                <a:lnTo>
                  <a:pt x="73" y="559"/>
                </a:lnTo>
                <a:close/>
                <a:moveTo>
                  <a:pt x="294" y="353"/>
                </a:moveTo>
                <a:lnTo>
                  <a:pt x="294" y="353"/>
                </a:lnTo>
                <a:cubicBezTo>
                  <a:pt x="294" y="353"/>
                  <a:pt x="280" y="368"/>
                  <a:pt x="265" y="368"/>
                </a:cubicBezTo>
                <a:cubicBezTo>
                  <a:pt x="118" y="368"/>
                  <a:pt x="118" y="368"/>
                  <a:pt x="118" y="368"/>
                </a:cubicBezTo>
                <a:cubicBezTo>
                  <a:pt x="118" y="88"/>
                  <a:pt x="118" y="88"/>
                  <a:pt x="118" y="88"/>
                </a:cubicBezTo>
                <a:cubicBezTo>
                  <a:pt x="265" y="88"/>
                  <a:pt x="265" y="88"/>
                  <a:pt x="265" y="88"/>
                </a:cubicBezTo>
                <a:cubicBezTo>
                  <a:pt x="280" y="88"/>
                  <a:pt x="294" y="103"/>
                  <a:pt x="294" y="118"/>
                </a:cubicBezTo>
                <a:lnTo>
                  <a:pt x="294" y="353"/>
                </a:lnTo>
                <a:close/>
                <a:moveTo>
                  <a:pt x="441" y="412"/>
                </a:moveTo>
                <a:lnTo>
                  <a:pt x="441" y="412"/>
                </a:lnTo>
                <a:cubicBezTo>
                  <a:pt x="441" y="412"/>
                  <a:pt x="441" y="427"/>
                  <a:pt x="427" y="427"/>
                </a:cubicBezTo>
                <a:cubicBezTo>
                  <a:pt x="323" y="427"/>
                  <a:pt x="323" y="427"/>
                  <a:pt x="323" y="427"/>
                </a:cubicBezTo>
                <a:cubicBezTo>
                  <a:pt x="323" y="176"/>
                  <a:pt x="323" y="176"/>
                  <a:pt x="323" y="176"/>
                </a:cubicBezTo>
                <a:cubicBezTo>
                  <a:pt x="427" y="176"/>
                  <a:pt x="427" y="176"/>
                  <a:pt x="427" y="176"/>
                </a:cubicBezTo>
                <a:cubicBezTo>
                  <a:pt x="441" y="176"/>
                  <a:pt x="441" y="176"/>
                  <a:pt x="441" y="191"/>
                </a:cubicBezTo>
                <a:lnTo>
                  <a:pt x="441" y="412"/>
                </a:lnTo>
                <a:close/>
              </a:path>
            </a:pathLst>
          </a:custGeom>
          <a:solidFill>
            <a:schemeClr val="tx1">
              <a:lumMod val="75000"/>
              <a:lumOff val="25000"/>
            </a:schemeClr>
          </a:solidFill>
          <a:ln>
            <a:noFill/>
          </a:ln>
          <a:effectLst/>
          <a:extLst/>
        </p:spPr>
        <p:txBody>
          <a:bodyPr wrap="none" anchor="ctr"/>
          <a:lstStyle/>
          <a:p>
            <a:endParaRPr lang="en-US" sz="2700"/>
          </a:p>
        </p:txBody>
      </p:sp>
      <p:sp>
        <p:nvSpPr>
          <p:cNvPr id="101" name="Freeform 100"/>
          <p:cNvSpPr>
            <a:spLocks noChangeArrowheads="1"/>
          </p:cNvSpPr>
          <p:nvPr/>
        </p:nvSpPr>
        <p:spPr bwMode="auto">
          <a:xfrm>
            <a:off x="1832420" y="4437508"/>
            <a:ext cx="292114" cy="290386"/>
          </a:xfrm>
          <a:custGeom>
            <a:avLst/>
            <a:gdLst>
              <a:gd name="T0" fmla="*/ 53307 w 620"/>
              <a:gd name="T1" fmla="*/ 200432 h 619"/>
              <a:gd name="T2" fmla="*/ 53307 w 620"/>
              <a:gd name="T3" fmla="*/ 200432 h 619"/>
              <a:gd name="T4" fmla="*/ 32056 w 620"/>
              <a:gd name="T5" fmla="*/ 200432 h 619"/>
              <a:gd name="T6" fmla="*/ 21251 w 620"/>
              <a:gd name="T7" fmla="*/ 195412 h 619"/>
              <a:gd name="T8" fmla="*/ 21251 w 620"/>
              <a:gd name="T9" fmla="*/ 174257 h 619"/>
              <a:gd name="T10" fmla="*/ 90405 w 620"/>
              <a:gd name="T11" fmla="*/ 105773 h 619"/>
              <a:gd name="T12" fmla="*/ 58349 w 620"/>
              <a:gd name="T13" fmla="*/ 110793 h 619"/>
              <a:gd name="T14" fmla="*/ 10805 w 620"/>
              <a:gd name="T15" fmla="*/ 163501 h 619"/>
              <a:gd name="T16" fmla="*/ 10805 w 620"/>
              <a:gd name="T17" fmla="*/ 200432 h 619"/>
              <a:gd name="T18" fmla="*/ 21251 w 620"/>
              <a:gd name="T19" fmla="*/ 211188 h 619"/>
              <a:gd name="T20" fmla="*/ 58349 w 620"/>
              <a:gd name="T21" fmla="*/ 211188 h 619"/>
              <a:gd name="T22" fmla="*/ 111656 w 620"/>
              <a:gd name="T23" fmla="*/ 163501 h 619"/>
              <a:gd name="T24" fmla="*/ 116699 w 620"/>
              <a:gd name="T25" fmla="*/ 137326 h 619"/>
              <a:gd name="T26" fmla="*/ 53307 w 620"/>
              <a:gd name="T27" fmla="*/ 200432 h 619"/>
              <a:gd name="T28" fmla="*/ 212146 w 620"/>
              <a:gd name="T29" fmla="*/ 21155 h 619"/>
              <a:gd name="T30" fmla="*/ 212146 w 620"/>
              <a:gd name="T31" fmla="*/ 21155 h 619"/>
              <a:gd name="T32" fmla="*/ 201701 w 620"/>
              <a:gd name="T33" fmla="*/ 10398 h 619"/>
              <a:gd name="T34" fmla="*/ 164603 w 620"/>
              <a:gd name="T35" fmla="*/ 10398 h 619"/>
              <a:gd name="T36" fmla="*/ 111656 w 620"/>
              <a:gd name="T37" fmla="*/ 63464 h 619"/>
              <a:gd name="T38" fmla="*/ 106253 w 620"/>
              <a:gd name="T39" fmla="*/ 89639 h 619"/>
              <a:gd name="T40" fmla="*/ 169645 w 620"/>
              <a:gd name="T41" fmla="*/ 21155 h 619"/>
              <a:gd name="T42" fmla="*/ 190896 w 620"/>
              <a:gd name="T43" fmla="*/ 21155 h 619"/>
              <a:gd name="T44" fmla="*/ 201701 w 620"/>
              <a:gd name="T45" fmla="*/ 31553 h 619"/>
              <a:gd name="T46" fmla="*/ 201701 w 620"/>
              <a:gd name="T47" fmla="*/ 52707 h 619"/>
              <a:gd name="T48" fmla="*/ 132907 w 620"/>
              <a:gd name="T49" fmla="*/ 121191 h 619"/>
              <a:gd name="T50" fmla="*/ 164603 w 620"/>
              <a:gd name="T51" fmla="*/ 110793 h 619"/>
              <a:gd name="T52" fmla="*/ 212146 w 620"/>
              <a:gd name="T53" fmla="*/ 63464 h 619"/>
              <a:gd name="T54" fmla="*/ 212146 w 620"/>
              <a:gd name="T55" fmla="*/ 21155 h 619"/>
              <a:gd name="T56" fmla="*/ 132907 w 620"/>
              <a:gd name="T57" fmla="*/ 89639 h 619"/>
              <a:gd name="T58" fmla="*/ 132907 w 620"/>
              <a:gd name="T59" fmla="*/ 89639 h 619"/>
              <a:gd name="T60" fmla="*/ 122101 w 620"/>
              <a:gd name="T61" fmla="*/ 89639 h 619"/>
              <a:gd name="T62" fmla="*/ 90405 w 620"/>
              <a:gd name="T63" fmla="*/ 126928 h 619"/>
              <a:gd name="T64" fmla="*/ 90405 w 620"/>
              <a:gd name="T65" fmla="*/ 137326 h 619"/>
              <a:gd name="T66" fmla="*/ 100851 w 620"/>
              <a:gd name="T67" fmla="*/ 137326 h 619"/>
              <a:gd name="T68" fmla="*/ 132907 w 620"/>
              <a:gd name="T69" fmla="*/ 100395 h 619"/>
              <a:gd name="T70" fmla="*/ 132907 w 620"/>
              <a:gd name="T71" fmla="*/ 89639 h 6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20" h="619">
                <a:moveTo>
                  <a:pt x="148" y="559"/>
                </a:moveTo>
                <a:lnTo>
                  <a:pt x="148" y="559"/>
                </a:lnTo>
                <a:cubicBezTo>
                  <a:pt x="118" y="589"/>
                  <a:pt x="103" y="589"/>
                  <a:pt x="89" y="559"/>
                </a:cubicBezTo>
                <a:cubicBezTo>
                  <a:pt x="59" y="545"/>
                  <a:pt x="59" y="545"/>
                  <a:pt x="59" y="545"/>
                </a:cubicBezTo>
                <a:cubicBezTo>
                  <a:pt x="44" y="530"/>
                  <a:pt x="44" y="500"/>
                  <a:pt x="59" y="486"/>
                </a:cubicBezTo>
                <a:cubicBezTo>
                  <a:pt x="251" y="295"/>
                  <a:pt x="251" y="295"/>
                  <a:pt x="251" y="295"/>
                </a:cubicBezTo>
                <a:cubicBezTo>
                  <a:pt x="221" y="280"/>
                  <a:pt x="192" y="295"/>
                  <a:pt x="162" y="309"/>
                </a:cubicBezTo>
                <a:cubicBezTo>
                  <a:pt x="30" y="456"/>
                  <a:pt x="30" y="456"/>
                  <a:pt x="30" y="456"/>
                </a:cubicBezTo>
                <a:cubicBezTo>
                  <a:pt x="0" y="486"/>
                  <a:pt x="0" y="530"/>
                  <a:pt x="30" y="559"/>
                </a:cubicBezTo>
                <a:cubicBezTo>
                  <a:pt x="59" y="589"/>
                  <a:pt x="59" y="589"/>
                  <a:pt x="59" y="589"/>
                </a:cubicBezTo>
                <a:cubicBezTo>
                  <a:pt x="89" y="618"/>
                  <a:pt x="133" y="618"/>
                  <a:pt x="162" y="589"/>
                </a:cubicBezTo>
                <a:cubicBezTo>
                  <a:pt x="310" y="456"/>
                  <a:pt x="310" y="456"/>
                  <a:pt x="310" y="456"/>
                </a:cubicBezTo>
                <a:cubicBezTo>
                  <a:pt x="324" y="427"/>
                  <a:pt x="339" y="397"/>
                  <a:pt x="324" y="383"/>
                </a:cubicBezTo>
                <a:lnTo>
                  <a:pt x="148" y="559"/>
                </a:lnTo>
                <a:close/>
                <a:moveTo>
                  <a:pt x="589" y="59"/>
                </a:moveTo>
                <a:lnTo>
                  <a:pt x="589" y="59"/>
                </a:lnTo>
                <a:cubicBezTo>
                  <a:pt x="560" y="29"/>
                  <a:pt x="560" y="29"/>
                  <a:pt x="560" y="29"/>
                </a:cubicBezTo>
                <a:cubicBezTo>
                  <a:pt x="530" y="0"/>
                  <a:pt x="486" y="0"/>
                  <a:pt x="457" y="29"/>
                </a:cubicBezTo>
                <a:cubicBezTo>
                  <a:pt x="310" y="177"/>
                  <a:pt x="310" y="177"/>
                  <a:pt x="310" y="177"/>
                </a:cubicBezTo>
                <a:cubicBezTo>
                  <a:pt x="295" y="191"/>
                  <a:pt x="280" y="221"/>
                  <a:pt x="295" y="250"/>
                </a:cubicBezTo>
                <a:cubicBezTo>
                  <a:pt x="471" y="59"/>
                  <a:pt x="471" y="59"/>
                  <a:pt x="471" y="59"/>
                </a:cubicBezTo>
                <a:cubicBezTo>
                  <a:pt x="486" y="44"/>
                  <a:pt x="516" y="44"/>
                  <a:pt x="530" y="59"/>
                </a:cubicBezTo>
                <a:cubicBezTo>
                  <a:pt x="560" y="88"/>
                  <a:pt x="560" y="88"/>
                  <a:pt x="560" y="88"/>
                </a:cubicBezTo>
                <a:cubicBezTo>
                  <a:pt x="574" y="103"/>
                  <a:pt x="574" y="133"/>
                  <a:pt x="560" y="147"/>
                </a:cubicBezTo>
                <a:cubicBezTo>
                  <a:pt x="369" y="338"/>
                  <a:pt x="369" y="338"/>
                  <a:pt x="369" y="338"/>
                </a:cubicBezTo>
                <a:cubicBezTo>
                  <a:pt x="398" y="338"/>
                  <a:pt x="427" y="338"/>
                  <a:pt x="457" y="309"/>
                </a:cubicBezTo>
                <a:cubicBezTo>
                  <a:pt x="589" y="177"/>
                  <a:pt x="589" y="177"/>
                  <a:pt x="589" y="177"/>
                </a:cubicBezTo>
                <a:cubicBezTo>
                  <a:pt x="619" y="147"/>
                  <a:pt x="619" y="88"/>
                  <a:pt x="589" y="59"/>
                </a:cubicBezTo>
                <a:close/>
                <a:moveTo>
                  <a:pt x="369" y="250"/>
                </a:moveTo>
                <a:lnTo>
                  <a:pt x="369" y="250"/>
                </a:lnTo>
                <a:cubicBezTo>
                  <a:pt x="369" y="250"/>
                  <a:pt x="353" y="250"/>
                  <a:pt x="339" y="250"/>
                </a:cubicBezTo>
                <a:cubicBezTo>
                  <a:pt x="251" y="354"/>
                  <a:pt x="251" y="354"/>
                  <a:pt x="251" y="354"/>
                </a:cubicBezTo>
                <a:cubicBezTo>
                  <a:pt x="236" y="354"/>
                  <a:pt x="236" y="368"/>
                  <a:pt x="251" y="383"/>
                </a:cubicBezTo>
                <a:cubicBezTo>
                  <a:pt x="251" y="383"/>
                  <a:pt x="265" y="383"/>
                  <a:pt x="280" y="383"/>
                </a:cubicBezTo>
                <a:cubicBezTo>
                  <a:pt x="369" y="280"/>
                  <a:pt x="369" y="280"/>
                  <a:pt x="369" y="280"/>
                </a:cubicBezTo>
                <a:cubicBezTo>
                  <a:pt x="383" y="265"/>
                  <a:pt x="383" y="265"/>
                  <a:pt x="369" y="250"/>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02" name="Freeform 101"/>
          <p:cNvSpPr>
            <a:spLocks noChangeArrowheads="1"/>
          </p:cNvSpPr>
          <p:nvPr/>
        </p:nvSpPr>
        <p:spPr bwMode="auto">
          <a:xfrm>
            <a:off x="1353629" y="4472077"/>
            <a:ext cx="278287" cy="236804"/>
          </a:xfrm>
          <a:custGeom>
            <a:avLst/>
            <a:gdLst>
              <a:gd name="T0" fmla="*/ 137975 w 589"/>
              <a:gd name="T1" fmla="*/ 127525 h 501"/>
              <a:gd name="T2" fmla="*/ 137975 w 589"/>
              <a:gd name="T3" fmla="*/ 127525 h 501"/>
              <a:gd name="T4" fmla="*/ 111608 w 589"/>
              <a:gd name="T5" fmla="*/ 153897 h 501"/>
              <a:gd name="T6" fmla="*/ 111608 w 589"/>
              <a:gd name="T7" fmla="*/ 53105 h 501"/>
              <a:gd name="T8" fmla="*/ 106190 w 589"/>
              <a:gd name="T9" fmla="*/ 47686 h 501"/>
              <a:gd name="T10" fmla="*/ 100773 w 589"/>
              <a:gd name="T11" fmla="*/ 53105 h 501"/>
              <a:gd name="T12" fmla="*/ 100773 w 589"/>
              <a:gd name="T13" fmla="*/ 153897 h 501"/>
              <a:gd name="T14" fmla="*/ 74406 w 589"/>
              <a:gd name="T15" fmla="*/ 127525 h 501"/>
              <a:gd name="T16" fmla="*/ 63570 w 589"/>
              <a:gd name="T17" fmla="*/ 127525 h 501"/>
              <a:gd name="T18" fmla="*/ 63570 w 589"/>
              <a:gd name="T19" fmla="*/ 138001 h 501"/>
              <a:gd name="T20" fmla="*/ 100773 w 589"/>
              <a:gd name="T21" fmla="*/ 180630 h 501"/>
              <a:gd name="T22" fmla="*/ 106190 w 589"/>
              <a:gd name="T23" fmla="*/ 180630 h 501"/>
              <a:gd name="T24" fmla="*/ 111608 w 589"/>
              <a:gd name="T25" fmla="*/ 180630 h 501"/>
              <a:gd name="T26" fmla="*/ 148811 w 589"/>
              <a:gd name="T27" fmla="*/ 138001 h 501"/>
              <a:gd name="T28" fmla="*/ 148811 w 589"/>
              <a:gd name="T29" fmla="*/ 127525 h 501"/>
              <a:gd name="T30" fmla="*/ 137975 w 589"/>
              <a:gd name="T31" fmla="*/ 127525 h 501"/>
              <a:gd name="T32" fmla="*/ 207324 w 589"/>
              <a:gd name="T33" fmla="*/ 0 h 501"/>
              <a:gd name="T34" fmla="*/ 207324 w 589"/>
              <a:gd name="T35" fmla="*/ 0 h 501"/>
              <a:gd name="T36" fmla="*/ 5057 w 589"/>
              <a:gd name="T37" fmla="*/ 0 h 501"/>
              <a:gd name="T38" fmla="*/ 0 w 589"/>
              <a:gd name="T39" fmla="*/ 5058 h 501"/>
              <a:gd name="T40" fmla="*/ 0 w 589"/>
              <a:gd name="T41" fmla="*/ 63582 h 501"/>
              <a:gd name="T42" fmla="*/ 5057 w 589"/>
              <a:gd name="T43" fmla="*/ 69001 h 501"/>
              <a:gd name="T44" fmla="*/ 15892 w 589"/>
              <a:gd name="T45" fmla="*/ 63582 h 501"/>
              <a:gd name="T46" fmla="*/ 15892 w 589"/>
              <a:gd name="T47" fmla="*/ 10477 h 501"/>
              <a:gd name="T48" fmla="*/ 196488 w 589"/>
              <a:gd name="T49" fmla="*/ 10477 h 501"/>
              <a:gd name="T50" fmla="*/ 196488 w 589"/>
              <a:gd name="T51" fmla="*/ 63582 h 501"/>
              <a:gd name="T52" fmla="*/ 207324 w 589"/>
              <a:gd name="T53" fmla="*/ 69001 h 501"/>
              <a:gd name="T54" fmla="*/ 212381 w 589"/>
              <a:gd name="T55" fmla="*/ 63582 h 501"/>
              <a:gd name="T56" fmla="*/ 212381 w 589"/>
              <a:gd name="T57" fmla="*/ 5058 h 501"/>
              <a:gd name="T58" fmla="*/ 207324 w 589"/>
              <a:gd name="T59" fmla="*/ 0 h 50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89" h="501">
                <a:moveTo>
                  <a:pt x="382" y="353"/>
                </a:moveTo>
                <a:lnTo>
                  <a:pt x="382" y="353"/>
                </a:lnTo>
                <a:cubicBezTo>
                  <a:pt x="309" y="426"/>
                  <a:pt x="309" y="426"/>
                  <a:pt x="309" y="426"/>
                </a:cubicBezTo>
                <a:cubicBezTo>
                  <a:pt x="309" y="147"/>
                  <a:pt x="309" y="147"/>
                  <a:pt x="309" y="147"/>
                </a:cubicBezTo>
                <a:cubicBezTo>
                  <a:pt x="309" y="147"/>
                  <a:pt x="309" y="132"/>
                  <a:pt x="294" y="132"/>
                </a:cubicBezTo>
                <a:cubicBezTo>
                  <a:pt x="279" y="132"/>
                  <a:pt x="279" y="147"/>
                  <a:pt x="279" y="147"/>
                </a:cubicBezTo>
                <a:cubicBezTo>
                  <a:pt x="279" y="426"/>
                  <a:pt x="279" y="426"/>
                  <a:pt x="279" y="426"/>
                </a:cubicBezTo>
                <a:cubicBezTo>
                  <a:pt x="206" y="353"/>
                  <a:pt x="206" y="353"/>
                  <a:pt x="206" y="353"/>
                </a:cubicBezTo>
                <a:cubicBezTo>
                  <a:pt x="206" y="353"/>
                  <a:pt x="191" y="353"/>
                  <a:pt x="176" y="353"/>
                </a:cubicBezTo>
                <a:cubicBezTo>
                  <a:pt x="176" y="368"/>
                  <a:pt x="176" y="368"/>
                  <a:pt x="176" y="382"/>
                </a:cubicBezTo>
                <a:cubicBezTo>
                  <a:pt x="279" y="500"/>
                  <a:pt x="279" y="500"/>
                  <a:pt x="279" y="500"/>
                </a:cubicBezTo>
                <a:lnTo>
                  <a:pt x="294" y="500"/>
                </a:lnTo>
                <a:lnTo>
                  <a:pt x="309" y="500"/>
                </a:lnTo>
                <a:cubicBezTo>
                  <a:pt x="412" y="382"/>
                  <a:pt x="412" y="382"/>
                  <a:pt x="412" y="382"/>
                </a:cubicBezTo>
                <a:cubicBezTo>
                  <a:pt x="412" y="368"/>
                  <a:pt x="412" y="368"/>
                  <a:pt x="412" y="353"/>
                </a:cubicBezTo>
                <a:cubicBezTo>
                  <a:pt x="397" y="353"/>
                  <a:pt x="382" y="353"/>
                  <a:pt x="382" y="353"/>
                </a:cubicBezTo>
                <a:close/>
                <a:moveTo>
                  <a:pt x="574" y="0"/>
                </a:moveTo>
                <a:lnTo>
                  <a:pt x="574" y="0"/>
                </a:lnTo>
                <a:cubicBezTo>
                  <a:pt x="14" y="0"/>
                  <a:pt x="14" y="0"/>
                  <a:pt x="14" y="0"/>
                </a:cubicBezTo>
                <a:cubicBezTo>
                  <a:pt x="14" y="0"/>
                  <a:pt x="0" y="0"/>
                  <a:pt x="0" y="14"/>
                </a:cubicBezTo>
                <a:cubicBezTo>
                  <a:pt x="0" y="176"/>
                  <a:pt x="0" y="176"/>
                  <a:pt x="0" y="176"/>
                </a:cubicBezTo>
                <a:lnTo>
                  <a:pt x="14" y="191"/>
                </a:lnTo>
                <a:cubicBezTo>
                  <a:pt x="29" y="191"/>
                  <a:pt x="44" y="176"/>
                  <a:pt x="44" y="176"/>
                </a:cubicBezTo>
                <a:cubicBezTo>
                  <a:pt x="44" y="29"/>
                  <a:pt x="44" y="29"/>
                  <a:pt x="44" y="29"/>
                </a:cubicBezTo>
                <a:cubicBezTo>
                  <a:pt x="544" y="29"/>
                  <a:pt x="544" y="29"/>
                  <a:pt x="544" y="29"/>
                </a:cubicBezTo>
                <a:cubicBezTo>
                  <a:pt x="544" y="176"/>
                  <a:pt x="544" y="176"/>
                  <a:pt x="544" y="176"/>
                </a:cubicBezTo>
                <a:cubicBezTo>
                  <a:pt x="544" y="176"/>
                  <a:pt x="559" y="191"/>
                  <a:pt x="574" y="191"/>
                </a:cubicBezTo>
                <a:lnTo>
                  <a:pt x="588" y="176"/>
                </a:lnTo>
                <a:cubicBezTo>
                  <a:pt x="588" y="14"/>
                  <a:pt x="588" y="14"/>
                  <a:pt x="588" y="14"/>
                </a:cubicBezTo>
                <a:cubicBezTo>
                  <a:pt x="588" y="0"/>
                  <a:pt x="574" y="0"/>
                  <a:pt x="574" y="0"/>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03" name="Freeform 102"/>
          <p:cNvSpPr>
            <a:spLocks noChangeArrowheads="1"/>
          </p:cNvSpPr>
          <p:nvPr/>
        </p:nvSpPr>
        <p:spPr bwMode="auto">
          <a:xfrm>
            <a:off x="5680029" y="3986375"/>
            <a:ext cx="278286" cy="241989"/>
          </a:xfrm>
          <a:custGeom>
            <a:avLst/>
            <a:gdLst>
              <a:gd name="T0" fmla="*/ 207323 w 589"/>
              <a:gd name="T1" fmla="*/ 116134 h 516"/>
              <a:gd name="T2" fmla="*/ 207323 w 589"/>
              <a:gd name="T3" fmla="*/ 116134 h 516"/>
              <a:gd name="T4" fmla="*/ 196487 w 589"/>
              <a:gd name="T5" fmla="*/ 121510 h 516"/>
              <a:gd name="T6" fmla="*/ 196487 w 589"/>
              <a:gd name="T7" fmla="*/ 168824 h 516"/>
              <a:gd name="T8" fmla="*/ 15892 w 589"/>
              <a:gd name="T9" fmla="*/ 168824 h 516"/>
              <a:gd name="T10" fmla="*/ 15892 w 589"/>
              <a:gd name="T11" fmla="*/ 121510 h 516"/>
              <a:gd name="T12" fmla="*/ 5057 w 589"/>
              <a:gd name="T13" fmla="*/ 116134 h 516"/>
              <a:gd name="T14" fmla="*/ 0 w 589"/>
              <a:gd name="T15" fmla="*/ 121510 h 516"/>
              <a:gd name="T16" fmla="*/ 0 w 589"/>
              <a:gd name="T17" fmla="*/ 179577 h 516"/>
              <a:gd name="T18" fmla="*/ 5057 w 589"/>
              <a:gd name="T19" fmla="*/ 184596 h 516"/>
              <a:gd name="T20" fmla="*/ 207323 w 589"/>
              <a:gd name="T21" fmla="*/ 184596 h 516"/>
              <a:gd name="T22" fmla="*/ 212380 w 589"/>
              <a:gd name="T23" fmla="*/ 179577 h 516"/>
              <a:gd name="T24" fmla="*/ 212380 w 589"/>
              <a:gd name="T25" fmla="*/ 121510 h 516"/>
              <a:gd name="T26" fmla="*/ 207323 w 589"/>
              <a:gd name="T27" fmla="*/ 116134 h 516"/>
              <a:gd name="T28" fmla="*/ 74405 w 589"/>
              <a:gd name="T29" fmla="*/ 58067 h 516"/>
              <a:gd name="T30" fmla="*/ 74405 w 589"/>
              <a:gd name="T31" fmla="*/ 58067 h 516"/>
              <a:gd name="T32" fmla="*/ 100772 w 589"/>
              <a:gd name="T33" fmla="*/ 26524 h 516"/>
              <a:gd name="T34" fmla="*/ 100772 w 589"/>
              <a:gd name="T35" fmla="*/ 126529 h 516"/>
              <a:gd name="T36" fmla="*/ 106190 w 589"/>
              <a:gd name="T37" fmla="*/ 137282 h 516"/>
              <a:gd name="T38" fmla="*/ 111608 w 589"/>
              <a:gd name="T39" fmla="*/ 126529 h 516"/>
              <a:gd name="T40" fmla="*/ 111608 w 589"/>
              <a:gd name="T41" fmla="*/ 26524 h 516"/>
              <a:gd name="T42" fmla="*/ 138336 w 589"/>
              <a:gd name="T43" fmla="*/ 58067 h 516"/>
              <a:gd name="T44" fmla="*/ 148810 w 589"/>
              <a:gd name="T45" fmla="*/ 58067 h 516"/>
              <a:gd name="T46" fmla="*/ 148810 w 589"/>
              <a:gd name="T47" fmla="*/ 47672 h 516"/>
              <a:gd name="T48" fmla="*/ 111608 w 589"/>
              <a:gd name="T49" fmla="*/ 5377 h 516"/>
              <a:gd name="T50" fmla="*/ 106190 w 589"/>
              <a:gd name="T51" fmla="*/ 0 h 516"/>
              <a:gd name="T52" fmla="*/ 100772 w 589"/>
              <a:gd name="T53" fmla="*/ 5377 h 516"/>
              <a:gd name="T54" fmla="*/ 63569 w 589"/>
              <a:gd name="T55" fmla="*/ 47672 h 516"/>
              <a:gd name="T56" fmla="*/ 63569 w 589"/>
              <a:gd name="T57" fmla="*/ 58067 h 516"/>
              <a:gd name="T58" fmla="*/ 74405 w 589"/>
              <a:gd name="T59" fmla="*/ 58067 h 5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89" h="516">
                <a:moveTo>
                  <a:pt x="574" y="324"/>
                </a:moveTo>
                <a:lnTo>
                  <a:pt x="574" y="324"/>
                </a:lnTo>
                <a:cubicBezTo>
                  <a:pt x="559" y="324"/>
                  <a:pt x="544" y="324"/>
                  <a:pt x="544" y="339"/>
                </a:cubicBezTo>
                <a:cubicBezTo>
                  <a:pt x="544" y="471"/>
                  <a:pt x="544" y="471"/>
                  <a:pt x="544" y="471"/>
                </a:cubicBezTo>
                <a:cubicBezTo>
                  <a:pt x="44" y="471"/>
                  <a:pt x="44" y="471"/>
                  <a:pt x="44" y="471"/>
                </a:cubicBezTo>
                <a:cubicBezTo>
                  <a:pt x="44" y="339"/>
                  <a:pt x="44" y="339"/>
                  <a:pt x="44" y="339"/>
                </a:cubicBezTo>
                <a:cubicBezTo>
                  <a:pt x="44" y="324"/>
                  <a:pt x="29" y="324"/>
                  <a:pt x="14" y="324"/>
                </a:cubicBezTo>
                <a:cubicBezTo>
                  <a:pt x="14" y="324"/>
                  <a:pt x="0" y="324"/>
                  <a:pt x="0" y="339"/>
                </a:cubicBezTo>
                <a:cubicBezTo>
                  <a:pt x="0" y="501"/>
                  <a:pt x="0" y="501"/>
                  <a:pt x="0" y="501"/>
                </a:cubicBezTo>
                <a:lnTo>
                  <a:pt x="14" y="515"/>
                </a:lnTo>
                <a:cubicBezTo>
                  <a:pt x="574" y="515"/>
                  <a:pt x="574" y="515"/>
                  <a:pt x="574" y="515"/>
                </a:cubicBezTo>
                <a:lnTo>
                  <a:pt x="588" y="501"/>
                </a:lnTo>
                <a:cubicBezTo>
                  <a:pt x="588" y="339"/>
                  <a:pt x="588" y="339"/>
                  <a:pt x="588" y="339"/>
                </a:cubicBezTo>
                <a:cubicBezTo>
                  <a:pt x="588" y="324"/>
                  <a:pt x="574" y="324"/>
                  <a:pt x="574" y="324"/>
                </a:cubicBezTo>
                <a:close/>
                <a:moveTo>
                  <a:pt x="206" y="162"/>
                </a:moveTo>
                <a:lnTo>
                  <a:pt x="206" y="162"/>
                </a:lnTo>
                <a:cubicBezTo>
                  <a:pt x="279" y="74"/>
                  <a:pt x="279" y="74"/>
                  <a:pt x="279" y="74"/>
                </a:cubicBezTo>
                <a:cubicBezTo>
                  <a:pt x="279" y="353"/>
                  <a:pt x="279" y="353"/>
                  <a:pt x="279" y="353"/>
                </a:cubicBezTo>
                <a:cubicBezTo>
                  <a:pt x="279" y="368"/>
                  <a:pt x="279" y="383"/>
                  <a:pt x="294" y="383"/>
                </a:cubicBezTo>
                <a:cubicBezTo>
                  <a:pt x="309" y="383"/>
                  <a:pt x="309" y="368"/>
                  <a:pt x="309" y="353"/>
                </a:cubicBezTo>
                <a:cubicBezTo>
                  <a:pt x="309" y="74"/>
                  <a:pt x="309" y="74"/>
                  <a:pt x="309" y="74"/>
                </a:cubicBezTo>
                <a:cubicBezTo>
                  <a:pt x="383" y="162"/>
                  <a:pt x="383" y="162"/>
                  <a:pt x="383" y="162"/>
                </a:cubicBezTo>
                <a:cubicBezTo>
                  <a:pt x="383" y="162"/>
                  <a:pt x="397" y="162"/>
                  <a:pt x="412" y="162"/>
                </a:cubicBezTo>
                <a:cubicBezTo>
                  <a:pt x="412" y="147"/>
                  <a:pt x="412" y="133"/>
                  <a:pt x="412" y="133"/>
                </a:cubicBezTo>
                <a:cubicBezTo>
                  <a:pt x="309" y="15"/>
                  <a:pt x="309" y="15"/>
                  <a:pt x="309" y="15"/>
                </a:cubicBezTo>
                <a:cubicBezTo>
                  <a:pt x="309" y="0"/>
                  <a:pt x="294" y="0"/>
                  <a:pt x="294" y="0"/>
                </a:cubicBezTo>
                <a:cubicBezTo>
                  <a:pt x="294" y="0"/>
                  <a:pt x="279" y="0"/>
                  <a:pt x="279" y="15"/>
                </a:cubicBezTo>
                <a:cubicBezTo>
                  <a:pt x="176" y="133"/>
                  <a:pt x="176" y="133"/>
                  <a:pt x="176" y="133"/>
                </a:cubicBezTo>
                <a:cubicBezTo>
                  <a:pt x="176" y="133"/>
                  <a:pt x="176" y="147"/>
                  <a:pt x="176" y="162"/>
                </a:cubicBezTo>
                <a:cubicBezTo>
                  <a:pt x="191" y="162"/>
                  <a:pt x="206" y="162"/>
                  <a:pt x="206" y="162"/>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05" name="Freeform 104"/>
          <p:cNvSpPr>
            <a:spLocks noChangeArrowheads="1"/>
          </p:cNvSpPr>
          <p:nvPr/>
        </p:nvSpPr>
        <p:spPr bwMode="auto">
          <a:xfrm>
            <a:off x="5187411" y="3970817"/>
            <a:ext cx="299029" cy="278287"/>
          </a:xfrm>
          <a:custGeom>
            <a:avLst/>
            <a:gdLst>
              <a:gd name="T0" fmla="*/ 201916 w 634"/>
              <a:gd name="T1" fmla="*/ 0 h 590"/>
              <a:gd name="T2" fmla="*/ 201916 w 634"/>
              <a:gd name="T3" fmla="*/ 0 h 590"/>
              <a:gd name="T4" fmla="*/ 32090 w 634"/>
              <a:gd name="T5" fmla="*/ 0 h 590"/>
              <a:gd name="T6" fmla="*/ 0 w 634"/>
              <a:gd name="T7" fmla="*/ 26317 h 590"/>
              <a:gd name="T8" fmla="*/ 0 w 634"/>
              <a:gd name="T9" fmla="*/ 180252 h 590"/>
              <a:gd name="T10" fmla="*/ 32090 w 634"/>
              <a:gd name="T11" fmla="*/ 212336 h 590"/>
              <a:gd name="T12" fmla="*/ 201916 w 634"/>
              <a:gd name="T13" fmla="*/ 212336 h 590"/>
              <a:gd name="T14" fmla="*/ 228237 w 634"/>
              <a:gd name="T15" fmla="*/ 180252 h 590"/>
              <a:gd name="T16" fmla="*/ 228237 w 634"/>
              <a:gd name="T17" fmla="*/ 26317 h 590"/>
              <a:gd name="T18" fmla="*/ 201916 w 634"/>
              <a:gd name="T19" fmla="*/ 0 h 590"/>
              <a:gd name="T20" fmla="*/ 42547 w 634"/>
              <a:gd name="T21" fmla="*/ 196114 h 590"/>
              <a:gd name="T22" fmla="*/ 42547 w 634"/>
              <a:gd name="T23" fmla="*/ 196114 h 590"/>
              <a:gd name="T24" fmla="*/ 32090 w 634"/>
              <a:gd name="T25" fmla="*/ 196114 h 590"/>
              <a:gd name="T26" fmla="*/ 16225 w 634"/>
              <a:gd name="T27" fmla="*/ 180252 h 590"/>
              <a:gd name="T28" fmla="*/ 16225 w 634"/>
              <a:gd name="T29" fmla="*/ 26317 h 590"/>
              <a:gd name="T30" fmla="*/ 32090 w 634"/>
              <a:gd name="T31" fmla="*/ 10455 h 590"/>
              <a:gd name="T32" fmla="*/ 42547 w 634"/>
              <a:gd name="T33" fmla="*/ 10455 h 590"/>
              <a:gd name="T34" fmla="*/ 42547 w 634"/>
              <a:gd name="T35" fmla="*/ 196114 h 590"/>
              <a:gd name="T36" fmla="*/ 212373 w 634"/>
              <a:gd name="T37" fmla="*/ 180252 h 590"/>
              <a:gd name="T38" fmla="*/ 212373 w 634"/>
              <a:gd name="T39" fmla="*/ 180252 h 590"/>
              <a:gd name="T40" fmla="*/ 201916 w 634"/>
              <a:gd name="T41" fmla="*/ 196114 h 590"/>
              <a:gd name="T42" fmla="*/ 58411 w 634"/>
              <a:gd name="T43" fmla="*/ 196114 h 590"/>
              <a:gd name="T44" fmla="*/ 58411 w 634"/>
              <a:gd name="T45" fmla="*/ 10455 h 590"/>
              <a:gd name="T46" fmla="*/ 201916 w 634"/>
              <a:gd name="T47" fmla="*/ 10455 h 590"/>
              <a:gd name="T48" fmla="*/ 212373 w 634"/>
              <a:gd name="T49" fmla="*/ 26317 h 590"/>
              <a:gd name="T50" fmla="*/ 212373 w 634"/>
              <a:gd name="T51" fmla="*/ 180252 h 590"/>
              <a:gd name="T52" fmla="*/ 191099 w 634"/>
              <a:gd name="T53" fmla="*/ 95173 h 590"/>
              <a:gd name="T54" fmla="*/ 191099 w 634"/>
              <a:gd name="T55" fmla="*/ 95173 h 590"/>
              <a:gd name="T56" fmla="*/ 106367 w 634"/>
              <a:gd name="T57" fmla="*/ 95173 h 590"/>
              <a:gd name="T58" fmla="*/ 133048 w 634"/>
              <a:gd name="T59" fmla="*/ 74264 h 590"/>
              <a:gd name="T60" fmla="*/ 133048 w 634"/>
              <a:gd name="T61" fmla="*/ 63449 h 590"/>
              <a:gd name="T62" fmla="*/ 122231 w 634"/>
              <a:gd name="T63" fmla="*/ 63449 h 590"/>
              <a:gd name="T64" fmla="*/ 79685 w 634"/>
              <a:gd name="T65" fmla="*/ 100941 h 590"/>
              <a:gd name="T66" fmla="*/ 79685 w 634"/>
              <a:gd name="T67" fmla="*/ 105988 h 590"/>
              <a:gd name="T68" fmla="*/ 79685 w 634"/>
              <a:gd name="T69" fmla="*/ 111396 h 590"/>
              <a:gd name="T70" fmla="*/ 122231 w 634"/>
              <a:gd name="T71" fmla="*/ 143120 h 590"/>
              <a:gd name="T72" fmla="*/ 133048 w 634"/>
              <a:gd name="T73" fmla="*/ 143120 h 590"/>
              <a:gd name="T74" fmla="*/ 133048 w 634"/>
              <a:gd name="T75" fmla="*/ 132665 h 590"/>
              <a:gd name="T76" fmla="*/ 106367 w 634"/>
              <a:gd name="T77" fmla="*/ 111396 h 590"/>
              <a:gd name="T78" fmla="*/ 191099 w 634"/>
              <a:gd name="T79" fmla="*/ 111396 h 590"/>
              <a:gd name="T80" fmla="*/ 201916 w 634"/>
              <a:gd name="T81" fmla="*/ 105988 h 590"/>
              <a:gd name="T82" fmla="*/ 191099 w 634"/>
              <a:gd name="T83" fmla="*/ 95173 h 5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4" h="590">
                <a:moveTo>
                  <a:pt x="560" y="0"/>
                </a:moveTo>
                <a:lnTo>
                  <a:pt x="560" y="0"/>
                </a:lnTo>
                <a:cubicBezTo>
                  <a:pt x="89" y="0"/>
                  <a:pt x="89" y="0"/>
                  <a:pt x="89" y="0"/>
                </a:cubicBezTo>
                <a:cubicBezTo>
                  <a:pt x="45" y="0"/>
                  <a:pt x="0" y="29"/>
                  <a:pt x="0" y="73"/>
                </a:cubicBezTo>
                <a:cubicBezTo>
                  <a:pt x="0" y="500"/>
                  <a:pt x="0" y="500"/>
                  <a:pt x="0" y="500"/>
                </a:cubicBezTo>
                <a:cubicBezTo>
                  <a:pt x="0" y="544"/>
                  <a:pt x="45" y="589"/>
                  <a:pt x="89" y="589"/>
                </a:cubicBezTo>
                <a:cubicBezTo>
                  <a:pt x="560" y="589"/>
                  <a:pt x="560" y="589"/>
                  <a:pt x="560" y="589"/>
                </a:cubicBezTo>
                <a:cubicBezTo>
                  <a:pt x="604" y="589"/>
                  <a:pt x="633" y="544"/>
                  <a:pt x="633" y="500"/>
                </a:cubicBezTo>
                <a:cubicBezTo>
                  <a:pt x="633" y="73"/>
                  <a:pt x="633" y="73"/>
                  <a:pt x="633" y="73"/>
                </a:cubicBezTo>
                <a:cubicBezTo>
                  <a:pt x="633" y="29"/>
                  <a:pt x="604" y="0"/>
                  <a:pt x="560" y="0"/>
                </a:cubicBezTo>
                <a:close/>
                <a:moveTo>
                  <a:pt x="118" y="544"/>
                </a:moveTo>
                <a:lnTo>
                  <a:pt x="118" y="544"/>
                </a:lnTo>
                <a:cubicBezTo>
                  <a:pt x="89" y="544"/>
                  <a:pt x="89" y="544"/>
                  <a:pt x="89" y="544"/>
                </a:cubicBezTo>
                <a:cubicBezTo>
                  <a:pt x="59" y="544"/>
                  <a:pt x="45" y="530"/>
                  <a:pt x="45" y="500"/>
                </a:cubicBezTo>
                <a:cubicBezTo>
                  <a:pt x="45" y="73"/>
                  <a:pt x="45" y="73"/>
                  <a:pt x="45" y="73"/>
                </a:cubicBezTo>
                <a:cubicBezTo>
                  <a:pt x="45" y="59"/>
                  <a:pt x="59" y="29"/>
                  <a:pt x="89" y="29"/>
                </a:cubicBezTo>
                <a:cubicBezTo>
                  <a:pt x="118" y="29"/>
                  <a:pt x="118" y="29"/>
                  <a:pt x="118" y="29"/>
                </a:cubicBezTo>
                <a:lnTo>
                  <a:pt x="118" y="544"/>
                </a:lnTo>
                <a:close/>
                <a:moveTo>
                  <a:pt x="589" y="500"/>
                </a:moveTo>
                <a:lnTo>
                  <a:pt x="589" y="500"/>
                </a:lnTo>
                <a:cubicBezTo>
                  <a:pt x="589" y="530"/>
                  <a:pt x="575" y="544"/>
                  <a:pt x="560" y="544"/>
                </a:cubicBezTo>
                <a:cubicBezTo>
                  <a:pt x="162" y="544"/>
                  <a:pt x="162" y="544"/>
                  <a:pt x="162" y="544"/>
                </a:cubicBezTo>
                <a:cubicBezTo>
                  <a:pt x="162" y="29"/>
                  <a:pt x="162" y="29"/>
                  <a:pt x="162" y="29"/>
                </a:cubicBezTo>
                <a:cubicBezTo>
                  <a:pt x="560" y="29"/>
                  <a:pt x="560" y="29"/>
                  <a:pt x="560" y="29"/>
                </a:cubicBezTo>
                <a:cubicBezTo>
                  <a:pt x="575" y="29"/>
                  <a:pt x="589" y="59"/>
                  <a:pt x="589" y="73"/>
                </a:cubicBezTo>
                <a:lnTo>
                  <a:pt x="589" y="500"/>
                </a:lnTo>
                <a:close/>
                <a:moveTo>
                  <a:pt x="530" y="264"/>
                </a:moveTo>
                <a:lnTo>
                  <a:pt x="530" y="264"/>
                </a:lnTo>
                <a:cubicBezTo>
                  <a:pt x="295" y="264"/>
                  <a:pt x="295" y="264"/>
                  <a:pt x="295" y="264"/>
                </a:cubicBezTo>
                <a:cubicBezTo>
                  <a:pt x="369" y="206"/>
                  <a:pt x="369" y="206"/>
                  <a:pt x="369" y="206"/>
                </a:cubicBezTo>
                <a:cubicBezTo>
                  <a:pt x="383" y="191"/>
                  <a:pt x="383" y="191"/>
                  <a:pt x="369" y="176"/>
                </a:cubicBezTo>
                <a:cubicBezTo>
                  <a:pt x="369" y="176"/>
                  <a:pt x="354" y="176"/>
                  <a:pt x="339" y="176"/>
                </a:cubicBezTo>
                <a:cubicBezTo>
                  <a:pt x="221" y="280"/>
                  <a:pt x="221" y="280"/>
                  <a:pt x="221" y="280"/>
                </a:cubicBezTo>
                <a:cubicBezTo>
                  <a:pt x="221" y="280"/>
                  <a:pt x="221" y="280"/>
                  <a:pt x="221" y="294"/>
                </a:cubicBezTo>
                <a:cubicBezTo>
                  <a:pt x="221" y="294"/>
                  <a:pt x="221" y="294"/>
                  <a:pt x="221" y="309"/>
                </a:cubicBezTo>
                <a:cubicBezTo>
                  <a:pt x="339" y="397"/>
                  <a:pt x="339" y="397"/>
                  <a:pt x="339" y="397"/>
                </a:cubicBezTo>
                <a:cubicBezTo>
                  <a:pt x="354" y="412"/>
                  <a:pt x="369" y="412"/>
                  <a:pt x="369" y="397"/>
                </a:cubicBezTo>
                <a:cubicBezTo>
                  <a:pt x="383" y="397"/>
                  <a:pt x="383" y="382"/>
                  <a:pt x="369" y="368"/>
                </a:cubicBezTo>
                <a:cubicBezTo>
                  <a:pt x="295" y="309"/>
                  <a:pt x="295" y="309"/>
                  <a:pt x="295" y="309"/>
                </a:cubicBezTo>
                <a:cubicBezTo>
                  <a:pt x="530" y="309"/>
                  <a:pt x="530" y="309"/>
                  <a:pt x="530" y="309"/>
                </a:cubicBezTo>
                <a:cubicBezTo>
                  <a:pt x="545" y="309"/>
                  <a:pt x="560" y="294"/>
                  <a:pt x="560" y="294"/>
                </a:cubicBezTo>
                <a:cubicBezTo>
                  <a:pt x="560" y="280"/>
                  <a:pt x="545" y="264"/>
                  <a:pt x="530" y="264"/>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06" name="Freeform 105"/>
          <p:cNvSpPr>
            <a:spLocks noChangeArrowheads="1"/>
          </p:cNvSpPr>
          <p:nvPr/>
        </p:nvSpPr>
        <p:spPr bwMode="auto">
          <a:xfrm>
            <a:off x="4708619" y="3970817"/>
            <a:ext cx="299028" cy="278287"/>
          </a:xfrm>
          <a:custGeom>
            <a:avLst/>
            <a:gdLst>
              <a:gd name="T0" fmla="*/ 196146 w 634"/>
              <a:gd name="T1" fmla="*/ 0 h 590"/>
              <a:gd name="T2" fmla="*/ 196146 w 634"/>
              <a:gd name="T3" fmla="*/ 0 h 590"/>
              <a:gd name="T4" fmla="*/ 26321 w 634"/>
              <a:gd name="T5" fmla="*/ 0 h 590"/>
              <a:gd name="T6" fmla="*/ 0 w 634"/>
              <a:gd name="T7" fmla="*/ 26317 h 590"/>
              <a:gd name="T8" fmla="*/ 0 w 634"/>
              <a:gd name="T9" fmla="*/ 180252 h 590"/>
              <a:gd name="T10" fmla="*/ 26321 w 634"/>
              <a:gd name="T11" fmla="*/ 212336 h 590"/>
              <a:gd name="T12" fmla="*/ 196146 w 634"/>
              <a:gd name="T13" fmla="*/ 212336 h 590"/>
              <a:gd name="T14" fmla="*/ 228236 w 634"/>
              <a:gd name="T15" fmla="*/ 180252 h 590"/>
              <a:gd name="T16" fmla="*/ 228236 w 634"/>
              <a:gd name="T17" fmla="*/ 26317 h 590"/>
              <a:gd name="T18" fmla="*/ 196146 w 634"/>
              <a:gd name="T19" fmla="*/ 0 h 590"/>
              <a:gd name="T20" fmla="*/ 169825 w 634"/>
              <a:gd name="T21" fmla="*/ 196114 h 590"/>
              <a:gd name="T22" fmla="*/ 169825 w 634"/>
              <a:gd name="T23" fmla="*/ 196114 h 590"/>
              <a:gd name="T24" fmla="*/ 26321 w 634"/>
              <a:gd name="T25" fmla="*/ 196114 h 590"/>
              <a:gd name="T26" fmla="*/ 15865 w 634"/>
              <a:gd name="T27" fmla="*/ 180252 h 590"/>
              <a:gd name="T28" fmla="*/ 15865 w 634"/>
              <a:gd name="T29" fmla="*/ 26317 h 590"/>
              <a:gd name="T30" fmla="*/ 26321 w 634"/>
              <a:gd name="T31" fmla="*/ 10455 h 590"/>
              <a:gd name="T32" fmla="*/ 169825 w 634"/>
              <a:gd name="T33" fmla="*/ 10455 h 590"/>
              <a:gd name="T34" fmla="*/ 169825 w 634"/>
              <a:gd name="T35" fmla="*/ 196114 h 590"/>
              <a:gd name="T36" fmla="*/ 212011 w 634"/>
              <a:gd name="T37" fmla="*/ 180252 h 590"/>
              <a:gd name="T38" fmla="*/ 212011 w 634"/>
              <a:gd name="T39" fmla="*/ 180252 h 590"/>
              <a:gd name="T40" fmla="*/ 196146 w 634"/>
              <a:gd name="T41" fmla="*/ 196114 h 590"/>
              <a:gd name="T42" fmla="*/ 185690 w 634"/>
              <a:gd name="T43" fmla="*/ 196114 h 590"/>
              <a:gd name="T44" fmla="*/ 185690 w 634"/>
              <a:gd name="T45" fmla="*/ 10455 h 590"/>
              <a:gd name="T46" fmla="*/ 196146 w 634"/>
              <a:gd name="T47" fmla="*/ 10455 h 590"/>
              <a:gd name="T48" fmla="*/ 212011 w 634"/>
              <a:gd name="T49" fmla="*/ 26317 h 590"/>
              <a:gd name="T50" fmla="*/ 212011 w 634"/>
              <a:gd name="T51" fmla="*/ 180252 h 590"/>
              <a:gd name="T52" fmla="*/ 37138 w 634"/>
              <a:gd name="T53" fmla="*/ 111396 h 590"/>
              <a:gd name="T54" fmla="*/ 37138 w 634"/>
              <a:gd name="T55" fmla="*/ 111396 h 590"/>
              <a:gd name="T56" fmla="*/ 121870 w 634"/>
              <a:gd name="T57" fmla="*/ 111396 h 590"/>
              <a:gd name="T58" fmla="*/ 95549 w 634"/>
              <a:gd name="T59" fmla="*/ 132665 h 590"/>
              <a:gd name="T60" fmla="*/ 95549 w 634"/>
              <a:gd name="T61" fmla="*/ 143120 h 590"/>
              <a:gd name="T62" fmla="*/ 106006 w 634"/>
              <a:gd name="T63" fmla="*/ 143120 h 590"/>
              <a:gd name="T64" fmla="*/ 148552 w 634"/>
              <a:gd name="T65" fmla="*/ 111396 h 590"/>
              <a:gd name="T66" fmla="*/ 148552 w 634"/>
              <a:gd name="T67" fmla="*/ 105988 h 590"/>
              <a:gd name="T68" fmla="*/ 148552 w 634"/>
              <a:gd name="T69" fmla="*/ 100941 h 590"/>
              <a:gd name="T70" fmla="*/ 106006 w 634"/>
              <a:gd name="T71" fmla="*/ 63449 h 590"/>
              <a:gd name="T72" fmla="*/ 95549 w 634"/>
              <a:gd name="T73" fmla="*/ 63449 h 590"/>
              <a:gd name="T74" fmla="*/ 95549 w 634"/>
              <a:gd name="T75" fmla="*/ 74264 h 590"/>
              <a:gd name="T76" fmla="*/ 121870 w 634"/>
              <a:gd name="T77" fmla="*/ 95173 h 590"/>
              <a:gd name="T78" fmla="*/ 37138 w 634"/>
              <a:gd name="T79" fmla="*/ 95173 h 590"/>
              <a:gd name="T80" fmla="*/ 26321 w 634"/>
              <a:gd name="T81" fmla="*/ 105988 h 590"/>
              <a:gd name="T82" fmla="*/ 37138 w 634"/>
              <a:gd name="T83" fmla="*/ 111396 h 5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4" h="590">
                <a:moveTo>
                  <a:pt x="544" y="0"/>
                </a:moveTo>
                <a:lnTo>
                  <a:pt x="544" y="0"/>
                </a:lnTo>
                <a:cubicBezTo>
                  <a:pt x="73" y="0"/>
                  <a:pt x="73" y="0"/>
                  <a:pt x="73" y="0"/>
                </a:cubicBezTo>
                <a:cubicBezTo>
                  <a:pt x="29" y="0"/>
                  <a:pt x="0" y="29"/>
                  <a:pt x="0" y="73"/>
                </a:cubicBezTo>
                <a:cubicBezTo>
                  <a:pt x="0" y="500"/>
                  <a:pt x="0" y="500"/>
                  <a:pt x="0" y="500"/>
                </a:cubicBezTo>
                <a:cubicBezTo>
                  <a:pt x="0" y="544"/>
                  <a:pt x="29" y="589"/>
                  <a:pt x="73" y="589"/>
                </a:cubicBezTo>
                <a:cubicBezTo>
                  <a:pt x="544" y="589"/>
                  <a:pt x="544" y="589"/>
                  <a:pt x="544" y="589"/>
                </a:cubicBezTo>
                <a:cubicBezTo>
                  <a:pt x="588" y="589"/>
                  <a:pt x="633" y="544"/>
                  <a:pt x="633" y="500"/>
                </a:cubicBezTo>
                <a:cubicBezTo>
                  <a:pt x="633" y="73"/>
                  <a:pt x="633" y="73"/>
                  <a:pt x="633" y="73"/>
                </a:cubicBezTo>
                <a:cubicBezTo>
                  <a:pt x="633" y="29"/>
                  <a:pt x="588" y="0"/>
                  <a:pt x="544" y="0"/>
                </a:cubicBezTo>
                <a:close/>
                <a:moveTo>
                  <a:pt x="471" y="544"/>
                </a:moveTo>
                <a:lnTo>
                  <a:pt x="471" y="544"/>
                </a:lnTo>
                <a:cubicBezTo>
                  <a:pt x="73" y="544"/>
                  <a:pt x="73" y="544"/>
                  <a:pt x="73" y="544"/>
                </a:cubicBezTo>
                <a:cubicBezTo>
                  <a:pt x="59" y="544"/>
                  <a:pt x="44" y="530"/>
                  <a:pt x="44" y="500"/>
                </a:cubicBezTo>
                <a:cubicBezTo>
                  <a:pt x="44" y="73"/>
                  <a:pt x="44" y="73"/>
                  <a:pt x="44" y="73"/>
                </a:cubicBezTo>
                <a:cubicBezTo>
                  <a:pt x="44" y="59"/>
                  <a:pt x="59" y="29"/>
                  <a:pt x="73" y="29"/>
                </a:cubicBezTo>
                <a:cubicBezTo>
                  <a:pt x="471" y="29"/>
                  <a:pt x="471" y="29"/>
                  <a:pt x="471" y="29"/>
                </a:cubicBezTo>
                <a:lnTo>
                  <a:pt x="471" y="544"/>
                </a:lnTo>
                <a:close/>
                <a:moveTo>
                  <a:pt x="588" y="500"/>
                </a:moveTo>
                <a:lnTo>
                  <a:pt x="588" y="500"/>
                </a:lnTo>
                <a:cubicBezTo>
                  <a:pt x="588" y="530"/>
                  <a:pt x="574" y="544"/>
                  <a:pt x="544" y="544"/>
                </a:cubicBezTo>
                <a:cubicBezTo>
                  <a:pt x="515" y="544"/>
                  <a:pt x="515" y="544"/>
                  <a:pt x="515" y="544"/>
                </a:cubicBezTo>
                <a:cubicBezTo>
                  <a:pt x="515" y="29"/>
                  <a:pt x="515" y="29"/>
                  <a:pt x="515" y="29"/>
                </a:cubicBezTo>
                <a:cubicBezTo>
                  <a:pt x="544" y="29"/>
                  <a:pt x="544" y="29"/>
                  <a:pt x="544" y="29"/>
                </a:cubicBezTo>
                <a:cubicBezTo>
                  <a:pt x="574" y="29"/>
                  <a:pt x="588" y="59"/>
                  <a:pt x="588" y="73"/>
                </a:cubicBezTo>
                <a:lnTo>
                  <a:pt x="588" y="500"/>
                </a:lnTo>
                <a:close/>
                <a:moveTo>
                  <a:pt x="103" y="309"/>
                </a:moveTo>
                <a:lnTo>
                  <a:pt x="103" y="309"/>
                </a:lnTo>
                <a:cubicBezTo>
                  <a:pt x="338" y="309"/>
                  <a:pt x="338" y="309"/>
                  <a:pt x="338" y="309"/>
                </a:cubicBezTo>
                <a:cubicBezTo>
                  <a:pt x="265" y="368"/>
                  <a:pt x="265" y="368"/>
                  <a:pt x="265" y="368"/>
                </a:cubicBezTo>
                <a:cubicBezTo>
                  <a:pt x="250" y="382"/>
                  <a:pt x="250" y="397"/>
                  <a:pt x="265" y="397"/>
                </a:cubicBezTo>
                <a:cubicBezTo>
                  <a:pt x="265" y="412"/>
                  <a:pt x="279" y="412"/>
                  <a:pt x="294" y="397"/>
                </a:cubicBezTo>
                <a:cubicBezTo>
                  <a:pt x="412" y="309"/>
                  <a:pt x="412" y="309"/>
                  <a:pt x="412" y="309"/>
                </a:cubicBezTo>
                <a:cubicBezTo>
                  <a:pt x="412" y="294"/>
                  <a:pt x="412" y="294"/>
                  <a:pt x="412" y="294"/>
                </a:cubicBezTo>
                <a:cubicBezTo>
                  <a:pt x="412" y="280"/>
                  <a:pt x="412" y="280"/>
                  <a:pt x="412" y="280"/>
                </a:cubicBezTo>
                <a:cubicBezTo>
                  <a:pt x="294" y="176"/>
                  <a:pt x="294" y="176"/>
                  <a:pt x="294" y="176"/>
                </a:cubicBezTo>
                <a:cubicBezTo>
                  <a:pt x="279" y="176"/>
                  <a:pt x="265" y="176"/>
                  <a:pt x="265" y="176"/>
                </a:cubicBezTo>
                <a:cubicBezTo>
                  <a:pt x="250" y="191"/>
                  <a:pt x="250" y="191"/>
                  <a:pt x="265" y="206"/>
                </a:cubicBezTo>
                <a:cubicBezTo>
                  <a:pt x="338" y="264"/>
                  <a:pt x="338" y="264"/>
                  <a:pt x="338" y="264"/>
                </a:cubicBezTo>
                <a:cubicBezTo>
                  <a:pt x="103" y="264"/>
                  <a:pt x="103" y="264"/>
                  <a:pt x="103" y="264"/>
                </a:cubicBezTo>
                <a:cubicBezTo>
                  <a:pt x="88" y="264"/>
                  <a:pt x="73" y="280"/>
                  <a:pt x="73" y="294"/>
                </a:cubicBezTo>
                <a:cubicBezTo>
                  <a:pt x="73" y="294"/>
                  <a:pt x="88" y="309"/>
                  <a:pt x="103" y="309"/>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07" name="Freeform 106"/>
          <p:cNvSpPr>
            <a:spLocks noChangeArrowheads="1"/>
          </p:cNvSpPr>
          <p:nvPr/>
        </p:nvSpPr>
        <p:spPr bwMode="auto">
          <a:xfrm>
            <a:off x="4236743" y="3958718"/>
            <a:ext cx="278287" cy="299028"/>
          </a:xfrm>
          <a:custGeom>
            <a:avLst/>
            <a:gdLst>
              <a:gd name="T0" fmla="*/ 186014 w 589"/>
              <a:gd name="T1" fmla="*/ 0 h 634"/>
              <a:gd name="T2" fmla="*/ 186014 w 589"/>
              <a:gd name="T3" fmla="*/ 0 h 634"/>
              <a:gd name="T4" fmla="*/ 26367 w 589"/>
              <a:gd name="T5" fmla="*/ 0 h 634"/>
              <a:gd name="T6" fmla="*/ 0 w 589"/>
              <a:gd name="T7" fmla="*/ 32084 h 634"/>
              <a:gd name="T8" fmla="*/ 0 w 589"/>
              <a:gd name="T9" fmla="*/ 201874 h 634"/>
              <a:gd name="T10" fmla="*/ 26367 w 589"/>
              <a:gd name="T11" fmla="*/ 228190 h 634"/>
              <a:gd name="T12" fmla="*/ 186014 w 589"/>
              <a:gd name="T13" fmla="*/ 228190 h 634"/>
              <a:gd name="T14" fmla="*/ 212381 w 589"/>
              <a:gd name="T15" fmla="*/ 201874 h 634"/>
              <a:gd name="T16" fmla="*/ 212381 w 589"/>
              <a:gd name="T17" fmla="*/ 32084 h 634"/>
              <a:gd name="T18" fmla="*/ 186014 w 589"/>
              <a:gd name="T19" fmla="*/ 0 h 634"/>
              <a:gd name="T20" fmla="*/ 196488 w 589"/>
              <a:gd name="T21" fmla="*/ 201874 h 634"/>
              <a:gd name="T22" fmla="*/ 196488 w 589"/>
              <a:gd name="T23" fmla="*/ 201874 h 634"/>
              <a:gd name="T24" fmla="*/ 186014 w 589"/>
              <a:gd name="T25" fmla="*/ 212328 h 634"/>
              <a:gd name="T26" fmla="*/ 26367 w 589"/>
              <a:gd name="T27" fmla="*/ 212328 h 634"/>
              <a:gd name="T28" fmla="*/ 15892 w 589"/>
              <a:gd name="T29" fmla="*/ 201874 h 634"/>
              <a:gd name="T30" fmla="*/ 15892 w 589"/>
              <a:gd name="T31" fmla="*/ 58399 h 634"/>
              <a:gd name="T32" fmla="*/ 196488 w 589"/>
              <a:gd name="T33" fmla="*/ 58399 h 634"/>
              <a:gd name="T34" fmla="*/ 196488 w 589"/>
              <a:gd name="T35" fmla="*/ 201874 h 634"/>
              <a:gd name="T36" fmla="*/ 196488 w 589"/>
              <a:gd name="T37" fmla="*/ 42538 h 634"/>
              <a:gd name="T38" fmla="*/ 196488 w 589"/>
              <a:gd name="T39" fmla="*/ 42538 h 634"/>
              <a:gd name="T40" fmla="*/ 15892 w 589"/>
              <a:gd name="T41" fmla="*/ 42538 h 634"/>
              <a:gd name="T42" fmla="*/ 15892 w 589"/>
              <a:gd name="T43" fmla="*/ 32084 h 634"/>
              <a:gd name="T44" fmla="*/ 26367 w 589"/>
              <a:gd name="T45" fmla="*/ 15862 h 634"/>
              <a:gd name="T46" fmla="*/ 186014 w 589"/>
              <a:gd name="T47" fmla="*/ 15862 h 634"/>
              <a:gd name="T48" fmla="*/ 196488 w 589"/>
              <a:gd name="T49" fmla="*/ 32084 h 634"/>
              <a:gd name="T50" fmla="*/ 196488 w 589"/>
              <a:gd name="T51" fmla="*/ 42538 h 634"/>
              <a:gd name="T52" fmla="*/ 74406 w 589"/>
              <a:gd name="T53" fmla="*/ 132660 h 634"/>
              <a:gd name="T54" fmla="*/ 74406 w 589"/>
              <a:gd name="T55" fmla="*/ 132660 h 634"/>
              <a:gd name="T56" fmla="*/ 100773 w 589"/>
              <a:gd name="T57" fmla="*/ 105984 h 634"/>
              <a:gd name="T58" fmla="*/ 100773 w 589"/>
              <a:gd name="T59" fmla="*/ 191059 h 634"/>
              <a:gd name="T60" fmla="*/ 106190 w 589"/>
              <a:gd name="T61" fmla="*/ 201874 h 634"/>
              <a:gd name="T62" fmla="*/ 111608 w 589"/>
              <a:gd name="T63" fmla="*/ 191059 h 634"/>
              <a:gd name="T64" fmla="*/ 111608 w 589"/>
              <a:gd name="T65" fmla="*/ 105984 h 634"/>
              <a:gd name="T66" fmla="*/ 138336 w 589"/>
              <a:gd name="T67" fmla="*/ 132660 h 634"/>
              <a:gd name="T68" fmla="*/ 148811 w 589"/>
              <a:gd name="T69" fmla="*/ 132660 h 634"/>
              <a:gd name="T70" fmla="*/ 148811 w 589"/>
              <a:gd name="T71" fmla="*/ 122206 h 634"/>
              <a:gd name="T72" fmla="*/ 111608 w 589"/>
              <a:gd name="T73" fmla="*/ 79668 h 634"/>
              <a:gd name="T74" fmla="*/ 106190 w 589"/>
              <a:gd name="T75" fmla="*/ 79668 h 634"/>
              <a:gd name="T76" fmla="*/ 100773 w 589"/>
              <a:gd name="T77" fmla="*/ 79668 h 634"/>
              <a:gd name="T78" fmla="*/ 63570 w 589"/>
              <a:gd name="T79" fmla="*/ 122206 h 634"/>
              <a:gd name="T80" fmla="*/ 63570 w 589"/>
              <a:gd name="T81" fmla="*/ 132660 h 634"/>
              <a:gd name="T82" fmla="*/ 74406 w 589"/>
              <a:gd name="T83" fmla="*/ 132660 h 63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89" h="634">
                <a:moveTo>
                  <a:pt x="515" y="0"/>
                </a:moveTo>
                <a:lnTo>
                  <a:pt x="515" y="0"/>
                </a:lnTo>
                <a:cubicBezTo>
                  <a:pt x="73" y="0"/>
                  <a:pt x="73" y="0"/>
                  <a:pt x="73" y="0"/>
                </a:cubicBezTo>
                <a:cubicBezTo>
                  <a:pt x="29" y="0"/>
                  <a:pt x="0" y="44"/>
                  <a:pt x="0" y="89"/>
                </a:cubicBezTo>
                <a:cubicBezTo>
                  <a:pt x="0" y="560"/>
                  <a:pt x="0" y="560"/>
                  <a:pt x="0" y="560"/>
                </a:cubicBezTo>
                <a:cubicBezTo>
                  <a:pt x="0" y="604"/>
                  <a:pt x="29" y="633"/>
                  <a:pt x="73" y="633"/>
                </a:cubicBezTo>
                <a:cubicBezTo>
                  <a:pt x="515" y="633"/>
                  <a:pt x="515" y="633"/>
                  <a:pt x="515" y="633"/>
                </a:cubicBezTo>
                <a:cubicBezTo>
                  <a:pt x="559" y="633"/>
                  <a:pt x="588" y="604"/>
                  <a:pt x="588" y="560"/>
                </a:cubicBezTo>
                <a:cubicBezTo>
                  <a:pt x="588" y="89"/>
                  <a:pt x="588" y="89"/>
                  <a:pt x="588" y="89"/>
                </a:cubicBezTo>
                <a:cubicBezTo>
                  <a:pt x="588" y="44"/>
                  <a:pt x="559" y="0"/>
                  <a:pt x="515" y="0"/>
                </a:cubicBezTo>
                <a:close/>
                <a:moveTo>
                  <a:pt x="544" y="560"/>
                </a:moveTo>
                <a:lnTo>
                  <a:pt x="544" y="560"/>
                </a:lnTo>
                <a:cubicBezTo>
                  <a:pt x="544" y="574"/>
                  <a:pt x="530" y="589"/>
                  <a:pt x="515" y="589"/>
                </a:cubicBezTo>
                <a:cubicBezTo>
                  <a:pt x="73" y="589"/>
                  <a:pt x="73" y="589"/>
                  <a:pt x="73" y="589"/>
                </a:cubicBezTo>
                <a:cubicBezTo>
                  <a:pt x="58" y="589"/>
                  <a:pt x="44" y="574"/>
                  <a:pt x="44" y="560"/>
                </a:cubicBezTo>
                <a:cubicBezTo>
                  <a:pt x="44" y="162"/>
                  <a:pt x="44" y="162"/>
                  <a:pt x="44" y="162"/>
                </a:cubicBezTo>
                <a:cubicBezTo>
                  <a:pt x="544" y="162"/>
                  <a:pt x="544" y="162"/>
                  <a:pt x="544" y="162"/>
                </a:cubicBezTo>
                <a:lnTo>
                  <a:pt x="544" y="560"/>
                </a:lnTo>
                <a:close/>
                <a:moveTo>
                  <a:pt x="544" y="118"/>
                </a:moveTo>
                <a:lnTo>
                  <a:pt x="544" y="118"/>
                </a:lnTo>
                <a:cubicBezTo>
                  <a:pt x="44" y="118"/>
                  <a:pt x="44" y="118"/>
                  <a:pt x="44" y="118"/>
                </a:cubicBezTo>
                <a:cubicBezTo>
                  <a:pt x="44" y="89"/>
                  <a:pt x="44" y="89"/>
                  <a:pt x="44" y="89"/>
                </a:cubicBezTo>
                <a:cubicBezTo>
                  <a:pt x="44" y="59"/>
                  <a:pt x="58" y="44"/>
                  <a:pt x="73" y="44"/>
                </a:cubicBezTo>
                <a:cubicBezTo>
                  <a:pt x="515" y="44"/>
                  <a:pt x="515" y="44"/>
                  <a:pt x="515" y="44"/>
                </a:cubicBezTo>
                <a:cubicBezTo>
                  <a:pt x="530" y="44"/>
                  <a:pt x="544" y="59"/>
                  <a:pt x="544" y="89"/>
                </a:cubicBezTo>
                <a:lnTo>
                  <a:pt x="544" y="118"/>
                </a:lnTo>
                <a:close/>
                <a:moveTo>
                  <a:pt x="206" y="368"/>
                </a:moveTo>
                <a:lnTo>
                  <a:pt x="206" y="368"/>
                </a:lnTo>
                <a:cubicBezTo>
                  <a:pt x="279" y="294"/>
                  <a:pt x="279" y="294"/>
                  <a:pt x="279" y="294"/>
                </a:cubicBezTo>
                <a:cubicBezTo>
                  <a:pt x="279" y="530"/>
                  <a:pt x="279" y="530"/>
                  <a:pt x="279" y="530"/>
                </a:cubicBezTo>
                <a:cubicBezTo>
                  <a:pt x="279" y="545"/>
                  <a:pt x="279" y="560"/>
                  <a:pt x="294" y="560"/>
                </a:cubicBezTo>
                <a:cubicBezTo>
                  <a:pt x="309" y="560"/>
                  <a:pt x="309" y="545"/>
                  <a:pt x="309" y="530"/>
                </a:cubicBezTo>
                <a:cubicBezTo>
                  <a:pt x="309" y="294"/>
                  <a:pt x="309" y="294"/>
                  <a:pt x="309" y="294"/>
                </a:cubicBezTo>
                <a:cubicBezTo>
                  <a:pt x="383" y="368"/>
                  <a:pt x="383" y="368"/>
                  <a:pt x="383" y="368"/>
                </a:cubicBezTo>
                <a:cubicBezTo>
                  <a:pt x="383" y="383"/>
                  <a:pt x="397" y="383"/>
                  <a:pt x="412" y="368"/>
                </a:cubicBezTo>
                <a:cubicBezTo>
                  <a:pt x="412" y="368"/>
                  <a:pt x="412" y="353"/>
                  <a:pt x="412" y="339"/>
                </a:cubicBezTo>
                <a:cubicBezTo>
                  <a:pt x="309" y="221"/>
                  <a:pt x="309" y="221"/>
                  <a:pt x="309" y="221"/>
                </a:cubicBezTo>
                <a:lnTo>
                  <a:pt x="294" y="221"/>
                </a:lnTo>
                <a:lnTo>
                  <a:pt x="279" y="221"/>
                </a:lnTo>
                <a:cubicBezTo>
                  <a:pt x="176" y="339"/>
                  <a:pt x="176" y="339"/>
                  <a:pt x="176" y="339"/>
                </a:cubicBezTo>
                <a:cubicBezTo>
                  <a:pt x="176" y="353"/>
                  <a:pt x="176" y="368"/>
                  <a:pt x="176" y="368"/>
                </a:cubicBezTo>
                <a:cubicBezTo>
                  <a:pt x="191" y="383"/>
                  <a:pt x="206" y="383"/>
                  <a:pt x="206" y="368"/>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08" name="Freeform 107"/>
          <p:cNvSpPr>
            <a:spLocks noChangeArrowheads="1"/>
          </p:cNvSpPr>
          <p:nvPr/>
        </p:nvSpPr>
        <p:spPr bwMode="auto">
          <a:xfrm>
            <a:off x="3759679" y="3958718"/>
            <a:ext cx="278287" cy="299028"/>
          </a:xfrm>
          <a:custGeom>
            <a:avLst/>
            <a:gdLst>
              <a:gd name="T0" fmla="*/ 180290 w 590"/>
              <a:gd name="T1" fmla="*/ 0 h 634"/>
              <a:gd name="T2" fmla="*/ 180290 w 590"/>
              <a:gd name="T3" fmla="*/ 0 h 634"/>
              <a:gd name="T4" fmla="*/ 26322 w 590"/>
              <a:gd name="T5" fmla="*/ 0 h 634"/>
              <a:gd name="T6" fmla="*/ 0 w 590"/>
              <a:gd name="T7" fmla="*/ 32084 h 634"/>
              <a:gd name="T8" fmla="*/ 0 w 590"/>
              <a:gd name="T9" fmla="*/ 201874 h 634"/>
              <a:gd name="T10" fmla="*/ 26322 w 590"/>
              <a:gd name="T11" fmla="*/ 228190 h 634"/>
              <a:gd name="T12" fmla="*/ 180290 w 590"/>
              <a:gd name="T13" fmla="*/ 228190 h 634"/>
              <a:gd name="T14" fmla="*/ 212381 w 590"/>
              <a:gd name="T15" fmla="*/ 201874 h 634"/>
              <a:gd name="T16" fmla="*/ 212381 w 590"/>
              <a:gd name="T17" fmla="*/ 32084 h 634"/>
              <a:gd name="T18" fmla="*/ 180290 w 590"/>
              <a:gd name="T19" fmla="*/ 0 h 634"/>
              <a:gd name="T20" fmla="*/ 196516 w 590"/>
              <a:gd name="T21" fmla="*/ 201874 h 634"/>
              <a:gd name="T22" fmla="*/ 196516 w 590"/>
              <a:gd name="T23" fmla="*/ 201874 h 634"/>
              <a:gd name="T24" fmla="*/ 180290 w 590"/>
              <a:gd name="T25" fmla="*/ 212328 h 634"/>
              <a:gd name="T26" fmla="*/ 26322 w 590"/>
              <a:gd name="T27" fmla="*/ 212328 h 634"/>
              <a:gd name="T28" fmla="*/ 10457 w 590"/>
              <a:gd name="T29" fmla="*/ 201874 h 634"/>
              <a:gd name="T30" fmla="*/ 10457 w 590"/>
              <a:gd name="T31" fmla="*/ 185652 h 634"/>
              <a:gd name="T32" fmla="*/ 196516 w 590"/>
              <a:gd name="T33" fmla="*/ 185652 h 634"/>
              <a:gd name="T34" fmla="*/ 196516 w 590"/>
              <a:gd name="T35" fmla="*/ 201874 h 634"/>
              <a:gd name="T36" fmla="*/ 196516 w 590"/>
              <a:gd name="T37" fmla="*/ 169790 h 634"/>
              <a:gd name="T38" fmla="*/ 196516 w 590"/>
              <a:gd name="T39" fmla="*/ 169790 h 634"/>
              <a:gd name="T40" fmla="*/ 10457 w 590"/>
              <a:gd name="T41" fmla="*/ 169790 h 634"/>
              <a:gd name="T42" fmla="*/ 10457 w 590"/>
              <a:gd name="T43" fmla="*/ 32084 h 634"/>
              <a:gd name="T44" fmla="*/ 26322 w 590"/>
              <a:gd name="T45" fmla="*/ 15862 h 634"/>
              <a:gd name="T46" fmla="*/ 180290 w 590"/>
              <a:gd name="T47" fmla="*/ 15862 h 634"/>
              <a:gd name="T48" fmla="*/ 196516 w 590"/>
              <a:gd name="T49" fmla="*/ 32084 h 634"/>
              <a:gd name="T50" fmla="*/ 196516 w 590"/>
              <a:gd name="T51" fmla="*/ 169790 h 634"/>
              <a:gd name="T52" fmla="*/ 132693 w 590"/>
              <a:gd name="T53" fmla="*/ 95530 h 634"/>
              <a:gd name="T54" fmla="*/ 132693 w 590"/>
              <a:gd name="T55" fmla="*/ 95530 h 634"/>
              <a:gd name="T56" fmla="*/ 111419 w 590"/>
              <a:gd name="T57" fmla="*/ 122206 h 634"/>
              <a:gd name="T58" fmla="*/ 111419 w 590"/>
              <a:gd name="T59" fmla="*/ 37130 h 634"/>
              <a:gd name="T60" fmla="*/ 106010 w 590"/>
              <a:gd name="T61" fmla="*/ 32084 h 634"/>
              <a:gd name="T62" fmla="*/ 95554 w 590"/>
              <a:gd name="T63" fmla="*/ 37130 h 634"/>
              <a:gd name="T64" fmla="*/ 95554 w 590"/>
              <a:gd name="T65" fmla="*/ 122206 h 634"/>
              <a:gd name="T66" fmla="*/ 74279 w 590"/>
              <a:gd name="T67" fmla="*/ 95530 h 634"/>
              <a:gd name="T68" fmla="*/ 63823 w 590"/>
              <a:gd name="T69" fmla="*/ 95530 h 634"/>
              <a:gd name="T70" fmla="*/ 63823 w 590"/>
              <a:gd name="T71" fmla="*/ 105984 h 634"/>
              <a:gd name="T72" fmla="*/ 100962 w 590"/>
              <a:gd name="T73" fmla="*/ 148521 h 634"/>
              <a:gd name="T74" fmla="*/ 106010 w 590"/>
              <a:gd name="T75" fmla="*/ 148521 h 634"/>
              <a:gd name="T76" fmla="*/ 111419 w 590"/>
              <a:gd name="T77" fmla="*/ 148521 h 634"/>
              <a:gd name="T78" fmla="*/ 143511 w 590"/>
              <a:gd name="T79" fmla="*/ 105984 h 634"/>
              <a:gd name="T80" fmla="*/ 143511 w 590"/>
              <a:gd name="T81" fmla="*/ 95530 h 634"/>
              <a:gd name="T82" fmla="*/ 132693 w 590"/>
              <a:gd name="T83" fmla="*/ 95530 h 63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90" h="634">
                <a:moveTo>
                  <a:pt x="500" y="0"/>
                </a:moveTo>
                <a:lnTo>
                  <a:pt x="500" y="0"/>
                </a:lnTo>
                <a:cubicBezTo>
                  <a:pt x="73" y="0"/>
                  <a:pt x="73" y="0"/>
                  <a:pt x="73" y="0"/>
                </a:cubicBezTo>
                <a:cubicBezTo>
                  <a:pt x="29" y="0"/>
                  <a:pt x="0" y="44"/>
                  <a:pt x="0" y="89"/>
                </a:cubicBezTo>
                <a:cubicBezTo>
                  <a:pt x="0" y="560"/>
                  <a:pt x="0" y="560"/>
                  <a:pt x="0" y="560"/>
                </a:cubicBezTo>
                <a:cubicBezTo>
                  <a:pt x="0" y="604"/>
                  <a:pt x="29" y="633"/>
                  <a:pt x="73" y="633"/>
                </a:cubicBezTo>
                <a:cubicBezTo>
                  <a:pt x="500" y="633"/>
                  <a:pt x="500" y="633"/>
                  <a:pt x="500" y="633"/>
                </a:cubicBezTo>
                <a:cubicBezTo>
                  <a:pt x="545" y="633"/>
                  <a:pt x="589" y="604"/>
                  <a:pt x="589" y="560"/>
                </a:cubicBezTo>
                <a:cubicBezTo>
                  <a:pt x="589" y="89"/>
                  <a:pt x="589" y="89"/>
                  <a:pt x="589" y="89"/>
                </a:cubicBezTo>
                <a:cubicBezTo>
                  <a:pt x="589" y="44"/>
                  <a:pt x="545" y="0"/>
                  <a:pt x="500" y="0"/>
                </a:cubicBezTo>
                <a:close/>
                <a:moveTo>
                  <a:pt x="545" y="560"/>
                </a:moveTo>
                <a:lnTo>
                  <a:pt x="545" y="560"/>
                </a:lnTo>
                <a:cubicBezTo>
                  <a:pt x="545" y="574"/>
                  <a:pt x="530" y="589"/>
                  <a:pt x="500" y="589"/>
                </a:cubicBezTo>
                <a:cubicBezTo>
                  <a:pt x="73" y="589"/>
                  <a:pt x="73" y="589"/>
                  <a:pt x="73" y="589"/>
                </a:cubicBezTo>
                <a:cubicBezTo>
                  <a:pt x="59" y="589"/>
                  <a:pt x="29" y="574"/>
                  <a:pt x="29" y="560"/>
                </a:cubicBezTo>
                <a:cubicBezTo>
                  <a:pt x="29" y="515"/>
                  <a:pt x="29" y="515"/>
                  <a:pt x="29" y="515"/>
                </a:cubicBezTo>
                <a:cubicBezTo>
                  <a:pt x="545" y="515"/>
                  <a:pt x="545" y="515"/>
                  <a:pt x="545" y="515"/>
                </a:cubicBezTo>
                <a:lnTo>
                  <a:pt x="545" y="560"/>
                </a:lnTo>
                <a:close/>
                <a:moveTo>
                  <a:pt x="545" y="471"/>
                </a:moveTo>
                <a:lnTo>
                  <a:pt x="545" y="471"/>
                </a:lnTo>
                <a:cubicBezTo>
                  <a:pt x="29" y="471"/>
                  <a:pt x="29" y="471"/>
                  <a:pt x="29" y="471"/>
                </a:cubicBezTo>
                <a:cubicBezTo>
                  <a:pt x="29" y="89"/>
                  <a:pt x="29" y="89"/>
                  <a:pt x="29" y="89"/>
                </a:cubicBezTo>
                <a:cubicBezTo>
                  <a:pt x="29" y="59"/>
                  <a:pt x="59" y="44"/>
                  <a:pt x="73" y="44"/>
                </a:cubicBezTo>
                <a:cubicBezTo>
                  <a:pt x="500" y="44"/>
                  <a:pt x="500" y="44"/>
                  <a:pt x="500" y="44"/>
                </a:cubicBezTo>
                <a:cubicBezTo>
                  <a:pt x="530" y="44"/>
                  <a:pt x="545" y="59"/>
                  <a:pt x="545" y="89"/>
                </a:cubicBezTo>
                <a:lnTo>
                  <a:pt x="545" y="471"/>
                </a:lnTo>
                <a:close/>
                <a:moveTo>
                  <a:pt x="368" y="265"/>
                </a:moveTo>
                <a:lnTo>
                  <a:pt x="368" y="265"/>
                </a:lnTo>
                <a:cubicBezTo>
                  <a:pt x="309" y="339"/>
                  <a:pt x="309" y="339"/>
                  <a:pt x="309" y="339"/>
                </a:cubicBezTo>
                <a:cubicBezTo>
                  <a:pt x="309" y="103"/>
                  <a:pt x="309" y="103"/>
                  <a:pt x="309" y="103"/>
                </a:cubicBezTo>
                <a:cubicBezTo>
                  <a:pt x="309" y="89"/>
                  <a:pt x="294" y="89"/>
                  <a:pt x="294" y="89"/>
                </a:cubicBezTo>
                <a:cubicBezTo>
                  <a:pt x="280" y="89"/>
                  <a:pt x="265" y="89"/>
                  <a:pt x="265" y="103"/>
                </a:cubicBezTo>
                <a:cubicBezTo>
                  <a:pt x="265" y="339"/>
                  <a:pt x="265" y="339"/>
                  <a:pt x="265" y="339"/>
                </a:cubicBezTo>
                <a:cubicBezTo>
                  <a:pt x="206" y="265"/>
                  <a:pt x="206" y="265"/>
                  <a:pt x="206" y="265"/>
                </a:cubicBezTo>
                <a:cubicBezTo>
                  <a:pt x="191" y="265"/>
                  <a:pt x="191" y="265"/>
                  <a:pt x="177" y="265"/>
                </a:cubicBezTo>
                <a:cubicBezTo>
                  <a:pt x="177" y="280"/>
                  <a:pt x="177" y="280"/>
                  <a:pt x="177" y="294"/>
                </a:cubicBezTo>
                <a:cubicBezTo>
                  <a:pt x="280" y="412"/>
                  <a:pt x="280" y="412"/>
                  <a:pt x="280" y="412"/>
                </a:cubicBezTo>
                <a:cubicBezTo>
                  <a:pt x="280" y="412"/>
                  <a:pt x="280" y="412"/>
                  <a:pt x="294" y="412"/>
                </a:cubicBezTo>
                <a:cubicBezTo>
                  <a:pt x="294" y="412"/>
                  <a:pt x="294" y="412"/>
                  <a:pt x="309" y="412"/>
                </a:cubicBezTo>
                <a:cubicBezTo>
                  <a:pt x="398" y="294"/>
                  <a:pt x="398" y="294"/>
                  <a:pt x="398" y="294"/>
                </a:cubicBezTo>
                <a:cubicBezTo>
                  <a:pt x="412" y="280"/>
                  <a:pt x="412" y="280"/>
                  <a:pt x="398" y="265"/>
                </a:cubicBezTo>
                <a:cubicBezTo>
                  <a:pt x="398" y="265"/>
                  <a:pt x="382" y="265"/>
                  <a:pt x="368" y="265"/>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09" name="Freeform 108"/>
          <p:cNvSpPr>
            <a:spLocks noChangeArrowheads="1"/>
          </p:cNvSpPr>
          <p:nvPr/>
        </p:nvSpPr>
        <p:spPr bwMode="auto">
          <a:xfrm>
            <a:off x="3301632" y="3958718"/>
            <a:ext cx="243717" cy="299028"/>
          </a:xfrm>
          <a:custGeom>
            <a:avLst/>
            <a:gdLst>
              <a:gd name="T0" fmla="*/ 101100 w 516"/>
              <a:gd name="T1" fmla="*/ 0 h 634"/>
              <a:gd name="T2" fmla="*/ 101100 w 516"/>
              <a:gd name="T3" fmla="*/ 0 h 634"/>
              <a:gd name="T4" fmla="*/ 85213 w 516"/>
              <a:gd name="T5" fmla="*/ 0 h 634"/>
              <a:gd name="T6" fmla="*/ 74381 w 516"/>
              <a:gd name="T7" fmla="*/ 15862 h 634"/>
              <a:gd name="T8" fmla="*/ 74381 w 516"/>
              <a:gd name="T9" fmla="*/ 212328 h 634"/>
              <a:gd name="T10" fmla="*/ 85213 w 516"/>
              <a:gd name="T11" fmla="*/ 228190 h 634"/>
              <a:gd name="T12" fmla="*/ 101100 w 516"/>
              <a:gd name="T13" fmla="*/ 228190 h 634"/>
              <a:gd name="T14" fmla="*/ 116987 w 516"/>
              <a:gd name="T15" fmla="*/ 212328 h 634"/>
              <a:gd name="T16" fmla="*/ 116987 w 516"/>
              <a:gd name="T17" fmla="*/ 15862 h 634"/>
              <a:gd name="T18" fmla="*/ 101100 w 516"/>
              <a:gd name="T19" fmla="*/ 0 h 634"/>
              <a:gd name="T20" fmla="*/ 101100 w 516"/>
              <a:gd name="T21" fmla="*/ 206921 h 634"/>
              <a:gd name="T22" fmla="*/ 101100 w 516"/>
              <a:gd name="T23" fmla="*/ 206921 h 634"/>
              <a:gd name="T24" fmla="*/ 95684 w 516"/>
              <a:gd name="T25" fmla="*/ 212328 h 634"/>
              <a:gd name="T26" fmla="*/ 85213 w 516"/>
              <a:gd name="T27" fmla="*/ 206921 h 634"/>
              <a:gd name="T28" fmla="*/ 85213 w 516"/>
              <a:gd name="T29" fmla="*/ 21269 h 634"/>
              <a:gd name="T30" fmla="*/ 95684 w 516"/>
              <a:gd name="T31" fmla="*/ 15862 h 634"/>
              <a:gd name="T32" fmla="*/ 101100 w 516"/>
              <a:gd name="T33" fmla="*/ 21269 h 634"/>
              <a:gd name="T34" fmla="*/ 101100 w 516"/>
              <a:gd name="T35" fmla="*/ 206921 h 634"/>
              <a:gd name="T36" fmla="*/ 32135 w 516"/>
              <a:gd name="T37" fmla="*/ 63807 h 634"/>
              <a:gd name="T38" fmla="*/ 32135 w 516"/>
              <a:gd name="T39" fmla="*/ 63807 h 634"/>
              <a:gd name="T40" fmla="*/ 15887 w 516"/>
              <a:gd name="T41" fmla="*/ 63807 h 634"/>
              <a:gd name="T42" fmla="*/ 0 w 516"/>
              <a:gd name="T43" fmla="*/ 79668 h 634"/>
              <a:gd name="T44" fmla="*/ 0 w 516"/>
              <a:gd name="T45" fmla="*/ 212328 h 634"/>
              <a:gd name="T46" fmla="*/ 15887 w 516"/>
              <a:gd name="T47" fmla="*/ 228190 h 634"/>
              <a:gd name="T48" fmla="*/ 32135 w 516"/>
              <a:gd name="T49" fmla="*/ 228190 h 634"/>
              <a:gd name="T50" fmla="*/ 42606 w 516"/>
              <a:gd name="T51" fmla="*/ 212328 h 634"/>
              <a:gd name="T52" fmla="*/ 42606 w 516"/>
              <a:gd name="T53" fmla="*/ 79668 h 634"/>
              <a:gd name="T54" fmla="*/ 32135 w 516"/>
              <a:gd name="T55" fmla="*/ 63807 h 634"/>
              <a:gd name="T56" fmla="*/ 32135 w 516"/>
              <a:gd name="T57" fmla="*/ 206921 h 634"/>
              <a:gd name="T58" fmla="*/ 32135 w 516"/>
              <a:gd name="T59" fmla="*/ 206921 h 634"/>
              <a:gd name="T60" fmla="*/ 21303 w 516"/>
              <a:gd name="T61" fmla="*/ 212328 h 634"/>
              <a:gd name="T62" fmla="*/ 15887 w 516"/>
              <a:gd name="T63" fmla="*/ 206921 h 634"/>
              <a:gd name="T64" fmla="*/ 15887 w 516"/>
              <a:gd name="T65" fmla="*/ 85075 h 634"/>
              <a:gd name="T66" fmla="*/ 21303 w 516"/>
              <a:gd name="T67" fmla="*/ 79668 h 634"/>
              <a:gd name="T68" fmla="*/ 32135 w 516"/>
              <a:gd name="T69" fmla="*/ 85075 h 634"/>
              <a:gd name="T70" fmla="*/ 32135 w 516"/>
              <a:gd name="T71" fmla="*/ 206921 h 634"/>
              <a:gd name="T72" fmla="*/ 170065 w 516"/>
              <a:gd name="T73" fmla="*/ 116798 h 634"/>
              <a:gd name="T74" fmla="*/ 170065 w 516"/>
              <a:gd name="T75" fmla="*/ 116798 h 634"/>
              <a:gd name="T76" fmla="*/ 159594 w 516"/>
              <a:gd name="T77" fmla="*/ 116798 h 634"/>
              <a:gd name="T78" fmla="*/ 143707 w 516"/>
              <a:gd name="T79" fmla="*/ 127253 h 634"/>
              <a:gd name="T80" fmla="*/ 143707 w 516"/>
              <a:gd name="T81" fmla="*/ 212328 h 634"/>
              <a:gd name="T82" fmla="*/ 159594 w 516"/>
              <a:gd name="T83" fmla="*/ 228190 h 634"/>
              <a:gd name="T84" fmla="*/ 170065 w 516"/>
              <a:gd name="T85" fmla="*/ 228190 h 634"/>
              <a:gd name="T86" fmla="*/ 185952 w 516"/>
              <a:gd name="T87" fmla="*/ 212328 h 634"/>
              <a:gd name="T88" fmla="*/ 185952 w 516"/>
              <a:gd name="T89" fmla="*/ 127253 h 634"/>
              <a:gd name="T90" fmla="*/ 170065 w 516"/>
              <a:gd name="T91" fmla="*/ 116798 h 634"/>
              <a:gd name="T92" fmla="*/ 170065 w 516"/>
              <a:gd name="T93" fmla="*/ 206921 h 634"/>
              <a:gd name="T94" fmla="*/ 170065 w 516"/>
              <a:gd name="T95" fmla="*/ 206921 h 634"/>
              <a:gd name="T96" fmla="*/ 165010 w 516"/>
              <a:gd name="T97" fmla="*/ 212328 h 634"/>
              <a:gd name="T98" fmla="*/ 159594 w 516"/>
              <a:gd name="T99" fmla="*/ 206921 h 634"/>
              <a:gd name="T100" fmla="*/ 159594 w 516"/>
              <a:gd name="T101" fmla="*/ 138067 h 634"/>
              <a:gd name="T102" fmla="*/ 165010 w 516"/>
              <a:gd name="T103" fmla="*/ 127253 h 634"/>
              <a:gd name="T104" fmla="*/ 170065 w 516"/>
              <a:gd name="T105" fmla="*/ 138067 h 634"/>
              <a:gd name="T106" fmla="*/ 170065 w 516"/>
              <a:gd name="T107" fmla="*/ 206921 h 63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16" h="634">
                <a:moveTo>
                  <a:pt x="280" y="0"/>
                </a:moveTo>
                <a:lnTo>
                  <a:pt x="280" y="0"/>
                </a:lnTo>
                <a:cubicBezTo>
                  <a:pt x="236" y="0"/>
                  <a:pt x="236" y="0"/>
                  <a:pt x="236" y="0"/>
                </a:cubicBezTo>
                <a:cubicBezTo>
                  <a:pt x="221" y="0"/>
                  <a:pt x="206" y="30"/>
                  <a:pt x="206" y="44"/>
                </a:cubicBezTo>
                <a:cubicBezTo>
                  <a:pt x="206" y="589"/>
                  <a:pt x="206" y="589"/>
                  <a:pt x="206" y="589"/>
                </a:cubicBezTo>
                <a:cubicBezTo>
                  <a:pt x="206" y="619"/>
                  <a:pt x="221" y="633"/>
                  <a:pt x="236" y="633"/>
                </a:cubicBezTo>
                <a:cubicBezTo>
                  <a:pt x="280" y="633"/>
                  <a:pt x="280" y="633"/>
                  <a:pt x="280" y="633"/>
                </a:cubicBezTo>
                <a:cubicBezTo>
                  <a:pt x="295" y="633"/>
                  <a:pt x="324" y="619"/>
                  <a:pt x="324" y="589"/>
                </a:cubicBezTo>
                <a:cubicBezTo>
                  <a:pt x="324" y="44"/>
                  <a:pt x="324" y="44"/>
                  <a:pt x="324" y="44"/>
                </a:cubicBezTo>
                <a:cubicBezTo>
                  <a:pt x="324" y="30"/>
                  <a:pt x="295" y="0"/>
                  <a:pt x="280" y="0"/>
                </a:cubicBezTo>
                <a:close/>
                <a:moveTo>
                  <a:pt x="280" y="574"/>
                </a:moveTo>
                <a:lnTo>
                  <a:pt x="280" y="574"/>
                </a:lnTo>
                <a:cubicBezTo>
                  <a:pt x="280" y="589"/>
                  <a:pt x="265" y="589"/>
                  <a:pt x="265" y="589"/>
                </a:cubicBezTo>
                <a:cubicBezTo>
                  <a:pt x="251" y="589"/>
                  <a:pt x="236" y="589"/>
                  <a:pt x="236" y="574"/>
                </a:cubicBezTo>
                <a:cubicBezTo>
                  <a:pt x="236" y="59"/>
                  <a:pt x="236" y="59"/>
                  <a:pt x="236" y="59"/>
                </a:cubicBezTo>
                <a:cubicBezTo>
                  <a:pt x="236" y="59"/>
                  <a:pt x="251" y="44"/>
                  <a:pt x="265" y="44"/>
                </a:cubicBezTo>
                <a:lnTo>
                  <a:pt x="280" y="59"/>
                </a:lnTo>
                <a:lnTo>
                  <a:pt x="280" y="574"/>
                </a:lnTo>
                <a:close/>
                <a:moveTo>
                  <a:pt x="89" y="177"/>
                </a:moveTo>
                <a:lnTo>
                  <a:pt x="89" y="177"/>
                </a:lnTo>
                <a:cubicBezTo>
                  <a:pt x="44" y="177"/>
                  <a:pt x="44" y="177"/>
                  <a:pt x="44" y="177"/>
                </a:cubicBezTo>
                <a:cubicBezTo>
                  <a:pt x="30" y="177"/>
                  <a:pt x="0" y="206"/>
                  <a:pt x="0" y="221"/>
                </a:cubicBezTo>
                <a:cubicBezTo>
                  <a:pt x="0" y="589"/>
                  <a:pt x="0" y="589"/>
                  <a:pt x="0" y="589"/>
                </a:cubicBezTo>
                <a:cubicBezTo>
                  <a:pt x="0" y="619"/>
                  <a:pt x="30" y="633"/>
                  <a:pt x="44" y="633"/>
                </a:cubicBezTo>
                <a:cubicBezTo>
                  <a:pt x="89" y="633"/>
                  <a:pt x="89" y="633"/>
                  <a:pt x="89" y="633"/>
                </a:cubicBezTo>
                <a:cubicBezTo>
                  <a:pt x="103" y="633"/>
                  <a:pt x="118" y="619"/>
                  <a:pt x="118" y="589"/>
                </a:cubicBezTo>
                <a:cubicBezTo>
                  <a:pt x="118" y="221"/>
                  <a:pt x="118" y="221"/>
                  <a:pt x="118" y="221"/>
                </a:cubicBezTo>
                <a:cubicBezTo>
                  <a:pt x="118" y="206"/>
                  <a:pt x="103" y="177"/>
                  <a:pt x="89" y="177"/>
                </a:cubicBezTo>
                <a:close/>
                <a:moveTo>
                  <a:pt x="89" y="574"/>
                </a:moveTo>
                <a:lnTo>
                  <a:pt x="89" y="574"/>
                </a:lnTo>
                <a:cubicBezTo>
                  <a:pt x="89" y="589"/>
                  <a:pt x="74" y="589"/>
                  <a:pt x="59" y="589"/>
                </a:cubicBezTo>
                <a:cubicBezTo>
                  <a:pt x="59" y="589"/>
                  <a:pt x="44" y="589"/>
                  <a:pt x="44" y="574"/>
                </a:cubicBezTo>
                <a:cubicBezTo>
                  <a:pt x="44" y="236"/>
                  <a:pt x="44" y="236"/>
                  <a:pt x="44" y="236"/>
                </a:cubicBezTo>
                <a:lnTo>
                  <a:pt x="59" y="221"/>
                </a:lnTo>
                <a:cubicBezTo>
                  <a:pt x="74" y="221"/>
                  <a:pt x="89" y="236"/>
                  <a:pt x="89" y="236"/>
                </a:cubicBezTo>
                <a:lnTo>
                  <a:pt x="89" y="574"/>
                </a:lnTo>
                <a:close/>
                <a:moveTo>
                  <a:pt x="471" y="324"/>
                </a:moveTo>
                <a:lnTo>
                  <a:pt x="471" y="324"/>
                </a:lnTo>
                <a:cubicBezTo>
                  <a:pt x="442" y="324"/>
                  <a:pt x="442" y="324"/>
                  <a:pt x="442" y="324"/>
                </a:cubicBezTo>
                <a:cubicBezTo>
                  <a:pt x="412" y="324"/>
                  <a:pt x="398" y="339"/>
                  <a:pt x="398" y="353"/>
                </a:cubicBezTo>
                <a:cubicBezTo>
                  <a:pt x="398" y="589"/>
                  <a:pt x="398" y="589"/>
                  <a:pt x="398" y="589"/>
                </a:cubicBezTo>
                <a:cubicBezTo>
                  <a:pt x="398" y="619"/>
                  <a:pt x="412" y="633"/>
                  <a:pt x="442" y="633"/>
                </a:cubicBezTo>
                <a:cubicBezTo>
                  <a:pt x="471" y="633"/>
                  <a:pt x="471" y="633"/>
                  <a:pt x="471" y="633"/>
                </a:cubicBezTo>
                <a:cubicBezTo>
                  <a:pt x="501" y="633"/>
                  <a:pt x="515" y="619"/>
                  <a:pt x="515" y="589"/>
                </a:cubicBezTo>
                <a:cubicBezTo>
                  <a:pt x="515" y="353"/>
                  <a:pt x="515" y="353"/>
                  <a:pt x="515" y="353"/>
                </a:cubicBezTo>
                <a:cubicBezTo>
                  <a:pt x="515" y="339"/>
                  <a:pt x="501" y="324"/>
                  <a:pt x="471" y="324"/>
                </a:cubicBezTo>
                <a:close/>
                <a:moveTo>
                  <a:pt x="471" y="574"/>
                </a:moveTo>
                <a:lnTo>
                  <a:pt x="471" y="574"/>
                </a:lnTo>
                <a:cubicBezTo>
                  <a:pt x="471" y="589"/>
                  <a:pt x="471" y="589"/>
                  <a:pt x="457" y="589"/>
                </a:cubicBezTo>
                <a:cubicBezTo>
                  <a:pt x="442" y="589"/>
                  <a:pt x="442" y="589"/>
                  <a:pt x="442" y="574"/>
                </a:cubicBezTo>
                <a:cubicBezTo>
                  <a:pt x="442" y="383"/>
                  <a:pt x="442" y="383"/>
                  <a:pt x="442" y="383"/>
                </a:cubicBezTo>
                <a:cubicBezTo>
                  <a:pt x="442" y="368"/>
                  <a:pt x="442" y="353"/>
                  <a:pt x="457" y="353"/>
                </a:cubicBezTo>
                <a:cubicBezTo>
                  <a:pt x="471" y="353"/>
                  <a:pt x="471" y="368"/>
                  <a:pt x="471" y="383"/>
                </a:cubicBezTo>
                <a:lnTo>
                  <a:pt x="471" y="574"/>
                </a:lnTo>
                <a:close/>
              </a:path>
            </a:pathLst>
          </a:custGeom>
          <a:solidFill>
            <a:schemeClr val="tx1">
              <a:lumMod val="75000"/>
              <a:lumOff val="25000"/>
            </a:schemeClr>
          </a:solidFill>
          <a:ln>
            <a:noFill/>
          </a:ln>
          <a:effectLst/>
          <a:extLst/>
        </p:spPr>
        <p:txBody>
          <a:bodyPr wrap="none" anchor="ctr"/>
          <a:lstStyle/>
          <a:p>
            <a:endParaRPr lang="en-US" sz="2700"/>
          </a:p>
        </p:txBody>
      </p:sp>
      <p:sp>
        <p:nvSpPr>
          <p:cNvPr id="110" name="Freeform 109"/>
          <p:cNvSpPr>
            <a:spLocks noChangeArrowheads="1"/>
          </p:cNvSpPr>
          <p:nvPr/>
        </p:nvSpPr>
        <p:spPr bwMode="auto">
          <a:xfrm>
            <a:off x="2790001" y="3958718"/>
            <a:ext cx="290386" cy="299028"/>
          </a:xfrm>
          <a:custGeom>
            <a:avLst/>
            <a:gdLst>
              <a:gd name="T0" fmla="*/ 31559 w 619"/>
              <a:gd name="T1" fmla="*/ 32084 h 634"/>
              <a:gd name="T2" fmla="*/ 31559 w 619"/>
              <a:gd name="T3" fmla="*/ 32084 h 634"/>
              <a:gd name="T4" fmla="*/ 26180 w 619"/>
              <a:gd name="T5" fmla="*/ 37130 h 634"/>
              <a:gd name="T6" fmla="*/ 31559 w 619"/>
              <a:gd name="T7" fmla="*/ 42538 h 634"/>
              <a:gd name="T8" fmla="*/ 42318 w 619"/>
              <a:gd name="T9" fmla="*/ 37130 h 634"/>
              <a:gd name="T10" fmla="*/ 31559 w 619"/>
              <a:gd name="T11" fmla="*/ 32084 h 634"/>
              <a:gd name="T12" fmla="*/ 195452 w 619"/>
              <a:gd name="T13" fmla="*/ 0 h 634"/>
              <a:gd name="T14" fmla="*/ 195452 w 619"/>
              <a:gd name="T15" fmla="*/ 0 h 634"/>
              <a:gd name="T16" fmla="*/ 26180 w 619"/>
              <a:gd name="T17" fmla="*/ 0 h 634"/>
              <a:gd name="T18" fmla="*/ 0 w 619"/>
              <a:gd name="T19" fmla="*/ 32084 h 634"/>
              <a:gd name="T20" fmla="*/ 0 w 619"/>
              <a:gd name="T21" fmla="*/ 201874 h 634"/>
              <a:gd name="T22" fmla="*/ 26180 w 619"/>
              <a:gd name="T23" fmla="*/ 228190 h 634"/>
              <a:gd name="T24" fmla="*/ 195452 w 619"/>
              <a:gd name="T25" fmla="*/ 228190 h 634"/>
              <a:gd name="T26" fmla="*/ 221632 w 619"/>
              <a:gd name="T27" fmla="*/ 201874 h 634"/>
              <a:gd name="T28" fmla="*/ 221632 w 619"/>
              <a:gd name="T29" fmla="*/ 32084 h 634"/>
              <a:gd name="T30" fmla="*/ 195452 w 619"/>
              <a:gd name="T31" fmla="*/ 0 h 634"/>
              <a:gd name="T32" fmla="*/ 211232 w 619"/>
              <a:gd name="T33" fmla="*/ 201874 h 634"/>
              <a:gd name="T34" fmla="*/ 211232 w 619"/>
              <a:gd name="T35" fmla="*/ 201874 h 634"/>
              <a:gd name="T36" fmla="*/ 195452 w 619"/>
              <a:gd name="T37" fmla="*/ 212328 h 634"/>
              <a:gd name="T38" fmla="*/ 26180 w 619"/>
              <a:gd name="T39" fmla="*/ 212328 h 634"/>
              <a:gd name="T40" fmla="*/ 10400 w 619"/>
              <a:gd name="T41" fmla="*/ 201874 h 634"/>
              <a:gd name="T42" fmla="*/ 10400 w 619"/>
              <a:gd name="T43" fmla="*/ 74261 h 634"/>
              <a:gd name="T44" fmla="*/ 211232 w 619"/>
              <a:gd name="T45" fmla="*/ 74261 h 634"/>
              <a:gd name="T46" fmla="*/ 211232 w 619"/>
              <a:gd name="T47" fmla="*/ 201874 h 634"/>
              <a:gd name="T48" fmla="*/ 211232 w 619"/>
              <a:gd name="T49" fmla="*/ 58399 h 634"/>
              <a:gd name="T50" fmla="*/ 211232 w 619"/>
              <a:gd name="T51" fmla="*/ 58399 h 634"/>
              <a:gd name="T52" fmla="*/ 10400 w 619"/>
              <a:gd name="T53" fmla="*/ 58399 h 634"/>
              <a:gd name="T54" fmla="*/ 10400 w 619"/>
              <a:gd name="T55" fmla="*/ 32084 h 634"/>
              <a:gd name="T56" fmla="*/ 26180 w 619"/>
              <a:gd name="T57" fmla="*/ 15862 h 634"/>
              <a:gd name="T58" fmla="*/ 195452 w 619"/>
              <a:gd name="T59" fmla="*/ 15862 h 634"/>
              <a:gd name="T60" fmla="*/ 211232 w 619"/>
              <a:gd name="T61" fmla="*/ 32084 h 634"/>
              <a:gd name="T62" fmla="*/ 211232 w 619"/>
              <a:gd name="T63" fmla="*/ 58399 h 634"/>
              <a:gd name="T64" fmla="*/ 89657 w 619"/>
              <a:gd name="T65" fmla="*/ 32084 h 634"/>
              <a:gd name="T66" fmla="*/ 89657 w 619"/>
              <a:gd name="T67" fmla="*/ 32084 h 634"/>
              <a:gd name="T68" fmla="*/ 84278 w 619"/>
              <a:gd name="T69" fmla="*/ 37130 h 634"/>
              <a:gd name="T70" fmla="*/ 89657 w 619"/>
              <a:gd name="T71" fmla="*/ 42538 h 634"/>
              <a:gd name="T72" fmla="*/ 95037 w 619"/>
              <a:gd name="T73" fmla="*/ 37130 h 634"/>
              <a:gd name="T74" fmla="*/ 89657 w 619"/>
              <a:gd name="T75" fmla="*/ 32084 h 634"/>
              <a:gd name="T76" fmla="*/ 63477 w 619"/>
              <a:gd name="T77" fmla="*/ 32084 h 634"/>
              <a:gd name="T78" fmla="*/ 63477 w 619"/>
              <a:gd name="T79" fmla="*/ 32084 h 634"/>
              <a:gd name="T80" fmla="*/ 52718 w 619"/>
              <a:gd name="T81" fmla="*/ 37130 h 634"/>
              <a:gd name="T82" fmla="*/ 63477 w 619"/>
              <a:gd name="T83" fmla="*/ 42538 h 634"/>
              <a:gd name="T84" fmla="*/ 68498 w 619"/>
              <a:gd name="T85" fmla="*/ 37130 h 634"/>
              <a:gd name="T86" fmla="*/ 63477 w 619"/>
              <a:gd name="T87" fmla="*/ 32084 h 6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19" h="634">
                <a:moveTo>
                  <a:pt x="88" y="89"/>
                </a:moveTo>
                <a:lnTo>
                  <a:pt x="88" y="89"/>
                </a:lnTo>
                <a:cubicBezTo>
                  <a:pt x="88" y="89"/>
                  <a:pt x="73" y="89"/>
                  <a:pt x="73" y="103"/>
                </a:cubicBezTo>
                <a:cubicBezTo>
                  <a:pt x="73" y="118"/>
                  <a:pt x="88" y="118"/>
                  <a:pt x="88" y="118"/>
                </a:cubicBezTo>
                <a:cubicBezTo>
                  <a:pt x="103" y="118"/>
                  <a:pt x="118" y="118"/>
                  <a:pt x="118" y="103"/>
                </a:cubicBezTo>
                <a:cubicBezTo>
                  <a:pt x="118" y="89"/>
                  <a:pt x="103" y="89"/>
                  <a:pt x="88" y="89"/>
                </a:cubicBezTo>
                <a:close/>
                <a:moveTo>
                  <a:pt x="545" y="0"/>
                </a:moveTo>
                <a:lnTo>
                  <a:pt x="545" y="0"/>
                </a:lnTo>
                <a:cubicBezTo>
                  <a:pt x="73" y="0"/>
                  <a:pt x="73" y="0"/>
                  <a:pt x="73" y="0"/>
                </a:cubicBezTo>
                <a:cubicBezTo>
                  <a:pt x="29" y="0"/>
                  <a:pt x="0" y="44"/>
                  <a:pt x="0" y="89"/>
                </a:cubicBezTo>
                <a:cubicBezTo>
                  <a:pt x="0" y="560"/>
                  <a:pt x="0" y="560"/>
                  <a:pt x="0" y="560"/>
                </a:cubicBezTo>
                <a:cubicBezTo>
                  <a:pt x="0" y="604"/>
                  <a:pt x="29" y="633"/>
                  <a:pt x="73" y="633"/>
                </a:cubicBezTo>
                <a:cubicBezTo>
                  <a:pt x="545" y="633"/>
                  <a:pt x="545" y="633"/>
                  <a:pt x="545" y="633"/>
                </a:cubicBezTo>
                <a:cubicBezTo>
                  <a:pt x="589" y="633"/>
                  <a:pt x="618" y="604"/>
                  <a:pt x="618" y="560"/>
                </a:cubicBezTo>
                <a:cubicBezTo>
                  <a:pt x="618" y="89"/>
                  <a:pt x="618" y="89"/>
                  <a:pt x="618" y="89"/>
                </a:cubicBezTo>
                <a:cubicBezTo>
                  <a:pt x="618" y="44"/>
                  <a:pt x="589" y="0"/>
                  <a:pt x="545" y="0"/>
                </a:cubicBezTo>
                <a:close/>
                <a:moveTo>
                  <a:pt x="589" y="560"/>
                </a:moveTo>
                <a:lnTo>
                  <a:pt x="589" y="560"/>
                </a:lnTo>
                <a:cubicBezTo>
                  <a:pt x="589" y="574"/>
                  <a:pt x="559" y="589"/>
                  <a:pt x="545" y="589"/>
                </a:cubicBezTo>
                <a:cubicBezTo>
                  <a:pt x="73" y="589"/>
                  <a:pt x="73" y="589"/>
                  <a:pt x="73" y="589"/>
                </a:cubicBezTo>
                <a:cubicBezTo>
                  <a:pt x="59" y="589"/>
                  <a:pt x="29" y="574"/>
                  <a:pt x="29" y="560"/>
                </a:cubicBezTo>
                <a:cubicBezTo>
                  <a:pt x="29" y="206"/>
                  <a:pt x="29" y="206"/>
                  <a:pt x="29" y="206"/>
                </a:cubicBezTo>
                <a:cubicBezTo>
                  <a:pt x="589" y="206"/>
                  <a:pt x="589" y="206"/>
                  <a:pt x="589" y="206"/>
                </a:cubicBezTo>
                <a:lnTo>
                  <a:pt x="589" y="560"/>
                </a:lnTo>
                <a:close/>
                <a:moveTo>
                  <a:pt x="589" y="162"/>
                </a:moveTo>
                <a:lnTo>
                  <a:pt x="589" y="162"/>
                </a:lnTo>
                <a:cubicBezTo>
                  <a:pt x="29" y="162"/>
                  <a:pt x="29" y="162"/>
                  <a:pt x="29" y="162"/>
                </a:cubicBezTo>
                <a:cubicBezTo>
                  <a:pt x="29" y="89"/>
                  <a:pt x="29" y="89"/>
                  <a:pt x="29" y="89"/>
                </a:cubicBezTo>
                <a:cubicBezTo>
                  <a:pt x="29" y="59"/>
                  <a:pt x="59" y="44"/>
                  <a:pt x="73" y="44"/>
                </a:cubicBezTo>
                <a:cubicBezTo>
                  <a:pt x="545" y="44"/>
                  <a:pt x="545" y="44"/>
                  <a:pt x="545" y="44"/>
                </a:cubicBezTo>
                <a:cubicBezTo>
                  <a:pt x="559" y="44"/>
                  <a:pt x="589" y="59"/>
                  <a:pt x="589" y="89"/>
                </a:cubicBezTo>
                <a:lnTo>
                  <a:pt x="589" y="162"/>
                </a:lnTo>
                <a:close/>
                <a:moveTo>
                  <a:pt x="250" y="89"/>
                </a:moveTo>
                <a:lnTo>
                  <a:pt x="250" y="89"/>
                </a:lnTo>
                <a:cubicBezTo>
                  <a:pt x="235" y="89"/>
                  <a:pt x="235" y="89"/>
                  <a:pt x="235" y="103"/>
                </a:cubicBezTo>
                <a:cubicBezTo>
                  <a:pt x="235" y="118"/>
                  <a:pt x="235" y="118"/>
                  <a:pt x="250" y="118"/>
                </a:cubicBezTo>
                <a:cubicBezTo>
                  <a:pt x="265" y="118"/>
                  <a:pt x="265" y="118"/>
                  <a:pt x="265" y="103"/>
                </a:cubicBezTo>
                <a:cubicBezTo>
                  <a:pt x="265" y="89"/>
                  <a:pt x="265" y="89"/>
                  <a:pt x="250" y="89"/>
                </a:cubicBezTo>
                <a:close/>
                <a:moveTo>
                  <a:pt x="177" y="89"/>
                </a:moveTo>
                <a:lnTo>
                  <a:pt x="177" y="89"/>
                </a:lnTo>
                <a:cubicBezTo>
                  <a:pt x="162" y="89"/>
                  <a:pt x="147" y="89"/>
                  <a:pt x="147" y="103"/>
                </a:cubicBezTo>
                <a:cubicBezTo>
                  <a:pt x="147" y="118"/>
                  <a:pt x="162" y="118"/>
                  <a:pt x="177" y="118"/>
                </a:cubicBezTo>
                <a:cubicBezTo>
                  <a:pt x="177" y="118"/>
                  <a:pt x="191" y="118"/>
                  <a:pt x="191" y="103"/>
                </a:cubicBezTo>
                <a:cubicBezTo>
                  <a:pt x="191" y="89"/>
                  <a:pt x="177" y="89"/>
                  <a:pt x="177" y="89"/>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11" name="Freeform 110"/>
          <p:cNvSpPr>
            <a:spLocks noChangeArrowheads="1"/>
          </p:cNvSpPr>
          <p:nvPr/>
        </p:nvSpPr>
        <p:spPr bwMode="auto">
          <a:xfrm>
            <a:off x="2302568" y="3958718"/>
            <a:ext cx="299028" cy="299028"/>
          </a:xfrm>
          <a:custGeom>
            <a:avLst/>
            <a:gdLst>
              <a:gd name="T0" fmla="*/ 116822 w 634"/>
              <a:gd name="T1" fmla="*/ 0 h 634"/>
              <a:gd name="T2" fmla="*/ 116822 w 634"/>
              <a:gd name="T3" fmla="*/ 228190 h 634"/>
              <a:gd name="T4" fmla="*/ 116822 w 634"/>
              <a:gd name="T5" fmla="*/ 0 h 634"/>
              <a:gd name="T6" fmla="*/ 196507 w 634"/>
              <a:gd name="T7" fmla="*/ 58399 h 634"/>
              <a:gd name="T8" fmla="*/ 159369 w 634"/>
              <a:gd name="T9" fmla="*/ 105984 h 634"/>
              <a:gd name="T10" fmla="*/ 196507 w 634"/>
              <a:gd name="T11" fmla="*/ 58399 h 634"/>
              <a:gd name="T12" fmla="*/ 186051 w 634"/>
              <a:gd name="T13" fmla="*/ 47945 h 634"/>
              <a:gd name="T14" fmla="*/ 138096 w 634"/>
              <a:gd name="T15" fmla="*/ 21269 h 634"/>
              <a:gd name="T16" fmla="*/ 85093 w 634"/>
              <a:gd name="T17" fmla="*/ 105984 h 634"/>
              <a:gd name="T18" fmla="*/ 90501 w 634"/>
              <a:gd name="T19" fmla="*/ 69214 h 634"/>
              <a:gd name="T20" fmla="*/ 138096 w 634"/>
              <a:gd name="T21" fmla="*/ 69214 h 634"/>
              <a:gd name="T22" fmla="*/ 85093 w 634"/>
              <a:gd name="T23" fmla="*/ 105984 h 634"/>
              <a:gd name="T24" fmla="*/ 143504 w 634"/>
              <a:gd name="T25" fmla="*/ 122206 h 634"/>
              <a:gd name="T26" fmla="*/ 116822 w 634"/>
              <a:gd name="T27" fmla="*/ 159336 h 634"/>
              <a:gd name="T28" fmla="*/ 85093 w 634"/>
              <a:gd name="T29" fmla="*/ 122206 h 634"/>
              <a:gd name="T30" fmla="*/ 106366 w 634"/>
              <a:gd name="T31" fmla="*/ 15862 h 634"/>
              <a:gd name="T32" fmla="*/ 116822 w 634"/>
              <a:gd name="T33" fmla="*/ 15862 h 634"/>
              <a:gd name="T34" fmla="*/ 138096 w 634"/>
              <a:gd name="T35" fmla="*/ 58399 h 634"/>
              <a:gd name="T36" fmla="*/ 95549 w 634"/>
              <a:gd name="T37" fmla="*/ 58399 h 634"/>
              <a:gd name="T38" fmla="*/ 90501 w 634"/>
              <a:gd name="T39" fmla="*/ 21269 h 634"/>
              <a:gd name="T40" fmla="*/ 79684 w 634"/>
              <a:gd name="T41" fmla="*/ 52992 h 634"/>
              <a:gd name="T42" fmla="*/ 90501 w 634"/>
              <a:gd name="T43" fmla="*/ 21269 h 634"/>
              <a:gd name="T44" fmla="*/ 32090 w 634"/>
              <a:gd name="T45" fmla="*/ 58399 h 634"/>
              <a:gd name="T46" fmla="*/ 74637 w 634"/>
              <a:gd name="T47" fmla="*/ 105984 h 634"/>
              <a:gd name="T48" fmla="*/ 32090 w 634"/>
              <a:gd name="T49" fmla="*/ 58399 h 634"/>
              <a:gd name="T50" fmla="*/ 32090 w 634"/>
              <a:gd name="T51" fmla="*/ 169790 h 634"/>
              <a:gd name="T52" fmla="*/ 74637 w 634"/>
              <a:gd name="T53" fmla="*/ 122206 h 634"/>
              <a:gd name="T54" fmla="*/ 32090 w 634"/>
              <a:gd name="T55" fmla="*/ 169790 h 634"/>
              <a:gd name="T56" fmla="*/ 42546 w 634"/>
              <a:gd name="T57" fmla="*/ 180605 h 634"/>
              <a:gd name="T58" fmla="*/ 90501 w 634"/>
              <a:gd name="T59" fmla="*/ 212328 h 634"/>
              <a:gd name="T60" fmla="*/ 122231 w 634"/>
              <a:gd name="T61" fmla="*/ 212328 h 634"/>
              <a:gd name="T62" fmla="*/ 116822 w 634"/>
              <a:gd name="T63" fmla="*/ 212328 h 634"/>
              <a:gd name="T64" fmla="*/ 95549 w 634"/>
              <a:gd name="T65" fmla="*/ 169790 h 634"/>
              <a:gd name="T66" fmla="*/ 138096 w 634"/>
              <a:gd name="T67" fmla="*/ 169790 h 634"/>
              <a:gd name="T68" fmla="*/ 138096 w 634"/>
              <a:gd name="T69" fmla="*/ 212328 h 634"/>
              <a:gd name="T70" fmla="*/ 148552 w 634"/>
              <a:gd name="T71" fmla="*/ 175198 h 634"/>
              <a:gd name="T72" fmla="*/ 138096 w 634"/>
              <a:gd name="T73" fmla="*/ 212328 h 634"/>
              <a:gd name="T74" fmla="*/ 196507 w 634"/>
              <a:gd name="T75" fmla="*/ 169790 h 634"/>
              <a:gd name="T76" fmla="*/ 159369 w 634"/>
              <a:gd name="T77" fmla="*/ 122206 h 634"/>
              <a:gd name="T78" fmla="*/ 196507 w 634"/>
              <a:gd name="T79" fmla="*/ 169790 h 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12" name="Freeform 111"/>
          <p:cNvSpPr>
            <a:spLocks noChangeArrowheads="1"/>
          </p:cNvSpPr>
          <p:nvPr/>
        </p:nvSpPr>
        <p:spPr bwMode="auto">
          <a:xfrm>
            <a:off x="1858347" y="3970817"/>
            <a:ext cx="243718" cy="285201"/>
          </a:xfrm>
          <a:custGeom>
            <a:avLst/>
            <a:gdLst>
              <a:gd name="T0" fmla="*/ 10832 w 516"/>
              <a:gd name="T1" fmla="*/ 21293 h 604"/>
              <a:gd name="T2" fmla="*/ 10832 w 516"/>
              <a:gd name="T3" fmla="*/ 21293 h 604"/>
              <a:gd name="T4" fmla="*/ 138291 w 516"/>
              <a:gd name="T5" fmla="*/ 21293 h 604"/>
              <a:gd name="T6" fmla="*/ 143707 w 516"/>
              <a:gd name="T7" fmla="*/ 10466 h 604"/>
              <a:gd name="T8" fmla="*/ 138291 w 516"/>
              <a:gd name="T9" fmla="*/ 5053 h 604"/>
              <a:gd name="T10" fmla="*/ 10832 w 516"/>
              <a:gd name="T11" fmla="*/ 5053 h 604"/>
              <a:gd name="T12" fmla="*/ 0 w 516"/>
              <a:gd name="T13" fmla="*/ 10466 h 604"/>
              <a:gd name="T14" fmla="*/ 10832 w 516"/>
              <a:gd name="T15" fmla="*/ 21293 h 604"/>
              <a:gd name="T16" fmla="*/ 10832 w 516"/>
              <a:gd name="T17" fmla="*/ 63518 h 604"/>
              <a:gd name="T18" fmla="*/ 10832 w 516"/>
              <a:gd name="T19" fmla="*/ 63518 h 604"/>
              <a:gd name="T20" fmla="*/ 138291 w 516"/>
              <a:gd name="T21" fmla="*/ 63518 h 604"/>
              <a:gd name="T22" fmla="*/ 143707 w 516"/>
              <a:gd name="T23" fmla="*/ 53052 h 604"/>
              <a:gd name="T24" fmla="*/ 138291 w 516"/>
              <a:gd name="T25" fmla="*/ 47638 h 604"/>
              <a:gd name="T26" fmla="*/ 10832 w 516"/>
              <a:gd name="T27" fmla="*/ 47638 h 604"/>
              <a:gd name="T28" fmla="*/ 0 w 516"/>
              <a:gd name="T29" fmla="*/ 53052 h 604"/>
              <a:gd name="T30" fmla="*/ 10832 w 516"/>
              <a:gd name="T31" fmla="*/ 63518 h 604"/>
              <a:gd name="T32" fmla="*/ 53078 w 516"/>
              <a:gd name="T33" fmla="*/ 132810 h 604"/>
              <a:gd name="T34" fmla="*/ 53078 w 516"/>
              <a:gd name="T35" fmla="*/ 132810 h 604"/>
              <a:gd name="T36" fmla="*/ 10832 w 516"/>
              <a:gd name="T37" fmla="*/ 132810 h 604"/>
              <a:gd name="T38" fmla="*/ 0 w 516"/>
              <a:gd name="T39" fmla="*/ 137863 h 604"/>
              <a:gd name="T40" fmla="*/ 10832 w 516"/>
              <a:gd name="T41" fmla="*/ 148690 h 604"/>
              <a:gd name="T42" fmla="*/ 53078 w 516"/>
              <a:gd name="T43" fmla="*/ 148690 h 604"/>
              <a:gd name="T44" fmla="*/ 58494 w 516"/>
              <a:gd name="T45" fmla="*/ 137863 h 604"/>
              <a:gd name="T46" fmla="*/ 53078 w 516"/>
              <a:gd name="T47" fmla="*/ 132810 h 604"/>
              <a:gd name="T48" fmla="*/ 10832 w 516"/>
              <a:gd name="T49" fmla="*/ 106104 h 604"/>
              <a:gd name="T50" fmla="*/ 10832 w 516"/>
              <a:gd name="T51" fmla="*/ 106104 h 604"/>
              <a:gd name="T52" fmla="*/ 85213 w 516"/>
              <a:gd name="T53" fmla="*/ 106104 h 604"/>
              <a:gd name="T54" fmla="*/ 95685 w 516"/>
              <a:gd name="T55" fmla="*/ 95277 h 604"/>
              <a:gd name="T56" fmla="*/ 85213 w 516"/>
              <a:gd name="T57" fmla="*/ 90224 h 604"/>
              <a:gd name="T58" fmla="*/ 10832 w 516"/>
              <a:gd name="T59" fmla="*/ 90224 h 604"/>
              <a:gd name="T60" fmla="*/ 0 w 516"/>
              <a:gd name="T61" fmla="*/ 95277 h 604"/>
              <a:gd name="T62" fmla="*/ 10832 w 516"/>
              <a:gd name="T63" fmla="*/ 106104 h 604"/>
              <a:gd name="T64" fmla="*/ 180898 w 516"/>
              <a:gd name="T65" fmla="*/ 0 h 604"/>
              <a:gd name="T66" fmla="*/ 180898 w 516"/>
              <a:gd name="T67" fmla="*/ 0 h 604"/>
              <a:gd name="T68" fmla="*/ 170066 w 516"/>
              <a:gd name="T69" fmla="*/ 5053 h 604"/>
              <a:gd name="T70" fmla="*/ 170066 w 516"/>
              <a:gd name="T71" fmla="*/ 121983 h 604"/>
              <a:gd name="T72" fmla="*/ 106156 w 516"/>
              <a:gd name="T73" fmla="*/ 121983 h 604"/>
              <a:gd name="T74" fmla="*/ 79797 w 516"/>
              <a:gd name="T75" fmla="*/ 191276 h 604"/>
              <a:gd name="T76" fmla="*/ 154178 w 516"/>
              <a:gd name="T77" fmla="*/ 201742 h 604"/>
              <a:gd name="T78" fmla="*/ 185953 w 516"/>
              <a:gd name="T79" fmla="*/ 148690 h 604"/>
              <a:gd name="T80" fmla="*/ 185953 w 516"/>
              <a:gd name="T81" fmla="*/ 148690 h 604"/>
              <a:gd name="T82" fmla="*/ 185953 w 516"/>
              <a:gd name="T83" fmla="*/ 5053 h 604"/>
              <a:gd name="T84" fmla="*/ 180898 w 516"/>
              <a:gd name="T85" fmla="*/ 0 h 604"/>
              <a:gd name="T86" fmla="*/ 148762 w 516"/>
              <a:gd name="T87" fmla="*/ 185862 h 604"/>
              <a:gd name="T88" fmla="*/ 148762 w 516"/>
              <a:gd name="T89" fmla="*/ 185862 h 604"/>
              <a:gd name="T90" fmla="*/ 90629 w 516"/>
              <a:gd name="T91" fmla="*/ 185862 h 604"/>
              <a:gd name="T92" fmla="*/ 111933 w 516"/>
              <a:gd name="T93" fmla="*/ 132810 h 604"/>
              <a:gd name="T94" fmla="*/ 170066 w 516"/>
              <a:gd name="T95" fmla="*/ 137863 h 604"/>
              <a:gd name="T96" fmla="*/ 148762 w 516"/>
              <a:gd name="T97" fmla="*/ 185862 h 6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16" h="604">
                <a:moveTo>
                  <a:pt x="30" y="59"/>
                </a:moveTo>
                <a:lnTo>
                  <a:pt x="30" y="59"/>
                </a:lnTo>
                <a:cubicBezTo>
                  <a:pt x="383" y="59"/>
                  <a:pt x="383" y="59"/>
                  <a:pt x="383" y="59"/>
                </a:cubicBezTo>
                <a:cubicBezTo>
                  <a:pt x="383" y="59"/>
                  <a:pt x="398" y="44"/>
                  <a:pt x="398" y="29"/>
                </a:cubicBezTo>
                <a:lnTo>
                  <a:pt x="383" y="14"/>
                </a:lnTo>
                <a:cubicBezTo>
                  <a:pt x="30" y="14"/>
                  <a:pt x="30" y="14"/>
                  <a:pt x="30" y="14"/>
                </a:cubicBezTo>
                <a:cubicBezTo>
                  <a:pt x="15" y="14"/>
                  <a:pt x="0" y="29"/>
                  <a:pt x="0" y="29"/>
                </a:cubicBezTo>
                <a:cubicBezTo>
                  <a:pt x="0" y="44"/>
                  <a:pt x="15" y="59"/>
                  <a:pt x="30" y="59"/>
                </a:cubicBezTo>
                <a:close/>
                <a:moveTo>
                  <a:pt x="30" y="176"/>
                </a:moveTo>
                <a:lnTo>
                  <a:pt x="30" y="176"/>
                </a:lnTo>
                <a:cubicBezTo>
                  <a:pt x="383" y="176"/>
                  <a:pt x="383" y="176"/>
                  <a:pt x="383" y="176"/>
                </a:cubicBezTo>
                <a:cubicBezTo>
                  <a:pt x="383" y="176"/>
                  <a:pt x="398" y="162"/>
                  <a:pt x="398" y="147"/>
                </a:cubicBezTo>
                <a:lnTo>
                  <a:pt x="383" y="132"/>
                </a:lnTo>
                <a:cubicBezTo>
                  <a:pt x="30" y="132"/>
                  <a:pt x="30" y="132"/>
                  <a:pt x="30" y="132"/>
                </a:cubicBezTo>
                <a:cubicBezTo>
                  <a:pt x="15" y="132"/>
                  <a:pt x="0" y="147"/>
                  <a:pt x="0" y="147"/>
                </a:cubicBezTo>
                <a:cubicBezTo>
                  <a:pt x="0" y="162"/>
                  <a:pt x="15" y="176"/>
                  <a:pt x="30" y="176"/>
                </a:cubicBezTo>
                <a:close/>
                <a:moveTo>
                  <a:pt x="147" y="368"/>
                </a:moveTo>
                <a:lnTo>
                  <a:pt x="147" y="368"/>
                </a:lnTo>
                <a:cubicBezTo>
                  <a:pt x="30" y="368"/>
                  <a:pt x="30" y="368"/>
                  <a:pt x="30" y="368"/>
                </a:cubicBezTo>
                <a:cubicBezTo>
                  <a:pt x="15" y="368"/>
                  <a:pt x="0" y="382"/>
                  <a:pt x="0" y="382"/>
                </a:cubicBezTo>
                <a:cubicBezTo>
                  <a:pt x="0" y="397"/>
                  <a:pt x="15" y="412"/>
                  <a:pt x="30" y="412"/>
                </a:cubicBezTo>
                <a:cubicBezTo>
                  <a:pt x="147" y="412"/>
                  <a:pt x="147" y="412"/>
                  <a:pt x="147" y="412"/>
                </a:cubicBezTo>
                <a:cubicBezTo>
                  <a:pt x="147" y="412"/>
                  <a:pt x="162" y="397"/>
                  <a:pt x="162" y="382"/>
                </a:cubicBezTo>
                <a:lnTo>
                  <a:pt x="147" y="368"/>
                </a:lnTo>
                <a:close/>
                <a:moveTo>
                  <a:pt x="30" y="294"/>
                </a:moveTo>
                <a:lnTo>
                  <a:pt x="30" y="294"/>
                </a:lnTo>
                <a:cubicBezTo>
                  <a:pt x="236" y="294"/>
                  <a:pt x="236" y="294"/>
                  <a:pt x="236" y="294"/>
                </a:cubicBezTo>
                <a:cubicBezTo>
                  <a:pt x="251" y="294"/>
                  <a:pt x="265" y="280"/>
                  <a:pt x="265" y="264"/>
                </a:cubicBezTo>
                <a:cubicBezTo>
                  <a:pt x="265" y="264"/>
                  <a:pt x="251" y="250"/>
                  <a:pt x="236" y="250"/>
                </a:cubicBezTo>
                <a:cubicBezTo>
                  <a:pt x="30" y="250"/>
                  <a:pt x="30" y="250"/>
                  <a:pt x="30" y="250"/>
                </a:cubicBezTo>
                <a:cubicBezTo>
                  <a:pt x="15" y="250"/>
                  <a:pt x="0" y="264"/>
                  <a:pt x="0" y="264"/>
                </a:cubicBezTo>
                <a:cubicBezTo>
                  <a:pt x="0" y="280"/>
                  <a:pt x="15" y="294"/>
                  <a:pt x="30" y="294"/>
                </a:cubicBezTo>
                <a:close/>
                <a:moveTo>
                  <a:pt x="501" y="0"/>
                </a:moveTo>
                <a:lnTo>
                  <a:pt x="501" y="0"/>
                </a:lnTo>
                <a:cubicBezTo>
                  <a:pt x="486" y="0"/>
                  <a:pt x="471" y="0"/>
                  <a:pt x="471" y="14"/>
                </a:cubicBezTo>
                <a:cubicBezTo>
                  <a:pt x="471" y="338"/>
                  <a:pt x="471" y="338"/>
                  <a:pt x="471" y="338"/>
                </a:cubicBezTo>
                <a:cubicBezTo>
                  <a:pt x="427" y="309"/>
                  <a:pt x="368" y="309"/>
                  <a:pt x="294" y="338"/>
                </a:cubicBezTo>
                <a:cubicBezTo>
                  <a:pt x="221" y="382"/>
                  <a:pt x="177" y="471"/>
                  <a:pt x="221" y="530"/>
                </a:cubicBezTo>
                <a:cubicBezTo>
                  <a:pt x="251" y="589"/>
                  <a:pt x="339" y="603"/>
                  <a:pt x="427" y="559"/>
                </a:cubicBezTo>
                <a:cubicBezTo>
                  <a:pt x="486" y="515"/>
                  <a:pt x="515" y="456"/>
                  <a:pt x="515" y="412"/>
                </a:cubicBezTo>
                <a:cubicBezTo>
                  <a:pt x="515" y="14"/>
                  <a:pt x="515" y="14"/>
                  <a:pt x="515" y="14"/>
                </a:cubicBezTo>
                <a:cubicBezTo>
                  <a:pt x="515" y="0"/>
                  <a:pt x="501" y="0"/>
                  <a:pt x="501" y="0"/>
                </a:cubicBezTo>
                <a:close/>
                <a:moveTo>
                  <a:pt x="412" y="515"/>
                </a:moveTo>
                <a:lnTo>
                  <a:pt x="412" y="515"/>
                </a:lnTo>
                <a:cubicBezTo>
                  <a:pt x="353" y="559"/>
                  <a:pt x="280" y="559"/>
                  <a:pt x="251" y="515"/>
                </a:cubicBezTo>
                <a:cubicBezTo>
                  <a:pt x="221" y="471"/>
                  <a:pt x="251" y="412"/>
                  <a:pt x="310" y="368"/>
                </a:cubicBezTo>
                <a:cubicBezTo>
                  <a:pt x="368" y="338"/>
                  <a:pt x="442" y="338"/>
                  <a:pt x="471" y="382"/>
                </a:cubicBezTo>
                <a:cubicBezTo>
                  <a:pt x="501" y="427"/>
                  <a:pt x="471" y="485"/>
                  <a:pt x="412" y="515"/>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13" name="Freeform 112"/>
          <p:cNvSpPr>
            <a:spLocks noChangeArrowheads="1"/>
          </p:cNvSpPr>
          <p:nvPr/>
        </p:nvSpPr>
        <p:spPr bwMode="auto">
          <a:xfrm>
            <a:off x="1346714" y="3958718"/>
            <a:ext cx="290386" cy="299028"/>
          </a:xfrm>
          <a:custGeom>
            <a:avLst/>
            <a:gdLst>
              <a:gd name="T0" fmla="*/ 190073 w 619"/>
              <a:gd name="T1" fmla="*/ 32084 h 634"/>
              <a:gd name="T2" fmla="*/ 190073 w 619"/>
              <a:gd name="T3" fmla="*/ 32084 h 634"/>
              <a:gd name="T4" fmla="*/ 95037 w 619"/>
              <a:gd name="T5" fmla="*/ 42538 h 634"/>
              <a:gd name="T6" fmla="*/ 89657 w 619"/>
              <a:gd name="T7" fmla="*/ 52992 h 634"/>
              <a:gd name="T8" fmla="*/ 89657 w 619"/>
              <a:gd name="T9" fmla="*/ 111752 h 634"/>
              <a:gd name="T10" fmla="*/ 47339 w 619"/>
              <a:gd name="T11" fmla="*/ 116798 h 634"/>
              <a:gd name="T12" fmla="*/ 31559 w 619"/>
              <a:gd name="T13" fmla="*/ 159336 h 634"/>
              <a:gd name="T14" fmla="*/ 84278 w 619"/>
              <a:gd name="T15" fmla="*/ 164743 h 634"/>
              <a:gd name="T16" fmla="*/ 105437 w 619"/>
              <a:gd name="T17" fmla="*/ 127253 h 634"/>
              <a:gd name="T18" fmla="*/ 105437 w 619"/>
              <a:gd name="T19" fmla="*/ 58399 h 634"/>
              <a:gd name="T20" fmla="*/ 179314 w 619"/>
              <a:gd name="T21" fmla="*/ 47945 h 634"/>
              <a:gd name="T22" fmla="*/ 179314 w 619"/>
              <a:gd name="T23" fmla="*/ 95530 h 634"/>
              <a:gd name="T24" fmla="*/ 142375 w 619"/>
              <a:gd name="T25" fmla="*/ 100937 h 634"/>
              <a:gd name="T26" fmla="*/ 121575 w 619"/>
              <a:gd name="T27" fmla="*/ 143475 h 634"/>
              <a:gd name="T28" fmla="*/ 174293 w 619"/>
              <a:gd name="T29" fmla="*/ 148521 h 634"/>
              <a:gd name="T30" fmla="*/ 195094 w 619"/>
              <a:gd name="T31" fmla="*/ 116798 h 634"/>
              <a:gd name="T32" fmla="*/ 195094 w 619"/>
              <a:gd name="T33" fmla="*/ 37130 h 634"/>
              <a:gd name="T34" fmla="*/ 190073 w 619"/>
              <a:gd name="T35" fmla="*/ 32084 h 634"/>
              <a:gd name="T36" fmla="*/ 73877 w 619"/>
              <a:gd name="T37" fmla="*/ 153929 h 634"/>
              <a:gd name="T38" fmla="*/ 73877 w 619"/>
              <a:gd name="T39" fmla="*/ 153929 h 634"/>
              <a:gd name="T40" fmla="*/ 42318 w 619"/>
              <a:gd name="T41" fmla="*/ 153929 h 634"/>
              <a:gd name="T42" fmla="*/ 52718 w 619"/>
              <a:gd name="T43" fmla="*/ 127253 h 634"/>
              <a:gd name="T44" fmla="*/ 84278 w 619"/>
              <a:gd name="T45" fmla="*/ 127253 h 634"/>
              <a:gd name="T46" fmla="*/ 73877 w 619"/>
              <a:gd name="T47" fmla="*/ 153929 h 634"/>
              <a:gd name="T48" fmla="*/ 168914 w 619"/>
              <a:gd name="T49" fmla="*/ 138067 h 634"/>
              <a:gd name="T50" fmla="*/ 168914 w 619"/>
              <a:gd name="T51" fmla="*/ 138067 h 634"/>
              <a:gd name="T52" fmla="*/ 131975 w 619"/>
              <a:gd name="T53" fmla="*/ 138067 h 634"/>
              <a:gd name="T54" fmla="*/ 147755 w 619"/>
              <a:gd name="T55" fmla="*/ 111752 h 634"/>
              <a:gd name="T56" fmla="*/ 179314 w 619"/>
              <a:gd name="T57" fmla="*/ 111752 h 634"/>
              <a:gd name="T58" fmla="*/ 168914 w 619"/>
              <a:gd name="T59" fmla="*/ 138067 h 634"/>
              <a:gd name="T60" fmla="*/ 200473 w 619"/>
              <a:gd name="T61" fmla="*/ 212328 h 634"/>
              <a:gd name="T62" fmla="*/ 200473 w 619"/>
              <a:gd name="T63" fmla="*/ 212328 h 634"/>
              <a:gd name="T64" fmla="*/ 21159 w 619"/>
              <a:gd name="T65" fmla="*/ 212328 h 634"/>
              <a:gd name="T66" fmla="*/ 10400 w 619"/>
              <a:gd name="T67" fmla="*/ 223143 h 634"/>
              <a:gd name="T68" fmla="*/ 21159 w 619"/>
              <a:gd name="T69" fmla="*/ 228190 h 634"/>
              <a:gd name="T70" fmla="*/ 200473 w 619"/>
              <a:gd name="T71" fmla="*/ 228190 h 634"/>
              <a:gd name="T72" fmla="*/ 211232 w 619"/>
              <a:gd name="T73" fmla="*/ 223143 h 634"/>
              <a:gd name="T74" fmla="*/ 200473 w 619"/>
              <a:gd name="T75" fmla="*/ 212328 h 634"/>
              <a:gd name="T76" fmla="*/ 195094 w 619"/>
              <a:gd name="T77" fmla="*/ 0 h 634"/>
              <a:gd name="T78" fmla="*/ 195094 w 619"/>
              <a:gd name="T79" fmla="*/ 0 h 634"/>
              <a:gd name="T80" fmla="*/ 26180 w 619"/>
              <a:gd name="T81" fmla="*/ 0 h 634"/>
              <a:gd name="T82" fmla="*/ 0 w 619"/>
              <a:gd name="T83" fmla="*/ 32084 h 634"/>
              <a:gd name="T84" fmla="*/ 0 w 619"/>
              <a:gd name="T85" fmla="*/ 169790 h 634"/>
              <a:gd name="T86" fmla="*/ 26180 w 619"/>
              <a:gd name="T87" fmla="*/ 201874 h 634"/>
              <a:gd name="T88" fmla="*/ 195094 w 619"/>
              <a:gd name="T89" fmla="*/ 201874 h 634"/>
              <a:gd name="T90" fmla="*/ 221632 w 619"/>
              <a:gd name="T91" fmla="*/ 169790 h 634"/>
              <a:gd name="T92" fmla="*/ 221632 w 619"/>
              <a:gd name="T93" fmla="*/ 32084 h 634"/>
              <a:gd name="T94" fmla="*/ 195094 w 619"/>
              <a:gd name="T95" fmla="*/ 0 h 634"/>
              <a:gd name="T96" fmla="*/ 211232 w 619"/>
              <a:gd name="T97" fmla="*/ 169790 h 634"/>
              <a:gd name="T98" fmla="*/ 211232 w 619"/>
              <a:gd name="T99" fmla="*/ 169790 h 634"/>
              <a:gd name="T100" fmla="*/ 195094 w 619"/>
              <a:gd name="T101" fmla="*/ 185652 h 634"/>
              <a:gd name="T102" fmla="*/ 26180 w 619"/>
              <a:gd name="T103" fmla="*/ 185652 h 634"/>
              <a:gd name="T104" fmla="*/ 10400 w 619"/>
              <a:gd name="T105" fmla="*/ 169790 h 634"/>
              <a:gd name="T106" fmla="*/ 10400 w 619"/>
              <a:gd name="T107" fmla="*/ 32084 h 634"/>
              <a:gd name="T108" fmla="*/ 26180 w 619"/>
              <a:gd name="T109" fmla="*/ 15862 h 634"/>
              <a:gd name="T110" fmla="*/ 195094 w 619"/>
              <a:gd name="T111" fmla="*/ 15862 h 634"/>
              <a:gd name="T112" fmla="*/ 211232 w 619"/>
              <a:gd name="T113" fmla="*/ 32084 h 634"/>
              <a:gd name="T114" fmla="*/ 211232 w 619"/>
              <a:gd name="T115" fmla="*/ 169790 h 6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19" h="634">
                <a:moveTo>
                  <a:pt x="530" y="89"/>
                </a:moveTo>
                <a:lnTo>
                  <a:pt x="530" y="89"/>
                </a:lnTo>
                <a:cubicBezTo>
                  <a:pt x="265" y="118"/>
                  <a:pt x="265" y="118"/>
                  <a:pt x="265" y="118"/>
                </a:cubicBezTo>
                <a:cubicBezTo>
                  <a:pt x="265" y="118"/>
                  <a:pt x="250" y="133"/>
                  <a:pt x="250" y="147"/>
                </a:cubicBezTo>
                <a:cubicBezTo>
                  <a:pt x="250" y="310"/>
                  <a:pt x="250" y="310"/>
                  <a:pt x="250" y="310"/>
                </a:cubicBezTo>
                <a:cubicBezTo>
                  <a:pt x="221" y="294"/>
                  <a:pt x="177" y="294"/>
                  <a:pt x="132" y="324"/>
                </a:cubicBezTo>
                <a:cubicBezTo>
                  <a:pt x="88" y="353"/>
                  <a:pt x="59" y="398"/>
                  <a:pt x="88" y="442"/>
                </a:cubicBezTo>
                <a:cubicBezTo>
                  <a:pt x="103" y="486"/>
                  <a:pt x="177" y="486"/>
                  <a:pt x="235" y="457"/>
                </a:cubicBezTo>
                <a:cubicBezTo>
                  <a:pt x="280" y="427"/>
                  <a:pt x="294" y="398"/>
                  <a:pt x="294" y="353"/>
                </a:cubicBezTo>
                <a:lnTo>
                  <a:pt x="294" y="162"/>
                </a:lnTo>
                <a:cubicBezTo>
                  <a:pt x="500" y="133"/>
                  <a:pt x="500" y="133"/>
                  <a:pt x="500" y="133"/>
                </a:cubicBezTo>
                <a:cubicBezTo>
                  <a:pt x="500" y="265"/>
                  <a:pt x="500" y="265"/>
                  <a:pt x="500" y="265"/>
                </a:cubicBezTo>
                <a:cubicBezTo>
                  <a:pt x="471" y="251"/>
                  <a:pt x="427" y="251"/>
                  <a:pt x="397" y="280"/>
                </a:cubicBezTo>
                <a:cubicBezTo>
                  <a:pt x="339" y="310"/>
                  <a:pt x="309" y="368"/>
                  <a:pt x="339" y="398"/>
                </a:cubicBezTo>
                <a:cubicBezTo>
                  <a:pt x="368" y="442"/>
                  <a:pt x="427" y="442"/>
                  <a:pt x="486" y="412"/>
                </a:cubicBezTo>
                <a:cubicBezTo>
                  <a:pt x="530" y="398"/>
                  <a:pt x="544" y="353"/>
                  <a:pt x="544" y="324"/>
                </a:cubicBezTo>
                <a:lnTo>
                  <a:pt x="544" y="103"/>
                </a:lnTo>
                <a:cubicBezTo>
                  <a:pt x="544" y="89"/>
                  <a:pt x="530" y="89"/>
                  <a:pt x="530" y="89"/>
                </a:cubicBezTo>
                <a:close/>
                <a:moveTo>
                  <a:pt x="206" y="427"/>
                </a:moveTo>
                <a:lnTo>
                  <a:pt x="206" y="427"/>
                </a:lnTo>
                <a:cubicBezTo>
                  <a:pt x="177" y="442"/>
                  <a:pt x="132" y="442"/>
                  <a:pt x="118" y="427"/>
                </a:cubicBezTo>
                <a:cubicBezTo>
                  <a:pt x="103" y="398"/>
                  <a:pt x="118" y="368"/>
                  <a:pt x="147" y="353"/>
                </a:cubicBezTo>
                <a:cubicBezTo>
                  <a:pt x="191" y="339"/>
                  <a:pt x="221" y="339"/>
                  <a:pt x="235" y="353"/>
                </a:cubicBezTo>
                <a:cubicBezTo>
                  <a:pt x="265" y="368"/>
                  <a:pt x="250" y="412"/>
                  <a:pt x="206" y="427"/>
                </a:cubicBezTo>
                <a:close/>
                <a:moveTo>
                  <a:pt x="471" y="383"/>
                </a:moveTo>
                <a:lnTo>
                  <a:pt x="471" y="383"/>
                </a:lnTo>
                <a:cubicBezTo>
                  <a:pt x="441" y="412"/>
                  <a:pt x="397" y="398"/>
                  <a:pt x="368" y="383"/>
                </a:cubicBezTo>
                <a:cubicBezTo>
                  <a:pt x="353" y="368"/>
                  <a:pt x="368" y="324"/>
                  <a:pt x="412" y="310"/>
                </a:cubicBezTo>
                <a:cubicBezTo>
                  <a:pt x="441" y="294"/>
                  <a:pt x="471" y="294"/>
                  <a:pt x="500" y="310"/>
                </a:cubicBezTo>
                <a:cubicBezTo>
                  <a:pt x="515" y="324"/>
                  <a:pt x="500" y="368"/>
                  <a:pt x="471" y="383"/>
                </a:cubicBezTo>
                <a:close/>
                <a:moveTo>
                  <a:pt x="559" y="589"/>
                </a:moveTo>
                <a:lnTo>
                  <a:pt x="559" y="589"/>
                </a:lnTo>
                <a:cubicBezTo>
                  <a:pt x="59" y="589"/>
                  <a:pt x="59" y="589"/>
                  <a:pt x="59" y="589"/>
                </a:cubicBezTo>
                <a:cubicBezTo>
                  <a:pt x="44" y="589"/>
                  <a:pt x="29" y="604"/>
                  <a:pt x="29" y="619"/>
                </a:cubicBezTo>
                <a:cubicBezTo>
                  <a:pt x="29" y="619"/>
                  <a:pt x="44" y="633"/>
                  <a:pt x="59" y="633"/>
                </a:cubicBezTo>
                <a:cubicBezTo>
                  <a:pt x="559" y="633"/>
                  <a:pt x="559" y="633"/>
                  <a:pt x="559" y="633"/>
                </a:cubicBezTo>
                <a:cubicBezTo>
                  <a:pt x="574" y="633"/>
                  <a:pt x="589" y="619"/>
                  <a:pt x="589" y="619"/>
                </a:cubicBezTo>
                <a:cubicBezTo>
                  <a:pt x="589" y="604"/>
                  <a:pt x="574" y="589"/>
                  <a:pt x="559" y="589"/>
                </a:cubicBezTo>
                <a:close/>
                <a:moveTo>
                  <a:pt x="544" y="0"/>
                </a:moveTo>
                <a:lnTo>
                  <a:pt x="544" y="0"/>
                </a:lnTo>
                <a:cubicBezTo>
                  <a:pt x="73" y="0"/>
                  <a:pt x="73" y="0"/>
                  <a:pt x="73" y="0"/>
                </a:cubicBezTo>
                <a:cubicBezTo>
                  <a:pt x="29" y="0"/>
                  <a:pt x="0" y="44"/>
                  <a:pt x="0" y="89"/>
                </a:cubicBezTo>
                <a:cubicBezTo>
                  <a:pt x="0" y="471"/>
                  <a:pt x="0" y="471"/>
                  <a:pt x="0" y="471"/>
                </a:cubicBezTo>
                <a:cubicBezTo>
                  <a:pt x="0" y="515"/>
                  <a:pt x="29" y="560"/>
                  <a:pt x="73" y="560"/>
                </a:cubicBezTo>
                <a:cubicBezTo>
                  <a:pt x="544" y="560"/>
                  <a:pt x="544" y="560"/>
                  <a:pt x="544" y="560"/>
                </a:cubicBezTo>
                <a:cubicBezTo>
                  <a:pt x="589" y="560"/>
                  <a:pt x="618" y="515"/>
                  <a:pt x="618" y="471"/>
                </a:cubicBezTo>
                <a:cubicBezTo>
                  <a:pt x="618" y="89"/>
                  <a:pt x="618" y="89"/>
                  <a:pt x="618" y="89"/>
                </a:cubicBezTo>
                <a:cubicBezTo>
                  <a:pt x="618" y="44"/>
                  <a:pt x="589" y="0"/>
                  <a:pt x="544" y="0"/>
                </a:cubicBezTo>
                <a:close/>
                <a:moveTo>
                  <a:pt x="589" y="471"/>
                </a:moveTo>
                <a:lnTo>
                  <a:pt x="589" y="471"/>
                </a:lnTo>
                <a:cubicBezTo>
                  <a:pt x="589" y="501"/>
                  <a:pt x="559" y="515"/>
                  <a:pt x="544" y="515"/>
                </a:cubicBezTo>
                <a:cubicBezTo>
                  <a:pt x="73" y="515"/>
                  <a:pt x="73" y="515"/>
                  <a:pt x="73" y="515"/>
                </a:cubicBezTo>
                <a:cubicBezTo>
                  <a:pt x="59" y="515"/>
                  <a:pt x="29" y="501"/>
                  <a:pt x="29" y="471"/>
                </a:cubicBezTo>
                <a:cubicBezTo>
                  <a:pt x="29" y="89"/>
                  <a:pt x="29" y="89"/>
                  <a:pt x="29" y="89"/>
                </a:cubicBezTo>
                <a:cubicBezTo>
                  <a:pt x="29" y="59"/>
                  <a:pt x="59" y="44"/>
                  <a:pt x="73" y="44"/>
                </a:cubicBezTo>
                <a:cubicBezTo>
                  <a:pt x="544" y="44"/>
                  <a:pt x="544" y="44"/>
                  <a:pt x="544" y="44"/>
                </a:cubicBezTo>
                <a:cubicBezTo>
                  <a:pt x="559" y="44"/>
                  <a:pt x="589" y="59"/>
                  <a:pt x="589" y="89"/>
                </a:cubicBezTo>
                <a:lnTo>
                  <a:pt x="589" y="471"/>
                </a:lnTo>
                <a:close/>
              </a:path>
            </a:pathLst>
          </a:custGeom>
          <a:solidFill>
            <a:schemeClr val="tx1">
              <a:lumMod val="75000"/>
              <a:lumOff val="25000"/>
            </a:schemeClr>
          </a:solidFill>
          <a:ln>
            <a:noFill/>
          </a:ln>
          <a:effectLst/>
          <a:extLst/>
        </p:spPr>
        <p:txBody>
          <a:bodyPr wrap="none" anchor="ctr"/>
          <a:lstStyle/>
          <a:p>
            <a:endParaRPr lang="en-US" sz="2700"/>
          </a:p>
        </p:txBody>
      </p:sp>
      <p:sp>
        <p:nvSpPr>
          <p:cNvPr id="114" name="Freeform 113"/>
          <p:cNvSpPr>
            <a:spLocks noChangeArrowheads="1"/>
          </p:cNvSpPr>
          <p:nvPr/>
        </p:nvSpPr>
        <p:spPr bwMode="auto">
          <a:xfrm>
            <a:off x="5659287" y="3486840"/>
            <a:ext cx="304214" cy="285201"/>
          </a:xfrm>
          <a:custGeom>
            <a:avLst/>
            <a:gdLst>
              <a:gd name="T0" fmla="*/ 226829 w 649"/>
              <a:gd name="T1" fmla="*/ 0 h 605"/>
              <a:gd name="T2" fmla="*/ 226829 w 649"/>
              <a:gd name="T3" fmla="*/ 0 h 605"/>
              <a:gd name="T4" fmla="*/ 221812 w 649"/>
              <a:gd name="T5" fmla="*/ 0 h 605"/>
              <a:gd name="T6" fmla="*/ 105710 w 649"/>
              <a:gd name="T7" fmla="*/ 32067 h 605"/>
              <a:gd name="T8" fmla="*/ 100335 w 649"/>
              <a:gd name="T9" fmla="*/ 37111 h 605"/>
              <a:gd name="T10" fmla="*/ 100335 w 649"/>
              <a:gd name="T11" fmla="*/ 137995 h 605"/>
              <a:gd name="T12" fmla="*/ 42284 w 649"/>
              <a:gd name="T13" fmla="*/ 137995 h 605"/>
              <a:gd name="T14" fmla="*/ 10750 w 649"/>
              <a:gd name="T15" fmla="*/ 196364 h 605"/>
              <a:gd name="T16" fmla="*/ 84568 w 649"/>
              <a:gd name="T17" fmla="*/ 206813 h 605"/>
              <a:gd name="T18" fmla="*/ 116102 w 649"/>
              <a:gd name="T19" fmla="*/ 164297 h 605"/>
              <a:gd name="T20" fmla="*/ 116102 w 649"/>
              <a:gd name="T21" fmla="*/ 42515 h 605"/>
              <a:gd name="T22" fmla="*/ 221812 w 649"/>
              <a:gd name="T23" fmla="*/ 15853 h 605"/>
              <a:gd name="T24" fmla="*/ 221812 w 649"/>
              <a:gd name="T25" fmla="*/ 105928 h 605"/>
              <a:gd name="T26" fmla="*/ 158386 w 649"/>
              <a:gd name="T27" fmla="*/ 111333 h 605"/>
              <a:gd name="T28" fmla="*/ 132227 w 649"/>
              <a:gd name="T29" fmla="*/ 169702 h 605"/>
              <a:gd name="T30" fmla="*/ 206045 w 649"/>
              <a:gd name="T31" fmla="*/ 180511 h 605"/>
              <a:gd name="T32" fmla="*/ 232204 w 649"/>
              <a:gd name="T33" fmla="*/ 137995 h 605"/>
              <a:gd name="T34" fmla="*/ 232204 w 649"/>
              <a:gd name="T35" fmla="*/ 10809 h 605"/>
              <a:gd name="T36" fmla="*/ 226829 w 649"/>
              <a:gd name="T37" fmla="*/ 0 h 605"/>
              <a:gd name="T38" fmla="*/ 79193 w 649"/>
              <a:gd name="T39" fmla="*/ 190959 h 605"/>
              <a:gd name="T40" fmla="*/ 79193 w 649"/>
              <a:gd name="T41" fmla="*/ 190959 h 605"/>
              <a:gd name="T42" fmla="*/ 26517 w 649"/>
              <a:gd name="T43" fmla="*/ 190959 h 605"/>
              <a:gd name="T44" fmla="*/ 47659 w 649"/>
              <a:gd name="T45" fmla="*/ 148444 h 605"/>
              <a:gd name="T46" fmla="*/ 95318 w 649"/>
              <a:gd name="T47" fmla="*/ 148444 h 605"/>
              <a:gd name="T48" fmla="*/ 79193 w 649"/>
              <a:gd name="T49" fmla="*/ 190959 h 605"/>
              <a:gd name="T50" fmla="*/ 200670 w 649"/>
              <a:gd name="T51" fmla="*/ 164297 h 605"/>
              <a:gd name="T52" fmla="*/ 200670 w 649"/>
              <a:gd name="T53" fmla="*/ 164297 h 605"/>
              <a:gd name="T54" fmla="*/ 147994 w 649"/>
              <a:gd name="T55" fmla="*/ 164297 h 605"/>
              <a:gd name="T56" fmla="*/ 163761 w 649"/>
              <a:gd name="T57" fmla="*/ 122142 h 605"/>
              <a:gd name="T58" fmla="*/ 216437 w 649"/>
              <a:gd name="T59" fmla="*/ 122142 h 605"/>
              <a:gd name="T60" fmla="*/ 200670 w 649"/>
              <a:gd name="T61" fmla="*/ 164297 h 60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649" h="605">
                <a:moveTo>
                  <a:pt x="633" y="0"/>
                </a:moveTo>
                <a:lnTo>
                  <a:pt x="633" y="0"/>
                </a:lnTo>
                <a:cubicBezTo>
                  <a:pt x="633" y="0"/>
                  <a:pt x="633" y="0"/>
                  <a:pt x="619" y="0"/>
                </a:cubicBezTo>
                <a:cubicBezTo>
                  <a:pt x="295" y="89"/>
                  <a:pt x="295" y="89"/>
                  <a:pt x="295" y="89"/>
                </a:cubicBezTo>
                <a:cubicBezTo>
                  <a:pt x="295" y="89"/>
                  <a:pt x="280" y="89"/>
                  <a:pt x="280" y="103"/>
                </a:cubicBezTo>
                <a:cubicBezTo>
                  <a:pt x="280" y="383"/>
                  <a:pt x="280" y="383"/>
                  <a:pt x="280" y="383"/>
                </a:cubicBezTo>
                <a:cubicBezTo>
                  <a:pt x="236" y="353"/>
                  <a:pt x="177" y="353"/>
                  <a:pt x="118" y="383"/>
                </a:cubicBezTo>
                <a:cubicBezTo>
                  <a:pt x="45" y="427"/>
                  <a:pt x="0" y="501"/>
                  <a:pt x="30" y="545"/>
                </a:cubicBezTo>
                <a:cubicBezTo>
                  <a:pt x="74" y="604"/>
                  <a:pt x="162" y="604"/>
                  <a:pt x="236" y="574"/>
                </a:cubicBezTo>
                <a:cubicBezTo>
                  <a:pt x="280" y="545"/>
                  <a:pt x="310" y="501"/>
                  <a:pt x="324" y="456"/>
                </a:cubicBezTo>
                <a:lnTo>
                  <a:pt x="324" y="118"/>
                </a:lnTo>
                <a:cubicBezTo>
                  <a:pt x="619" y="44"/>
                  <a:pt x="619" y="44"/>
                  <a:pt x="619" y="44"/>
                </a:cubicBezTo>
                <a:cubicBezTo>
                  <a:pt x="619" y="294"/>
                  <a:pt x="619" y="294"/>
                  <a:pt x="619" y="294"/>
                </a:cubicBezTo>
                <a:cubicBezTo>
                  <a:pt x="575" y="280"/>
                  <a:pt x="501" y="280"/>
                  <a:pt x="442" y="309"/>
                </a:cubicBezTo>
                <a:cubicBezTo>
                  <a:pt x="369" y="339"/>
                  <a:pt x="339" y="412"/>
                  <a:pt x="369" y="471"/>
                </a:cubicBezTo>
                <a:cubicBezTo>
                  <a:pt x="398" y="515"/>
                  <a:pt x="487" y="530"/>
                  <a:pt x="575" y="501"/>
                </a:cubicBezTo>
                <a:cubicBezTo>
                  <a:pt x="619" y="471"/>
                  <a:pt x="648" y="412"/>
                  <a:pt x="648" y="383"/>
                </a:cubicBezTo>
                <a:cubicBezTo>
                  <a:pt x="648" y="368"/>
                  <a:pt x="648" y="30"/>
                  <a:pt x="648" y="30"/>
                </a:cubicBezTo>
                <a:cubicBezTo>
                  <a:pt x="648" y="15"/>
                  <a:pt x="648" y="0"/>
                  <a:pt x="633" y="0"/>
                </a:cubicBezTo>
                <a:close/>
                <a:moveTo>
                  <a:pt x="221" y="530"/>
                </a:moveTo>
                <a:lnTo>
                  <a:pt x="221" y="530"/>
                </a:lnTo>
                <a:cubicBezTo>
                  <a:pt x="162" y="560"/>
                  <a:pt x="104" y="560"/>
                  <a:pt x="74" y="530"/>
                </a:cubicBezTo>
                <a:cubicBezTo>
                  <a:pt x="45" y="501"/>
                  <a:pt x="74" y="442"/>
                  <a:pt x="133" y="412"/>
                </a:cubicBezTo>
                <a:cubicBezTo>
                  <a:pt x="177" y="383"/>
                  <a:pt x="236" y="383"/>
                  <a:pt x="266" y="412"/>
                </a:cubicBezTo>
                <a:cubicBezTo>
                  <a:pt x="310" y="442"/>
                  <a:pt x="266" y="515"/>
                  <a:pt x="221" y="530"/>
                </a:cubicBezTo>
                <a:close/>
                <a:moveTo>
                  <a:pt x="560" y="456"/>
                </a:moveTo>
                <a:lnTo>
                  <a:pt x="560" y="456"/>
                </a:lnTo>
                <a:cubicBezTo>
                  <a:pt x="501" y="486"/>
                  <a:pt x="428" y="486"/>
                  <a:pt x="413" y="456"/>
                </a:cubicBezTo>
                <a:cubicBezTo>
                  <a:pt x="383" y="412"/>
                  <a:pt x="398" y="368"/>
                  <a:pt x="457" y="339"/>
                </a:cubicBezTo>
                <a:cubicBezTo>
                  <a:pt x="516" y="309"/>
                  <a:pt x="575" y="309"/>
                  <a:pt x="604" y="339"/>
                </a:cubicBezTo>
                <a:cubicBezTo>
                  <a:pt x="633" y="368"/>
                  <a:pt x="604" y="427"/>
                  <a:pt x="560" y="456"/>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15" name="Freeform 114"/>
          <p:cNvSpPr>
            <a:spLocks noChangeArrowheads="1"/>
          </p:cNvSpPr>
          <p:nvPr/>
        </p:nvSpPr>
        <p:spPr bwMode="auto">
          <a:xfrm>
            <a:off x="5240993" y="3486840"/>
            <a:ext cx="160749" cy="292115"/>
          </a:xfrm>
          <a:custGeom>
            <a:avLst/>
            <a:gdLst>
              <a:gd name="T0" fmla="*/ 117104 w 340"/>
              <a:gd name="T1" fmla="*/ 0 h 619"/>
              <a:gd name="T2" fmla="*/ 117104 w 340"/>
              <a:gd name="T3" fmla="*/ 0 h 619"/>
              <a:gd name="T4" fmla="*/ 106261 w 340"/>
              <a:gd name="T5" fmla="*/ 10821 h 619"/>
              <a:gd name="T6" fmla="*/ 106261 w 340"/>
              <a:gd name="T7" fmla="*/ 122273 h 619"/>
              <a:gd name="T8" fmla="*/ 42649 w 340"/>
              <a:gd name="T9" fmla="*/ 127323 h 619"/>
              <a:gd name="T10" fmla="*/ 10843 w 340"/>
              <a:gd name="T11" fmla="*/ 196575 h 619"/>
              <a:gd name="T12" fmla="*/ 90720 w 340"/>
              <a:gd name="T13" fmla="*/ 201985 h 619"/>
              <a:gd name="T14" fmla="*/ 122526 w 340"/>
              <a:gd name="T15" fmla="*/ 148604 h 619"/>
              <a:gd name="T16" fmla="*/ 122526 w 340"/>
              <a:gd name="T17" fmla="*/ 10821 h 619"/>
              <a:gd name="T18" fmla="*/ 117104 w 340"/>
              <a:gd name="T19" fmla="*/ 0 h 619"/>
              <a:gd name="T20" fmla="*/ 85298 w 340"/>
              <a:gd name="T21" fmla="*/ 191165 h 619"/>
              <a:gd name="T22" fmla="*/ 85298 w 340"/>
              <a:gd name="T23" fmla="*/ 191165 h 619"/>
              <a:gd name="T24" fmla="*/ 26746 w 340"/>
              <a:gd name="T25" fmla="*/ 191165 h 619"/>
              <a:gd name="T26" fmla="*/ 48071 w 340"/>
              <a:gd name="T27" fmla="*/ 138144 h 619"/>
              <a:gd name="T28" fmla="*/ 106261 w 340"/>
              <a:gd name="T29" fmla="*/ 143554 h 619"/>
              <a:gd name="T30" fmla="*/ 85298 w 340"/>
              <a:gd name="T31" fmla="*/ 191165 h 6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40" h="619">
                <a:moveTo>
                  <a:pt x="324" y="0"/>
                </a:moveTo>
                <a:lnTo>
                  <a:pt x="324" y="0"/>
                </a:lnTo>
                <a:cubicBezTo>
                  <a:pt x="294" y="0"/>
                  <a:pt x="294" y="30"/>
                  <a:pt x="294" y="30"/>
                </a:cubicBezTo>
                <a:cubicBezTo>
                  <a:pt x="294" y="339"/>
                  <a:pt x="294" y="339"/>
                  <a:pt x="294" y="339"/>
                </a:cubicBezTo>
                <a:cubicBezTo>
                  <a:pt x="251" y="309"/>
                  <a:pt x="177" y="309"/>
                  <a:pt x="118" y="353"/>
                </a:cubicBezTo>
                <a:cubicBezTo>
                  <a:pt x="44" y="398"/>
                  <a:pt x="0" y="486"/>
                  <a:pt x="30" y="545"/>
                </a:cubicBezTo>
                <a:cubicBezTo>
                  <a:pt x="74" y="604"/>
                  <a:pt x="162" y="618"/>
                  <a:pt x="251" y="560"/>
                </a:cubicBezTo>
                <a:cubicBezTo>
                  <a:pt x="310" y="530"/>
                  <a:pt x="339" y="471"/>
                  <a:pt x="339" y="412"/>
                </a:cubicBezTo>
                <a:cubicBezTo>
                  <a:pt x="339" y="30"/>
                  <a:pt x="339" y="30"/>
                  <a:pt x="339" y="30"/>
                </a:cubicBezTo>
                <a:cubicBezTo>
                  <a:pt x="339" y="15"/>
                  <a:pt x="324" y="0"/>
                  <a:pt x="324" y="0"/>
                </a:cubicBezTo>
                <a:close/>
                <a:moveTo>
                  <a:pt x="236" y="530"/>
                </a:moveTo>
                <a:lnTo>
                  <a:pt x="236" y="530"/>
                </a:lnTo>
                <a:cubicBezTo>
                  <a:pt x="177" y="574"/>
                  <a:pt x="103" y="574"/>
                  <a:pt x="74" y="530"/>
                </a:cubicBezTo>
                <a:cubicBezTo>
                  <a:pt x="44" y="486"/>
                  <a:pt x="74" y="412"/>
                  <a:pt x="133" y="383"/>
                </a:cubicBezTo>
                <a:cubicBezTo>
                  <a:pt x="192" y="339"/>
                  <a:pt x="265" y="353"/>
                  <a:pt x="294" y="398"/>
                </a:cubicBezTo>
                <a:cubicBezTo>
                  <a:pt x="324" y="442"/>
                  <a:pt x="280" y="501"/>
                  <a:pt x="236" y="530"/>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16" name="Freeform 115"/>
          <p:cNvSpPr>
            <a:spLocks noChangeArrowheads="1"/>
          </p:cNvSpPr>
          <p:nvPr/>
        </p:nvSpPr>
        <p:spPr bwMode="auto">
          <a:xfrm>
            <a:off x="4736275" y="3473013"/>
            <a:ext cx="222975" cy="299030"/>
          </a:xfrm>
          <a:custGeom>
            <a:avLst/>
            <a:gdLst>
              <a:gd name="T0" fmla="*/ 164679 w 472"/>
              <a:gd name="T1" fmla="*/ 47585 h 634"/>
              <a:gd name="T2" fmla="*/ 164679 w 472"/>
              <a:gd name="T3" fmla="*/ 47585 h 634"/>
              <a:gd name="T4" fmla="*/ 117009 w 472"/>
              <a:gd name="T5" fmla="*/ 5047 h 634"/>
              <a:gd name="T6" fmla="*/ 106174 w 472"/>
              <a:gd name="T7" fmla="*/ 5047 h 634"/>
              <a:gd name="T8" fmla="*/ 106174 w 472"/>
              <a:gd name="T9" fmla="*/ 10454 h 634"/>
              <a:gd name="T10" fmla="*/ 106174 w 472"/>
              <a:gd name="T11" fmla="*/ 132661 h 634"/>
              <a:gd name="T12" fmla="*/ 42253 w 472"/>
              <a:gd name="T13" fmla="*/ 137707 h 634"/>
              <a:gd name="T14" fmla="*/ 10473 w 472"/>
              <a:gd name="T15" fmla="*/ 206922 h 634"/>
              <a:gd name="T16" fmla="*/ 84867 w 472"/>
              <a:gd name="T17" fmla="*/ 212329 h 634"/>
              <a:gd name="T18" fmla="*/ 122065 w 472"/>
              <a:gd name="T19" fmla="*/ 158976 h 634"/>
              <a:gd name="T20" fmla="*/ 122065 w 472"/>
              <a:gd name="T21" fmla="*/ 26316 h 634"/>
              <a:gd name="T22" fmla="*/ 153845 w 472"/>
              <a:gd name="T23" fmla="*/ 58399 h 634"/>
              <a:gd name="T24" fmla="*/ 164679 w 472"/>
              <a:gd name="T25" fmla="*/ 58399 h 634"/>
              <a:gd name="T26" fmla="*/ 164679 w 472"/>
              <a:gd name="T27" fmla="*/ 47585 h 634"/>
              <a:gd name="T28" fmla="*/ 79450 w 472"/>
              <a:gd name="T29" fmla="*/ 201514 h 634"/>
              <a:gd name="T30" fmla="*/ 79450 w 472"/>
              <a:gd name="T31" fmla="*/ 201514 h 634"/>
              <a:gd name="T32" fmla="*/ 26363 w 472"/>
              <a:gd name="T33" fmla="*/ 201514 h 634"/>
              <a:gd name="T34" fmla="*/ 47670 w 472"/>
              <a:gd name="T35" fmla="*/ 148522 h 634"/>
              <a:gd name="T36" fmla="*/ 100757 w 472"/>
              <a:gd name="T37" fmla="*/ 153929 h 634"/>
              <a:gd name="T38" fmla="*/ 79450 w 472"/>
              <a:gd name="T39" fmla="*/ 201514 h 63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72" h="634">
                <a:moveTo>
                  <a:pt x="456" y="132"/>
                </a:moveTo>
                <a:lnTo>
                  <a:pt x="456" y="132"/>
                </a:lnTo>
                <a:cubicBezTo>
                  <a:pt x="324" y="14"/>
                  <a:pt x="324" y="14"/>
                  <a:pt x="324" y="14"/>
                </a:cubicBezTo>
                <a:cubicBezTo>
                  <a:pt x="324" y="0"/>
                  <a:pt x="309" y="0"/>
                  <a:pt x="294" y="14"/>
                </a:cubicBezTo>
                <a:lnTo>
                  <a:pt x="294" y="29"/>
                </a:lnTo>
                <a:cubicBezTo>
                  <a:pt x="294" y="368"/>
                  <a:pt x="294" y="368"/>
                  <a:pt x="294" y="368"/>
                </a:cubicBezTo>
                <a:cubicBezTo>
                  <a:pt x="250" y="338"/>
                  <a:pt x="176" y="338"/>
                  <a:pt x="117" y="382"/>
                </a:cubicBezTo>
                <a:cubicBezTo>
                  <a:pt x="29" y="427"/>
                  <a:pt x="0" y="515"/>
                  <a:pt x="29" y="574"/>
                </a:cubicBezTo>
                <a:cubicBezTo>
                  <a:pt x="73" y="633"/>
                  <a:pt x="162" y="633"/>
                  <a:pt x="235" y="589"/>
                </a:cubicBezTo>
                <a:cubicBezTo>
                  <a:pt x="294" y="559"/>
                  <a:pt x="338" y="500"/>
                  <a:pt x="338" y="441"/>
                </a:cubicBezTo>
                <a:cubicBezTo>
                  <a:pt x="338" y="73"/>
                  <a:pt x="338" y="73"/>
                  <a:pt x="338" y="73"/>
                </a:cubicBezTo>
                <a:cubicBezTo>
                  <a:pt x="426" y="162"/>
                  <a:pt x="426" y="162"/>
                  <a:pt x="426" y="162"/>
                </a:cubicBezTo>
                <a:cubicBezTo>
                  <a:pt x="441" y="176"/>
                  <a:pt x="456" y="176"/>
                  <a:pt x="456" y="162"/>
                </a:cubicBezTo>
                <a:cubicBezTo>
                  <a:pt x="471" y="162"/>
                  <a:pt x="471" y="147"/>
                  <a:pt x="456" y="132"/>
                </a:cubicBezTo>
                <a:close/>
                <a:moveTo>
                  <a:pt x="220" y="559"/>
                </a:moveTo>
                <a:lnTo>
                  <a:pt x="220" y="559"/>
                </a:lnTo>
                <a:cubicBezTo>
                  <a:pt x="176" y="603"/>
                  <a:pt x="103" y="589"/>
                  <a:pt x="73" y="559"/>
                </a:cubicBezTo>
                <a:cubicBezTo>
                  <a:pt x="44" y="515"/>
                  <a:pt x="73" y="441"/>
                  <a:pt x="132" y="412"/>
                </a:cubicBezTo>
                <a:cubicBezTo>
                  <a:pt x="176" y="368"/>
                  <a:pt x="250" y="382"/>
                  <a:pt x="279" y="427"/>
                </a:cubicBezTo>
                <a:cubicBezTo>
                  <a:pt x="309" y="456"/>
                  <a:pt x="279" y="530"/>
                  <a:pt x="220" y="559"/>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17" name="Freeform 116"/>
          <p:cNvSpPr>
            <a:spLocks noChangeArrowheads="1"/>
          </p:cNvSpPr>
          <p:nvPr/>
        </p:nvSpPr>
        <p:spPr bwMode="auto">
          <a:xfrm>
            <a:off x="4224644" y="3507583"/>
            <a:ext cx="304214" cy="243718"/>
          </a:xfrm>
          <a:custGeom>
            <a:avLst/>
            <a:gdLst>
              <a:gd name="T0" fmla="*/ 116102 w 649"/>
              <a:gd name="T1" fmla="*/ 169701 h 517"/>
              <a:gd name="T2" fmla="*/ 116102 w 649"/>
              <a:gd name="T3" fmla="*/ 169701 h 517"/>
              <a:gd name="T4" fmla="*/ 42284 w 649"/>
              <a:gd name="T5" fmla="*/ 111333 h 517"/>
              <a:gd name="T6" fmla="*/ 63426 w 649"/>
              <a:gd name="T7" fmla="*/ 111333 h 517"/>
              <a:gd name="T8" fmla="*/ 63426 w 649"/>
              <a:gd name="T9" fmla="*/ 106288 h 517"/>
              <a:gd name="T10" fmla="*/ 36909 w 649"/>
              <a:gd name="T11" fmla="*/ 79626 h 517"/>
              <a:gd name="T12" fmla="*/ 31534 w 649"/>
              <a:gd name="T13" fmla="*/ 79626 h 517"/>
              <a:gd name="T14" fmla="*/ 5375 w 649"/>
              <a:gd name="T15" fmla="*/ 106288 h 517"/>
              <a:gd name="T16" fmla="*/ 5375 w 649"/>
              <a:gd name="T17" fmla="*/ 111333 h 517"/>
              <a:gd name="T18" fmla="*/ 26517 w 649"/>
              <a:gd name="T19" fmla="*/ 111333 h 517"/>
              <a:gd name="T20" fmla="*/ 116102 w 649"/>
              <a:gd name="T21" fmla="*/ 185915 h 517"/>
              <a:gd name="T22" fmla="*/ 195295 w 649"/>
              <a:gd name="T23" fmla="*/ 137995 h 517"/>
              <a:gd name="T24" fmla="*/ 179528 w 649"/>
              <a:gd name="T25" fmla="*/ 132590 h 517"/>
              <a:gd name="T26" fmla="*/ 116102 w 649"/>
              <a:gd name="T27" fmla="*/ 169701 h 517"/>
              <a:gd name="T28" fmla="*/ 226829 w 649"/>
              <a:gd name="T29" fmla="*/ 79626 h 517"/>
              <a:gd name="T30" fmla="*/ 226829 w 649"/>
              <a:gd name="T31" fmla="*/ 79626 h 517"/>
              <a:gd name="T32" fmla="*/ 205687 w 649"/>
              <a:gd name="T33" fmla="*/ 79626 h 517"/>
              <a:gd name="T34" fmla="*/ 116102 w 649"/>
              <a:gd name="T35" fmla="*/ 0 h 517"/>
              <a:gd name="T36" fmla="*/ 36909 w 649"/>
              <a:gd name="T37" fmla="*/ 47920 h 517"/>
              <a:gd name="T38" fmla="*/ 47659 w 649"/>
              <a:gd name="T39" fmla="*/ 53324 h 517"/>
              <a:gd name="T40" fmla="*/ 116102 w 649"/>
              <a:gd name="T41" fmla="*/ 16213 h 517"/>
              <a:gd name="T42" fmla="*/ 189920 w 649"/>
              <a:gd name="T43" fmla="*/ 79626 h 517"/>
              <a:gd name="T44" fmla="*/ 168778 w 649"/>
              <a:gd name="T45" fmla="*/ 79626 h 517"/>
              <a:gd name="T46" fmla="*/ 168778 w 649"/>
              <a:gd name="T47" fmla="*/ 85031 h 517"/>
              <a:gd name="T48" fmla="*/ 195295 w 649"/>
              <a:gd name="T49" fmla="*/ 111333 h 517"/>
              <a:gd name="T50" fmla="*/ 200670 w 649"/>
              <a:gd name="T51" fmla="*/ 111333 h 517"/>
              <a:gd name="T52" fmla="*/ 226829 w 649"/>
              <a:gd name="T53" fmla="*/ 85031 h 517"/>
              <a:gd name="T54" fmla="*/ 226829 w 649"/>
              <a:gd name="T55" fmla="*/ 79626 h 5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49" h="517">
                <a:moveTo>
                  <a:pt x="324" y="471"/>
                </a:moveTo>
                <a:lnTo>
                  <a:pt x="324" y="471"/>
                </a:lnTo>
                <a:cubicBezTo>
                  <a:pt x="221" y="471"/>
                  <a:pt x="147" y="398"/>
                  <a:pt x="118" y="309"/>
                </a:cubicBezTo>
                <a:cubicBezTo>
                  <a:pt x="177" y="309"/>
                  <a:pt x="177" y="309"/>
                  <a:pt x="177" y="309"/>
                </a:cubicBezTo>
                <a:cubicBezTo>
                  <a:pt x="192" y="309"/>
                  <a:pt x="192" y="295"/>
                  <a:pt x="177" y="295"/>
                </a:cubicBezTo>
                <a:cubicBezTo>
                  <a:pt x="103" y="221"/>
                  <a:pt x="103" y="221"/>
                  <a:pt x="103" y="221"/>
                </a:cubicBezTo>
                <a:lnTo>
                  <a:pt x="88" y="221"/>
                </a:lnTo>
                <a:cubicBezTo>
                  <a:pt x="15" y="295"/>
                  <a:pt x="15" y="295"/>
                  <a:pt x="15" y="295"/>
                </a:cubicBezTo>
                <a:cubicBezTo>
                  <a:pt x="0" y="309"/>
                  <a:pt x="15" y="309"/>
                  <a:pt x="15" y="309"/>
                </a:cubicBezTo>
                <a:cubicBezTo>
                  <a:pt x="74" y="309"/>
                  <a:pt x="74" y="309"/>
                  <a:pt x="74" y="309"/>
                </a:cubicBezTo>
                <a:cubicBezTo>
                  <a:pt x="103" y="427"/>
                  <a:pt x="206" y="516"/>
                  <a:pt x="324" y="516"/>
                </a:cubicBezTo>
                <a:cubicBezTo>
                  <a:pt x="413" y="516"/>
                  <a:pt x="501" y="457"/>
                  <a:pt x="545" y="383"/>
                </a:cubicBezTo>
                <a:cubicBezTo>
                  <a:pt x="501" y="368"/>
                  <a:pt x="501" y="368"/>
                  <a:pt x="501" y="368"/>
                </a:cubicBezTo>
                <a:cubicBezTo>
                  <a:pt x="471" y="427"/>
                  <a:pt x="398" y="471"/>
                  <a:pt x="324" y="471"/>
                </a:cubicBezTo>
                <a:close/>
                <a:moveTo>
                  <a:pt x="633" y="221"/>
                </a:moveTo>
                <a:lnTo>
                  <a:pt x="633" y="221"/>
                </a:lnTo>
                <a:cubicBezTo>
                  <a:pt x="574" y="221"/>
                  <a:pt x="574" y="221"/>
                  <a:pt x="574" y="221"/>
                </a:cubicBezTo>
                <a:cubicBezTo>
                  <a:pt x="560" y="89"/>
                  <a:pt x="456" y="0"/>
                  <a:pt x="324" y="0"/>
                </a:cubicBezTo>
                <a:cubicBezTo>
                  <a:pt x="221" y="0"/>
                  <a:pt x="133" y="59"/>
                  <a:pt x="103" y="133"/>
                </a:cubicBezTo>
                <a:cubicBezTo>
                  <a:pt x="133" y="148"/>
                  <a:pt x="133" y="148"/>
                  <a:pt x="133" y="148"/>
                </a:cubicBezTo>
                <a:cubicBezTo>
                  <a:pt x="177" y="89"/>
                  <a:pt x="236" y="45"/>
                  <a:pt x="324" y="45"/>
                </a:cubicBezTo>
                <a:cubicBezTo>
                  <a:pt x="427" y="45"/>
                  <a:pt x="515" y="118"/>
                  <a:pt x="530" y="221"/>
                </a:cubicBezTo>
                <a:cubicBezTo>
                  <a:pt x="471" y="221"/>
                  <a:pt x="471" y="221"/>
                  <a:pt x="471" y="221"/>
                </a:cubicBezTo>
                <a:cubicBezTo>
                  <a:pt x="456" y="221"/>
                  <a:pt x="456" y="221"/>
                  <a:pt x="471" y="236"/>
                </a:cubicBezTo>
                <a:cubicBezTo>
                  <a:pt x="545" y="309"/>
                  <a:pt x="545" y="309"/>
                  <a:pt x="545" y="309"/>
                </a:cubicBezTo>
                <a:lnTo>
                  <a:pt x="560" y="309"/>
                </a:lnTo>
                <a:cubicBezTo>
                  <a:pt x="633" y="236"/>
                  <a:pt x="633" y="236"/>
                  <a:pt x="633" y="236"/>
                </a:cubicBezTo>
                <a:cubicBezTo>
                  <a:pt x="648" y="236"/>
                  <a:pt x="633" y="221"/>
                  <a:pt x="633" y="221"/>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18" name="Freeform 117"/>
          <p:cNvSpPr>
            <a:spLocks noChangeArrowheads="1"/>
          </p:cNvSpPr>
          <p:nvPr/>
        </p:nvSpPr>
        <p:spPr bwMode="auto">
          <a:xfrm>
            <a:off x="3764867" y="3514497"/>
            <a:ext cx="248903" cy="216062"/>
          </a:xfrm>
          <a:custGeom>
            <a:avLst/>
            <a:gdLst>
              <a:gd name="T0" fmla="*/ 5017 w 531"/>
              <a:gd name="T1" fmla="*/ 37219 h 457"/>
              <a:gd name="T2" fmla="*/ 5017 w 531"/>
              <a:gd name="T3" fmla="*/ 37219 h 457"/>
              <a:gd name="T4" fmla="*/ 36909 w 531"/>
              <a:gd name="T5" fmla="*/ 37219 h 457"/>
              <a:gd name="T6" fmla="*/ 58051 w 531"/>
              <a:gd name="T7" fmla="*/ 69380 h 457"/>
              <a:gd name="T8" fmla="*/ 68443 w 531"/>
              <a:gd name="T9" fmla="*/ 58539 h 457"/>
              <a:gd name="T10" fmla="*/ 41926 w 531"/>
              <a:gd name="T11" fmla="*/ 21320 h 457"/>
              <a:gd name="T12" fmla="*/ 5017 w 531"/>
              <a:gd name="T13" fmla="*/ 21320 h 457"/>
              <a:gd name="T14" fmla="*/ 0 w 531"/>
              <a:gd name="T15" fmla="*/ 31799 h 457"/>
              <a:gd name="T16" fmla="*/ 5017 w 531"/>
              <a:gd name="T17" fmla="*/ 37219 h 457"/>
              <a:gd name="T18" fmla="*/ 147636 w 531"/>
              <a:gd name="T19" fmla="*/ 37219 h 457"/>
              <a:gd name="T20" fmla="*/ 147636 w 531"/>
              <a:gd name="T21" fmla="*/ 37219 h 457"/>
              <a:gd name="T22" fmla="*/ 147636 w 531"/>
              <a:gd name="T23" fmla="*/ 58539 h 457"/>
              <a:gd name="T24" fmla="*/ 158027 w 531"/>
              <a:gd name="T25" fmla="*/ 58539 h 457"/>
              <a:gd name="T26" fmla="*/ 189920 w 531"/>
              <a:gd name="T27" fmla="*/ 31799 h 457"/>
              <a:gd name="T28" fmla="*/ 189920 w 531"/>
              <a:gd name="T29" fmla="*/ 26740 h 457"/>
              <a:gd name="T30" fmla="*/ 158027 w 531"/>
              <a:gd name="T31" fmla="*/ 5420 h 457"/>
              <a:gd name="T32" fmla="*/ 147636 w 531"/>
              <a:gd name="T33" fmla="*/ 5420 h 457"/>
              <a:gd name="T34" fmla="*/ 147636 w 531"/>
              <a:gd name="T35" fmla="*/ 21320 h 457"/>
              <a:gd name="T36" fmla="*/ 110727 w 531"/>
              <a:gd name="T37" fmla="*/ 21320 h 457"/>
              <a:gd name="T38" fmla="*/ 36909 w 531"/>
              <a:gd name="T39" fmla="*/ 127557 h 457"/>
              <a:gd name="T40" fmla="*/ 5017 w 531"/>
              <a:gd name="T41" fmla="*/ 127557 h 457"/>
              <a:gd name="T42" fmla="*/ 0 w 531"/>
              <a:gd name="T43" fmla="*/ 138398 h 457"/>
              <a:gd name="T44" fmla="*/ 5017 w 531"/>
              <a:gd name="T45" fmla="*/ 143457 h 457"/>
              <a:gd name="T46" fmla="*/ 41926 w 531"/>
              <a:gd name="T47" fmla="*/ 143457 h 457"/>
              <a:gd name="T48" fmla="*/ 121119 w 531"/>
              <a:gd name="T49" fmla="*/ 37219 h 457"/>
              <a:gd name="T50" fmla="*/ 147636 w 531"/>
              <a:gd name="T51" fmla="*/ 37219 h 457"/>
              <a:gd name="T52" fmla="*/ 158027 w 531"/>
              <a:gd name="T53" fmla="*/ 111658 h 457"/>
              <a:gd name="T54" fmla="*/ 158027 w 531"/>
              <a:gd name="T55" fmla="*/ 111658 h 457"/>
              <a:gd name="T56" fmla="*/ 147636 w 531"/>
              <a:gd name="T57" fmla="*/ 111658 h 457"/>
              <a:gd name="T58" fmla="*/ 147636 w 531"/>
              <a:gd name="T59" fmla="*/ 127557 h 457"/>
              <a:gd name="T60" fmla="*/ 121119 w 531"/>
              <a:gd name="T61" fmla="*/ 127557 h 457"/>
              <a:gd name="T62" fmla="*/ 94960 w 531"/>
              <a:gd name="T63" fmla="*/ 95758 h 457"/>
              <a:gd name="T64" fmla="*/ 84210 w 531"/>
              <a:gd name="T65" fmla="*/ 106238 h 457"/>
              <a:gd name="T66" fmla="*/ 110727 w 531"/>
              <a:gd name="T67" fmla="*/ 143457 h 457"/>
              <a:gd name="T68" fmla="*/ 147636 w 531"/>
              <a:gd name="T69" fmla="*/ 143457 h 457"/>
              <a:gd name="T70" fmla="*/ 147636 w 531"/>
              <a:gd name="T71" fmla="*/ 164777 h 457"/>
              <a:gd name="T72" fmla="*/ 158027 w 531"/>
              <a:gd name="T73" fmla="*/ 164777 h 457"/>
              <a:gd name="T74" fmla="*/ 189920 w 531"/>
              <a:gd name="T75" fmla="*/ 138398 h 457"/>
              <a:gd name="T76" fmla="*/ 189920 w 531"/>
              <a:gd name="T77" fmla="*/ 132978 h 457"/>
              <a:gd name="T78" fmla="*/ 158027 w 531"/>
              <a:gd name="T79" fmla="*/ 111658 h 45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31" h="457">
                <a:moveTo>
                  <a:pt x="14" y="103"/>
                </a:moveTo>
                <a:lnTo>
                  <a:pt x="14" y="103"/>
                </a:lnTo>
                <a:cubicBezTo>
                  <a:pt x="103" y="103"/>
                  <a:pt x="103" y="103"/>
                  <a:pt x="103" y="103"/>
                </a:cubicBezTo>
                <a:cubicBezTo>
                  <a:pt x="162" y="192"/>
                  <a:pt x="162" y="192"/>
                  <a:pt x="162" y="192"/>
                </a:cubicBezTo>
                <a:cubicBezTo>
                  <a:pt x="191" y="162"/>
                  <a:pt x="191" y="162"/>
                  <a:pt x="191" y="162"/>
                </a:cubicBezTo>
                <a:cubicBezTo>
                  <a:pt x="191" y="162"/>
                  <a:pt x="117" y="74"/>
                  <a:pt x="117" y="59"/>
                </a:cubicBezTo>
                <a:cubicBezTo>
                  <a:pt x="14" y="59"/>
                  <a:pt x="14" y="59"/>
                  <a:pt x="14" y="59"/>
                </a:cubicBezTo>
                <a:cubicBezTo>
                  <a:pt x="14" y="59"/>
                  <a:pt x="0" y="74"/>
                  <a:pt x="0" y="88"/>
                </a:cubicBezTo>
                <a:cubicBezTo>
                  <a:pt x="0" y="103"/>
                  <a:pt x="14" y="103"/>
                  <a:pt x="14" y="103"/>
                </a:cubicBezTo>
                <a:close/>
                <a:moveTo>
                  <a:pt x="412" y="103"/>
                </a:moveTo>
                <a:lnTo>
                  <a:pt x="412" y="103"/>
                </a:lnTo>
                <a:cubicBezTo>
                  <a:pt x="412" y="162"/>
                  <a:pt x="412" y="162"/>
                  <a:pt x="412" y="162"/>
                </a:cubicBezTo>
                <a:lnTo>
                  <a:pt x="441" y="162"/>
                </a:lnTo>
                <a:cubicBezTo>
                  <a:pt x="530" y="88"/>
                  <a:pt x="530" y="88"/>
                  <a:pt x="530" y="88"/>
                </a:cubicBezTo>
                <a:lnTo>
                  <a:pt x="530" y="74"/>
                </a:lnTo>
                <a:cubicBezTo>
                  <a:pt x="441" y="15"/>
                  <a:pt x="441" y="15"/>
                  <a:pt x="441" y="15"/>
                </a:cubicBezTo>
                <a:cubicBezTo>
                  <a:pt x="441" y="0"/>
                  <a:pt x="412" y="0"/>
                  <a:pt x="412" y="15"/>
                </a:cubicBezTo>
                <a:cubicBezTo>
                  <a:pt x="412" y="59"/>
                  <a:pt x="412" y="59"/>
                  <a:pt x="412" y="59"/>
                </a:cubicBezTo>
                <a:cubicBezTo>
                  <a:pt x="309" y="59"/>
                  <a:pt x="309" y="59"/>
                  <a:pt x="309" y="59"/>
                </a:cubicBezTo>
                <a:cubicBezTo>
                  <a:pt x="103" y="353"/>
                  <a:pt x="103" y="353"/>
                  <a:pt x="103" y="353"/>
                </a:cubicBezTo>
                <a:cubicBezTo>
                  <a:pt x="14" y="353"/>
                  <a:pt x="14" y="353"/>
                  <a:pt x="14" y="353"/>
                </a:cubicBezTo>
                <a:cubicBezTo>
                  <a:pt x="14" y="353"/>
                  <a:pt x="0" y="368"/>
                  <a:pt x="0" y="383"/>
                </a:cubicBezTo>
                <a:lnTo>
                  <a:pt x="14" y="397"/>
                </a:lnTo>
                <a:cubicBezTo>
                  <a:pt x="117" y="397"/>
                  <a:pt x="117" y="397"/>
                  <a:pt x="117" y="397"/>
                </a:cubicBezTo>
                <a:cubicBezTo>
                  <a:pt x="338" y="103"/>
                  <a:pt x="338" y="103"/>
                  <a:pt x="338" y="103"/>
                </a:cubicBezTo>
                <a:lnTo>
                  <a:pt x="412" y="103"/>
                </a:lnTo>
                <a:close/>
                <a:moveTo>
                  <a:pt x="441" y="309"/>
                </a:moveTo>
                <a:lnTo>
                  <a:pt x="441" y="309"/>
                </a:lnTo>
                <a:cubicBezTo>
                  <a:pt x="441" y="294"/>
                  <a:pt x="412" y="294"/>
                  <a:pt x="412" y="309"/>
                </a:cubicBezTo>
                <a:cubicBezTo>
                  <a:pt x="412" y="353"/>
                  <a:pt x="412" y="353"/>
                  <a:pt x="412" y="353"/>
                </a:cubicBezTo>
                <a:cubicBezTo>
                  <a:pt x="338" y="353"/>
                  <a:pt x="338" y="353"/>
                  <a:pt x="338" y="353"/>
                </a:cubicBezTo>
                <a:cubicBezTo>
                  <a:pt x="265" y="265"/>
                  <a:pt x="265" y="265"/>
                  <a:pt x="265" y="265"/>
                </a:cubicBezTo>
                <a:cubicBezTo>
                  <a:pt x="235" y="294"/>
                  <a:pt x="235" y="294"/>
                  <a:pt x="235" y="294"/>
                </a:cubicBezTo>
                <a:cubicBezTo>
                  <a:pt x="309" y="397"/>
                  <a:pt x="309" y="397"/>
                  <a:pt x="309" y="397"/>
                </a:cubicBezTo>
                <a:cubicBezTo>
                  <a:pt x="412" y="397"/>
                  <a:pt x="412" y="397"/>
                  <a:pt x="412" y="397"/>
                </a:cubicBezTo>
                <a:cubicBezTo>
                  <a:pt x="412" y="456"/>
                  <a:pt x="412" y="456"/>
                  <a:pt x="412" y="456"/>
                </a:cubicBezTo>
                <a:lnTo>
                  <a:pt x="441" y="456"/>
                </a:lnTo>
                <a:cubicBezTo>
                  <a:pt x="530" y="383"/>
                  <a:pt x="530" y="383"/>
                  <a:pt x="530" y="383"/>
                </a:cubicBezTo>
                <a:lnTo>
                  <a:pt x="530" y="368"/>
                </a:lnTo>
                <a:lnTo>
                  <a:pt x="441" y="309"/>
                </a:lnTo>
                <a:close/>
              </a:path>
            </a:pathLst>
          </a:custGeom>
          <a:solidFill>
            <a:schemeClr val="tx1">
              <a:lumMod val="75000"/>
              <a:lumOff val="25000"/>
            </a:schemeClr>
          </a:solidFill>
          <a:ln>
            <a:noFill/>
          </a:ln>
          <a:effectLst/>
          <a:extLst/>
        </p:spPr>
        <p:txBody>
          <a:bodyPr wrap="none" anchor="ctr"/>
          <a:lstStyle/>
          <a:p>
            <a:endParaRPr lang="en-US" sz="2700"/>
          </a:p>
        </p:txBody>
      </p:sp>
      <p:sp>
        <p:nvSpPr>
          <p:cNvPr id="119" name="Freeform 118"/>
          <p:cNvSpPr>
            <a:spLocks noChangeArrowheads="1"/>
          </p:cNvSpPr>
          <p:nvPr/>
        </p:nvSpPr>
        <p:spPr bwMode="auto">
          <a:xfrm>
            <a:off x="3301632" y="3514497"/>
            <a:ext cx="216061" cy="222976"/>
          </a:xfrm>
          <a:custGeom>
            <a:avLst/>
            <a:gdLst>
              <a:gd name="T0" fmla="*/ 164810 w 458"/>
              <a:gd name="T1" fmla="*/ 79795 h 472"/>
              <a:gd name="T2" fmla="*/ 164810 w 458"/>
              <a:gd name="T3" fmla="*/ 79795 h 472"/>
              <a:gd name="T4" fmla="*/ 85110 w 458"/>
              <a:gd name="T5" fmla="*/ 5416 h 472"/>
              <a:gd name="T6" fmla="*/ 74291 w 458"/>
              <a:gd name="T7" fmla="*/ 5416 h 472"/>
              <a:gd name="T8" fmla="*/ 74291 w 458"/>
              <a:gd name="T9" fmla="*/ 15887 h 472"/>
              <a:gd name="T10" fmla="*/ 148582 w 458"/>
              <a:gd name="T11" fmla="*/ 84850 h 472"/>
              <a:gd name="T12" fmla="*/ 74291 w 458"/>
              <a:gd name="T13" fmla="*/ 159590 h 472"/>
              <a:gd name="T14" fmla="*/ 74291 w 458"/>
              <a:gd name="T15" fmla="*/ 170061 h 472"/>
              <a:gd name="T16" fmla="*/ 85110 w 458"/>
              <a:gd name="T17" fmla="*/ 170061 h 472"/>
              <a:gd name="T18" fmla="*/ 164810 w 458"/>
              <a:gd name="T19" fmla="*/ 90266 h 472"/>
              <a:gd name="T20" fmla="*/ 164810 w 458"/>
              <a:gd name="T21" fmla="*/ 84850 h 472"/>
              <a:gd name="T22" fmla="*/ 164810 w 458"/>
              <a:gd name="T23" fmla="*/ 79795 h 472"/>
              <a:gd name="T24" fmla="*/ 79700 w 458"/>
              <a:gd name="T25" fmla="*/ 84850 h 472"/>
              <a:gd name="T26" fmla="*/ 79700 w 458"/>
              <a:gd name="T27" fmla="*/ 84850 h 472"/>
              <a:gd name="T28" fmla="*/ 79700 w 458"/>
              <a:gd name="T29" fmla="*/ 79795 h 472"/>
              <a:gd name="T30" fmla="*/ 15868 w 458"/>
              <a:gd name="T31" fmla="*/ 15887 h 472"/>
              <a:gd name="T32" fmla="*/ 5410 w 458"/>
              <a:gd name="T33" fmla="*/ 15887 h 472"/>
              <a:gd name="T34" fmla="*/ 5410 w 458"/>
              <a:gd name="T35" fmla="*/ 26719 h 472"/>
              <a:gd name="T36" fmla="*/ 63832 w 458"/>
              <a:gd name="T37" fmla="*/ 84850 h 472"/>
              <a:gd name="T38" fmla="*/ 5410 w 458"/>
              <a:gd name="T39" fmla="*/ 143342 h 472"/>
              <a:gd name="T40" fmla="*/ 5410 w 458"/>
              <a:gd name="T41" fmla="*/ 154174 h 472"/>
              <a:gd name="T42" fmla="*/ 15868 w 458"/>
              <a:gd name="T43" fmla="*/ 154174 h 472"/>
              <a:gd name="T44" fmla="*/ 79700 w 458"/>
              <a:gd name="T45" fmla="*/ 90266 h 472"/>
              <a:gd name="T46" fmla="*/ 79700 w 458"/>
              <a:gd name="T47" fmla="*/ 84850 h 47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58" h="472">
                <a:moveTo>
                  <a:pt x="457" y="221"/>
                </a:moveTo>
                <a:lnTo>
                  <a:pt x="457" y="221"/>
                </a:lnTo>
                <a:cubicBezTo>
                  <a:pt x="236" y="15"/>
                  <a:pt x="236" y="15"/>
                  <a:pt x="236" y="15"/>
                </a:cubicBezTo>
                <a:cubicBezTo>
                  <a:pt x="236" y="0"/>
                  <a:pt x="221" y="0"/>
                  <a:pt x="206" y="15"/>
                </a:cubicBezTo>
                <a:cubicBezTo>
                  <a:pt x="206" y="15"/>
                  <a:pt x="206" y="30"/>
                  <a:pt x="206" y="44"/>
                </a:cubicBezTo>
                <a:cubicBezTo>
                  <a:pt x="412" y="235"/>
                  <a:pt x="412" y="235"/>
                  <a:pt x="412" y="235"/>
                </a:cubicBezTo>
                <a:cubicBezTo>
                  <a:pt x="206" y="442"/>
                  <a:pt x="206" y="442"/>
                  <a:pt x="206" y="442"/>
                </a:cubicBezTo>
                <a:cubicBezTo>
                  <a:pt x="206" y="456"/>
                  <a:pt x="206" y="456"/>
                  <a:pt x="206" y="471"/>
                </a:cubicBezTo>
                <a:cubicBezTo>
                  <a:pt x="221" y="471"/>
                  <a:pt x="236" y="471"/>
                  <a:pt x="236" y="471"/>
                </a:cubicBezTo>
                <a:cubicBezTo>
                  <a:pt x="457" y="250"/>
                  <a:pt x="457" y="250"/>
                  <a:pt x="457" y="250"/>
                </a:cubicBezTo>
                <a:cubicBezTo>
                  <a:pt x="457" y="250"/>
                  <a:pt x="457" y="250"/>
                  <a:pt x="457" y="235"/>
                </a:cubicBezTo>
                <a:cubicBezTo>
                  <a:pt x="457" y="235"/>
                  <a:pt x="457" y="235"/>
                  <a:pt x="457" y="221"/>
                </a:cubicBezTo>
                <a:close/>
                <a:moveTo>
                  <a:pt x="221" y="235"/>
                </a:moveTo>
                <a:lnTo>
                  <a:pt x="221" y="235"/>
                </a:lnTo>
                <a:cubicBezTo>
                  <a:pt x="221" y="235"/>
                  <a:pt x="221" y="235"/>
                  <a:pt x="221" y="221"/>
                </a:cubicBezTo>
                <a:cubicBezTo>
                  <a:pt x="44" y="44"/>
                  <a:pt x="44" y="44"/>
                  <a:pt x="44" y="44"/>
                </a:cubicBezTo>
                <a:cubicBezTo>
                  <a:pt x="30" y="44"/>
                  <a:pt x="15" y="44"/>
                  <a:pt x="15" y="44"/>
                </a:cubicBezTo>
                <a:cubicBezTo>
                  <a:pt x="0" y="59"/>
                  <a:pt x="0" y="74"/>
                  <a:pt x="15" y="74"/>
                </a:cubicBezTo>
                <a:cubicBezTo>
                  <a:pt x="177" y="235"/>
                  <a:pt x="177" y="235"/>
                  <a:pt x="177" y="235"/>
                </a:cubicBezTo>
                <a:cubicBezTo>
                  <a:pt x="15" y="397"/>
                  <a:pt x="15" y="397"/>
                  <a:pt x="15" y="397"/>
                </a:cubicBezTo>
                <a:cubicBezTo>
                  <a:pt x="0" y="412"/>
                  <a:pt x="0" y="427"/>
                  <a:pt x="15" y="427"/>
                </a:cubicBezTo>
                <a:cubicBezTo>
                  <a:pt x="15" y="442"/>
                  <a:pt x="30" y="442"/>
                  <a:pt x="44" y="427"/>
                </a:cubicBezTo>
                <a:cubicBezTo>
                  <a:pt x="221" y="250"/>
                  <a:pt x="221" y="250"/>
                  <a:pt x="221" y="250"/>
                </a:cubicBezTo>
                <a:cubicBezTo>
                  <a:pt x="221" y="250"/>
                  <a:pt x="221" y="250"/>
                  <a:pt x="221" y="235"/>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20" name="Freeform 119"/>
          <p:cNvSpPr>
            <a:spLocks noChangeArrowheads="1"/>
          </p:cNvSpPr>
          <p:nvPr/>
        </p:nvSpPr>
        <p:spPr bwMode="auto">
          <a:xfrm>
            <a:off x="2831484" y="3514497"/>
            <a:ext cx="216061" cy="222976"/>
          </a:xfrm>
          <a:custGeom>
            <a:avLst/>
            <a:gdLst>
              <a:gd name="T0" fmla="*/ 15868 w 458"/>
              <a:gd name="T1" fmla="*/ 84850 h 472"/>
              <a:gd name="T2" fmla="*/ 15868 w 458"/>
              <a:gd name="T3" fmla="*/ 84850 h 472"/>
              <a:gd name="T4" fmla="*/ 90519 w 458"/>
              <a:gd name="T5" fmla="*/ 15887 h 472"/>
              <a:gd name="T6" fmla="*/ 90519 w 458"/>
              <a:gd name="T7" fmla="*/ 5416 h 472"/>
              <a:gd name="T8" fmla="*/ 79700 w 458"/>
              <a:gd name="T9" fmla="*/ 5416 h 472"/>
              <a:gd name="T10" fmla="*/ 5410 w 458"/>
              <a:gd name="T11" fmla="*/ 79795 h 472"/>
              <a:gd name="T12" fmla="*/ 0 w 458"/>
              <a:gd name="T13" fmla="*/ 84850 h 472"/>
              <a:gd name="T14" fmla="*/ 5410 w 458"/>
              <a:gd name="T15" fmla="*/ 90266 h 472"/>
              <a:gd name="T16" fmla="*/ 79700 w 458"/>
              <a:gd name="T17" fmla="*/ 170061 h 472"/>
              <a:gd name="T18" fmla="*/ 90519 w 458"/>
              <a:gd name="T19" fmla="*/ 170061 h 472"/>
              <a:gd name="T20" fmla="*/ 90519 w 458"/>
              <a:gd name="T21" fmla="*/ 159590 h 472"/>
              <a:gd name="T22" fmla="*/ 15868 w 458"/>
              <a:gd name="T23" fmla="*/ 84850 h 472"/>
              <a:gd name="T24" fmla="*/ 106027 w 458"/>
              <a:gd name="T25" fmla="*/ 84850 h 472"/>
              <a:gd name="T26" fmla="*/ 106027 w 458"/>
              <a:gd name="T27" fmla="*/ 84850 h 472"/>
              <a:gd name="T28" fmla="*/ 164810 w 458"/>
              <a:gd name="T29" fmla="*/ 26719 h 472"/>
              <a:gd name="T30" fmla="*/ 164810 w 458"/>
              <a:gd name="T31" fmla="*/ 15887 h 472"/>
              <a:gd name="T32" fmla="*/ 153991 w 458"/>
              <a:gd name="T33" fmla="*/ 15887 h 472"/>
              <a:gd name="T34" fmla="*/ 90519 w 458"/>
              <a:gd name="T35" fmla="*/ 79795 h 472"/>
              <a:gd name="T36" fmla="*/ 85110 w 458"/>
              <a:gd name="T37" fmla="*/ 84850 h 472"/>
              <a:gd name="T38" fmla="*/ 90519 w 458"/>
              <a:gd name="T39" fmla="*/ 90266 h 472"/>
              <a:gd name="T40" fmla="*/ 153991 w 458"/>
              <a:gd name="T41" fmla="*/ 154174 h 472"/>
              <a:gd name="T42" fmla="*/ 164810 w 458"/>
              <a:gd name="T43" fmla="*/ 154174 h 472"/>
              <a:gd name="T44" fmla="*/ 164810 w 458"/>
              <a:gd name="T45" fmla="*/ 143342 h 472"/>
              <a:gd name="T46" fmla="*/ 106027 w 458"/>
              <a:gd name="T47" fmla="*/ 84850 h 47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58" h="472">
                <a:moveTo>
                  <a:pt x="44" y="235"/>
                </a:moveTo>
                <a:lnTo>
                  <a:pt x="44" y="235"/>
                </a:lnTo>
                <a:cubicBezTo>
                  <a:pt x="251" y="44"/>
                  <a:pt x="251" y="44"/>
                  <a:pt x="251" y="44"/>
                </a:cubicBezTo>
                <a:cubicBezTo>
                  <a:pt x="265" y="30"/>
                  <a:pt x="265" y="15"/>
                  <a:pt x="251" y="15"/>
                </a:cubicBezTo>
                <a:cubicBezTo>
                  <a:pt x="251" y="0"/>
                  <a:pt x="236" y="0"/>
                  <a:pt x="221" y="15"/>
                </a:cubicBezTo>
                <a:cubicBezTo>
                  <a:pt x="15" y="221"/>
                  <a:pt x="15" y="221"/>
                  <a:pt x="15" y="221"/>
                </a:cubicBezTo>
                <a:cubicBezTo>
                  <a:pt x="0" y="235"/>
                  <a:pt x="0" y="235"/>
                  <a:pt x="0" y="235"/>
                </a:cubicBezTo>
                <a:cubicBezTo>
                  <a:pt x="0" y="250"/>
                  <a:pt x="0" y="250"/>
                  <a:pt x="15" y="250"/>
                </a:cubicBezTo>
                <a:cubicBezTo>
                  <a:pt x="221" y="471"/>
                  <a:pt x="221" y="471"/>
                  <a:pt x="221" y="471"/>
                </a:cubicBezTo>
                <a:cubicBezTo>
                  <a:pt x="236" y="471"/>
                  <a:pt x="251" y="471"/>
                  <a:pt x="251" y="471"/>
                </a:cubicBezTo>
                <a:cubicBezTo>
                  <a:pt x="265" y="456"/>
                  <a:pt x="265" y="456"/>
                  <a:pt x="251" y="442"/>
                </a:cubicBezTo>
                <a:lnTo>
                  <a:pt x="44" y="235"/>
                </a:lnTo>
                <a:close/>
                <a:moveTo>
                  <a:pt x="294" y="235"/>
                </a:moveTo>
                <a:lnTo>
                  <a:pt x="294" y="235"/>
                </a:lnTo>
                <a:cubicBezTo>
                  <a:pt x="457" y="74"/>
                  <a:pt x="457" y="74"/>
                  <a:pt x="457" y="74"/>
                </a:cubicBezTo>
                <a:cubicBezTo>
                  <a:pt x="457" y="74"/>
                  <a:pt x="457" y="59"/>
                  <a:pt x="457" y="44"/>
                </a:cubicBezTo>
                <a:cubicBezTo>
                  <a:pt x="442" y="44"/>
                  <a:pt x="427" y="44"/>
                  <a:pt x="427" y="44"/>
                </a:cubicBezTo>
                <a:cubicBezTo>
                  <a:pt x="251" y="221"/>
                  <a:pt x="251" y="221"/>
                  <a:pt x="251" y="221"/>
                </a:cubicBezTo>
                <a:cubicBezTo>
                  <a:pt x="251" y="235"/>
                  <a:pt x="236" y="235"/>
                  <a:pt x="236" y="235"/>
                </a:cubicBezTo>
                <a:cubicBezTo>
                  <a:pt x="236" y="250"/>
                  <a:pt x="251" y="250"/>
                  <a:pt x="251" y="250"/>
                </a:cubicBezTo>
                <a:cubicBezTo>
                  <a:pt x="427" y="427"/>
                  <a:pt x="427" y="427"/>
                  <a:pt x="427" y="427"/>
                </a:cubicBezTo>
                <a:cubicBezTo>
                  <a:pt x="427" y="442"/>
                  <a:pt x="442" y="442"/>
                  <a:pt x="457" y="427"/>
                </a:cubicBezTo>
                <a:cubicBezTo>
                  <a:pt x="457" y="427"/>
                  <a:pt x="457" y="412"/>
                  <a:pt x="457" y="397"/>
                </a:cubicBezTo>
                <a:lnTo>
                  <a:pt x="294" y="235"/>
                </a:lnTo>
                <a:close/>
              </a:path>
            </a:pathLst>
          </a:custGeom>
          <a:solidFill>
            <a:schemeClr val="tx1">
              <a:lumMod val="75000"/>
              <a:lumOff val="25000"/>
            </a:schemeClr>
          </a:solidFill>
          <a:ln>
            <a:noFill/>
          </a:ln>
          <a:effectLst/>
          <a:extLst/>
        </p:spPr>
        <p:txBody>
          <a:bodyPr wrap="none" anchor="ctr"/>
          <a:lstStyle/>
          <a:p>
            <a:endParaRPr lang="en-US" sz="2700"/>
          </a:p>
        </p:txBody>
      </p:sp>
      <p:sp>
        <p:nvSpPr>
          <p:cNvPr id="121" name="Freeform 120"/>
          <p:cNvSpPr>
            <a:spLocks noChangeArrowheads="1"/>
          </p:cNvSpPr>
          <p:nvPr/>
        </p:nvSpPr>
        <p:spPr bwMode="auto">
          <a:xfrm>
            <a:off x="2323309" y="3543882"/>
            <a:ext cx="257545" cy="165936"/>
          </a:xfrm>
          <a:custGeom>
            <a:avLst/>
            <a:gdLst>
              <a:gd name="T0" fmla="*/ 47959 w 546"/>
              <a:gd name="T1" fmla="*/ 15764 h 354"/>
              <a:gd name="T2" fmla="*/ 47959 w 546"/>
              <a:gd name="T3" fmla="*/ 15764 h 354"/>
              <a:gd name="T4" fmla="*/ 191115 w 546"/>
              <a:gd name="T5" fmla="*/ 15764 h 354"/>
              <a:gd name="T6" fmla="*/ 196523 w 546"/>
              <a:gd name="T7" fmla="*/ 10390 h 354"/>
              <a:gd name="T8" fmla="*/ 191115 w 546"/>
              <a:gd name="T9" fmla="*/ 0 h 354"/>
              <a:gd name="T10" fmla="*/ 47959 w 546"/>
              <a:gd name="T11" fmla="*/ 0 h 354"/>
              <a:gd name="T12" fmla="*/ 42550 w 546"/>
              <a:gd name="T13" fmla="*/ 10390 h 354"/>
              <a:gd name="T14" fmla="*/ 47959 w 546"/>
              <a:gd name="T15" fmla="*/ 15764 h 354"/>
              <a:gd name="T16" fmla="*/ 5409 w 546"/>
              <a:gd name="T17" fmla="*/ 116078 h 354"/>
              <a:gd name="T18" fmla="*/ 5409 w 546"/>
              <a:gd name="T19" fmla="*/ 116078 h 354"/>
              <a:gd name="T20" fmla="*/ 0 w 546"/>
              <a:gd name="T21" fmla="*/ 121094 h 354"/>
              <a:gd name="T22" fmla="*/ 5409 w 546"/>
              <a:gd name="T23" fmla="*/ 126468 h 354"/>
              <a:gd name="T24" fmla="*/ 16227 w 546"/>
              <a:gd name="T25" fmla="*/ 121094 h 354"/>
              <a:gd name="T26" fmla="*/ 5409 w 546"/>
              <a:gd name="T27" fmla="*/ 116078 h 354"/>
              <a:gd name="T28" fmla="*/ 5409 w 546"/>
              <a:gd name="T29" fmla="*/ 58039 h 354"/>
              <a:gd name="T30" fmla="*/ 5409 w 546"/>
              <a:gd name="T31" fmla="*/ 58039 h 354"/>
              <a:gd name="T32" fmla="*/ 0 w 546"/>
              <a:gd name="T33" fmla="*/ 63055 h 354"/>
              <a:gd name="T34" fmla="*/ 5409 w 546"/>
              <a:gd name="T35" fmla="*/ 73803 h 354"/>
              <a:gd name="T36" fmla="*/ 16227 w 546"/>
              <a:gd name="T37" fmla="*/ 63055 h 354"/>
              <a:gd name="T38" fmla="*/ 5409 w 546"/>
              <a:gd name="T39" fmla="*/ 58039 h 354"/>
              <a:gd name="T40" fmla="*/ 191115 w 546"/>
              <a:gd name="T41" fmla="*/ 116078 h 354"/>
              <a:gd name="T42" fmla="*/ 191115 w 546"/>
              <a:gd name="T43" fmla="*/ 116078 h 354"/>
              <a:gd name="T44" fmla="*/ 47959 w 546"/>
              <a:gd name="T45" fmla="*/ 116078 h 354"/>
              <a:gd name="T46" fmla="*/ 42550 w 546"/>
              <a:gd name="T47" fmla="*/ 121094 h 354"/>
              <a:gd name="T48" fmla="*/ 47959 w 546"/>
              <a:gd name="T49" fmla="*/ 126468 h 354"/>
              <a:gd name="T50" fmla="*/ 191115 w 546"/>
              <a:gd name="T51" fmla="*/ 126468 h 354"/>
              <a:gd name="T52" fmla="*/ 196523 w 546"/>
              <a:gd name="T53" fmla="*/ 121094 h 354"/>
              <a:gd name="T54" fmla="*/ 191115 w 546"/>
              <a:gd name="T55" fmla="*/ 116078 h 354"/>
              <a:gd name="T56" fmla="*/ 191115 w 546"/>
              <a:gd name="T57" fmla="*/ 58039 h 354"/>
              <a:gd name="T58" fmla="*/ 191115 w 546"/>
              <a:gd name="T59" fmla="*/ 58039 h 354"/>
              <a:gd name="T60" fmla="*/ 47959 w 546"/>
              <a:gd name="T61" fmla="*/ 58039 h 354"/>
              <a:gd name="T62" fmla="*/ 42550 w 546"/>
              <a:gd name="T63" fmla="*/ 63055 h 354"/>
              <a:gd name="T64" fmla="*/ 47959 w 546"/>
              <a:gd name="T65" fmla="*/ 73803 h 354"/>
              <a:gd name="T66" fmla="*/ 191115 w 546"/>
              <a:gd name="T67" fmla="*/ 73803 h 354"/>
              <a:gd name="T68" fmla="*/ 196523 w 546"/>
              <a:gd name="T69" fmla="*/ 63055 h 354"/>
              <a:gd name="T70" fmla="*/ 191115 w 546"/>
              <a:gd name="T71" fmla="*/ 58039 h 354"/>
              <a:gd name="T72" fmla="*/ 5409 w 546"/>
              <a:gd name="T73" fmla="*/ 0 h 354"/>
              <a:gd name="T74" fmla="*/ 5409 w 546"/>
              <a:gd name="T75" fmla="*/ 0 h 354"/>
              <a:gd name="T76" fmla="*/ 0 w 546"/>
              <a:gd name="T77" fmla="*/ 10390 h 354"/>
              <a:gd name="T78" fmla="*/ 5409 w 546"/>
              <a:gd name="T79" fmla="*/ 15764 h 354"/>
              <a:gd name="T80" fmla="*/ 16227 w 546"/>
              <a:gd name="T81" fmla="*/ 10390 h 354"/>
              <a:gd name="T82" fmla="*/ 5409 w 546"/>
              <a:gd name="T83" fmla="*/ 0 h 3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46" h="354">
                <a:moveTo>
                  <a:pt x="133" y="44"/>
                </a:moveTo>
                <a:lnTo>
                  <a:pt x="133" y="44"/>
                </a:lnTo>
                <a:cubicBezTo>
                  <a:pt x="530" y="44"/>
                  <a:pt x="530" y="44"/>
                  <a:pt x="530" y="44"/>
                </a:cubicBezTo>
                <a:cubicBezTo>
                  <a:pt x="545" y="44"/>
                  <a:pt x="545" y="29"/>
                  <a:pt x="545" y="29"/>
                </a:cubicBezTo>
                <a:cubicBezTo>
                  <a:pt x="545" y="15"/>
                  <a:pt x="545" y="0"/>
                  <a:pt x="530" y="0"/>
                </a:cubicBezTo>
                <a:cubicBezTo>
                  <a:pt x="133" y="0"/>
                  <a:pt x="133" y="0"/>
                  <a:pt x="133" y="0"/>
                </a:cubicBezTo>
                <a:cubicBezTo>
                  <a:pt x="133" y="0"/>
                  <a:pt x="118" y="15"/>
                  <a:pt x="118" y="29"/>
                </a:cubicBezTo>
                <a:lnTo>
                  <a:pt x="133" y="44"/>
                </a:lnTo>
                <a:close/>
                <a:moveTo>
                  <a:pt x="15" y="324"/>
                </a:moveTo>
                <a:lnTo>
                  <a:pt x="15" y="324"/>
                </a:lnTo>
                <a:cubicBezTo>
                  <a:pt x="15" y="324"/>
                  <a:pt x="0" y="324"/>
                  <a:pt x="0" y="338"/>
                </a:cubicBezTo>
                <a:cubicBezTo>
                  <a:pt x="0" y="353"/>
                  <a:pt x="15" y="353"/>
                  <a:pt x="15" y="353"/>
                </a:cubicBezTo>
                <a:cubicBezTo>
                  <a:pt x="30" y="353"/>
                  <a:pt x="45" y="353"/>
                  <a:pt x="45" y="338"/>
                </a:cubicBezTo>
                <a:cubicBezTo>
                  <a:pt x="45" y="324"/>
                  <a:pt x="30" y="324"/>
                  <a:pt x="15" y="324"/>
                </a:cubicBezTo>
                <a:close/>
                <a:moveTo>
                  <a:pt x="15" y="162"/>
                </a:moveTo>
                <a:lnTo>
                  <a:pt x="15" y="162"/>
                </a:lnTo>
                <a:lnTo>
                  <a:pt x="0" y="176"/>
                </a:lnTo>
                <a:cubicBezTo>
                  <a:pt x="0" y="191"/>
                  <a:pt x="15" y="206"/>
                  <a:pt x="15" y="206"/>
                </a:cubicBezTo>
                <a:cubicBezTo>
                  <a:pt x="30" y="206"/>
                  <a:pt x="45" y="191"/>
                  <a:pt x="45" y="176"/>
                </a:cubicBezTo>
                <a:cubicBezTo>
                  <a:pt x="45" y="176"/>
                  <a:pt x="30" y="162"/>
                  <a:pt x="15" y="162"/>
                </a:cubicBezTo>
                <a:close/>
                <a:moveTo>
                  <a:pt x="530" y="324"/>
                </a:moveTo>
                <a:lnTo>
                  <a:pt x="530" y="324"/>
                </a:lnTo>
                <a:cubicBezTo>
                  <a:pt x="133" y="324"/>
                  <a:pt x="133" y="324"/>
                  <a:pt x="133" y="324"/>
                </a:cubicBezTo>
                <a:cubicBezTo>
                  <a:pt x="133" y="324"/>
                  <a:pt x="118" y="324"/>
                  <a:pt x="118" y="338"/>
                </a:cubicBezTo>
                <a:cubicBezTo>
                  <a:pt x="118" y="353"/>
                  <a:pt x="133" y="353"/>
                  <a:pt x="133" y="353"/>
                </a:cubicBezTo>
                <a:cubicBezTo>
                  <a:pt x="530" y="353"/>
                  <a:pt x="530" y="353"/>
                  <a:pt x="530" y="353"/>
                </a:cubicBezTo>
                <a:cubicBezTo>
                  <a:pt x="545" y="353"/>
                  <a:pt x="545" y="353"/>
                  <a:pt x="545" y="338"/>
                </a:cubicBezTo>
                <a:cubicBezTo>
                  <a:pt x="545" y="324"/>
                  <a:pt x="545" y="324"/>
                  <a:pt x="530" y="324"/>
                </a:cubicBezTo>
                <a:close/>
                <a:moveTo>
                  <a:pt x="530" y="162"/>
                </a:moveTo>
                <a:lnTo>
                  <a:pt x="530" y="162"/>
                </a:lnTo>
                <a:cubicBezTo>
                  <a:pt x="133" y="162"/>
                  <a:pt x="133" y="162"/>
                  <a:pt x="133" y="162"/>
                </a:cubicBezTo>
                <a:lnTo>
                  <a:pt x="118" y="176"/>
                </a:lnTo>
                <a:cubicBezTo>
                  <a:pt x="118" y="191"/>
                  <a:pt x="133" y="206"/>
                  <a:pt x="133" y="206"/>
                </a:cubicBezTo>
                <a:cubicBezTo>
                  <a:pt x="530" y="206"/>
                  <a:pt x="530" y="206"/>
                  <a:pt x="530" y="206"/>
                </a:cubicBezTo>
                <a:cubicBezTo>
                  <a:pt x="545" y="206"/>
                  <a:pt x="545" y="191"/>
                  <a:pt x="545" y="176"/>
                </a:cubicBezTo>
                <a:cubicBezTo>
                  <a:pt x="545" y="176"/>
                  <a:pt x="545" y="162"/>
                  <a:pt x="530" y="162"/>
                </a:cubicBezTo>
                <a:close/>
                <a:moveTo>
                  <a:pt x="15" y="0"/>
                </a:moveTo>
                <a:lnTo>
                  <a:pt x="15" y="0"/>
                </a:lnTo>
                <a:cubicBezTo>
                  <a:pt x="15" y="0"/>
                  <a:pt x="0" y="15"/>
                  <a:pt x="0" y="29"/>
                </a:cubicBezTo>
                <a:lnTo>
                  <a:pt x="15" y="44"/>
                </a:lnTo>
                <a:cubicBezTo>
                  <a:pt x="30" y="44"/>
                  <a:pt x="45" y="29"/>
                  <a:pt x="45" y="29"/>
                </a:cubicBezTo>
                <a:cubicBezTo>
                  <a:pt x="45" y="15"/>
                  <a:pt x="30" y="0"/>
                  <a:pt x="15" y="0"/>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22" name="Freeform 121"/>
          <p:cNvSpPr>
            <a:spLocks noChangeArrowheads="1"/>
          </p:cNvSpPr>
          <p:nvPr/>
        </p:nvSpPr>
        <p:spPr bwMode="auto">
          <a:xfrm>
            <a:off x="1837605" y="3507583"/>
            <a:ext cx="269645" cy="243718"/>
          </a:xfrm>
          <a:custGeom>
            <a:avLst/>
            <a:gdLst>
              <a:gd name="T0" fmla="*/ 195379 w 575"/>
              <a:gd name="T1" fmla="*/ 169701 h 517"/>
              <a:gd name="T2" fmla="*/ 195379 w 575"/>
              <a:gd name="T3" fmla="*/ 169701 h 517"/>
              <a:gd name="T4" fmla="*/ 10396 w 575"/>
              <a:gd name="T5" fmla="*/ 169701 h 517"/>
              <a:gd name="T6" fmla="*/ 5377 w 575"/>
              <a:gd name="T7" fmla="*/ 175106 h 517"/>
              <a:gd name="T8" fmla="*/ 10396 w 575"/>
              <a:gd name="T9" fmla="*/ 185915 h 517"/>
              <a:gd name="T10" fmla="*/ 195379 w 575"/>
              <a:gd name="T11" fmla="*/ 185915 h 517"/>
              <a:gd name="T12" fmla="*/ 200398 w 575"/>
              <a:gd name="T13" fmla="*/ 175106 h 517"/>
              <a:gd name="T14" fmla="*/ 195379 w 575"/>
              <a:gd name="T15" fmla="*/ 169701 h 517"/>
              <a:gd name="T16" fmla="*/ 15774 w 575"/>
              <a:gd name="T17" fmla="*/ 153848 h 517"/>
              <a:gd name="T18" fmla="*/ 15774 w 575"/>
              <a:gd name="T19" fmla="*/ 153848 h 517"/>
              <a:gd name="T20" fmla="*/ 184624 w 575"/>
              <a:gd name="T21" fmla="*/ 153848 h 517"/>
              <a:gd name="T22" fmla="*/ 200398 w 575"/>
              <a:gd name="T23" fmla="*/ 137995 h 517"/>
              <a:gd name="T24" fmla="*/ 110775 w 575"/>
              <a:gd name="T25" fmla="*/ 5404 h 517"/>
              <a:gd name="T26" fmla="*/ 89623 w 575"/>
              <a:gd name="T27" fmla="*/ 5404 h 517"/>
              <a:gd name="T28" fmla="*/ 5377 w 575"/>
              <a:gd name="T29" fmla="*/ 137995 h 517"/>
              <a:gd name="T30" fmla="*/ 15774 w 575"/>
              <a:gd name="T31" fmla="*/ 153848 h 517"/>
              <a:gd name="T32" fmla="*/ 100378 w 575"/>
              <a:gd name="T33" fmla="*/ 21258 h 517"/>
              <a:gd name="T34" fmla="*/ 100378 w 575"/>
              <a:gd name="T35" fmla="*/ 21258 h 517"/>
              <a:gd name="T36" fmla="*/ 179605 w 575"/>
              <a:gd name="T37" fmla="*/ 143399 h 517"/>
              <a:gd name="T38" fmla="*/ 21151 w 575"/>
              <a:gd name="T39" fmla="*/ 143399 h 517"/>
              <a:gd name="T40" fmla="*/ 100378 w 575"/>
              <a:gd name="T41" fmla="*/ 21258 h 5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5" h="517">
                <a:moveTo>
                  <a:pt x="545" y="471"/>
                </a:moveTo>
                <a:lnTo>
                  <a:pt x="545" y="471"/>
                </a:lnTo>
                <a:cubicBezTo>
                  <a:pt x="29" y="471"/>
                  <a:pt x="29" y="471"/>
                  <a:pt x="29" y="471"/>
                </a:cubicBezTo>
                <a:cubicBezTo>
                  <a:pt x="15" y="471"/>
                  <a:pt x="15" y="486"/>
                  <a:pt x="15" y="486"/>
                </a:cubicBezTo>
                <a:cubicBezTo>
                  <a:pt x="15" y="501"/>
                  <a:pt x="15" y="516"/>
                  <a:pt x="29" y="516"/>
                </a:cubicBezTo>
                <a:cubicBezTo>
                  <a:pt x="545" y="516"/>
                  <a:pt x="545" y="516"/>
                  <a:pt x="545" y="516"/>
                </a:cubicBezTo>
                <a:cubicBezTo>
                  <a:pt x="545" y="516"/>
                  <a:pt x="559" y="501"/>
                  <a:pt x="559" y="486"/>
                </a:cubicBezTo>
                <a:lnTo>
                  <a:pt x="545" y="471"/>
                </a:lnTo>
                <a:close/>
                <a:moveTo>
                  <a:pt x="44" y="427"/>
                </a:moveTo>
                <a:lnTo>
                  <a:pt x="44" y="427"/>
                </a:lnTo>
                <a:cubicBezTo>
                  <a:pt x="515" y="427"/>
                  <a:pt x="515" y="427"/>
                  <a:pt x="515" y="427"/>
                </a:cubicBezTo>
                <a:cubicBezTo>
                  <a:pt x="574" y="427"/>
                  <a:pt x="559" y="398"/>
                  <a:pt x="559" y="383"/>
                </a:cubicBezTo>
                <a:cubicBezTo>
                  <a:pt x="309" y="15"/>
                  <a:pt x="309" y="15"/>
                  <a:pt x="309" y="15"/>
                </a:cubicBezTo>
                <a:cubicBezTo>
                  <a:pt x="309" y="0"/>
                  <a:pt x="265" y="0"/>
                  <a:pt x="250" y="15"/>
                </a:cubicBezTo>
                <a:cubicBezTo>
                  <a:pt x="15" y="383"/>
                  <a:pt x="15" y="383"/>
                  <a:pt x="15" y="383"/>
                </a:cubicBezTo>
                <a:cubicBezTo>
                  <a:pt x="0" y="412"/>
                  <a:pt x="0" y="427"/>
                  <a:pt x="44" y="427"/>
                </a:cubicBezTo>
                <a:close/>
                <a:moveTo>
                  <a:pt x="280" y="59"/>
                </a:moveTo>
                <a:lnTo>
                  <a:pt x="280" y="59"/>
                </a:lnTo>
                <a:cubicBezTo>
                  <a:pt x="501" y="398"/>
                  <a:pt x="501" y="398"/>
                  <a:pt x="501" y="398"/>
                </a:cubicBezTo>
                <a:cubicBezTo>
                  <a:pt x="59" y="398"/>
                  <a:pt x="59" y="398"/>
                  <a:pt x="59" y="398"/>
                </a:cubicBezTo>
                <a:lnTo>
                  <a:pt x="280" y="59"/>
                </a:lnTo>
                <a:close/>
              </a:path>
            </a:pathLst>
          </a:custGeom>
          <a:solidFill>
            <a:schemeClr val="tx1">
              <a:lumMod val="75000"/>
              <a:lumOff val="25000"/>
            </a:schemeClr>
          </a:solidFill>
          <a:ln>
            <a:noFill/>
          </a:ln>
          <a:effectLst/>
          <a:extLst/>
        </p:spPr>
        <p:txBody>
          <a:bodyPr wrap="none" anchor="ctr"/>
          <a:lstStyle/>
          <a:p>
            <a:endParaRPr lang="en-US" sz="2700"/>
          </a:p>
        </p:txBody>
      </p:sp>
      <p:sp>
        <p:nvSpPr>
          <p:cNvPr id="123" name="Freeform 122"/>
          <p:cNvSpPr>
            <a:spLocks noChangeArrowheads="1"/>
          </p:cNvSpPr>
          <p:nvPr/>
        </p:nvSpPr>
        <p:spPr bwMode="auto">
          <a:xfrm>
            <a:off x="1339801" y="3493755"/>
            <a:ext cx="299029" cy="264460"/>
          </a:xfrm>
          <a:custGeom>
            <a:avLst/>
            <a:gdLst>
              <a:gd name="T0" fmla="*/ 212373 w 634"/>
              <a:gd name="T1" fmla="*/ 5414 h 560"/>
              <a:gd name="T2" fmla="*/ 212373 w 634"/>
              <a:gd name="T3" fmla="*/ 5414 h 560"/>
              <a:gd name="T4" fmla="*/ 143144 w 634"/>
              <a:gd name="T5" fmla="*/ 53059 h 560"/>
              <a:gd name="T6" fmla="*/ 143144 w 634"/>
              <a:gd name="T7" fmla="*/ 15882 h 560"/>
              <a:gd name="T8" fmla="*/ 127640 w 634"/>
              <a:gd name="T9" fmla="*/ 5414 h 560"/>
              <a:gd name="T10" fmla="*/ 5408 w 634"/>
              <a:gd name="T11" fmla="*/ 90236 h 560"/>
              <a:gd name="T12" fmla="*/ 5408 w 634"/>
              <a:gd name="T13" fmla="*/ 111532 h 560"/>
              <a:gd name="T14" fmla="*/ 127640 w 634"/>
              <a:gd name="T15" fmla="*/ 201768 h 560"/>
              <a:gd name="T16" fmla="*/ 143144 w 634"/>
              <a:gd name="T17" fmla="*/ 185886 h 560"/>
              <a:gd name="T18" fmla="*/ 143144 w 634"/>
              <a:gd name="T19" fmla="*/ 148709 h 560"/>
              <a:gd name="T20" fmla="*/ 212373 w 634"/>
              <a:gd name="T21" fmla="*/ 201768 h 560"/>
              <a:gd name="T22" fmla="*/ 228237 w 634"/>
              <a:gd name="T23" fmla="*/ 185886 h 560"/>
              <a:gd name="T24" fmla="*/ 228237 w 634"/>
              <a:gd name="T25" fmla="*/ 15882 h 560"/>
              <a:gd name="T26" fmla="*/ 212373 w 634"/>
              <a:gd name="T27" fmla="*/ 5414 h 560"/>
              <a:gd name="T28" fmla="*/ 217781 w 634"/>
              <a:gd name="T29" fmla="*/ 180472 h 560"/>
              <a:gd name="T30" fmla="*/ 217781 w 634"/>
              <a:gd name="T31" fmla="*/ 180472 h 560"/>
              <a:gd name="T32" fmla="*/ 132688 w 634"/>
              <a:gd name="T33" fmla="*/ 121999 h 560"/>
              <a:gd name="T34" fmla="*/ 132688 w 634"/>
              <a:gd name="T35" fmla="*/ 180472 h 560"/>
              <a:gd name="T36" fmla="*/ 15865 w 634"/>
              <a:gd name="T37" fmla="*/ 100704 h 560"/>
              <a:gd name="T38" fmla="*/ 132688 w 634"/>
              <a:gd name="T39" fmla="*/ 21296 h 560"/>
              <a:gd name="T40" fmla="*/ 132688 w 634"/>
              <a:gd name="T41" fmla="*/ 85183 h 560"/>
              <a:gd name="T42" fmla="*/ 217781 w 634"/>
              <a:gd name="T43" fmla="*/ 21296 h 560"/>
              <a:gd name="T44" fmla="*/ 217781 w 634"/>
              <a:gd name="T45" fmla="*/ 180472 h 5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560">
                <a:moveTo>
                  <a:pt x="589" y="15"/>
                </a:moveTo>
                <a:lnTo>
                  <a:pt x="589" y="15"/>
                </a:lnTo>
                <a:cubicBezTo>
                  <a:pt x="397" y="147"/>
                  <a:pt x="397" y="147"/>
                  <a:pt x="397" y="147"/>
                </a:cubicBezTo>
                <a:cubicBezTo>
                  <a:pt x="397" y="44"/>
                  <a:pt x="397" y="44"/>
                  <a:pt x="397" y="44"/>
                </a:cubicBezTo>
                <a:cubicBezTo>
                  <a:pt x="397" y="0"/>
                  <a:pt x="383" y="0"/>
                  <a:pt x="354" y="15"/>
                </a:cubicBezTo>
                <a:cubicBezTo>
                  <a:pt x="15" y="250"/>
                  <a:pt x="15" y="250"/>
                  <a:pt x="15" y="250"/>
                </a:cubicBezTo>
                <a:cubicBezTo>
                  <a:pt x="0" y="265"/>
                  <a:pt x="0" y="294"/>
                  <a:pt x="15" y="309"/>
                </a:cubicBezTo>
                <a:cubicBezTo>
                  <a:pt x="354" y="559"/>
                  <a:pt x="354" y="559"/>
                  <a:pt x="354" y="559"/>
                </a:cubicBezTo>
                <a:cubicBezTo>
                  <a:pt x="368" y="559"/>
                  <a:pt x="397" y="559"/>
                  <a:pt x="397" y="515"/>
                </a:cubicBezTo>
                <a:cubicBezTo>
                  <a:pt x="397" y="412"/>
                  <a:pt x="397" y="412"/>
                  <a:pt x="397" y="412"/>
                </a:cubicBezTo>
                <a:cubicBezTo>
                  <a:pt x="589" y="559"/>
                  <a:pt x="589" y="559"/>
                  <a:pt x="589" y="559"/>
                </a:cubicBezTo>
                <a:cubicBezTo>
                  <a:pt x="604" y="559"/>
                  <a:pt x="633" y="559"/>
                  <a:pt x="633" y="515"/>
                </a:cubicBezTo>
                <a:cubicBezTo>
                  <a:pt x="633" y="44"/>
                  <a:pt x="633" y="44"/>
                  <a:pt x="633" y="44"/>
                </a:cubicBezTo>
                <a:cubicBezTo>
                  <a:pt x="633" y="0"/>
                  <a:pt x="618" y="0"/>
                  <a:pt x="589" y="15"/>
                </a:cubicBezTo>
                <a:close/>
                <a:moveTo>
                  <a:pt x="604" y="500"/>
                </a:moveTo>
                <a:lnTo>
                  <a:pt x="604" y="500"/>
                </a:lnTo>
                <a:cubicBezTo>
                  <a:pt x="368" y="338"/>
                  <a:pt x="368" y="338"/>
                  <a:pt x="368" y="338"/>
                </a:cubicBezTo>
                <a:lnTo>
                  <a:pt x="368" y="500"/>
                </a:lnTo>
                <a:cubicBezTo>
                  <a:pt x="44" y="279"/>
                  <a:pt x="44" y="279"/>
                  <a:pt x="44" y="279"/>
                </a:cubicBezTo>
                <a:cubicBezTo>
                  <a:pt x="368" y="59"/>
                  <a:pt x="368" y="59"/>
                  <a:pt x="368" y="59"/>
                </a:cubicBezTo>
                <a:cubicBezTo>
                  <a:pt x="368" y="103"/>
                  <a:pt x="368" y="236"/>
                  <a:pt x="368" y="236"/>
                </a:cubicBezTo>
                <a:cubicBezTo>
                  <a:pt x="604" y="59"/>
                  <a:pt x="604" y="59"/>
                  <a:pt x="604" y="59"/>
                </a:cubicBezTo>
                <a:lnTo>
                  <a:pt x="604" y="500"/>
                </a:lnTo>
                <a:close/>
              </a:path>
            </a:pathLst>
          </a:custGeom>
          <a:solidFill>
            <a:schemeClr val="tx1">
              <a:lumMod val="75000"/>
              <a:lumOff val="25000"/>
            </a:schemeClr>
          </a:solidFill>
          <a:ln>
            <a:noFill/>
          </a:ln>
          <a:effectLst/>
          <a:extLst/>
        </p:spPr>
        <p:txBody>
          <a:bodyPr wrap="none" anchor="ctr"/>
          <a:lstStyle/>
          <a:p>
            <a:endParaRPr lang="en-US" sz="2700"/>
          </a:p>
        </p:txBody>
      </p:sp>
      <p:sp>
        <p:nvSpPr>
          <p:cNvPr id="124" name="Freeform 123"/>
          <p:cNvSpPr>
            <a:spLocks noChangeArrowheads="1"/>
          </p:cNvSpPr>
          <p:nvPr/>
        </p:nvSpPr>
        <p:spPr bwMode="auto">
          <a:xfrm>
            <a:off x="5671386" y="3016693"/>
            <a:ext cx="299029" cy="262731"/>
          </a:xfrm>
          <a:custGeom>
            <a:avLst/>
            <a:gdLst>
              <a:gd name="T0" fmla="*/ 222829 w 634"/>
              <a:gd name="T1" fmla="*/ 89486 h 561"/>
              <a:gd name="T2" fmla="*/ 222829 w 634"/>
              <a:gd name="T3" fmla="*/ 89486 h 561"/>
              <a:gd name="T4" fmla="*/ 100958 w 634"/>
              <a:gd name="T5" fmla="*/ 5369 h 561"/>
              <a:gd name="T6" fmla="*/ 85093 w 634"/>
              <a:gd name="T7" fmla="*/ 15750 h 561"/>
              <a:gd name="T8" fmla="*/ 85093 w 634"/>
              <a:gd name="T9" fmla="*/ 52618 h 561"/>
              <a:gd name="T10" fmla="*/ 15865 w 634"/>
              <a:gd name="T11" fmla="*/ 5369 h 561"/>
              <a:gd name="T12" fmla="*/ 0 w 634"/>
              <a:gd name="T13" fmla="*/ 15750 h 561"/>
              <a:gd name="T14" fmla="*/ 0 w 634"/>
              <a:gd name="T15" fmla="*/ 184342 h 561"/>
              <a:gd name="T16" fmla="*/ 15865 w 634"/>
              <a:gd name="T17" fmla="*/ 195080 h 561"/>
              <a:gd name="T18" fmla="*/ 85093 w 634"/>
              <a:gd name="T19" fmla="*/ 147473 h 561"/>
              <a:gd name="T20" fmla="*/ 85093 w 634"/>
              <a:gd name="T21" fmla="*/ 184342 h 561"/>
              <a:gd name="T22" fmla="*/ 100958 w 634"/>
              <a:gd name="T23" fmla="*/ 195080 h 561"/>
              <a:gd name="T24" fmla="*/ 222829 w 634"/>
              <a:gd name="T25" fmla="*/ 110605 h 561"/>
              <a:gd name="T26" fmla="*/ 222829 w 634"/>
              <a:gd name="T27" fmla="*/ 89486 h 561"/>
              <a:gd name="T28" fmla="*/ 95550 w 634"/>
              <a:gd name="T29" fmla="*/ 179330 h 561"/>
              <a:gd name="T30" fmla="*/ 95550 w 634"/>
              <a:gd name="T31" fmla="*/ 179330 h 561"/>
              <a:gd name="T32" fmla="*/ 95550 w 634"/>
              <a:gd name="T33" fmla="*/ 121343 h 561"/>
              <a:gd name="T34" fmla="*/ 10456 w 634"/>
              <a:gd name="T35" fmla="*/ 179330 h 561"/>
              <a:gd name="T36" fmla="*/ 10456 w 634"/>
              <a:gd name="T37" fmla="*/ 21119 h 561"/>
              <a:gd name="T38" fmla="*/ 95550 w 634"/>
              <a:gd name="T39" fmla="*/ 79106 h 561"/>
              <a:gd name="T40" fmla="*/ 95550 w 634"/>
              <a:gd name="T41" fmla="*/ 21119 h 561"/>
              <a:gd name="T42" fmla="*/ 212373 w 634"/>
              <a:gd name="T43" fmla="*/ 100225 h 561"/>
              <a:gd name="T44" fmla="*/ 95550 w 634"/>
              <a:gd name="T45" fmla="*/ 179330 h 56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561">
                <a:moveTo>
                  <a:pt x="618" y="250"/>
                </a:moveTo>
                <a:lnTo>
                  <a:pt x="618" y="250"/>
                </a:lnTo>
                <a:cubicBezTo>
                  <a:pt x="280" y="15"/>
                  <a:pt x="280" y="15"/>
                  <a:pt x="280" y="15"/>
                </a:cubicBezTo>
                <a:cubicBezTo>
                  <a:pt x="250" y="0"/>
                  <a:pt x="236" y="0"/>
                  <a:pt x="236" y="44"/>
                </a:cubicBezTo>
                <a:cubicBezTo>
                  <a:pt x="236" y="147"/>
                  <a:pt x="236" y="147"/>
                  <a:pt x="236" y="147"/>
                </a:cubicBezTo>
                <a:cubicBezTo>
                  <a:pt x="44" y="15"/>
                  <a:pt x="44" y="15"/>
                  <a:pt x="44" y="15"/>
                </a:cubicBezTo>
                <a:cubicBezTo>
                  <a:pt x="15" y="0"/>
                  <a:pt x="0" y="0"/>
                  <a:pt x="0" y="44"/>
                </a:cubicBezTo>
                <a:cubicBezTo>
                  <a:pt x="0" y="515"/>
                  <a:pt x="0" y="515"/>
                  <a:pt x="0" y="515"/>
                </a:cubicBezTo>
                <a:cubicBezTo>
                  <a:pt x="0" y="560"/>
                  <a:pt x="29" y="560"/>
                  <a:pt x="44" y="545"/>
                </a:cubicBezTo>
                <a:cubicBezTo>
                  <a:pt x="236" y="412"/>
                  <a:pt x="236" y="412"/>
                  <a:pt x="236" y="412"/>
                </a:cubicBezTo>
                <a:cubicBezTo>
                  <a:pt x="236" y="515"/>
                  <a:pt x="236" y="515"/>
                  <a:pt x="236" y="515"/>
                </a:cubicBezTo>
                <a:cubicBezTo>
                  <a:pt x="236" y="560"/>
                  <a:pt x="265" y="560"/>
                  <a:pt x="280" y="545"/>
                </a:cubicBezTo>
                <a:cubicBezTo>
                  <a:pt x="618" y="309"/>
                  <a:pt x="618" y="309"/>
                  <a:pt x="618" y="309"/>
                </a:cubicBezTo>
                <a:cubicBezTo>
                  <a:pt x="633" y="294"/>
                  <a:pt x="633" y="265"/>
                  <a:pt x="618" y="250"/>
                </a:cubicBezTo>
                <a:close/>
                <a:moveTo>
                  <a:pt x="265" y="501"/>
                </a:moveTo>
                <a:lnTo>
                  <a:pt x="265" y="501"/>
                </a:lnTo>
                <a:cubicBezTo>
                  <a:pt x="265" y="486"/>
                  <a:pt x="265" y="339"/>
                  <a:pt x="265" y="339"/>
                </a:cubicBezTo>
                <a:cubicBezTo>
                  <a:pt x="29" y="501"/>
                  <a:pt x="29" y="501"/>
                  <a:pt x="29" y="501"/>
                </a:cubicBezTo>
                <a:cubicBezTo>
                  <a:pt x="29" y="486"/>
                  <a:pt x="29" y="88"/>
                  <a:pt x="29" y="59"/>
                </a:cubicBezTo>
                <a:cubicBezTo>
                  <a:pt x="265" y="221"/>
                  <a:pt x="265" y="221"/>
                  <a:pt x="265" y="221"/>
                </a:cubicBezTo>
                <a:cubicBezTo>
                  <a:pt x="265" y="221"/>
                  <a:pt x="265" y="88"/>
                  <a:pt x="265" y="59"/>
                </a:cubicBezTo>
                <a:cubicBezTo>
                  <a:pt x="589" y="280"/>
                  <a:pt x="589" y="280"/>
                  <a:pt x="589" y="280"/>
                </a:cubicBezTo>
                <a:lnTo>
                  <a:pt x="265" y="501"/>
                </a:lnTo>
                <a:close/>
              </a:path>
            </a:pathLst>
          </a:custGeom>
          <a:solidFill>
            <a:schemeClr val="tx1">
              <a:lumMod val="75000"/>
              <a:lumOff val="25000"/>
            </a:schemeClr>
          </a:solidFill>
          <a:ln>
            <a:noFill/>
          </a:ln>
          <a:effectLst/>
          <a:extLst/>
        </p:spPr>
        <p:txBody>
          <a:bodyPr wrap="none" anchor="ctr"/>
          <a:lstStyle/>
          <a:p>
            <a:endParaRPr lang="en-US" sz="2700"/>
          </a:p>
        </p:txBody>
      </p:sp>
      <p:sp>
        <p:nvSpPr>
          <p:cNvPr id="125" name="Freeform 124"/>
          <p:cNvSpPr>
            <a:spLocks noChangeArrowheads="1"/>
          </p:cNvSpPr>
          <p:nvPr/>
        </p:nvSpPr>
        <p:spPr bwMode="auto">
          <a:xfrm>
            <a:off x="5208152" y="3016693"/>
            <a:ext cx="257545" cy="262731"/>
          </a:xfrm>
          <a:custGeom>
            <a:avLst/>
            <a:gdLst>
              <a:gd name="T0" fmla="*/ 186047 w 545"/>
              <a:gd name="T1" fmla="*/ 0 h 561"/>
              <a:gd name="T2" fmla="*/ 186047 w 545"/>
              <a:gd name="T3" fmla="*/ 0 h 561"/>
              <a:gd name="T4" fmla="*/ 15895 w 545"/>
              <a:gd name="T5" fmla="*/ 0 h 561"/>
              <a:gd name="T6" fmla="*/ 0 w 545"/>
              <a:gd name="T7" fmla="*/ 15750 h 561"/>
              <a:gd name="T8" fmla="*/ 0 w 545"/>
              <a:gd name="T9" fmla="*/ 184342 h 561"/>
              <a:gd name="T10" fmla="*/ 15895 w 545"/>
              <a:gd name="T11" fmla="*/ 200449 h 561"/>
              <a:gd name="T12" fmla="*/ 186047 w 545"/>
              <a:gd name="T13" fmla="*/ 200449 h 561"/>
              <a:gd name="T14" fmla="*/ 196524 w 545"/>
              <a:gd name="T15" fmla="*/ 184342 h 561"/>
              <a:gd name="T16" fmla="*/ 196524 w 545"/>
              <a:gd name="T17" fmla="*/ 15750 h 561"/>
              <a:gd name="T18" fmla="*/ 186047 w 545"/>
              <a:gd name="T19" fmla="*/ 0 h 561"/>
              <a:gd name="T20" fmla="*/ 186047 w 545"/>
              <a:gd name="T21" fmla="*/ 179330 h 561"/>
              <a:gd name="T22" fmla="*/ 186047 w 545"/>
              <a:gd name="T23" fmla="*/ 179330 h 561"/>
              <a:gd name="T24" fmla="*/ 175210 w 545"/>
              <a:gd name="T25" fmla="*/ 184342 h 561"/>
              <a:gd name="T26" fmla="*/ 20953 w 545"/>
              <a:gd name="T27" fmla="*/ 184342 h 561"/>
              <a:gd name="T28" fmla="*/ 15895 w 545"/>
              <a:gd name="T29" fmla="*/ 179330 h 561"/>
              <a:gd name="T30" fmla="*/ 15895 w 545"/>
              <a:gd name="T31" fmla="*/ 21119 h 561"/>
              <a:gd name="T32" fmla="*/ 20953 w 545"/>
              <a:gd name="T33" fmla="*/ 15750 h 561"/>
              <a:gd name="T34" fmla="*/ 175210 w 545"/>
              <a:gd name="T35" fmla="*/ 15750 h 561"/>
              <a:gd name="T36" fmla="*/ 186047 w 545"/>
              <a:gd name="T37" fmla="*/ 21119 h 561"/>
              <a:gd name="T38" fmla="*/ 186047 w 545"/>
              <a:gd name="T39" fmla="*/ 179330 h 5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45" h="561">
                <a:moveTo>
                  <a:pt x="515" y="0"/>
                </a:moveTo>
                <a:lnTo>
                  <a:pt x="515" y="0"/>
                </a:lnTo>
                <a:cubicBezTo>
                  <a:pt x="44" y="0"/>
                  <a:pt x="44" y="0"/>
                  <a:pt x="44" y="0"/>
                </a:cubicBezTo>
                <a:cubicBezTo>
                  <a:pt x="14" y="0"/>
                  <a:pt x="0" y="30"/>
                  <a:pt x="0" y="44"/>
                </a:cubicBezTo>
                <a:cubicBezTo>
                  <a:pt x="0" y="515"/>
                  <a:pt x="0" y="515"/>
                  <a:pt x="0" y="515"/>
                </a:cubicBezTo>
                <a:cubicBezTo>
                  <a:pt x="0" y="530"/>
                  <a:pt x="14" y="560"/>
                  <a:pt x="44" y="560"/>
                </a:cubicBezTo>
                <a:cubicBezTo>
                  <a:pt x="515" y="560"/>
                  <a:pt x="515" y="560"/>
                  <a:pt x="515" y="560"/>
                </a:cubicBezTo>
                <a:cubicBezTo>
                  <a:pt x="530" y="560"/>
                  <a:pt x="544" y="530"/>
                  <a:pt x="544" y="515"/>
                </a:cubicBezTo>
                <a:cubicBezTo>
                  <a:pt x="544" y="44"/>
                  <a:pt x="544" y="44"/>
                  <a:pt x="544" y="44"/>
                </a:cubicBezTo>
                <a:cubicBezTo>
                  <a:pt x="544" y="30"/>
                  <a:pt x="530" y="0"/>
                  <a:pt x="515" y="0"/>
                </a:cubicBezTo>
                <a:close/>
                <a:moveTo>
                  <a:pt x="515" y="501"/>
                </a:moveTo>
                <a:lnTo>
                  <a:pt x="515" y="501"/>
                </a:lnTo>
                <a:cubicBezTo>
                  <a:pt x="515" y="501"/>
                  <a:pt x="500" y="515"/>
                  <a:pt x="485" y="515"/>
                </a:cubicBezTo>
                <a:cubicBezTo>
                  <a:pt x="58" y="515"/>
                  <a:pt x="58" y="515"/>
                  <a:pt x="58" y="515"/>
                </a:cubicBezTo>
                <a:cubicBezTo>
                  <a:pt x="44" y="515"/>
                  <a:pt x="44" y="501"/>
                  <a:pt x="44" y="501"/>
                </a:cubicBezTo>
                <a:cubicBezTo>
                  <a:pt x="44" y="59"/>
                  <a:pt x="44" y="59"/>
                  <a:pt x="44" y="59"/>
                </a:cubicBezTo>
                <a:cubicBezTo>
                  <a:pt x="44" y="59"/>
                  <a:pt x="44" y="44"/>
                  <a:pt x="58" y="44"/>
                </a:cubicBezTo>
                <a:cubicBezTo>
                  <a:pt x="485" y="44"/>
                  <a:pt x="485" y="44"/>
                  <a:pt x="485" y="44"/>
                </a:cubicBezTo>
                <a:cubicBezTo>
                  <a:pt x="500" y="44"/>
                  <a:pt x="515" y="59"/>
                  <a:pt x="515" y="59"/>
                </a:cubicBezTo>
                <a:lnTo>
                  <a:pt x="515" y="501"/>
                </a:lnTo>
                <a:close/>
              </a:path>
            </a:pathLst>
          </a:custGeom>
          <a:solidFill>
            <a:schemeClr val="tx1">
              <a:lumMod val="75000"/>
              <a:lumOff val="25000"/>
            </a:schemeClr>
          </a:solidFill>
          <a:ln>
            <a:noFill/>
          </a:ln>
          <a:effectLst/>
          <a:extLst/>
        </p:spPr>
        <p:txBody>
          <a:bodyPr wrap="none" anchor="ctr"/>
          <a:lstStyle/>
          <a:p>
            <a:endParaRPr lang="en-US" sz="2700"/>
          </a:p>
        </p:txBody>
      </p:sp>
      <p:sp>
        <p:nvSpPr>
          <p:cNvPr id="126" name="Freeform 125"/>
          <p:cNvSpPr>
            <a:spLocks noChangeArrowheads="1"/>
          </p:cNvSpPr>
          <p:nvPr/>
        </p:nvSpPr>
        <p:spPr bwMode="auto">
          <a:xfrm>
            <a:off x="4763931" y="3016693"/>
            <a:ext cx="186677" cy="262731"/>
          </a:xfrm>
          <a:custGeom>
            <a:avLst/>
            <a:gdLst>
              <a:gd name="T0" fmla="*/ 126613 w 399"/>
              <a:gd name="T1" fmla="*/ 0 h 561"/>
              <a:gd name="T2" fmla="*/ 126613 w 399"/>
              <a:gd name="T3" fmla="*/ 0 h 561"/>
              <a:gd name="T4" fmla="*/ 100146 w 399"/>
              <a:gd name="T5" fmla="*/ 0 h 561"/>
              <a:gd name="T6" fmla="*/ 84409 w 399"/>
              <a:gd name="T7" fmla="*/ 15750 h 561"/>
              <a:gd name="T8" fmla="*/ 84409 w 399"/>
              <a:gd name="T9" fmla="*/ 184342 h 561"/>
              <a:gd name="T10" fmla="*/ 100146 w 399"/>
              <a:gd name="T11" fmla="*/ 200449 h 561"/>
              <a:gd name="T12" fmla="*/ 126613 w 399"/>
              <a:gd name="T13" fmla="*/ 200449 h 561"/>
              <a:gd name="T14" fmla="*/ 142350 w 399"/>
              <a:gd name="T15" fmla="*/ 184342 h 561"/>
              <a:gd name="T16" fmla="*/ 142350 w 399"/>
              <a:gd name="T17" fmla="*/ 15750 h 561"/>
              <a:gd name="T18" fmla="*/ 126613 w 399"/>
              <a:gd name="T19" fmla="*/ 0 h 561"/>
              <a:gd name="T20" fmla="*/ 126613 w 399"/>
              <a:gd name="T21" fmla="*/ 179330 h 561"/>
              <a:gd name="T22" fmla="*/ 126613 w 399"/>
              <a:gd name="T23" fmla="*/ 179330 h 561"/>
              <a:gd name="T24" fmla="*/ 121248 w 399"/>
              <a:gd name="T25" fmla="*/ 184342 h 561"/>
              <a:gd name="T26" fmla="*/ 105511 w 399"/>
              <a:gd name="T27" fmla="*/ 184342 h 561"/>
              <a:gd name="T28" fmla="*/ 100146 w 399"/>
              <a:gd name="T29" fmla="*/ 179330 h 561"/>
              <a:gd name="T30" fmla="*/ 100146 w 399"/>
              <a:gd name="T31" fmla="*/ 21119 h 561"/>
              <a:gd name="T32" fmla="*/ 105511 w 399"/>
              <a:gd name="T33" fmla="*/ 15750 h 561"/>
              <a:gd name="T34" fmla="*/ 121248 w 399"/>
              <a:gd name="T35" fmla="*/ 15750 h 561"/>
              <a:gd name="T36" fmla="*/ 126613 w 399"/>
              <a:gd name="T37" fmla="*/ 21119 h 561"/>
              <a:gd name="T38" fmla="*/ 126613 w 399"/>
              <a:gd name="T39" fmla="*/ 179330 h 561"/>
              <a:gd name="T40" fmla="*/ 42204 w 399"/>
              <a:gd name="T41" fmla="*/ 0 h 561"/>
              <a:gd name="T42" fmla="*/ 42204 w 399"/>
              <a:gd name="T43" fmla="*/ 0 h 561"/>
              <a:gd name="T44" fmla="*/ 16095 w 399"/>
              <a:gd name="T45" fmla="*/ 0 h 561"/>
              <a:gd name="T46" fmla="*/ 0 w 399"/>
              <a:gd name="T47" fmla="*/ 15750 h 561"/>
              <a:gd name="T48" fmla="*/ 0 w 399"/>
              <a:gd name="T49" fmla="*/ 184342 h 561"/>
              <a:gd name="T50" fmla="*/ 16095 w 399"/>
              <a:gd name="T51" fmla="*/ 200449 h 561"/>
              <a:gd name="T52" fmla="*/ 42204 w 399"/>
              <a:gd name="T53" fmla="*/ 200449 h 561"/>
              <a:gd name="T54" fmla="*/ 57942 w 399"/>
              <a:gd name="T55" fmla="*/ 184342 h 561"/>
              <a:gd name="T56" fmla="*/ 57942 w 399"/>
              <a:gd name="T57" fmla="*/ 15750 h 561"/>
              <a:gd name="T58" fmla="*/ 42204 w 399"/>
              <a:gd name="T59" fmla="*/ 0 h 561"/>
              <a:gd name="T60" fmla="*/ 42204 w 399"/>
              <a:gd name="T61" fmla="*/ 179330 h 561"/>
              <a:gd name="T62" fmla="*/ 42204 w 399"/>
              <a:gd name="T63" fmla="*/ 179330 h 561"/>
              <a:gd name="T64" fmla="*/ 37197 w 399"/>
              <a:gd name="T65" fmla="*/ 184342 h 561"/>
              <a:gd name="T66" fmla="*/ 21102 w 399"/>
              <a:gd name="T67" fmla="*/ 184342 h 561"/>
              <a:gd name="T68" fmla="*/ 16095 w 399"/>
              <a:gd name="T69" fmla="*/ 179330 h 561"/>
              <a:gd name="T70" fmla="*/ 16095 w 399"/>
              <a:gd name="T71" fmla="*/ 21119 h 561"/>
              <a:gd name="T72" fmla="*/ 21102 w 399"/>
              <a:gd name="T73" fmla="*/ 15750 h 561"/>
              <a:gd name="T74" fmla="*/ 37197 w 399"/>
              <a:gd name="T75" fmla="*/ 15750 h 561"/>
              <a:gd name="T76" fmla="*/ 42204 w 399"/>
              <a:gd name="T77" fmla="*/ 21119 h 561"/>
              <a:gd name="T78" fmla="*/ 42204 w 399"/>
              <a:gd name="T79" fmla="*/ 179330 h 5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99" h="561">
                <a:moveTo>
                  <a:pt x="354" y="0"/>
                </a:moveTo>
                <a:lnTo>
                  <a:pt x="354" y="0"/>
                </a:lnTo>
                <a:cubicBezTo>
                  <a:pt x="280" y="0"/>
                  <a:pt x="280" y="0"/>
                  <a:pt x="280" y="0"/>
                </a:cubicBezTo>
                <a:cubicBezTo>
                  <a:pt x="251" y="0"/>
                  <a:pt x="236" y="30"/>
                  <a:pt x="236" y="44"/>
                </a:cubicBezTo>
                <a:cubicBezTo>
                  <a:pt x="236" y="515"/>
                  <a:pt x="236" y="515"/>
                  <a:pt x="236" y="515"/>
                </a:cubicBezTo>
                <a:cubicBezTo>
                  <a:pt x="236" y="530"/>
                  <a:pt x="251" y="560"/>
                  <a:pt x="280" y="560"/>
                </a:cubicBezTo>
                <a:cubicBezTo>
                  <a:pt x="354" y="560"/>
                  <a:pt x="354" y="560"/>
                  <a:pt x="354" y="560"/>
                </a:cubicBezTo>
                <a:cubicBezTo>
                  <a:pt x="368" y="560"/>
                  <a:pt x="398" y="530"/>
                  <a:pt x="398" y="515"/>
                </a:cubicBezTo>
                <a:cubicBezTo>
                  <a:pt x="398" y="44"/>
                  <a:pt x="398" y="44"/>
                  <a:pt x="398" y="44"/>
                </a:cubicBezTo>
                <a:cubicBezTo>
                  <a:pt x="398" y="30"/>
                  <a:pt x="368" y="0"/>
                  <a:pt x="354" y="0"/>
                </a:cubicBezTo>
                <a:close/>
                <a:moveTo>
                  <a:pt x="354" y="501"/>
                </a:moveTo>
                <a:lnTo>
                  <a:pt x="354" y="501"/>
                </a:lnTo>
                <a:lnTo>
                  <a:pt x="339" y="515"/>
                </a:lnTo>
                <a:cubicBezTo>
                  <a:pt x="295" y="515"/>
                  <a:pt x="295" y="515"/>
                  <a:pt x="295" y="515"/>
                </a:cubicBezTo>
                <a:cubicBezTo>
                  <a:pt x="280" y="515"/>
                  <a:pt x="280" y="501"/>
                  <a:pt x="280" y="501"/>
                </a:cubicBezTo>
                <a:cubicBezTo>
                  <a:pt x="280" y="59"/>
                  <a:pt x="280" y="59"/>
                  <a:pt x="280" y="59"/>
                </a:cubicBezTo>
                <a:cubicBezTo>
                  <a:pt x="280" y="59"/>
                  <a:pt x="280" y="44"/>
                  <a:pt x="295" y="44"/>
                </a:cubicBezTo>
                <a:cubicBezTo>
                  <a:pt x="339" y="44"/>
                  <a:pt x="339" y="44"/>
                  <a:pt x="339" y="44"/>
                </a:cubicBezTo>
                <a:lnTo>
                  <a:pt x="354" y="59"/>
                </a:lnTo>
                <a:lnTo>
                  <a:pt x="354" y="501"/>
                </a:lnTo>
                <a:close/>
                <a:moveTo>
                  <a:pt x="118" y="0"/>
                </a:moveTo>
                <a:lnTo>
                  <a:pt x="118" y="0"/>
                </a:lnTo>
                <a:cubicBezTo>
                  <a:pt x="45" y="0"/>
                  <a:pt x="45" y="0"/>
                  <a:pt x="45" y="0"/>
                </a:cubicBezTo>
                <a:cubicBezTo>
                  <a:pt x="15" y="0"/>
                  <a:pt x="0" y="30"/>
                  <a:pt x="0" y="44"/>
                </a:cubicBezTo>
                <a:cubicBezTo>
                  <a:pt x="0" y="515"/>
                  <a:pt x="0" y="515"/>
                  <a:pt x="0" y="515"/>
                </a:cubicBezTo>
                <a:cubicBezTo>
                  <a:pt x="0" y="530"/>
                  <a:pt x="15" y="560"/>
                  <a:pt x="45" y="560"/>
                </a:cubicBezTo>
                <a:cubicBezTo>
                  <a:pt x="118" y="560"/>
                  <a:pt x="118" y="560"/>
                  <a:pt x="118" y="560"/>
                </a:cubicBezTo>
                <a:cubicBezTo>
                  <a:pt x="133" y="560"/>
                  <a:pt x="162" y="530"/>
                  <a:pt x="162" y="515"/>
                </a:cubicBezTo>
                <a:cubicBezTo>
                  <a:pt x="162" y="44"/>
                  <a:pt x="162" y="44"/>
                  <a:pt x="162" y="44"/>
                </a:cubicBezTo>
                <a:cubicBezTo>
                  <a:pt x="162" y="30"/>
                  <a:pt x="133" y="0"/>
                  <a:pt x="118" y="0"/>
                </a:cubicBezTo>
                <a:close/>
                <a:moveTo>
                  <a:pt x="118" y="501"/>
                </a:moveTo>
                <a:lnTo>
                  <a:pt x="118" y="501"/>
                </a:lnTo>
                <a:lnTo>
                  <a:pt x="104" y="515"/>
                </a:lnTo>
                <a:cubicBezTo>
                  <a:pt x="59" y="515"/>
                  <a:pt x="59" y="515"/>
                  <a:pt x="59" y="515"/>
                </a:cubicBezTo>
                <a:cubicBezTo>
                  <a:pt x="45" y="515"/>
                  <a:pt x="45" y="501"/>
                  <a:pt x="45" y="501"/>
                </a:cubicBezTo>
                <a:cubicBezTo>
                  <a:pt x="45" y="59"/>
                  <a:pt x="45" y="59"/>
                  <a:pt x="45" y="59"/>
                </a:cubicBezTo>
                <a:cubicBezTo>
                  <a:pt x="45" y="59"/>
                  <a:pt x="45" y="44"/>
                  <a:pt x="59" y="44"/>
                </a:cubicBezTo>
                <a:cubicBezTo>
                  <a:pt x="104" y="44"/>
                  <a:pt x="104" y="44"/>
                  <a:pt x="104" y="44"/>
                </a:cubicBezTo>
                <a:lnTo>
                  <a:pt x="118" y="59"/>
                </a:lnTo>
                <a:lnTo>
                  <a:pt x="118" y="501"/>
                </a:lnTo>
                <a:close/>
              </a:path>
            </a:pathLst>
          </a:custGeom>
          <a:solidFill>
            <a:schemeClr val="tx1">
              <a:lumMod val="75000"/>
              <a:lumOff val="25000"/>
            </a:schemeClr>
          </a:solidFill>
          <a:ln>
            <a:noFill/>
          </a:ln>
          <a:effectLst/>
          <a:extLst/>
        </p:spPr>
        <p:txBody>
          <a:bodyPr wrap="none" anchor="ctr"/>
          <a:lstStyle/>
          <a:p>
            <a:endParaRPr lang="en-US" sz="2700"/>
          </a:p>
        </p:txBody>
      </p:sp>
      <p:sp>
        <p:nvSpPr>
          <p:cNvPr id="127" name="Freeform 126"/>
          <p:cNvSpPr>
            <a:spLocks noChangeArrowheads="1"/>
          </p:cNvSpPr>
          <p:nvPr/>
        </p:nvSpPr>
        <p:spPr bwMode="auto">
          <a:xfrm>
            <a:off x="4271312" y="3016693"/>
            <a:ext cx="207419" cy="262731"/>
          </a:xfrm>
          <a:custGeom>
            <a:avLst/>
            <a:gdLst>
              <a:gd name="T0" fmla="*/ 152838 w 443"/>
              <a:gd name="T1" fmla="*/ 89486 h 561"/>
              <a:gd name="T2" fmla="*/ 152838 w 443"/>
              <a:gd name="T3" fmla="*/ 89486 h 561"/>
              <a:gd name="T4" fmla="*/ 21118 w 443"/>
              <a:gd name="T5" fmla="*/ 5369 h 561"/>
              <a:gd name="T6" fmla="*/ 0 w 443"/>
              <a:gd name="T7" fmla="*/ 15750 h 561"/>
              <a:gd name="T8" fmla="*/ 0 w 443"/>
              <a:gd name="T9" fmla="*/ 184342 h 561"/>
              <a:gd name="T10" fmla="*/ 21118 w 443"/>
              <a:gd name="T11" fmla="*/ 195080 h 561"/>
              <a:gd name="T12" fmla="*/ 152838 w 443"/>
              <a:gd name="T13" fmla="*/ 110605 h 561"/>
              <a:gd name="T14" fmla="*/ 152838 w 443"/>
              <a:gd name="T15" fmla="*/ 89486 h 561"/>
              <a:gd name="T16" fmla="*/ 15749 w 443"/>
              <a:gd name="T17" fmla="*/ 179330 h 561"/>
              <a:gd name="T18" fmla="*/ 15749 w 443"/>
              <a:gd name="T19" fmla="*/ 179330 h 561"/>
              <a:gd name="T20" fmla="*/ 15749 w 443"/>
              <a:gd name="T21" fmla="*/ 21119 h 561"/>
              <a:gd name="T22" fmla="*/ 142458 w 443"/>
              <a:gd name="T23" fmla="*/ 100225 h 561"/>
              <a:gd name="T24" fmla="*/ 15749 w 443"/>
              <a:gd name="T25" fmla="*/ 179330 h 5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3" h="561">
                <a:moveTo>
                  <a:pt x="427" y="250"/>
                </a:moveTo>
                <a:lnTo>
                  <a:pt x="427" y="250"/>
                </a:lnTo>
                <a:cubicBezTo>
                  <a:pt x="59" y="15"/>
                  <a:pt x="59" y="15"/>
                  <a:pt x="59" y="15"/>
                </a:cubicBezTo>
                <a:cubicBezTo>
                  <a:pt x="30" y="0"/>
                  <a:pt x="0" y="0"/>
                  <a:pt x="0" y="44"/>
                </a:cubicBezTo>
                <a:cubicBezTo>
                  <a:pt x="0" y="515"/>
                  <a:pt x="0" y="515"/>
                  <a:pt x="0" y="515"/>
                </a:cubicBezTo>
                <a:cubicBezTo>
                  <a:pt x="0" y="560"/>
                  <a:pt x="30" y="560"/>
                  <a:pt x="59" y="545"/>
                </a:cubicBezTo>
                <a:cubicBezTo>
                  <a:pt x="427" y="309"/>
                  <a:pt x="427" y="309"/>
                  <a:pt x="427" y="309"/>
                </a:cubicBezTo>
                <a:cubicBezTo>
                  <a:pt x="442" y="294"/>
                  <a:pt x="442" y="265"/>
                  <a:pt x="427" y="250"/>
                </a:cubicBezTo>
                <a:close/>
                <a:moveTo>
                  <a:pt x="44" y="501"/>
                </a:moveTo>
                <a:lnTo>
                  <a:pt x="44" y="501"/>
                </a:lnTo>
                <a:cubicBezTo>
                  <a:pt x="44" y="486"/>
                  <a:pt x="44" y="88"/>
                  <a:pt x="44" y="59"/>
                </a:cubicBezTo>
                <a:cubicBezTo>
                  <a:pt x="398" y="280"/>
                  <a:pt x="398" y="280"/>
                  <a:pt x="398" y="280"/>
                </a:cubicBezTo>
                <a:lnTo>
                  <a:pt x="44" y="501"/>
                </a:lnTo>
                <a:close/>
              </a:path>
            </a:pathLst>
          </a:custGeom>
          <a:solidFill>
            <a:schemeClr val="tx1">
              <a:lumMod val="75000"/>
              <a:lumOff val="25000"/>
            </a:schemeClr>
          </a:solidFill>
          <a:ln>
            <a:noFill/>
          </a:ln>
          <a:effectLst/>
          <a:extLst/>
        </p:spPr>
        <p:txBody>
          <a:bodyPr wrap="none" anchor="ctr"/>
          <a:lstStyle/>
          <a:p>
            <a:endParaRPr lang="en-US" sz="2700"/>
          </a:p>
        </p:txBody>
      </p:sp>
      <p:sp>
        <p:nvSpPr>
          <p:cNvPr id="128" name="Freeform 127"/>
          <p:cNvSpPr>
            <a:spLocks noChangeArrowheads="1"/>
          </p:cNvSpPr>
          <p:nvPr/>
        </p:nvSpPr>
        <p:spPr bwMode="auto">
          <a:xfrm>
            <a:off x="3759679" y="3016693"/>
            <a:ext cx="278287" cy="262731"/>
          </a:xfrm>
          <a:custGeom>
            <a:avLst/>
            <a:gdLst>
              <a:gd name="T0" fmla="*/ 180290 w 590"/>
              <a:gd name="T1" fmla="*/ 115974 h 561"/>
              <a:gd name="T2" fmla="*/ 180290 w 590"/>
              <a:gd name="T3" fmla="*/ 115974 h 561"/>
              <a:gd name="T4" fmla="*/ 180290 w 590"/>
              <a:gd name="T5" fmla="*/ 10738 h 561"/>
              <a:gd name="T6" fmla="*/ 175242 w 590"/>
              <a:gd name="T7" fmla="*/ 0 h 561"/>
              <a:gd name="T8" fmla="*/ 169833 w 590"/>
              <a:gd name="T9" fmla="*/ 10738 h 561"/>
              <a:gd name="T10" fmla="*/ 169833 w 590"/>
              <a:gd name="T11" fmla="*/ 115974 h 561"/>
              <a:gd name="T12" fmla="*/ 137741 w 590"/>
              <a:gd name="T13" fmla="*/ 147473 h 561"/>
              <a:gd name="T14" fmla="*/ 169833 w 590"/>
              <a:gd name="T15" fmla="*/ 184342 h 561"/>
              <a:gd name="T16" fmla="*/ 169833 w 590"/>
              <a:gd name="T17" fmla="*/ 189711 h 561"/>
              <a:gd name="T18" fmla="*/ 175242 w 590"/>
              <a:gd name="T19" fmla="*/ 200449 h 561"/>
              <a:gd name="T20" fmla="*/ 180290 w 590"/>
              <a:gd name="T21" fmla="*/ 189711 h 561"/>
              <a:gd name="T22" fmla="*/ 180290 w 590"/>
              <a:gd name="T23" fmla="*/ 184342 h 561"/>
              <a:gd name="T24" fmla="*/ 212381 w 590"/>
              <a:gd name="T25" fmla="*/ 147473 h 561"/>
              <a:gd name="T26" fmla="*/ 180290 w 590"/>
              <a:gd name="T27" fmla="*/ 115974 h 561"/>
              <a:gd name="T28" fmla="*/ 175242 w 590"/>
              <a:gd name="T29" fmla="*/ 168592 h 561"/>
              <a:gd name="T30" fmla="*/ 175242 w 590"/>
              <a:gd name="T31" fmla="*/ 168592 h 561"/>
              <a:gd name="T32" fmla="*/ 153968 w 590"/>
              <a:gd name="T33" fmla="*/ 147473 h 561"/>
              <a:gd name="T34" fmla="*/ 175242 w 590"/>
              <a:gd name="T35" fmla="*/ 126354 h 561"/>
              <a:gd name="T36" fmla="*/ 196516 w 590"/>
              <a:gd name="T37" fmla="*/ 147473 h 561"/>
              <a:gd name="T38" fmla="*/ 175242 w 590"/>
              <a:gd name="T39" fmla="*/ 168592 h 561"/>
              <a:gd name="T40" fmla="*/ 111419 w 590"/>
              <a:gd name="T41" fmla="*/ 15750 h 561"/>
              <a:gd name="T42" fmla="*/ 111419 w 590"/>
              <a:gd name="T43" fmla="*/ 15750 h 561"/>
              <a:gd name="T44" fmla="*/ 111419 w 590"/>
              <a:gd name="T45" fmla="*/ 10738 h 561"/>
              <a:gd name="T46" fmla="*/ 106010 w 590"/>
              <a:gd name="T47" fmla="*/ 0 h 561"/>
              <a:gd name="T48" fmla="*/ 95554 w 590"/>
              <a:gd name="T49" fmla="*/ 10738 h 561"/>
              <a:gd name="T50" fmla="*/ 95554 w 590"/>
              <a:gd name="T51" fmla="*/ 15750 h 561"/>
              <a:gd name="T52" fmla="*/ 68871 w 590"/>
              <a:gd name="T53" fmla="*/ 52618 h 561"/>
              <a:gd name="T54" fmla="*/ 95554 w 590"/>
              <a:gd name="T55" fmla="*/ 84117 h 561"/>
              <a:gd name="T56" fmla="*/ 95554 w 590"/>
              <a:gd name="T57" fmla="*/ 189711 h 561"/>
              <a:gd name="T58" fmla="*/ 106010 w 590"/>
              <a:gd name="T59" fmla="*/ 200449 h 561"/>
              <a:gd name="T60" fmla="*/ 111419 w 590"/>
              <a:gd name="T61" fmla="*/ 189711 h 561"/>
              <a:gd name="T62" fmla="*/ 111419 w 590"/>
              <a:gd name="T63" fmla="*/ 84117 h 561"/>
              <a:gd name="T64" fmla="*/ 137741 w 590"/>
              <a:gd name="T65" fmla="*/ 52618 h 561"/>
              <a:gd name="T66" fmla="*/ 111419 w 590"/>
              <a:gd name="T67" fmla="*/ 15750 h 561"/>
              <a:gd name="T68" fmla="*/ 106010 w 590"/>
              <a:gd name="T69" fmla="*/ 73737 h 561"/>
              <a:gd name="T70" fmla="*/ 106010 w 590"/>
              <a:gd name="T71" fmla="*/ 73737 h 561"/>
              <a:gd name="T72" fmla="*/ 84736 w 590"/>
              <a:gd name="T73" fmla="*/ 52618 h 561"/>
              <a:gd name="T74" fmla="*/ 106010 w 590"/>
              <a:gd name="T75" fmla="*/ 31499 h 561"/>
              <a:gd name="T76" fmla="*/ 127285 w 590"/>
              <a:gd name="T77" fmla="*/ 52618 h 561"/>
              <a:gd name="T78" fmla="*/ 106010 w 590"/>
              <a:gd name="T79" fmla="*/ 73737 h 561"/>
              <a:gd name="T80" fmla="*/ 42548 w 590"/>
              <a:gd name="T81" fmla="*/ 84117 h 561"/>
              <a:gd name="T82" fmla="*/ 42548 w 590"/>
              <a:gd name="T83" fmla="*/ 84117 h 561"/>
              <a:gd name="T84" fmla="*/ 42548 w 590"/>
              <a:gd name="T85" fmla="*/ 10738 h 561"/>
              <a:gd name="T86" fmla="*/ 31731 w 590"/>
              <a:gd name="T87" fmla="*/ 0 h 561"/>
              <a:gd name="T88" fmla="*/ 26322 w 590"/>
              <a:gd name="T89" fmla="*/ 10738 h 561"/>
              <a:gd name="T90" fmla="*/ 26322 w 590"/>
              <a:gd name="T91" fmla="*/ 84117 h 561"/>
              <a:gd name="T92" fmla="*/ 0 w 590"/>
              <a:gd name="T93" fmla="*/ 121343 h 561"/>
              <a:gd name="T94" fmla="*/ 26322 w 590"/>
              <a:gd name="T95" fmla="*/ 158212 h 561"/>
              <a:gd name="T96" fmla="*/ 26322 w 590"/>
              <a:gd name="T97" fmla="*/ 189711 h 561"/>
              <a:gd name="T98" fmla="*/ 31731 w 590"/>
              <a:gd name="T99" fmla="*/ 200449 h 561"/>
              <a:gd name="T100" fmla="*/ 42548 w 590"/>
              <a:gd name="T101" fmla="*/ 189711 h 561"/>
              <a:gd name="T102" fmla="*/ 42548 w 590"/>
              <a:gd name="T103" fmla="*/ 158212 h 561"/>
              <a:gd name="T104" fmla="*/ 68871 w 590"/>
              <a:gd name="T105" fmla="*/ 121343 h 561"/>
              <a:gd name="T106" fmla="*/ 42548 w 590"/>
              <a:gd name="T107" fmla="*/ 84117 h 561"/>
              <a:gd name="T108" fmla="*/ 31731 w 590"/>
              <a:gd name="T109" fmla="*/ 142104 h 561"/>
              <a:gd name="T110" fmla="*/ 31731 w 590"/>
              <a:gd name="T111" fmla="*/ 142104 h 561"/>
              <a:gd name="T112" fmla="*/ 10457 w 590"/>
              <a:gd name="T113" fmla="*/ 121343 h 561"/>
              <a:gd name="T114" fmla="*/ 31731 w 590"/>
              <a:gd name="T115" fmla="*/ 100225 h 561"/>
              <a:gd name="T116" fmla="*/ 53005 w 590"/>
              <a:gd name="T117" fmla="*/ 121343 h 561"/>
              <a:gd name="T118" fmla="*/ 31731 w 590"/>
              <a:gd name="T119" fmla="*/ 142104 h 56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90" h="561">
                <a:moveTo>
                  <a:pt x="500" y="324"/>
                </a:moveTo>
                <a:lnTo>
                  <a:pt x="500" y="324"/>
                </a:lnTo>
                <a:cubicBezTo>
                  <a:pt x="500" y="30"/>
                  <a:pt x="500" y="30"/>
                  <a:pt x="500" y="30"/>
                </a:cubicBezTo>
                <a:cubicBezTo>
                  <a:pt x="500" y="15"/>
                  <a:pt x="500" y="0"/>
                  <a:pt x="486" y="0"/>
                </a:cubicBezTo>
                <a:cubicBezTo>
                  <a:pt x="471" y="0"/>
                  <a:pt x="471" y="15"/>
                  <a:pt x="471" y="30"/>
                </a:cubicBezTo>
                <a:cubicBezTo>
                  <a:pt x="471" y="324"/>
                  <a:pt x="471" y="324"/>
                  <a:pt x="471" y="324"/>
                </a:cubicBezTo>
                <a:cubicBezTo>
                  <a:pt x="427" y="324"/>
                  <a:pt x="382" y="368"/>
                  <a:pt x="382" y="412"/>
                </a:cubicBezTo>
                <a:cubicBezTo>
                  <a:pt x="382" y="471"/>
                  <a:pt x="427" y="501"/>
                  <a:pt x="471" y="515"/>
                </a:cubicBezTo>
                <a:cubicBezTo>
                  <a:pt x="471" y="530"/>
                  <a:pt x="471" y="530"/>
                  <a:pt x="471" y="530"/>
                </a:cubicBezTo>
                <a:cubicBezTo>
                  <a:pt x="471" y="545"/>
                  <a:pt x="471" y="560"/>
                  <a:pt x="486" y="560"/>
                </a:cubicBezTo>
                <a:cubicBezTo>
                  <a:pt x="500" y="560"/>
                  <a:pt x="500" y="545"/>
                  <a:pt x="500" y="530"/>
                </a:cubicBezTo>
                <a:cubicBezTo>
                  <a:pt x="500" y="515"/>
                  <a:pt x="500" y="515"/>
                  <a:pt x="500" y="515"/>
                </a:cubicBezTo>
                <a:cubicBezTo>
                  <a:pt x="545" y="501"/>
                  <a:pt x="589" y="471"/>
                  <a:pt x="589" y="412"/>
                </a:cubicBezTo>
                <a:cubicBezTo>
                  <a:pt x="589" y="368"/>
                  <a:pt x="545" y="324"/>
                  <a:pt x="500" y="324"/>
                </a:cubicBezTo>
                <a:close/>
                <a:moveTo>
                  <a:pt x="486" y="471"/>
                </a:moveTo>
                <a:lnTo>
                  <a:pt x="486" y="471"/>
                </a:lnTo>
                <a:cubicBezTo>
                  <a:pt x="456" y="471"/>
                  <a:pt x="427" y="456"/>
                  <a:pt x="427" y="412"/>
                </a:cubicBezTo>
                <a:cubicBezTo>
                  <a:pt x="427" y="383"/>
                  <a:pt x="456" y="353"/>
                  <a:pt x="486" y="353"/>
                </a:cubicBezTo>
                <a:cubicBezTo>
                  <a:pt x="515" y="353"/>
                  <a:pt x="545" y="383"/>
                  <a:pt x="545" y="412"/>
                </a:cubicBezTo>
                <a:cubicBezTo>
                  <a:pt x="545" y="456"/>
                  <a:pt x="515" y="471"/>
                  <a:pt x="486" y="471"/>
                </a:cubicBezTo>
                <a:close/>
                <a:moveTo>
                  <a:pt x="309" y="44"/>
                </a:moveTo>
                <a:lnTo>
                  <a:pt x="309" y="44"/>
                </a:lnTo>
                <a:cubicBezTo>
                  <a:pt x="309" y="30"/>
                  <a:pt x="309" y="30"/>
                  <a:pt x="309" y="30"/>
                </a:cubicBezTo>
                <a:cubicBezTo>
                  <a:pt x="309" y="15"/>
                  <a:pt x="294" y="0"/>
                  <a:pt x="294" y="0"/>
                </a:cubicBezTo>
                <a:cubicBezTo>
                  <a:pt x="280" y="0"/>
                  <a:pt x="265" y="15"/>
                  <a:pt x="265" y="30"/>
                </a:cubicBezTo>
                <a:cubicBezTo>
                  <a:pt x="265" y="44"/>
                  <a:pt x="265" y="44"/>
                  <a:pt x="265" y="44"/>
                </a:cubicBezTo>
                <a:cubicBezTo>
                  <a:pt x="221" y="59"/>
                  <a:pt x="191" y="88"/>
                  <a:pt x="191" y="147"/>
                </a:cubicBezTo>
                <a:cubicBezTo>
                  <a:pt x="191" y="192"/>
                  <a:pt x="221" y="235"/>
                  <a:pt x="265" y="235"/>
                </a:cubicBezTo>
                <a:cubicBezTo>
                  <a:pt x="265" y="530"/>
                  <a:pt x="265" y="530"/>
                  <a:pt x="265" y="530"/>
                </a:cubicBezTo>
                <a:cubicBezTo>
                  <a:pt x="265" y="545"/>
                  <a:pt x="280" y="560"/>
                  <a:pt x="294" y="560"/>
                </a:cubicBezTo>
                <a:cubicBezTo>
                  <a:pt x="294" y="560"/>
                  <a:pt x="309" y="545"/>
                  <a:pt x="309" y="530"/>
                </a:cubicBezTo>
                <a:cubicBezTo>
                  <a:pt x="309" y="235"/>
                  <a:pt x="309" y="235"/>
                  <a:pt x="309" y="235"/>
                </a:cubicBezTo>
                <a:cubicBezTo>
                  <a:pt x="353" y="235"/>
                  <a:pt x="382" y="192"/>
                  <a:pt x="382" y="147"/>
                </a:cubicBezTo>
                <a:cubicBezTo>
                  <a:pt x="382" y="88"/>
                  <a:pt x="353" y="59"/>
                  <a:pt x="309" y="44"/>
                </a:cubicBezTo>
                <a:close/>
                <a:moveTo>
                  <a:pt x="294" y="206"/>
                </a:moveTo>
                <a:lnTo>
                  <a:pt x="294" y="206"/>
                </a:lnTo>
                <a:cubicBezTo>
                  <a:pt x="250" y="206"/>
                  <a:pt x="235" y="177"/>
                  <a:pt x="235" y="147"/>
                </a:cubicBezTo>
                <a:cubicBezTo>
                  <a:pt x="235" y="103"/>
                  <a:pt x="250" y="88"/>
                  <a:pt x="294" y="88"/>
                </a:cubicBezTo>
                <a:cubicBezTo>
                  <a:pt x="324" y="88"/>
                  <a:pt x="353" y="103"/>
                  <a:pt x="353" y="147"/>
                </a:cubicBezTo>
                <a:cubicBezTo>
                  <a:pt x="353" y="177"/>
                  <a:pt x="324" y="206"/>
                  <a:pt x="294" y="206"/>
                </a:cubicBezTo>
                <a:close/>
                <a:moveTo>
                  <a:pt x="118" y="235"/>
                </a:moveTo>
                <a:lnTo>
                  <a:pt x="118" y="235"/>
                </a:lnTo>
                <a:cubicBezTo>
                  <a:pt x="118" y="30"/>
                  <a:pt x="118" y="30"/>
                  <a:pt x="118" y="30"/>
                </a:cubicBezTo>
                <a:cubicBezTo>
                  <a:pt x="118" y="15"/>
                  <a:pt x="103" y="0"/>
                  <a:pt x="88" y="0"/>
                </a:cubicBezTo>
                <a:cubicBezTo>
                  <a:pt x="88" y="0"/>
                  <a:pt x="73" y="15"/>
                  <a:pt x="73" y="30"/>
                </a:cubicBezTo>
                <a:cubicBezTo>
                  <a:pt x="73" y="235"/>
                  <a:pt x="73" y="235"/>
                  <a:pt x="73" y="235"/>
                </a:cubicBezTo>
                <a:cubicBezTo>
                  <a:pt x="29" y="250"/>
                  <a:pt x="0" y="294"/>
                  <a:pt x="0" y="339"/>
                </a:cubicBezTo>
                <a:cubicBezTo>
                  <a:pt x="0" y="383"/>
                  <a:pt x="29" y="427"/>
                  <a:pt x="73" y="442"/>
                </a:cubicBezTo>
                <a:cubicBezTo>
                  <a:pt x="73" y="530"/>
                  <a:pt x="73" y="530"/>
                  <a:pt x="73" y="530"/>
                </a:cubicBezTo>
                <a:cubicBezTo>
                  <a:pt x="73" y="545"/>
                  <a:pt x="88" y="560"/>
                  <a:pt x="88" y="560"/>
                </a:cubicBezTo>
                <a:cubicBezTo>
                  <a:pt x="103" y="560"/>
                  <a:pt x="118" y="545"/>
                  <a:pt x="118" y="530"/>
                </a:cubicBezTo>
                <a:cubicBezTo>
                  <a:pt x="118" y="442"/>
                  <a:pt x="118" y="442"/>
                  <a:pt x="118" y="442"/>
                </a:cubicBezTo>
                <a:cubicBezTo>
                  <a:pt x="162" y="427"/>
                  <a:pt x="191" y="383"/>
                  <a:pt x="191" y="339"/>
                </a:cubicBezTo>
                <a:cubicBezTo>
                  <a:pt x="191" y="294"/>
                  <a:pt x="162" y="250"/>
                  <a:pt x="118" y="235"/>
                </a:cubicBezTo>
                <a:close/>
                <a:moveTo>
                  <a:pt x="88" y="397"/>
                </a:moveTo>
                <a:lnTo>
                  <a:pt x="88" y="397"/>
                </a:lnTo>
                <a:cubicBezTo>
                  <a:pt x="59" y="397"/>
                  <a:pt x="29" y="368"/>
                  <a:pt x="29" y="339"/>
                </a:cubicBezTo>
                <a:cubicBezTo>
                  <a:pt x="29" y="309"/>
                  <a:pt x="59" y="280"/>
                  <a:pt x="88" y="280"/>
                </a:cubicBezTo>
                <a:cubicBezTo>
                  <a:pt x="132" y="280"/>
                  <a:pt x="147" y="309"/>
                  <a:pt x="147" y="339"/>
                </a:cubicBezTo>
                <a:cubicBezTo>
                  <a:pt x="147" y="368"/>
                  <a:pt x="132" y="397"/>
                  <a:pt x="88" y="397"/>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29" name="Freeform 128"/>
          <p:cNvSpPr>
            <a:spLocks noChangeArrowheads="1"/>
          </p:cNvSpPr>
          <p:nvPr/>
        </p:nvSpPr>
        <p:spPr bwMode="auto">
          <a:xfrm>
            <a:off x="3272247" y="3037434"/>
            <a:ext cx="278287" cy="221247"/>
          </a:xfrm>
          <a:custGeom>
            <a:avLst/>
            <a:gdLst>
              <a:gd name="T0" fmla="*/ 180650 w 590"/>
              <a:gd name="T1" fmla="*/ 84551 h 472"/>
              <a:gd name="T2" fmla="*/ 180650 w 590"/>
              <a:gd name="T3" fmla="*/ 84551 h 472"/>
              <a:gd name="T4" fmla="*/ 212381 w 590"/>
              <a:gd name="T5" fmla="*/ 53023 h 472"/>
              <a:gd name="T6" fmla="*/ 212381 w 590"/>
              <a:gd name="T7" fmla="*/ 42275 h 472"/>
              <a:gd name="T8" fmla="*/ 201925 w 590"/>
              <a:gd name="T9" fmla="*/ 47649 h 472"/>
              <a:gd name="T10" fmla="*/ 169833 w 590"/>
              <a:gd name="T11" fmla="*/ 73803 h 472"/>
              <a:gd name="T12" fmla="*/ 143511 w 590"/>
              <a:gd name="T13" fmla="*/ 47649 h 472"/>
              <a:gd name="T14" fmla="*/ 133054 w 590"/>
              <a:gd name="T15" fmla="*/ 42275 h 472"/>
              <a:gd name="T16" fmla="*/ 133054 w 590"/>
              <a:gd name="T17" fmla="*/ 53023 h 472"/>
              <a:gd name="T18" fmla="*/ 159376 w 590"/>
              <a:gd name="T19" fmla="*/ 84551 h 472"/>
              <a:gd name="T20" fmla="*/ 133054 w 590"/>
              <a:gd name="T21" fmla="*/ 116078 h 472"/>
              <a:gd name="T22" fmla="*/ 133054 w 590"/>
              <a:gd name="T23" fmla="*/ 126467 h 472"/>
              <a:gd name="T24" fmla="*/ 143511 w 590"/>
              <a:gd name="T25" fmla="*/ 121452 h 472"/>
              <a:gd name="T26" fmla="*/ 169833 w 590"/>
              <a:gd name="T27" fmla="*/ 94940 h 472"/>
              <a:gd name="T28" fmla="*/ 201925 w 590"/>
              <a:gd name="T29" fmla="*/ 121452 h 472"/>
              <a:gd name="T30" fmla="*/ 212381 w 590"/>
              <a:gd name="T31" fmla="*/ 126467 h 472"/>
              <a:gd name="T32" fmla="*/ 212381 w 590"/>
              <a:gd name="T33" fmla="*/ 116078 h 472"/>
              <a:gd name="T34" fmla="*/ 180650 w 590"/>
              <a:gd name="T35" fmla="*/ 84551 h 472"/>
              <a:gd name="T36" fmla="*/ 100962 w 590"/>
              <a:gd name="T37" fmla="*/ 0 h 472"/>
              <a:gd name="T38" fmla="*/ 100962 w 590"/>
              <a:gd name="T39" fmla="*/ 0 h 472"/>
              <a:gd name="T40" fmla="*/ 37140 w 590"/>
              <a:gd name="T41" fmla="*/ 42275 h 472"/>
              <a:gd name="T42" fmla="*/ 15866 w 590"/>
              <a:gd name="T43" fmla="*/ 42275 h 472"/>
              <a:gd name="T44" fmla="*/ 0 w 590"/>
              <a:gd name="T45" fmla="*/ 58039 h 472"/>
              <a:gd name="T46" fmla="*/ 0 w 590"/>
              <a:gd name="T47" fmla="*/ 110704 h 472"/>
              <a:gd name="T48" fmla="*/ 15866 w 590"/>
              <a:gd name="T49" fmla="*/ 126467 h 472"/>
              <a:gd name="T50" fmla="*/ 37140 w 590"/>
              <a:gd name="T51" fmla="*/ 126467 h 472"/>
              <a:gd name="T52" fmla="*/ 100962 w 590"/>
              <a:gd name="T53" fmla="*/ 168743 h 472"/>
              <a:gd name="T54" fmla="*/ 116828 w 590"/>
              <a:gd name="T55" fmla="*/ 152979 h 472"/>
              <a:gd name="T56" fmla="*/ 116828 w 590"/>
              <a:gd name="T57" fmla="*/ 15764 h 472"/>
              <a:gd name="T58" fmla="*/ 100962 w 590"/>
              <a:gd name="T59" fmla="*/ 0 h 472"/>
              <a:gd name="T60" fmla="*/ 37140 w 590"/>
              <a:gd name="T61" fmla="*/ 105688 h 472"/>
              <a:gd name="T62" fmla="*/ 37140 w 590"/>
              <a:gd name="T63" fmla="*/ 105688 h 472"/>
              <a:gd name="T64" fmla="*/ 32092 w 590"/>
              <a:gd name="T65" fmla="*/ 110704 h 472"/>
              <a:gd name="T66" fmla="*/ 21274 w 590"/>
              <a:gd name="T67" fmla="*/ 110704 h 472"/>
              <a:gd name="T68" fmla="*/ 15866 w 590"/>
              <a:gd name="T69" fmla="*/ 105688 h 472"/>
              <a:gd name="T70" fmla="*/ 15866 w 590"/>
              <a:gd name="T71" fmla="*/ 63413 h 472"/>
              <a:gd name="T72" fmla="*/ 21274 w 590"/>
              <a:gd name="T73" fmla="*/ 58039 h 472"/>
              <a:gd name="T74" fmla="*/ 32092 w 590"/>
              <a:gd name="T75" fmla="*/ 58039 h 472"/>
              <a:gd name="T76" fmla="*/ 37140 w 590"/>
              <a:gd name="T77" fmla="*/ 63413 h 472"/>
              <a:gd name="T78" fmla="*/ 37140 w 590"/>
              <a:gd name="T79" fmla="*/ 105688 h 472"/>
              <a:gd name="T80" fmla="*/ 100962 w 590"/>
              <a:gd name="T81" fmla="*/ 152979 h 472"/>
              <a:gd name="T82" fmla="*/ 100962 w 590"/>
              <a:gd name="T83" fmla="*/ 152979 h 472"/>
              <a:gd name="T84" fmla="*/ 53366 w 590"/>
              <a:gd name="T85" fmla="*/ 121452 h 472"/>
              <a:gd name="T86" fmla="*/ 53366 w 590"/>
              <a:gd name="T87" fmla="*/ 42275 h 472"/>
              <a:gd name="T88" fmla="*/ 100962 w 590"/>
              <a:gd name="T89" fmla="*/ 15764 h 472"/>
              <a:gd name="T90" fmla="*/ 100962 w 590"/>
              <a:gd name="T91" fmla="*/ 152979 h 47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90" h="472">
                <a:moveTo>
                  <a:pt x="501" y="236"/>
                </a:moveTo>
                <a:lnTo>
                  <a:pt x="501" y="236"/>
                </a:lnTo>
                <a:cubicBezTo>
                  <a:pt x="589" y="148"/>
                  <a:pt x="589" y="148"/>
                  <a:pt x="589" y="148"/>
                </a:cubicBezTo>
                <a:cubicBezTo>
                  <a:pt x="589" y="148"/>
                  <a:pt x="589" y="133"/>
                  <a:pt x="589" y="118"/>
                </a:cubicBezTo>
                <a:cubicBezTo>
                  <a:pt x="574" y="118"/>
                  <a:pt x="560" y="118"/>
                  <a:pt x="560" y="133"/>
                </a:cubicBezTo>
                <a:cubicBezTo>
                  <a:pt x="471" y="206"/>
                  <a:pt x="471" y="206"/>
                  <a:pt x="471" y="206"/>
                </a:cubicBezTo>
                <a:cubicBezTo>
                  <a:pt x="398" y="133"/>
                  <a:pt x="398" y="133"/>
                  <a:pt x="398" y="133"/>
                </a:cubicBezTo>
                <a:cubicBezTo>
                  <a:pt x="383" y="118"/>
                  <a:pt x="369" y="118"/>
                  <a:pt x="369" y="118"/>
                </a:cubicBezTo>
                <a:cubicBezTo>
                  <a:pt x="354" y="133"/>
                  <a:pt x="354" y="148"/>
                  <a:pt x="369" y="148"/>
                </a:cubicBezTo>
                <a:cubicBezTo>
                  <a:pt x="442" y="236"/>
                  <a:pt x="442" y="236"/>
                  <a:pt x="442" y="236"/>
                </a:cubicBezTo>
                <a:cubicBezTo>
                  <a:pt x="369" y="324"/>
                  <a:pt x="369" y="324"/>
                  <a:pt x="369" y="324"/>
                </a:cubicBezTo>
                <a:cubicBezTo>
                  <a:pt x="354" y="324"/>
                  <a:pt x="354" y="339"/>
                  <a:pt x="369" y="353"/>
                </a:cubicBezTo>
                <a:cubicBezTo>
                  <a:pt x="369" y="353"/>
                  <a:pt x="383" y="353"/>
                  <a:pt x="398" y="339"/>
                </a:cubicBezTo>
                <a:cubicBezTo>
                  <a:pt x="471" y="265"/>
                  <a:pt x="471" y="265"/>
                  <a:pt x="471" y="265"/>
                </a:cubicBezTo>
                <a:cubicBezTo>
                  <a:pt x="560" y="339"/>
                  <a:pt x="560" y="339"/>
                  <a:pt x="560" y="339"/>
                </a:cubicBezTo>
                <a:cubicBezTo>
                  <a:pt x="560" y="353"/>
                  <a:pt x="574" y="353"/>
                  <a:pt x="589" y="353"/>
                </a:cubicBezTo>
                <a:cubicBezTo>
                  <a:pt x="589" y="339"/>
                  <a:pt x="589" y="324"/>
                  <a:pt x="589" y="324"/>
                </a:cubicBezTo>
                <a:lnTo>
                  <a:pt x="501" y="236"/>
                </a:lnTo>
                <a:close/>
                <a:moveTo>
                  <a:pt x="280" y="0"/>
                </a:moveTo>
                <a:lnTo>
                  <a:pt x="280" y="0"/>
                </a:lnTo>
                <a:cubicBezTo>
                  <a:pt x="103" y="118"/>
                  <a:pt x="103" y="118"/>
                  <a:pt x="103" y="118"/>
                </a:cubicBezTo>
                <a:cubicBezTo>
                  <a:pt x="44" y="118"/>
                  <a:pt x="44" y="118"/>
                  <a:pt x="44" y="118"/>
                </a:cubicBezTo>
                <a:cubicBezTo>
                  <a:pt x="30" y="118"/>
                  <a:pt x="0" y="133"/>
                  <a:pt x="0" y="162"/>
                </a:cubicBezTo>
                <a:cubicBezTo>
                  <a:pt x="0" y="309"/>
                  <a:pt x="0" y="309"/>
                  <a:pt x="0" y="309"/>
                </a:cubicBezTo>
                <a:cubicBezTo>
                  <a:pt x="0" y="339"/>
                  <a:pt x="30" y="353"/>
                  <a:pt x="44" y="353"/>
                </a:cubicBezTo>
                <a:cubicBezTo>
                  <a:pt x="103" y="353"/>
                  <a:pt x="103" y="353"/>
                  <a:pt x="103" y="353"/>
                </a:cubicBezTo>
                <a:cubicBezTo>
                  <a:pt x="280" y="471"/>
                  <a:pt x="280" y="471"/>
                  <a:pt x="280" y="471"/>
                </a:cubicBezTo>
                <a:cubicBezTo>
                  <a:pt x="295" y="471"/>
                  <a:pt x="324" y="457"/>
                  <a:pt x="324" y="427"/>
                </a:cubicBezTo>
                <a:cubicBezTo>
                  <a:pt x="324" y="44"/>
                  <a:pt x="324" y="44"/>
                  <a:pt x="324" y="44"/>
                </a:cubicBezTo>
                <a:cubicBezTo>
                  <a:pt x="324" y="15"/>
                  <a:pt x="295" y="0"/>
                  <a:pt x="280" y="0"/>
                </a:cubicBezTo>
                <a:close/>
                <a:moveTo>
                  <a:pt x="103" y="295"/>
                </a:moveTo>
                <a:lnTo>
                  <a:pt x="103" y="295"/>
                </a:lnTo>
                <a:cubicBezTo>
                  <a:pt x="103" y="309"/>
                  <a:pt x="89" y="309"/>
                  <a:pt x="89" y="309"/>
                </a:cubicBezTo>
                <a:cubicBezTo>
                  <a:pt x="59" y="309"/>
                  <a:pt x="59" y="309"/>
                  <a:pt x="59" y="309"/>
                </a:cubicBezTo>
                <a:cubicBezTo>
                  <a:pt x="59" y="309"/>
                  <a:pt x="44" y="309"/>
                  <a:pt x="44" y="295"/>
                </a:cubicBezTo>
                <a:cubicBezTo>
                  <a:pt x="44" y="177"/>
                  <a:pt x="44" y="177"/>
                  <a:pt x="44" y="177"/>
                </a:cubicBezTo>
                <a:cubicBezTo>
                  <a:pt x="44" y="162"/>
                  <a:pt x="59" y="162"/>
                  <a:pt x="59" y="162"/>
                </a:cubicBezTo>
                <a:cubicBezTo>
                  <a:pt x="89" y="162"/>
                  <a:pt x="89" y="162"/>
                  <a:pt x="89" y="162"/>
                </a:cubicBezTo>
                <a:cubicBezTo>
                  <a:pt x="89" y="162"/>
                  <a:pt x="103" y="162"/>
                  <a:pt x="103" y="177"/>
                </a:cubicBezTo>
                <a:lnTo>
                  <a:pt x="103" y="295"/>
                </a:lnTo>
                <a:close/>
                <a:moveTo>
                  <a:pt x="280" y="427"/>
                </a:moveTo>
                <a:lnTo>
                  <a:pt x="280" y="427"/>
                </a:lnTo>
                <a:cubicBezTo>
                  <a:pt x="148" y="339"/>
                  <a:pt x="148" y="339"/>
                  <a:pt x="148" y="339"/>
                </a:cubicBezTo>
                <a:cubicBezTo>
                  <a:pt x="148" y="118"/>
                  <a:pt x="148" y="118"/>
                  <a:pt x="148" y="118"/>
                </a:cubicBezTo>
                <a:cubicBezTo>
                  <a:pt x="280" y="44"/>
                  <a:pt x="280" y="44"/>
                  <a:pt x="280" y="44"/>
                </a:cubicBezTo>
                <a:lnTo>
                  <a:pt x="280" y="427"/>
                </a:lnTo>
                <a:close/>
              </a:path>
            </a:pathLst>
          </a:custGeom>
          <a:solidFill>
            <a:schemeClr val="tx1">
              <a:lumMod val="75000"/>
              <a:lumOff val="25000"/>
            </a:schemeClr>
          </a:solidFill>
          <a:ln>
            <a:noFill/>
          </a:ln>
          <a:effectLst/>
          <a:extLst/>
        </p:spPr>
        <p:txBody>
          <a:bodyPr wrap="none" anchor="ctr"/>
          <a:lstStyle/>
          <a:p>
            <a:endParaRPr lang="en-US" sz="2700"/>
          </a:p>
        </p:txBody>
      </p:sp>
      <p:sp>
        <p:nvSpPr>
          <p:cNvPr id="130" name="Freeform 129"/>
          <p:cNvSpPr>
            <a:spLocks noChangeArrowheads="1"/>
          </p:cNvSpPr>
          <p:nvPr/>
        </p:nvSpPr>
        <p:spPr bwMode="auto">
          <a:xfrm>
            <a:off x="2790001" y="3016693"/>
            <a:ext cx="283472" cy="262731"/>
          </a:xfrm>
          <a:custGeom>
            <a:avLst/>
            <a:gdLst>
              <a:gd name="T0" fmla="*/ 132032 w 604"/>
              <a:gd name="T1" fmla="*/ 0 h 561"/>
              <a:gd name="T2" fmla="*/ 132032 w 604"/>
              <a:gd name="T3" fmla="*/ 0 h 561"/>
              <a:gd name="T4" fmla="*/ 132032 w 604"/>
              <a:gd name="T5" fmla="*/ 15750 h 561"/>
              <a:gd name="T6" fmla="*/ 200560 w 604"/>
              <a:gd name="T7" fmla="*/ 100225 h 561"/>
              <a:gd name="T8" fmla="*/ 132032 w 604"/>
              <a:gd name="T9" fmla="*/ 184342 h 561"/>
              <a:gd name="T10" fmla="*/ 132032 w 604"/>
              <a:gd name="T11" fmla="*/ 200449 h 561"/>
              <a:gd name="T12" fmla="*/ 216346 w 604"/>
              <a:gd name="T13" fmla="*/ 100225 h 561"/>
              <a:gd name="T14" fmla="*/ 132032 w 604"/>
              <a:gd name="T15" fmla="*/ 0 h 561"/>
              <a:gd name="T16" fmla="*/ 174369 w 604"/>
              <a:gd name="T17" fmla="*/ 100225 h 561"/>
              <a:gd name="T18" fmla="*/ 174369 w 604"/>
              <a:gd name="T19" fmla="*/ 100225 h 561"/>
              <a:gd name="T20" fmla="*/ 132032 w 604"/>
              <a:gd name="T21" fmla="*/ 52618 h 561"/>
              <a:gd name="T22" fmla="*/ 132032 w 604"/>
              <a:gd name="T23" fmla="*/ 63356 h 561"/>
              <a:gd name="T24" fmla="*/ 158223 w 604"/>
              <a:gd name="T25" fmla="*/ 100225 h 561"/>
              <a:gd name="T26" fmla="*/ 132032 w 604"/>
              <a:gd name="T27" fmla="*/ 137093 h 561"/>
              <a:gd name="T28" fmla="*/ 132032 w 604"/>
              <a:gd name="T29" fmla="*/ 147473 h 561"/>
              <a:gd name="T30" fmla="*/ 174369 w 604"/>
              <a:gd name="T31" fmla="*/ 100225 h 561"/>
              <a:gd name="T32" fmla="*/ 95078 w 604"/>
              <a:gd name="T33" fmla="*/ 15750 h 561"/>
              <a:gd name="T34" fmla="*/ 95078 w 604"/>
              <a:gd name="T35" fmla="*/ 15750 h 561"/>
              <a:gd name="T36" fmla="*/ 31573 w 604"/>
              <a:gd name="T37" fmla="*/ 57987 h 561"/>
              <a:gd name="T38" fmla="*/ 10405 w 604"/>
              <a:gd name="T39" fmla="*/ 57987 h 561"/>
              <a:gd name="T40" fmla="*/ 0 w 604"/>
              <a:gd name="T41" fmla="*/ 73737 h 561"/>
              <a:gd name="T42" fmla="*/ 0 w 604"/>
              <a:gd name="T43" fmla="*/ 126354 h 561"/>
              <a:gd name="T44" fmla="*/ 10405 w 604"/>
              <a:gd name="T45" fmla="*/ 142104 h 561"/>
              <a:gd name="T46" fmla="*/ 31573 w 604"/>
              <a:gd name="T47" fmla="*/ 142104 h 561"/>
              <a:gd name="T48" fmla="*/ 95078 w 604"/>
              <a:gd name="T49" fmla="*/ 184342 h 561"/>
              <a:gd name="T50" fmla="*/ 110864 w 604"/>
              <a:gd name="T51" fmla="*/ 168592 h 561"/>
              <a:gd name="T52" fmla="*/ 110864 w 604"/>
              <a:gd name="T53" fmla="*/ 31499 h 561"/>
              <a:gd name="T54" fmla="*/ 95078 w 604"/>
              <a:gd name="T55" fmla="*/ 15750 h 561"/>
              <a:gd name="T56" fmla="*/ 31573 w 604"/>
              <a:gd name="T57" fmla="*/ 121343 h 561"/>
              <a:gd name="T58" fmla="*/ 31573 w 604"/>
              <a:gd name="T59" fmla="*/ 121343 h 561"/>
              <a:gd name="T60" fmla="*/ 26191 w 604"/>
              <a:gd name="T61" fmla="*/ 126354 h 561"/>
              <a:gd name="T62" fmla="*/ 21168 w 604"/>
              <a:gd name="T63" fmla="*/ 126354 h 561"/>
              <a:gd name="T64" fmla="*/ 10405 w 604"/>
              <a:gd name="T65" fmla="*/ 121343 h 561"/>
              <a:gd name="T66" fmla="*/ 10405 w 604"/>
              <a:gd name="T67" fmla="*/ 79106 h 561"/>
              <a:gd name="T68" fmla="*/ 21168 w 604"/>
              <a:gd name="T69" fmla="*/ 73737 h 561"/>
              <a:gd name="T70" fmla="*/ 26191 w 604"/>
              <a:gd name="T71" fmla="*/ 73737 h 561"/>
              <a:gd name="T72" fmla="*/ 31573 w 604"/>
              <a:gd name="T73" fmla="*/ 79106 h 561"/>
              <a:gd name="T74" fmla="*/ 31573 w 604"/>
              <a:gd name="T75" fmla="*/ 121343 h 561"/>
              <a:gd name="T76" fmla="*/ 95078 w 604"/>
              <a:gd name="T77" fmla="*/ 168592 h 561"/>
              <a:gd name="T78" fmla="*/ 95078 w 604"/>
              <a:gd name="T79" fmla="*/ 168592 h 561"/>
              <a:gd name="T80" fmla="*/ 47359 w 604"/>
              <a:gd name="T81" fmla="*/ 137093 h 561"/>
              <a:gd name="T82" fmla="*/ 47359 w 604"/>
              <a:gd name="T83" fmla="*/ 57987 h 561"/>
              <a:gd name="T84" fmla="*/ 95078 w 604"/>
              <a:gd name="T85" fmla="*/ 31499 h 561"/>
              <a:gd name="T86" fmla="*/ 95078 w 604"/>
              <a:gd name="T87" fmla="*/ 168592 h 5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04" h="561">
                <a:moveTo>
                  <a:pt x="368" y="0"/>
                </a:moveTo>
                <a:lnTo>
                  <a:pt x="368" y="0"/>
                </a:lnTo>
                <a:cubicBezTo>
                  <a:pt x="368" y="44"/>
                  <a:pt x="368" y="44"/>
                  <a:pt x="368" y="44"/>
                </a:cubicBezTo>
                <a:cubicBezTo>
                  <a:pt x="486" y="74"/>
                  <a:pt x="559" y="162"/>
                  <a:pt x="559" y="280"/>
                </a:cubicBezTo>
                <a:cubicBezTo>
                  <a:pt x="559" y="397"/>
                  <a:pt x="486" y="486"/>
                  <a:pt x="368" y="515"/>
                </a:cubicBezTo>
                <a:cubicBezTo>
                  <a:pt x="368" y="560"/>
                  <a:pt x="368" y="560"/>
                  <a:pt x="368" y="560"/>
                </a:cubicBezTo>
                <a:cubicBezTo>
                  <a:pt x="500" y="530"/>
                  <a:pt x="603" y="427"/>
                  <a:pt x="603" y="280"/>
                </a:cubicBezTo>
                <a:cubicBezTo>
                  <a:pt x="603" y="133"/>
                  <a:pt x="500" y="30"/>
                  <a:pt x="368" y="0"/>
                </a:cubicBezTo>
                <a:close/>
                <a:moveTo>
                  <a:pt x="486" y="280"/>
                </a:moveTo>
                <a:lnTo>
                  <a:pt x="486" y="280"/>
                </a:lnTo>
                <a:cubicBezTo>
                  <a:pt x="486" y="206"/>
                  <a:pt x="441" y="147"/>
                  <a:pt x="368" y="147"/>
                </a:cubicBezTo>
                <a:cubicBezTo>
                  <a:pt x="368" y="177"/>
                  <a:pt x="368" y="177"/>
                  <a:pt x="368" y="177"/>
                </a:cubicBezTo>
                <a:cubicBezTo>
                  <a:pt x="412" y="192"/>
                  <a:pt x="441" y="235"/>
                  <a:pt x="441" y="280"/>
                </a:cubicBezTo>
                <a:cubicBezTo>
                  <a:pt x="441" y="324"/>
                  <a:pt x="412" y="368"/>
                  <a:pt x="368" y="383"/>
                </a:cubicBezTo>
                <a:cubicBezTo>
                  <a:pt x="368" y="412"/>
                  <a:pt x="368" y="412"/>
                  <a:pt x="368" y="412"/>
                </a:cubicBezTo>
                <a:cubicBezTo>
                  <a:pt x="441" y="412"/>
                  <a:pt x="486" y="353"/>
                  <a:pt x="486" y="280"/>
                </a:cubicBezTo>
                <a:close/>
                <a:moveTo>
                  <a:pt x="265" y="44"/>
                </a:moveTo>
                <a:lnTo>
                  <a:pt x="265" y="44"/>
                </a:lnTo>
                <a:cubicBezTo>
                  <a:pt x="88" y="162"/>
                  <a:pt x="88" y="162"/>
                  <a:pt x="88" y="162"/>
                </a:cubicBezTo>
                <a:cubicBezTo>
                  <a:pt x="29" y="162"/>
                  <a:pt x="29" y="162"/>
                  <a:pt x="29" y="162"/>
                </a:cubicBezTo>
                <a:cubicBezTo>
                  <a:pt x="15" y="162"/>
                  <a:pt x="0" y="177"/>
                  <a:pt x="0" y="206"/>
                </a:cubicBezTo>
                <a:cubicBezTo>
                  <a:pt x="0" y="353"/>
                  <a:pt x="0" y="353"/>
                  <a:pt x="0" y="353"/>
                </a:cubicBezTo>
                <a:cubicBezTo>
                  <a:pt x="0" y="383"/>
                  <a:pt x="15" y="397"/>
                  <a:pt x="29" y="397"/>
                </a:cubicBezTo>
                <a:cubicBezTo>
                  <a:pt x="88" y="397"/>
                  <a:pt x="88" y="397"/>
                  <a:pt x="88" y="397"/>
                </a:cubicBezTo>
                <a:cubicBezTo>
                  <a:pt x="265" y="515"/>
                  <a:pt x="265" y="515"/>
                  <a:pt x="265" y="515"/>
                </a:cubicBezTo>
                <a:cubicBezTo>
                  <a:pt x="294" y="515"/>
                  <a:pt x="309" y="501"/>
                  <a:pt x="309" y="471"/>
                </a:cubicBezTo>
                <a:cubicBezTo>
                  <a:pt x="309" y="88"/>
                  <a:pt x="309" y="88"/>
                  <a:pt x="309" y="88"/>
                </a:cubicBezTo>
                <a:cubicBezTo>
                  <a:pt x="309" y="59"/>
                  <a:pt x="294" y="44"/>
                  <a:pt x="265" y="44"/>
                </a:cubicBezTo>
                <a:close/>
                <a:moveTo>
                  <a:pt x="88" y="339"/>
                </a:moveTo>
                <a:lnTo>
                  <a:pt x="88" y="339"/>
                </a:lnTo>
                <a:cubicBezTo>
                  <a:pt x="88" y="353"/>
                  <a:pt x="88" y="353"/>
                  <a:pt x="73" y="353"/>
                </a:cubicBezTo>
                <a:cubicBezTo>
                  <a:pt x="59" y="353"/>
                  <a:pt x="59" y="353"/>
                  <a:pt x="59" y="353"/>
                </a:cubicBezTo>
                <a:cubicBezTo>
                  <a:pt x="44" y="353"/>
                  <a:pt x="29" y="353"/>
                  <a:pt x="29" y="339"/>
                </a:cubicBezTo>
                <a:cubicBezTo>
                  <a:pt x="29" y="221"/>
                  <a:pt x="29" y="221"/>
                  <a:pt x="29" y="221"/>
                </a:cubicBezTo>
                <a:cubicBezTo>
                  <a:pt x="29" y="206"/>
                  <a:pt x="44" y="206"/>
                  <a:pt x="59" y="206"/>
                </a:cubicBezTo>
                <a:cubicBezTo>
                  <a:pt x="73" y="206"/>
                  <a:pt x="73" y="206"/>
                  <a:pt x="73" y="206"/>
                </a:cubicBezTo>
                <a:cubicBezTo>
                  <a:pt x="88" y="206"/>
                  <a:pt x="88" y="206"/>
                  <a:pt x="88" y="221"/>
                </a:cubicBezTo>
                <a:lnTo>
                  <a:pt x="88" y="339"/>
                </a:lnTo>
                <a:close/>
                <a:moveTo>
                  <a:pt x="265" y="471"/>
                </a:moveTo>
                <a:lnTo>
                  <a:pt x="265" y="471"/>
                </a:lnTo>
                <a:cubicBezTo>
                  <a:pt x="132" y="383"/>
                  <a:pt x="132" y="383"/>
                  <a:pt x="132" y="383"/>
                </a:cubicBezTo>
                <a:cubicBezTo>
                  <a:pt x="132" y="353"/>
                  <a:pt x="132" y="192"/>
                  <a:pt x="132" y="162"/>
                </a:cubicBezTo>
                <a:cubicBezTo>
                  <a:pt x="265" y="88"/>
                  <a:pt x="265" y="88"/>
                  <a:pt x="265" y="88"/>
                </a:cubicBezTo>
                <a:cubicBezTo>
                  <a:pt x="265" y="103"/>
                  <a:pt x="265" y="456"/>
                  <a:pt x="265" y="471"/>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31" name="Freeform 130"/>
          <p:cNvSpPr>
            <a:spLocks noChangeArrowheads="1"/>
          </p:cNvSpPr>
          <p:nvPr/>
        </p:nvSpPr>
        <p:spPr bwMode="auto">
          <a:xfrm>
            <a:off x="2330224" y="3037434"/>
            <a:ext cx="236803" cy="221247"/>
          </a:xfrm>
          <a:custGeom>
            <a:avLst/>
            <a:gdLst>
              <a:gd name="T0" fmla="*/ 100972 w 502"/>
              <a:gd name="T1" fmla="*/ 0 h 472"/>
              <a:gd name="T2" fmla="*/ 100972 w 502"/>
              <a:gd name="T3" fmla="*/ 0 h 472"/>
              <a:gd name="T4" fmla="*/ 37143 w 502"/>
              <a:gd name="T5" fmla="*/ 42275 h 472"/>
              <a:gd name="T6" fmla="*/ 15867 w 502"/>
              <a:gd name="T7" fmla="*/ 42275 h 472"/>
              <a:gd name="T8" fmla="*/ 0 w 502"/>
              <a:gd name="T9" fmla="*/ 58039 h 472"/>
              <a:gd name="T10" fmla="*/ 0 w 502"/>
              <a:gd name="T11" fmla="*/ 110704 h 472"/>
              <a:gd name="T12" fmla="*/ 15867 w 502"/>
              <a:gd name="T13" fmla="*/ 126467 h 472"/>
              <a:gd name="T14" fmla="*/ 37143 w 502"/>
              <a:gd name="T15" fmla="*/ 126467 h 472"/>
              <a:gd name="T16" fmla="*/ 100972 w 502"/>
              <a:gd name="T17" fmla="*/ 168743 h 472"/>
              <a:gd name="T18" fmla="*/ 116839 w 502"/>
              <a:gd name="T19" fmla="*/ 152979 h 472"/>
              <a:gd name="T20" fmla="*/ 116839 w 502"/>
              <a:gd name="T21" fmla="*/ 15764 h 472"/>
              <a:gd name="T22" fmla="*/ 100972 w 502"/>
              <a:gd name="T23" fmla="*/ 0 h 472"/>
              <a:gd name="T24" fmla="*/ 37143 w 502"/>
              <a:gd name="T25" fmla="*/ 105688 h 472"/>
              <a:gd name="T26" fmla="*/ 37143 w 502"/>
              <a:gd name="T27" fmla="*/ 105688 h 472"/>
              <a:gd name="T28" fmla="*/ 32095 w 502"/>
              <a:gd name="T29" fmla="*/ 110704 h 472"/>
              <a:gd name="T30" fmla="*/ 21276 w 502"/>
              <a:gd name="T31" fmla="*/ 110704 h 472"/>
              <a:gd name="T32" fmla="*/ 15867 w 502"/>
              <a:gd name="T33" fmla="*/ 105688 h 472"/>
              <a:gd name="T34" fmla="*/ 15867 w 502"/>
              <a:gd name="T35" fmla="*/ 63413 h 472"/>
              <a:gd name="T36" fmla="*/ 21276 w 502"/>
              <a:gd name="T37" fmla="*/ 58039 h 472"/>
              <a:gd name="T38" fmla="*/ 32095 w 502"/>
              <a:gd name="T39" fmla="*/ 58039 h 472"/>
              <a:gd name="T40" fmla="*/ 37143 w 502"/>
              <a:gd name="T41" fmla="*/ 63413 h 472"/>
              <a:gd name="T42" fmla="*/ 37143 w 502"/>
              <a:gd name="T43" fmla="*/ 105688 h 472"/>
              <a:gd name="T44" fmla="*/ 100972 w 502"/>
              <a:gd name="T45" fmla="*/ 152979 h 472"/>
              <a:gd name="T46" fmla="*/ 100972 w 502"/>
              <a:gd name="T47" fmla="*/ 152979 h 472"/>
              <a:gd name="T48" fmla="*/ 53371 w 502"/>
              <a:gd name="T49" fmla="*/ 121452 h 472"/>
              <a:gd name="T50" fmla="*/ 53371 w 502"/>
              <a:gd name="T51" fmla="*/ 42275 h 472"/>
              <a:gd name="T52" fmla="*/ 100972 w 502"/>
              <a:gd name="T53" fmla="*/ 15764 h 472"/>
              <a:gd name="T54" fmla="*/ 100972 w 502"/>
              <a:gd name="T55" fmla="*/ 152979 h 472"/>
              <a:gd name="T56" fmla="*/ 138115 w 502"/>
              <a:gd name="T57" fmla="*/ 36901 h 472"/>
              <a:gd name="T58" fmla="*/ 138115 w 502"/>
              <a:gd name="T59" fmla="*/ 36901 h 472"/>
              <a:gd name="T60" fmla="*/ 138115 w 502"/>
              <a:gd name="T61" fmla="*/ 47649 h 472"/>
              <a:gd name="T62" fmla="*/ 164800 w 502"/>
              <a:gd name="T63" fmla="*/ 84551 h 472"/>
              <a:gd name="T64" fmla="*/ 138115 w 502"/>
              <a:gd name="T65" fmla="*/ 121452 h 472"/>
              <a:gd name="T66" fmla="*/ 138115 w 502"/>
              <a:gd name="T67" fmla="*/ 131841 h 472"/>
              <a:gd name="T68" fmla="*/ 180667 w 502"/>
              <a:gd name="T69" fmla="*/ 84551 h 472"/>
              <a:gd name="T70" fmla="*/ 138115 w 502"/>
              <a:gd name="T71" fmla="*/ 36901 h 4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02" h="472">
                <a:moveTo>
                  <a:pt x="280" y="0"/>
                </a:moveTo>
                <a:lnTo>
                  <a:pt x="280" y="0"/>
                </a:lnTo>
                <a:cubicBezTo>
                  <a:pt x="103" y="118"/>
                  <a:pt x="103" y="118"/>
                  <a:pt x="103" y="118"/>
                </a:cubicBezTo>
                <a:cubicBezTo>
                  <a:pt x="44" y="118"/>
                  <a:pt x="44" y="118"/>
                  <a:pt x="44" y="118"/>
                </a:cubicBezTo>
                <a:cubicBezTo>
                  <a:pt x="30" y="118"/>
                  <a:pt x="0" y="133"/>
                  <a:pt x="0" y="162"/>
                </a:cubicBezTo>
                <a:cubicBezTo>
                  <a:pt x="0" y="309"/>
                  <a:pt x="0" y="309"/>
                  <a:pt x="0" y="309"/>
                </a:cubicBezTo>
                <a:cubicBezTo>
                  <a:pt x="0" y="339"/>
                  <a:pt x="30" y="353"/>
                  <a:pt x="44" y="353"/>
                </a:cubicBezTo>
                <a:cubicBezTo>
                  <a:pt x="103" y="353"/>
                  <a:pt x="103" y="353"/>
                  <a:pt x="103" y="353"/>
                </a:cubicBezTo>
                <a:cubicBezTo>
                  <a:pt x="280" y="471"/>
                  <a:pt x="280" y="471"/>
                  <a:pt x="280" y="471"/>
                </a:cubicBezTo>
                <a:cubicBezTo>
                  <a:pt x="295" y="471"/>
                  <a:pt x="324" y="457"/>
                  <a:pt x="324" y="427"/>
                </a:cubicBezTo>
                <a:cubicBezTo>
                  <a:pt x="324" y="44"/>
                  <a:pt x="324" y="44"/>
                  <a:pt x="324" y="44"/>
                </a:cubicBezTo>
                <a:cubicBezTo>
                  <a:pt x="324" y="15"/>
                  <a:pt x="295" y="0"/>
                  <a:pt x="280" y="0"/>
                </a:cubicBezTo>
                <a:close/>
                <a:moveTo>
                  <a:pt x="103" y="295"/>
                </a:moveTo>
                <a:lnTo>
                  <a:pt x="103" y="295"/>
                </a:lnTo>
                <a:cubicBezTo>
                  <a:pt x="103" y="309"/>
                  <a:pt x="89" y="309"/>
                  <a:pt x="89" y="309"/>
                </a:cubicBezTo>
                <a:cubicBezTo>
                  <a:pt x="59" y="309"/>
                  <a:pt x="59" y="309"/>
                  <a:pt x="59" y="309"/>
                </a:cubicBezTo>
                <a:cubicBezTo>
                  <a:pt x="59" y="309"/>
                  <a:pt x="44" y="309"/>
                  <a:pt x="44" y="295"/>
                </a:cubicBezTo>
                <a:cubicBezTo>
                  <a:pt x="44" y="177"/>
                  <a:pt x="44" y="177"/>
                  <a:pt x="44" y="177"/>
                </a:cubicBezTo>
                <a:cubicBezTo>
                  <a:pt x="44" y="162"/>
                  <a:pt x="59" y="162"/>
                  <a:pt x="59" y="162"/>
                </a:cubicBezTo>
                <a:cubicBezTo>
                  <a:pt x="89" y="162"/>
                  <a:pt x="89" y="162"/>
                  <a:pt x="89" y="162"/>
                </a:cubicBezTo>
                <a:cubicBezTo>
                  <a:pt x="89" y="162"/>
                  <a:pt x="103" y="162"/>
                  <a:pt x="103" y="177"/>
                </a:cubicBezTo>
                <a:lnTo>
                  <a:pt x="103" y="295"/>
                </a:lnTo>
                <a:close/>
                <a:moveTo>
                  <a:pt x="280" y="427"/>
                </a:moveTo>
                <a:lnTo>
                  <a:pt x="280" y="427"/>
                </a:lnTo>
                <a:cubicBezTo>
                  <a:pt x="148" y="339"/>
                  <a:pt x="148" y="339"/>
                  <a:pt x="148" y="339"/>
                </a:cubicBezTo>
                <a:cubicBezTo>
                  <a:pt x="148" y="309"/>
                  <a:pt x="148" y="148"/>
                  <a:pt x="148" y="118"/>
                </a:cubicBezTo>
                <a:cubicBezTo>
                  <a:pt x="280" y="44"/>
                  <a:pt x="280" y="44"/>
                  <a:pt x="280" y="44"/>
                </a:cubicBezTo>
                <a:cubicBezTo>
                  <a:pt x="280" y="59"/>
                  <a:pt x="280" y="412"/>
                  <a:pt x="280" y="427"/>
                </a:cubicBezTo>
                <a:close/>
                <a:moveTo>
                  <a:pt x="383" y="103"/>
                </a:moveTo>
                <a:lnTo>
                  <a:pt x="383" y="103"/>
                </a:lnTo>
                <a:cubicBezTo>
                  <a:pt x="383" y="133"/>
                  <a:pt x="383" y="133"/>
                  <a:pt x="383" y="133"/>
                </a:cubicBezTo>
                <a:cubicBezTo>
                  <a:pt x="427" y="148"/>
                  <a:pt x="457" y="191"/>
                  <a:pt x="457" y="236"/>
                </a:cubicBezTo>
                <a:cubicBezTo>
                  <a:pt x="457" y="280"/>
                  <a:pt x="427" y="324"/>
                  <a:pt x="383" y="339"/>
                </a:cubicBezTo>
                <a:cubicBezTo>
                  <a:pt x="383" y="368"/>
                  <a:pt x="383" y="368"/>
                  <a:pt x="383" y="368"/>
                </a:cubicBezTo>
                <a:cubicBezTo>
                  <a:pt x="442" y="368"/>
                  <a:pt x="501" y="309"/>
                  <a:pt x="501" y="236"/>
                </a:cubicBezTo>
                <a:cubicBezTo>
                  <a:pt x="501" y="162"/>
                  <a:pt x="442" y="103"/>
                  <a:pt x="383" y="103"/>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32" name="Freeform 131"/>
          <p:cNvSpPr>
            <a:spLocks noChangeArrowheads="1"/>
          </p:cNvSpPr>
          <p:nvPr/>
        </p:nvSpPr>
        <p:spPr bwMode="auto">
          <a:xfrm>
            <a:off x="1887731" y="3037434"/>
            <a:ext cx="153835" cy="221247"/>
          </a:xfrm>
          <a:custGeom>
            <a:avLst/>
            <a:gdLst>
              <a:gd name="T0" fmla="*/ 101319 w 325"/>
              <a:gd name="T1" fmla="*/ 0 h 472"/>
              <a:gd name="T2" fmla="*/ 101319 w 325"/>
              <a:gd name="T3" fmla="*/ 0 h 472"/>
              <a:gd name="T4" fmla="*/ 37271 w 325"/>
              <a:gd name="T5" fmla="*/ 42275 h 472"/>
              <a:gd name="T6" fmla="*/ 15922 w 325"/>
              <a:gd name="T7" fmla="*/ 42275 h 472"/>
              <a:gd name="T8" fmla="*/ 0 w 325"/>
              <a:gd name="T9" fmla="*/ 58039 h 472"/>
              <a:gd name="T10" fmla="*/ 0 w 325"/>
              <a:gd name="T11" fmla="*/ 110704 h 472"/>
              <a:gd name="T12" fmla="*/ 15922 w 325"/>
              <a:gd name="T13" fmla="*/ 126467 h 472"/>
              <a:gd name="T14" fmla="*/ 37271 w 325"/>
              <a:gd name="T15" fmla="*/ 126467 h 472"/>
              <a:gd name="T16" fmla="*/ 101319 w 325"/>
              <a:gd name="T17" fmla="*/ 168743 h 472"/>
              <a:gd name="T18" fmla="*/ 117240 w 325"/>
              <a:gd name="T19" fmla="*/ 152979 h 472"/>
              <a:gd name="T20" fmla="*/ 117240 w 325"/>
              <a:gd name="T21" fmla="*/ 15764 h 472"/>
              <a:gd name="T22" fmla="*/ 101319 w 325"/>
              <a:gd name="T23" fmla="*/ 0 h 472"/>
              <a:gd name="T24" fmla="*/ 37271 w 325"/>
              <a:gd name="T25" fmla="*/ 105688 h 472"/>
              <a:gd name="T26" fmla="*/ 37271 w 325"/>
              <a:gd name="T27" fmla="*/ 105688 h 472"/>
              <a:gd name="T28" fmla="*/ 31843 w 325"/>
              <a:gd name="T29" fmla="*/ 110704 h 472"/>
              <a:gd name="T30" fmla="*/ 21349 w 325"/>
              <a:gd name="T31" fmla="*/ 110704 h 472"/>
              <a:gd name="T32" fmla="*/ 15922 w 325"/>
              <a:gd name="T33" fmla="*/ 105688 h 472"/>
              <a:gd name="T34" fmla="*/ 15922 w 325"/>
              <a:gd name="T35" fmla="*/ 63413 h 472"/>
              <a:gd name="T36" fmla="*/ 21349 w 325"/>
              <a:gd name="T37" fmla="*/ 58039 h 472"/>
              <a:gd name="T38" fmla="*/ 31843 w 325"/>
              <a:gd name="T39" fmla="*/ 58039 h 472"/>
              <a:gd name="T40" fmla="*/ 37271 w 325"/>
              <a:gd name="T41" fmla="*/ 63413 h 472"/>
              <a:gd name="T42" fmla="*/ 37271 w 325"/>
              <a:gd name="T43" fmla="*/ 105688 h 472"/>
              <a:gd name="T44" fmla="*/ 101319 w 325"/>
              <a:gd name="T45" fmla="*/ 152979 h 472"/>
              <a:gd name="T46" fmla="*/ 101319 w 325"/>
              <a:gd name="T47" fmla="*/ 152979 h 472"/>
              <a:gd name="T48" fmla="*/ 53192 w 325"/>
              <a:gd name="T49" fmla="*/ 121452 h 472"/>
              <a:gd name="T50" fmla="*/ 53192 w 325"/>
              <a:gd name="T51" fmla="*/ 42275 h 472"/>
              <a:gd name="T52" fmla="*/ 101319 w 325"/>
              <a:gd name="T53" fmla="*/ 15764 h 472"/>
              <a:gd name="T54" fmla="*/ 101319 w 325"/>
              <a:gd name="T55" fmla="*/ 152979 h 47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5" h="472">
                <a:moveTo>
                  <a:pt x="280" y="0"/>
                </a:moveTo>
                <a:lnTo>
                  <a:pt x="280" y="0"/>
                </a:lnTo>
                <a:cubicBezTo>
                  <a:pt x="103" y="118"/>
                  <a:pt x="103" y="118"/>
                  <a:pt x="103" y="118"/>
                </a:cubicBezTo>
                <a:cubicBezTo>
                  <a:pt x="44" y="118"/>
                  <a:pt x="44" y="118"/>
                  <a:pt x="44" y="118"/>
                </a:cubicBezTo>
                <a:cubicBezTo>
                  <a:pt x="30" y="118"/>
                  <a:pt x="0" y="133"/>
                  <a:pt x="0" y="162"/>
                </a:cubicBezTo>
                <a:cubicBezTo>
                  <a:pt x="0" y="309"/>
                  <a:pt x="0" y="309"/>
                  <a:pt x="0" y="309"/>
                </a:cubicBezTo>
                <a:cubicBezTo>
                  <a:pt x="0" y="339"/>
                  <a:pt x="30" y="353"/>
                  <a:pt x="44" y="353"/>
                </a:cubicBezTo>
                <a:cubicBezTo>
                  <a:pt x="103" y="353"/>
                  <a:pt x="103" y="353"/>
                  <a:pt x="103" y="353"/>
                </a:cubicBezTo>
                <a:cubicBezTo>
                  <a:pt x="280" y="471"/>
                  <a:pt x="280" y="471"/>
                  <a:pt x="280" y="471"/>
                </a:cubicBezTo>
                <a:cubicBezTo>
                  <a:pt x="294" y="471"/>
                  <a:pt x="324" y="457"/>
                  <a:pt x="324" y="427"/>
                </a:cubicBezTo>
                <a:cubicBezTo>
                  <a:pt x="324" y="44"/>
                  <a:pt x="324" y="44"/>
                  <a:pt x="324" y="44"/>
                </a:cubicBezTo>
                <a:cubicBezTo>
                  <a:pt x="324" y="15"/>
                  <a:pt x="294" y="0"/>
                  <a:pt x="280" y="0"/>
                </a:cubicBezTo>
                <a:close/>
                <a:moveTo>
                  <a:pt x="103" y="295"/>
                </a:moveTo>
                <a:lnTo>
                  <a:pt x="103" y="295"/>
                </a:lnTo>
                <a:cubicBezTo>
                  <a:pt x="103" y="309"/>
                  <a:pt x="88" y="309"/>
                  <a:pt x="88" y="309"/>
                </a:cubicBezTo>
                <a:cubicBezTo>
                  <a:pt x="59" y="309"/>
                  <a:pt x="59" y="309"/>
                  <a:pt x="59" y="309"/>
                </a:cubicBezTo>
                <a:cubicBezTo>
                  <a:pt x="59" y="309"/>
                  <a:pt x="44" y="309"/>
                  <a:pt x="44" y="295"/>
                </a:cubicBezTo>
                <a:cubicBezTo>
                  <a:pt x="44" y="177"/>
                  <a:pt x="44" y="177"/>
                  <a:pt x="44" y="177"/>
                </a:cubicBezTo>
                <a:cubicBezTo>
                  <a:pt x="44" y="162"/>
                  <a:pt x="59" y="162"/>
                  <a:pt x="59" y="162"/>
                </a:cubicBezTo>
                <a:cubicBezTo>
                  <a:pt x="88" y="162"/>
                  <a:pt x="88" y="162"/>
                  <a:pt x="88" y="162"/>
                </a:cubicBezTo>
                <a:cubicBezTo>
                  <a:pt x="88" y="162"/>
                  <a:pt x="103" y="162"/>
                  <a:pt x="103" y="177"/>
                </a:cubicBezTo>
                <a:lnTo>
                  <a:pt x="103" y="295"/>
                </a:lnTo>
                <a:close/>
                <a:moveTo>
                  <a:pt x="280" y="427"/>
                </a:moveTo>
                <a:lnTo>
                  <a:pt x="280" y="427"/>
                </a:lnTo>
                <a:cubicBezTo>
                  <a:pt x="147" y="339"/>
                  <a:pt x="147" y="339"/>
                  <a:pt x="147" y="339"/>
                </a:cubicBezTo>
                <a:cubicBezTo>
                  <a:pt x="147" y="309"/>
                  <a:pt x="147" y="148"/>
                  <a:pt x="147" y="118"/>
                </a:cubicBezTo>
                <a:cubicBezTo>
                  <a:pt x="280" y="44"/>
                  <a:pt x="280" y="44"/>
                  <a:pt x="280" y="44"/>
                </a:cubicBezTo>
                <a:cubicBezTo>
                  <a:pt x="280" y="59"/>
                  <a:pt x="280" y="412"/>
                  <a:pt x="280" y="427"/>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33" name="Freeform 132"/>
          <p:cNvSpPr>
            <a:spLocks noChangeArrowheads="1"/>
          </p:cNvSpPr>
          <p:nvPr/>
        </p:nvSpPr>
        <p:spPr bwMode="auto">
          <a:xfrm>
            <a:off x="1381285" y="3001137"/>
            <a:ext cx="222976" cy="290386"/>
          </a:xfrm>
          <a:custGeom>
            <a:avLst/>
            <a:gdLst>
              <a:gd name="T0" fmla="*/ 132899 w 472"/>
              <a:gd name="T1" fmla="*/ 158122 h 619"/>
              <a:gd name="T2" fmla="*/ 132899 w 472"/>
              <a:gd name="T3" fmla="*/ 158122 h 619"/>
              <a:gd name="T4" fmla="*/ 85229 w 472"/>
              <a:gd name="T5" fmla="*/ 110793 h 619"/>
              <a:gd name="T6" fmla="*/ 37559 w 472"/>
              <a:gd name="T7" fmla="*/ 158122 h 619"/>
              <a:gd name="T8" fmla="*/ 85229 w 472"/>
              <a:gd name="T9" fmla="*/ 211188 h 619"/>
              <a:gd name="T10" fmla="*/ 132899 w 472"/>
              <a:gd name="T11" fmla="*/ 158122 h 619"/>
              <a:gd name="T12" fmla="*/ 85229 w 472"/>
              <a:gd name="T13" fmla="*/ 195053 h 619"/>
              <a:gd name="T14" fmla="*/ 85229 w 472"/>
              <a:gd name="T15" fmla="*/ 195053 h 619"/>
              <a:gd name="T16" fmla="*/ 48032 w 472"/>
              <a:gd name="T17" fmla="*/ 158122 h 619"/>
              <a:gd name="T18" fmla="*/ 85229 w 472"/>
              <a:gd name="T19" fmla="*/ 126570 h 619"/>
              <a:gd name="T20" fmla="*/ 122426 w 472"/>
              <a:gd name="T21" fmla="*/ 158122 h 619"/>
              <a:gd name="T22" fmla="*/ 85229 w 472"/>
              <a:gd name="T23" fmla="*/ 195053 h 619"/>
              <a:gd name="T24" fmla="*/ 143734 w 472"/>
              <a:gd name="T25" fmla="*/ 0 h 619"/>
              <a:gd name="T26" fmla="*/ 143734 w 472"/>
              <a:gd name="T27" fmla="*/ 0 h 619"/>
              <a:gd name="T28" fmla="*/ 26724 w 472"/>
              <a:gd name="T29" fmla="*/ 0 h 619"/>
              <a:gd name="T30" fmla="*/ 0 w 472"/>
              <a:gd name="T31" fmla="*/ 26174 h 619"/>
              <a:gd name="T32" fmla="*/ 0 w 472"/>
              <a:gd name="T33" fmla="*/ 195053 h 619"/>
              <a:gd name="T34" fmla="*/ 26724 w 472"/>
              <a:gd name="T35" fmla="*/ 221586 h 619"/>
              <a:gd name="T36" fmla="*/ 143734 w 472"/>
              <a:gd name="T37" fmla="*/ 221586 h 619"/>
              <a:gd name="T38" fmla="*/ 170097 w 472"/>
              <a:gd name="T39" fmla="*/ 195053 h 619"/>
              <a:gd name="T40" fmla="*/ 170097 w 472"/>
              <a:gd name="T41" fmla="*/ 26174 h 619"/>
              <a:gd name="T42" fmla="*/ 143734 w 472"/>
              <a:gd name="T43" fmla="*/ 0 h 619"/>
              <a:gd name="T44" fmla="*/ 154207 w 472"/>
              <a:gd name="T45" fmla="*/ 195053 h 619"/>
              <a:gd name="T46" fmla="*/ 154207 w 472"/>
              <a:gd name="T47" fmla="*/ 195053 h 619"/>
              <a:gd name="T48" fmla="*/ 143734 w 472"/>
              <a:gd name="T49" fmla="*/ 211188 h 619"/>
              <a:gd name="T50" fmla="*/ 85229 w 472"/>
              <a:gd name="T51" fmla="*/ 211188 h 619"/>
              <a:gd name="T52" fmla="*/ 26724 w 472"/>
              <a:gd name="T53" fmla="*/ 211188 h 619"/>
              <a:gd name="T54" fmla="*/ 16251 w 472"/>
              <a:gd name="T55" fmla="*/ 195053 h 619"/>
              <a:gd name="T56" fmla="*/ 16251 w 472"/>
              <a:gd name="T57" fmla="*/ 26174 h 619"/>
              <a:gd name="T58" fmla="*/ 26724 w 472"/>
              <a:gd name="T59" fmla="*/ 10398 h 619"/>
              <a:gd name="T60" fmla="*/ 143734 w 472"/>
              <a:gd name="T61" fmla="*/ 10398 h 619"/>
              <a:gd name="T62" fmla="*/ 154207 w 472"/>
              <a:gd name="T63" fmla="*/ 26174 h 619"/>
              <a:gd name="T64" fmla="*/ 154207 w 472"/>
              <a:gd name="T65" fmla="*/ 195053 h 619"/>
              <a:gd name="T66" fmla="*/ 85229 w 472"/>
              <a:gd name="T67" fmla="*/ 26174 h 619"/>
              <a:gd name="T68" fmla="*/ 85229 w 472"/>
              <a:gd name="T69" fmla="*/ 26174 h 619"/>
              <a:gd name="T70" fmla="*/ 48032 w 472"/>
              <a:gd name="T71" fmla="*/ 63106 h 619"/>
              <a:gd name="T72" fmla="*/ 85229 w 472"/>
              <a:gd name="T73" fmla="*/ 94658 h 619"/>
              <a:gd name="T74" fmla="*/ 122426 w 472"/>
              <a:gd name="T75" fmla="*/ 63106 h 619"/>
              <a:gd name="T76" fmla="*/ 85229 w 472"/>
              <a:gd name="T77" fmla="*/ 26174 h 619"/>
              <a:gd name="T78" fmla="*/ 85229 w 472"/>
              <a:gd name="T79" fmla="*/ 84260 h 619"/>
              <a:gd name="T80" fmla="*/ 85229 w 472"/>
              <a:gd name="T81" fmla="*/ 84260 h 619"/>
              <a:gd name="T82" fmla="*/ 63922 w 472"/>
              <a:gd name="T83" fmla="*/ 63106 h 619"/>
              <a:gd name="T84" fmla="*/ 85229 w 472"/>
              <a:gd name="T85" fmla="*/ 41951 h 619"/>
              <a:gd name="T86" fmla="*/ 106536 w 472"/>
              <a:gd name="T87" fmla="*/ 63106 h 619"/>
              <a:gd name="T88" fmla="*/ 85229 w 472"/>
              <a:gd name="T89" fmla="*/ 84260 h 61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72" h="619">
                <a:moveTo>
                  <a:pt x="368" y="441"/>
                </a:moveTo>
                <a:lnTo>
                  <a:pt x="368" y="441"/>
                </a:lnTo>
                <a:cubicBezTo>
                  <a:pt x="368" y="368"/>
                  <a:pt x="309" y="309"/>
                  <a:pt x="236" y="309"/>
                </a:cubicBezTo>
                <a:cubicBezTo>
                  <a:pt x="162" y="309"/>
                  <a:pt x="104" y="368"/>
                  <a:pt x="104" y="441"/>
                </a:cubicBezTo>
                <a:cubicBezTo>
                  <a:pt x="104" y="515"/>
                  <a:pt x="162" y="589"/>
                  <a:pt x="236" y="589"/>
                </a:cubicBezTo>
                <a:cubicBezTo>
                  <a:pt x="309" y="589"/>
                  <a:pt x="368" y="515"/>
                  <a:pt x="368" y="441"/>
                </a:cubicBezTo>
                <a:close/>
                <a:moveTo>
                  <a:pt x="236" y="544"/>
                </a:moveTo>
                <a:lnTo>
                  <a:pt x="236" y="544"/>
                </a:lnTo>
                <a:cubicBezTo>
                  <a:pt x="177" y="544"/>
                  <a:pt x="133" y="500"/>
                  <a:pt x="133" y="441"/>
                </a:cubicBezTo>
                <a:cubicBezTo>
                  <a:pt x="133" y="397"/>
                  <a:pt x="177" y="353"/>
                  <a:pt x="236" y="353"/>
                </a:cubicBezTo>
                <a:cubicBezTo>
                  <a:pt x="295" y="353"/>
                  <a:pt x="339" y="397"/>
                  <a:pt x="339" y="441"/>
                </a:cubicBezTo>
                <a:cubicBezTo>
                  <a:pt x="339" y="500"/>
                  <a:pt x="295" y="544"/>
                  <a:pt x="236" y="544"/>
                </a:cubicBezTo>
                <a:close/>
                <a:moveTo>
                  <a:pt x="398" y="0"/>
                </a:moveTo>
                <a:lnTo>
                  <a:pt x="398" y="0"/>
                </a:lnTo>
                <a:cubicBezTo>
                  <a:pt x="74" y="0"/>
                  <a:pt x="74" y="0"/>
                  <a:pt x="74" y="0"/>
                </a:cubicBezTo>
                <a:cubicBezTo>
                  <a:pt x="30" y="0"/>
                  <a:pt x="0" y="29"/>
                  <a:pt x="0" y="73"/>
                </a:cubicBezTo>
                <a:cubicBezTo>
                  <a:pt x="0" y="544"/>
                  <a:pt x="0" y="544"/>
                  <a:pt x="0" y="544"/>
                </a:cubicBezTo>
                <a:cubicBezTo>
                  <a:pt x="0" y="589"/>
                  <a:pt x="30" y="618"/>
                  <a:pt x="74" y="618"/>
                </a:cubicBezTo>
                <a:cubicBezTo>
                  <a:pt x="398" y="618"/>
                  <a:pt x="398" y="618"/>
                  <a:pt x="398" y="618"/>
                </a:cubicBezTo>
                <a:cubicBezTo>
                  <a:pt x="442" y="618"/>
                  <a:pt x="471" y="589"/>
                  <a:pt x="471" y="544"/>
                </a:cubicBezTo>
                <a:cubicBezTo>
                  <a:pt x="471" y="73"/>
                  <a:pt x="471" y="73"/>
                  <a:pt x="471" y="73"/>
                </a:cubicBezTo>
                <a:cubicBezTo>
                  <a:pt x="471" y="29"/>
                  <a:pt x="442" y="0"/>
                  <a:pt x="398" y="0"/>
                </a:cubicBezTo>
                <a:close/>
                <a:moveTo>
                  <a:pt x="427" y="544"/>
                </a:moveTo>
                <a:lnTo>
                  <a:pt x="427" y="544"/>
                </a:lnTo>
                <a:cubicBezTo>
                  <a:pt x="427" y="559"/>
                  <a:pt x="413" y="589"/>
                  <a:pt x="398" y="589"/>
                </a:cubicBezTo>
                <a:cubicBezTo>
                  <a:pt x="236" y="589"/>
                  <a:pt x="236" y="589"/>
                  <a:pt x="236" y="589"/>
                </a:cubicBezTo>
                <a:cubicBezTo>
                  <a:pt x="74" y="589"/>
                  <a:pt x="74" y="589"/>
                  <a:pt x="74" y="589"/>
                </a:cubicBezTo>
                <a:cubicBezTo>
                  <a:pt x="59" y="589"/>
                  <a:pt x="45" y="559"/>
                  <a:pt x="45" y="544"/>
                </a:cubicBezTo>
                <a:cubicBezTo>
                  <a:pt x="45" y="73"/>
                  <a:pt x="45" y="73"/>
                  <a:pt x="45" y="73"/>
                </a:cubicBezTo>
                <a:cubicBezTo>
                  <a:pt x="45" y="59"/>
                  <a:pt x="59" y="29"/>
                  <a:pt x="74" y="29"/>
                </a:cubicBezTo>
                <a:cubicBezTo>
                  <a:pt x="398" y="29"/>
                  <a:pt x="398" y="29"/>
                  <a:pt x="398" y="29"/>
                </a:cubicBezTo>
                <a:cubicBezTo>
                  <a:pt x="413" y="29"/>
                  <a:pt x="427" y="59"/>
                  <a:pt x="427" y="73"/>
                </a:cubicBezTo>
                <a:lnTo>
                  <a:pt x="427" y="544"/>
                </a:lnTo>
                <a:close/>
                <a:moveTo>
                  <a:pt x="236" y="73"/>
                </a:moveTo>
                <a:lnTo>
                  <a:pt x="236" y="73"/>
                </a:lnTo>
                <a:cubicBezTo>
                  <a:pt x="177" y="73"/>
                  <a:pt x="133" y="117"/>
                  <a:pt x="133" y="176"/>
                </a:cubicBezTo>
                <a:cubicBezTo>
                  <a:pt x="133" y="221"/>
                  <a:pt x="177" y="264"/>
                  <a:pt x="236" y="264"/>
                </a:cubicBezTo>
                <a:cubicBezTo>
                  <a:pt x="295" y="264"/>
                  <a:pt x="339" y="221"/>
                  <a:pt x="339" y="176"/>
                </a:cubicBezTo>
                <a:cubicBezTo>
                  <a:pt x="339" y="117"/>
                  <a:pt x="295" y="73"/>
                  <a:pt x="236" y="73"/>
                </a:cubicBezTo>
                <a:close/>
                <a:moveTo>
                  <a:pt x="236" y="235"/>
                </a:moveTo>
                <a:lnTo>
                  <a:pt x="236" y="235"/>
                </a:lnTo>
                <a:cubicBezTo>
                  <a:pt x="207" y="235"/>
                  <a:pt x="177" y="206"/>
                  <a:pt x="177" y="176"/>
                </a:cubicBezTo>
                <a:cubicBezTo>
                  <a:pt x="177" y="132"/>
                  <a:pt x="207" y="117"/>
                  <a:pt x="236" y="117"/>
                </a:cubicBezTo>
                <a:cubicBezTo>
                  <a:pt x="266" y="117"/>
                  <a:pt x="295" y="132"/>
                  <a:pt x="295" y="176"/>
                </a:cubicBezTo>
                <a:cubicBezTo>
                  <a:pt x="295" y="206"/>
                  <a:pt x="266" y="235"/>
                  <a:pt x="236" y="235"/>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34" name="Freeform 133"/>
          <p:cNvSpPr>
            <a:spLocks noChangeArrowheads="1"/>
          </p:cNvSpPr>
          <p:nvPr/>
        </p:nvSpPr>
        <p:spPr bwMode="auto">
          <a:xfrm>
            <a:off x="5671386" y="2517161"/>
            <a:ext cx="290386" cy="299028"/>
          </a:xfrm>
          <a:custGeom>
            <a:avLst/>
            <a:gdLst>
              <a:gd name="T0" fmla="*/ 190073 w 619"/>
              <a:gd name="T1" fmla="*/ 185652 h 634"/>
              <a:gd name="T2" fmla="*/ 190073 w 619"/>
              <a:gd name="T3" fmla="*/ 201874 h 634"/>
              <a:gd name="T4" fmla="*/ 190073 w 619"/>
              <a:gd name="T5" fmla="*/ 185652 h 634"/>
              <a:gd name="T6" fmla="*/ 31559 w 619"/>
              <a:gd name="T7" fmla="*/ 42538 h 634"/>
              <a:gd name="T8" fmla="*/ 31559 w 619"/>
              <a:gd name="T9" fmla="*/ 31723 h 634"/>
              <a:gd name="T10" fmla="*/ 31559 w 619"/>
              <a:gd name="T11" fmla="*/ 42538 h 634"/>
              <a:gd name="T12" fmla="*/ 31559 w 619"/>
              <a:gd name="T13" fmla="*/ 185652 h 634"/>
              <a:gd name="T14" fmla="*/ 31559 w 619"/>
              <a:gd name="T15" fmla="*/ 201874 h 634"/>
              <a:gd name="T16" fmla="*/ 31559 w 619"/>
              <a:gd name="T17" fmla="*/ 185652 h 634"/>
              <a:gd name="T18" fmla="*/ 110816 w 619"/>
              <a:gd name="T19" fmla="*/ 31723 h 634"/>
              <a:gd name="T20" fmla="*/ 110816 w 619"/>
              <a:gd name="T21" fmla="*/ 201874 h 634"/>
              <a:gd name="T22" fmla="*/ 110816 w 619"/>
              <a:gd name="T23" fmla="*/ 31723 h 634"/>
              <a:gd name="T24" fmla="*/ 110816 w 619"/>
              <a:gd name="T25" fmla="*/ 185652 h 634"/>
              <a:gd name="T26" fmla="*/ 110816 w 619"/>
              <a:gd name="T27" fmla="*/ 42538 h 634"/>
              <a:gd name="T28" fmla="*/ 110816 w 619"/>
              <a:gd name="T29" fmla="*/ 185652 h 634"/>
              <a:gd name="T30" fmla="*/ 110816 w 619"/>
              <a:gd name="T31" fmla="*/ 74261 h 634"/>
              <a:gd name="T32" fmla="*/ 110816 w 619"/>
              <a:gd name="T33" fmla="*/ 159336 h 634"/>
              <a:gd name="T34" fmla="*/ 110816 w 619"/>
              <a:gd name="T35" fmla="*/ 74261 h 634"/>
              <a:gd name="T36" fmla="*/ 110816 w 619"/>
              <a:gd name="T37" fmla="*/ 143475 h 634"/>
              <a:gd name="T38" fmla="*/ 110816 w 619"/>
              <a:gd name="T39" fmla="*/ 84715 h 634"/>
              <a:gd name="T40" fmla="*/ 110816 w 619"/>
              <a:gd name="T41" fmla="*/ 143475 h 634"/>
              <a:gd name="T42" fmla="*/ 195452 w 619"/>
              <a:gd name="T43" fmla="*/ 0 h 634"/>
              <a:gd name="T44" fmla="*/ 0 w 619"/>
              <a:gd name="T45" fmla="*/ 31723 h 634"/>
              <a:gd name="T46" fmla="*/ 26539 w 619"/>
              <a:gd name="T47" fmla="*/ 228190 h 634"/>
              <a:gd name="T48" fmla="*/ 221632 w 619"/>
              <a:gd name="T49" fmla="*/ 201874 h 634"/>
              <a:gd name="T50" fmla="*/ 195452 w 619"/>
              <a:gd name="T51" fmla="*/ 0 h 634"/>
              <a:gd name="T52" fmla="*/ 211232 w 619"/>
              <a:gd name="T53" fmla="*/ 201874 h 634"/>
              <a:gd name="T54" fmla="*/ 26539 w 619"/>
              <a:gd name="T55" fmla="*/ 212328 h 634"/>
              <a:gd name="T56" fmla="*/ 10400 w 619"/>
              <a:gd name="T57" fmla="*/ 31723 h 634"/>
              <a:gd name="T58" fmla="*/ 195452 w 619"/>
              <a:gd name="T59" fmla="*/ 15862 h 634"/>
              <a:gd name="T60" fmla="*/ 211232 w 619"/>
              <a:gd name="T61" fmla="*/ 201874 h 634"/>
              <a:gd name="T62" fmla="*/ 190073 w 619"/>
              <a:gd name="T63" fmla="*/ 31723 h 634"/>
              <a:gd name="T64" fmla="*/ 190073 w 619"/>
              <a:gd name="T65" fmla="*/ 42538 h 634"/>
              <a:gd name="T66" fmla="*/ 190073 w 619"/>
              <a:gd name="T67" fmla="*/ 31723 h 63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19" h="634">
                <a:moveTo>
                  <a:pt x="530" y="515"/>
                </a:moveTo>
                <a:lnTo>
                  <a:pt x="530" y="515"/>
                </a:lnTo>
                <a:cubicBezTo>
                  <a:pt x="515" y="515"/>
                  <a:pt x="500" y="530"/>
                  <a:pt x="500" y="530"/>
                </a:cubicBezTo>
                <a:cubicBezTo>
                  <a:pt x="500" y="545"/>
                  <a:pt x="515" y="560"/>
                  <a:pt x="530" y="560"/>
                </a:cubicBezTo>
                <a:cubicBezTo>
                  <a:pt x="530" y="560"/>
                  <a:pt x="545" y="545"/>
                  <a:pt x="545" y="530"/>
                </a:cubicBezTo>
                <a:lnTo>
                  <a:pt x="530" y="515"/>
                </a:lnTo>
                <a:close/>
                <a:moveTo>
                  <a:pt x="88" y="118"/>
                </a:moveTo>
                <a:lnTo>
                  <a:pt x="88" y="118"/>
                </a:lnTo>
                <a:cubicBezTo>
                  <a:pt x="103" y="118"/>
                  <a:pt x="118" y="118"/>
                  <a:pt x="118" y="103"/>
                </a:cubicBezTo>
                <a:cubicBezTo>
                  <a:pt x="118" y="88"/>
                  <a:pt x="103" y="88"/>
                  <a:pt x="88" y="88"/>
                </a:cubicBezTo>
                <a:cubicBezTo>
                  <a:pt x="88" y="88"/>
                  <a:pt x="74" y="88"/>
                  <a:pt x="74" y="103"/>
                </a:cubicBezTo>
                <a:cubicBezTo>
                  <a:pt x="74" y="118"/>
                  <a:pt x="88" y="118"/>
                  <a:pt x="88" y="118"/>
                </a:cubicBezTo>
                <a:close/>
                <a:moveTo>
                  <a:pt x="88" y="515"/>
                </a:moveTo>
                <a:lnTo>
                  <a:pt x="88" y="515"/>
                </a:lnTo>
                <a:lnTo>
                  <a:pt x="74" y="530"/>
                </a:lnTo>
                <a:cubicBezTo>
                  <a:pt x="74" y="545"/>
                  <a:pt x="88" y="560"/>
                  <a:pt x="88" y="560"/>
                </a:cubicBezTo>
                <a:cubicBezTo>
                  <a:pt x="103" y="560"/>
                  <a:pt x="118" y="545"/>
                  <a:pt x="118" y="530"/>
                </a:cubicBezTo>
                <a:cubicBezTo>
                  <a:pt x="118" y="530"/>
                  <a:pt x="103" y="515"/>
                  <a:pt x="88" y="515"/>
                </a:cubicBezTo>
                <a:close/>
                <a:moveTo>
                  <a:pt x="309" y="88"/>
                </a:moveTo>
                <a:lnTo>
                  <a:pt x="309" y="88"/>
                </a:lnTo>
                <a:cubicBezTo>
                  <a:pt x="177" y="88"/>
                  <a:pt x="74" y="192"/>
                  <a:pt x="74" y="324"/>
                </a:cubicBezTo>
                <a:cubicBezTo>
                  <a:pt x="74" y="456"/>
                  <a:pt x="177" y="560"/>
                  <a:pt x="309" y="560"/>
                </a:cubicBezTo>
                <a:cubicBezTo>
                  <a:pt x="441" y="560"/>
                  <a:pt x="545" y="456"/>
                  <a:pt x="545" y="324"/>
                </a:cubicBezTo>
                <a:cubicBezTo>
                  <a:pt x="545" y="192"/>
                  <a:pt x="441" y="88"/>
                  <a:pt x="309" y="88"/>
                </a:cubicBezTo>
                <a:close/>
                <a:moveTo>
                  <a:pt x="309" y="515"/>
                </a:moveTo>
                <a:lnTo>
                  <a:pt x="309" y="515"/>
                </a:lnTo>
                <a:cubicBezTo>
                  <a:pt x="206" y="515"/>
                  <a:pt x="118" y="427"/>
                  <a:pt x="118" y="324"/>
                </a:cubicBezTo>
                <a:cubicBezTo>
                  <a:pt x="118" y="206"/>
                  <a:pt x="206" y="118"/>
                  <a:pt x="309" y="118"/>
                </a:cubicBezTo>
                <a:cubicBezTo>
                  <a:pt x="412" y="118"/>
                  <a:pt x="500" y="206"/>
                  <a:pt x="500" y="324"/>
                </a:cubicBezTo>
                <a:cubicBezTo>
                  <a:pt x="500" y="427"/>
                  <a:pt x="412" y="515"/>
                  <a:pt x="309" y="515"/>
                </a:cubicBezTo>
                <a:close/>
                <a:moveTo>
                  <a:pt x="309" y="206"/>
                </a:moveTo>
                <a:lnTo>
                  <a:pt x="309" y="206"/>
                </a:lnTo>
                <a:cubicBezTo>
                  <a:pt x="250" y="206"/>
                  <a:pt x="191" y="251"/>
                  <a:pt x="191" y="324"/>
                </a:cubicBezTo>
                <a:cubicBezTo>
                  <a:pt x="191" y="383"/>
                  <a:pt x="250" y="442"/>
                  <a:pt x="309" y="442"/>
                </a:cubicBezTo>
                <a:cubicBezTo>
                  <a:pt x="368" y="442"/>
                  <a:pt x="427" y="383"/>
                  <a:pt x="427" y="324"/>
                </a:cubicBezTo>
                <a:cubicBezTo>
                  <a:pt x="427" y="251"/>
                  <a:pt x="368" y="206"/>
                  <a:pt x="309" y="206"/>
                </a:cubicBezTo>
                <a:close/>
                <a:moveTo>
                  <a:pt x="309" y="398"/>
                </a:moveTo>
                <a:lnTo>
                  <a:pt x="309" y="398"/>
                </a:lnTo>
                <a:cubicBezTo>
                  <a:pt x="265" y="398"/>
                  <a:pt x="236" y="368"/>
                  <a:pt x="236" y="324"/>
                </a:cubicBezTo>
                <a:cubicBezTo>
                  <a:pt x="236" y="280"/>
                  <a:pt x="265" y="235"/>
                  <a:pt x="309" y="235"/>
                </a:cubicBezTo>
                <a:cubicBezTo>
                  <a:pt x="353" y="235"/>
                  <a:pt x="383" y="280"/>
                  <a:pt x="383" y="324"/>
                </a:cubicBezTo>
                <a:cubicBezTo>
                  <a:pt x="383" y="368"/>
                  <a:pt x="353" y="398"/>
                  <a:pt x="309" y="398"/>
                </a:cubicBezTo>
                <a:close/>
                <a:moveTo>
                  <a:pt x="545" y="0"/>
                </a:moveTo>
                <a:lnTo>
                  <a:pt x="545" y="0"/>
                </a:lnTo>
                <a:cubicBezTo>
                  <a:pt x="74" y="0"/>
                  <a:pt x="74" y="0"/>
                  <a:pt x="74" y="0"/>
                </a:cubicBezTo>
                <a:cubicBezTo>
                  <a:pt x="29" y="0"/>
                  <a:pt x="0" y="44"/>
                  <a:pt x="0" y="88"/>
                </a:cubicBezTo>
                <a:cubicBezTo>
                  <a:pt x="0" y="560"/>
                  <a:pt x="0" y="560"/>
                  <a:pt x="0" y="560"/>
                </a:cubicBezTo>
                <a:cubicBezTo>
                  <a:pt x="0" y="604"/>
                  <a:pt x="29" y="633"/>
                  <a:pt x="74" y="633"/>
                </a:cubicBezTo>
                <a:cubicBezTo>
                  <a:pt x="545" y="633"/>
                  <a:pt x="545" y="633"/>
                  <a:pt x="545" y="633"/>
                </a:cubicBezTo>
                <a:cubicBezTo>
                  <a:pt x="589" y="633"/>
                  <a:pt x="618" y="604"/>
                  <a:pt x="618" y="560"/>
                </a:cubicBezTo>
                <a:cubicBezTo>
                  <a:pt x="618" y="88"/>
                  <a:pt x="618" y="88"/>
                  <a:pt x="618" y="88"/>
                </a:cubicBezTo>
                <a:cubicBezTo>
                  <a:pt x="618" y="44"/>
                  <a:pt x="589" y="0"/>
                  <a:pt x="545" y="0"/>
                </a:cubicBezTo>
                <a:close/>
                <a:moveTo>
                  <a:pt x="589" y="560"/>
                </a:moveTo>
                <a:lnTo>
                  <a:pt x="589" y="560"/>
                </a:lnTo>
                <a:cubicBezTo>
                  <a:pt x="589" y="574"/>
                  <a:pt x="559" y="589"/>
                  <a:pt x="545" y="589"/>
                </a:cubicBezTo>
                <a:cubicBezTo>
                  <a:pt x="74" y="589"/>
                  <a:pt x="74" y="589"/>
                  <a:pt x="74" y="589"/>
                </a:cubicBezTo>
                <a:cubicBezTo>
                  <a:pt x="59" y="589"/>
                  <a:pt x="29" y="574"/>
                  <a:pt x="29" y="560"/>
                </a:cubicBezTo>
                <a:cubicBezTo>
                  <a:pt x="29" y="88"/>
                  <a:pt x="29" y="88"/>
                  <a:pt x="29" y="88"/>
                </a:cubicBezTo>
                <a:cubicBezTo>
                  <a:pt x="29" y="59"/>
                  <a:pt x="59" y="44"/>
                  <a:pt x="74" y="44"/>
                </a:cubicBezTo>
                <a:cubicBezTo>
                  <a:pt x="545" y="44"/>
                  <a:pt x="545" y="44"/>
                  <a:pt x="545" y="44"/>
                </a:cubicBezTo>
                <a:cubicBezTo>
                  <a:pt x="559" y="44"/>
                  <a:pt x="589" y="59"/>
                  <a:pt x="589" y="88"/>
                </a:cubicBezTo>
                <a:lnTo>
                  <a:pt x="589" y="560"/>
                </a:lnTo>
                <a:close/>
                <a:moveTo>
                  <a:pt x="530" y="88"/>
                </a:moveTo>
                <a:lnTo>
                  <a:pt x="530" y="88"/>
                </a:lnTo>
                <a:cubicBezTo>
                  <a:pt x="515" y="88"/>
                  <a:pt x="500" y="88"/>
                  <a:pt x="500" y="103"/>
                </a:cubicBezTo>
                <a:cubicBezTo>
                  <a:pt x="500" y="118"/>
                  <a:pt x="515" y="118"/>
                  <a:pt x="530" y="118"/>
                </a:cubicBezTo>
                <a:cubicBezTo>
                  <a:pt x="530" y="118"/>
                  <a:pt x="545" y="118"/>
                  <a:pt x="545" y="103"/>
                </a:cubicBezTo>
                <a:cubicBezTo>
                  <a:pt x="545" y="88"/>
                  <a:pt x="530" y="88"/>
                  <a:pt x="530" y="88"/>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35" name="Freeform 134"/>
          <p:cNvSpPr>
            <a:spLocks noChangeArrowheads="1"/>
          </p:cNvSpPr>
          <p:nvPr/>
        </p:nvSpPr>
        <p:spPr bwMode="auto">
          <a:xfrm>
            <a:off x="5235808" y="2517161"/>
            <a:ext cx="200505" cy="299028"/>
          </a:xfrm>
          <a:custGeom>
            <a:avLst/>
            <a:gdLst>
              <a:gd name="T0" fmla="*/ 147907 w 428"/>
              <a:gd name="T1" fmla="*/ 52992 h 634"/>
              <a:gd name="T2" fmla="*/ 147907 w 428"/>
              <a:gd name="T3" fmla="*/ 52992 h 634"/>
              <a:gd name="T4" fmla="*/ 79146 w 428"/>
              <a:gd name="T5" fmla="*/ 0 h 634"/>
              <a:gd name="T6" fmla="*/ 10744 w 428"/>
              <a:gd name="T7" fmla="*/ 52992 h 634"/>
              <a:gd name="T8" fmla="*/ 0 w 428"/>
              <a:gd name="T9" fmla="*/ 63807 h 634"/>
              <a:gd name="T10" fmla="*/ 0 w 428"/>
              <a:gd name="T11" fmla="*/ 79668 h 634"/>
              <a:gd name="T12" fmla="*/ 16116 w 428"/>
              <a:gd name="T13" fmla="*/ 95530 h 634"/>
              <a:gd name="T14" fmla="*/ 16116 w 428"/>
              <a:gd name="T15" fmla="*/ 95530 h 634"/>
              <a:gd name="T16" fmla="*/ 37245 w 428"/>
              <a:gd name="T17" fmla="*/ 116798 h 634"/>
              <a:gd name="T18" fmla="*/ 47631 w 428"/>
              <a:gd name="T19" fmla="*/ 212328 h 634"/>
              <a:gd name="T20" fmla="*/ 63389 w 428"/>
              <a:gd name="T21" fmla="*/ 228190 h 634"/>
              <a:gd name="T22" fmla="*/ 89890 w 428"/>
              <a:gd name="T23" fmla="*/ 228190 h 634"/>
              <a:gd name="T24" fmla="*/ 105648 w 428"/>
              <a:gd name="T25" fmla="*/ 212328 h 634"/>
              <a:gd name="T26" fmla="*/ 121406 w 428"/>
              <a:gd name="T27" fmla="*/ 116798 h 634"/>
              <a:gd name="T28" fmla="*/ 142535 w 428"/>
              <a:gd name="T29" fmla="*/ 95530 h 634"/>
              <a:gd name="T30" fmla="*/ 142535 w 428"/>
              <a:gd name="T31" fmla="*/ 95530 h 634"/>
              <a:gd name="T32" fmla="*/ 152921 w 428"/>
              <a:gd name="T33" fmla="*/ 79668 h 634"/>
              <a:gd name="T34" fmla="*/ 152921 w 428"/>
              <a:gd name="T35" fmla="*/ 63807 h 634"/>
              <a:gd name="T36" fmla="*/ 147907 w 428"/>
              <a:gd name="T37" fmla="*/ 52992 h 634"/>
              <a:gd name="T38" fmla="*/ 79146 w 428"/>
              <a:gd name="T39" fmla="*/ 15862 h 634"/>
              <a:gd name="T40" fmla="*/ 79146 w 428"/>
              <a:gd name="T41" fmla="*/ 15862 h 634"/>
              <a:gd name="T42" fmla="*/ 131791 w 428"/>
              <a:gd name="T43" fmla="*/ 52992 h 634"/>
              <a:gd name="T44" fmla="*/ 21130 w 428"/>
              <a:gd name="T45" fmla="*/ 52992 h 634"/>
              <a:gd name="T46" fmla="*/ 79146 w 428"/>
              <a:gd name="T47" fmla="*/ 15862 h 634"/>
              <a:gd name="T48" fmla="*/ 89890 w 428"/>
              <a:gd name="T49" fmla="*/ 201874 h 634"/>
              <a:gd name="T50" fmla="*/ 89890 w 428"/>
              <a:gd name="T51" fmla="*/ 201874 h 634"/>
              <a:gd name="T52" fmla="*/ 84518 w 428"/>
              <a:gd name="T53" fmla="*/ 212328 h 634"/>
              <a:gd name="T54" fmla="*/ 68761 w 428"/>
              <a:gd name="T55" fmla="*/ 212328 h 634"/>
              <a:gd name="T56" fmla="*/ 63389 w 428"/>
              <a:gd name="T57" fmla="*/ 201874 h 634"/>
              <a:gd name="T58" fmla="*/ 47631 w 428"/>
              <a:gd name="T59" fmla="*/ 122206 h 634"/>
              <a:gd name="T60" fmla="*/ 79146 w 428"/>
              <a:gd name="T61" fmla="*/ 127253 h 634"/>
              <a:gd name="T62" fmla="*/ 105648 w 428"/>
              <a:gd name="T63" fmla="*/ 122206 h 634"/>
              <a:gd name="T64" fmla="*/ 89890 w 428"/>
              <a:gd name="T65" fmla="*/ 201874 h 634"/>
              <a:gd name="T66" fmla="*/ 79146 w 428"/>
              <a:gd name="T67" fmla="*/ 116798 h 634"/>
              <a:gd name="T68" fmla="*/ 79146 w 428"/>
              <a:gd name="T69" fmla="*/ 116798 h 634"/>
              <a:gd name="T70" fmla="*/ 31873 w 428"/>
              <a:gd name="T71" fmla="*/ 95530 h 634"/>
              <a:gd name="T72" fmla="*/ 121406 w 428"/>
              <a:gd name="T73" fmla="*/ 95530 h 634"/>
              <a:gd name="T74" fmla="*/ 79146 w 428"/>
              <a:gd name="T75" fmla="*/ 116798 h 634"/>
              <a:gd name="T76" fmla="*/ 131791 w 428"/>
              <a:gd name="T77" fmla="*/ 79668 h 634"/>
              <a:gd name="T78" fmla="*/ 131791 w 428"/>
              <a:gd name="T79" fmla="*/ 79668 h 634"/>
              <a:gd name="T80" fmla="*/ 21130 w 428"/>
              <a:gd name="T81" fmla="*/ 79668 h 634"/>
              <a:gd name="T82" fmla="*/ 16116 w 428"/>
              <a:gd name="T83" fmla="*/ 74261 h 634"/>
              <a:gd name="T84" fmla="*/ 21130 w 428"/>
              <a:gd name="T85" fmla="*/ 63807 h 634"/>
              <a:gd name="T86" fmla="*/ 131791 w 428"/>
              <a:gd name="T87" fmla="*/ 63807 h 634"/>
              <a:gd name="T88" fmla="*/ 142535 w 428"/>
              <a:gd name="T89" fmla="*/ 74261 h 634"/>
              <a:gd name="T90" fmla="*/ 131791 w 428"/>
              <a:gd name="T91" fmla="*/ 79668 h 63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28" h="634">
                <a:moveTo>
                  <a:pt x="413" y="147"/>
                </a:moveTo>
                <a:lnTo>
                  <a:pt x="413" y="147"/>
                </a:lnTo>
                <a:cubicBezTo>
                  <a:pt x="383" y="59"/>
                  <a:pt x="309" y="0"/>
                  <a:pt x="221" y="0"/>
                </a:cubicBezTo>
                <a:cubicBezTo>
                  <a:pt x="118" y="0"/>
                  <a:pt x="45" y="59"/>
                  <a:pt x="30" y="147"/>
                </a:cubicBezTo>
                <a:cubicBezTo>
                  <a:pt x="15" y="147"/>
                  <a:pt x="0" y="162"/>
                  <a:pt x="0" y="177"/>
                </a:cubicBezTo>
                <a:cubicBezTo>
                  <a:pt x="0" y="221"/>
                  <a:pt x="0" y="221"/>
                  <a:pt x="0" y="221"/>
                </a:cubicBezTo>
                <a:cubicBezTo>
                  <a:pt x="0" y="235"/>
                  <a:pt x="15" y="265"/>
                  <a:pt x="45" y="265"/>
                </a:cubicBezTo>
                <a:cubicBezTo>
                  <a:pt x="59" y="280"/>
                  <a:pt x="74" y="309"/>
                  <a:pt x="104" y="324"/>
                </a:cubicBezTo>
                <a:cubicBezTo>
                  <a:pt x="133" y="589"/>
                  <a:pt x="133" y="589"/>
                  <a:pt x="133" y="589"/>
                </a:cubicBezTo>
                <a:cubicBezTo>
                  <a:pt x="133" y="618"/>
                  <a:pt x="163" y="633"/>
                  <a:pt x="177" y="633"/>
                </a:cubicBezTo>
                <a:cubicBezTo>
                  <a:pt x="251" y="633"/>
                  <a:pt x="251" y="633"/>
                  <a:pt x="251" y="633"/>
                </a:cubicBezTo>
                <a:cubicBezTo>
                  <a:pt x="280" y="633"/>
                  <a:pt x="295" y="618"/>
                  <a:pt x="295" y="589"/>
                </a:cubicBezTo>
                <a:cubicBezTo>
                  <a:pt x="339" y="324"/>
                  <a:pt x="339" y="324"/>
                  <a:pt x="339" y="324"/>
                </a:cubicBezTo>
                <a:cubicBezTo>
                  <a:pt x="354" y="309"/>
                  <a:pt x="383" y="280"/>
                  <a:pt x="398" y="265"/>
                </a:cubicBezTo>
                <a:cubicBezTo>
                  <a:pt x="413" y="265"/>
                  <a:pt x="427" y="235"/>
                  <a:pt x="427" y="221"/>
                </a:cubicBezTo>
                <a:cubicBezTo>
                  <a:pt x="427" y="177"/>
                  <a:pt x="427" y="177"/>
                  <a:pt x="427" y="177"/>
                </a:cubicBezTo>
                <a:cubicBezTo>
                  <a:pt x="427" y="162"/>
                  <a:pt x="427" y="147"/>
                  <a:pt x="413" y="147"/>
                </a:cubicBezTo>
                <a:close/>
                <a:moveTo>
                  <a:pt x="221" y="44"/>
                </a:moveTo>
                <a:lnTo>
                  <a:pt x="221" y="44"/>
                </a:lnTo>
                <a:cubicBezTo>
                  <a:pt x="280" y="44"/>
                  <a:pt x="354" y="88"/>
                  <a:pt x="368" y="147"/>
                </a:cubicBezTo>
                <a:cubicBezTo>
                  <a:pt x="59" y="147"/>
                  <a:pt x="59" y="147"/>
                  <a:pt x="59" y="147"/>
                </a:cubicBezTo>
                <a:cubicBezTo>
                  <a:pt x="89" y="88"/>
                  <a:pt x="148" y="44"/>
                  <a:pt x="221" y="44"/>
                </a:cubicBezTo>
                <a:close/>
                <a:moveTo>
                  <a:pt x="251" y="560"/>
                </a:moveTo>
                <a:lnTo>
                  <a:pt x="251" y="560"/>
                </a:lnTo>
                <a:cubicBezTo>
                  <a:pt x="251" y="574"/>
                  <a:pt x="251" y="589"/>
                  <a:pt x="236" y="589"/>
                </a:cubicBezTo>
                <a:cubicBezTo>
                  <a:pt x="192" y="589"/>
                  <a:pt x="192" y="589"/>
                  <a:pt x="192" y="589"/>
                </a:cubicBezTo>
                <a:cubicBezTo>
                  <a:pt x="177" y="589"/>
                  <a:pt x="177" y="574"/>
                  <a:pt x="177" y="560"/>
                </a:cubicBezTo>
                <a:cubicBezTo>
                  <a:pt x="133" y="339"/>
                  <a:pt x="133" y="339"/>
                  <a:pt x="133" y="339"/>
                </a:cubicBezTo>
                <a:cubicBezTo>
                  <a:pt x="163" y="353"/>
                  <a:pt x="192" y="353"/>
                  <a:pt x="221" y="353"/>
                </a:cubicBezTo>
                <a:cubicBezTo>
                  <a:pt x="251" y="353"/>
                  <a:pt x="266" y="353"/>
                  <a:pt x="295" y="339"/>
                </a:cubicBezTo>
                <a:lnTo>
                  <a:pt x="251" y="560"/>
                </a:lnTo>
                <a:close/>
                <a:moveTo>
                  <a:pt x="221" y="324"/>
                </a:moveTo>
                <a:lnTo>
                  <a:pt x="221" y="324"/>
                </a:lnTo>
                <a:cubicBezTo>
                  <a:pt x="163" y="324"/>
                  <a:pt x="118" y="294"/>
                  <a:pt x="89" y="265"/>
                </a:cubicBezTo>
                <a:cubicBezTo>
                  <a:pt x="339" y="265"/>
                  <a:pt x="339" y="265"/>
                  <a:pt x="339" y="265"/>
                </a:cubicBezTo>
                <a:cubicBezTo>
                  <a:pt x="309" y="294"/>
                  <a:pt x="266" y="324"/>
                  <a:pt x="221" y="324"/>
                </a:cubicBezTo>
                <a:close/>
                <a:moveTo>
                  <a:pt x="368" y="221"/>
                </a:moveTo>
                <a:lnTo>
                  <a:pt x="368" y="221"/>
                </a:lnTo>
                <a:cubicBezTo>
                  <a:pt x="59" y="221"/>
                  <a:pt x="59" y="221"/>
                  <a:pt x="59" y="221"/>
                </a:cubicBezTo>
                <a:cubicBezTo>
                  <a:pt x="45" y="221"/>
                  <a:pt x="45" y="206"/>
                  <a:pt x="45" y="206"/>
                </a:cubicBezTo>
                <a:cubicBezTo>
                  <a:pt x="45" y="192"/>
                  <a:pt x="45" y="177"/>
                  <a:pt x="59" y="177"/>
                </a:cubicBezTo>
                <a:cubicBezTo>
                  <a:pt x="368" y="177"/>
                  <a:pt x="368" y="177"/>
                  <a:pt x="368" y="177"/>
                </a:cubicBezTo>
                <a:cubicBezTo>
                  <a:pt x="383" y="177"/>
                  <a:pt x="398" y="192"/>
                  <a:pt x="398" y="206"/>
                </a:cubicBezTo>
                <a:cubicBezTo>
                  <a:pt x="398" y="206"/>
                  <a:pt x="383" y="221"/>
                  <a:pt x="368" y="221"/>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36" name="Freeform 135"/>
          <p:cNvSpPr>
            <a:spLocks noChangeArrowheads="1"/>
          </p:cNvSpPr>
          <p:nvPr/>
        </p:nvSpPr>
        <p:spPr bwMode="auto">
          <a:xfrm>
            <a:off x="4708619" y="2517161"/>
            <a:ext cx="299028" cy="299028"/>
          </a:xfrm>
          <a:custGeom>
            <a:avLst/>
            <a:gdLst>
              <a:gd name="T0" fmla="*/ 212011 w 634"/>
              <a:gd name="T1" fmla="*/ 105984 h 634"/>
              <a:gd name="T2" fmla="*/ 111414 w 634"/>
              <a:gd name="T3" fmla="*/ 0 h 634"/>
              <a:gd name="T4" fmla="*/ 15865 w 634"/>
              <a:gd name="T5" fmla="*/ 105984 h 634"/>
              <a:gd name="T6" fmla="*/ 0 w 634"/>
              <a:gd name="T7" fmla="*/ 169790 h 634"/>
              <a:gd name="T8" fmla="*/ 58411 w 634"/>
              <a:gd name="T9" fmla="*/ 201874 h 634"/>
              <a:gd name="T10" fmla="*/ 84732 w 634"/>
              <a:gd name="T11" fmla="*/ 127253 h 634"/>
              <a:gd name="T12" fmla="*/ 26321 w 634"/>
              <a:gd name="T13" fmla="*/ 100937 h 634"/>
              <a:gd name="T14" fmla="*/ 196146 w 634"/>
              <a:gd name="T15" fmla="*/ 100937 h 634"/>
              <a:gd name="T16" fmla="*/ 143144 w 634"/>
              <a:gd name="T17" fmla="*/ 127253 h 634"/>
              <a:gd name="T18" fmla="*/ 169825 w 634"/>
              <a:gd name="T19" fmla="*/ 201874 h 634"/>
              <a:gd name="T20" fmla="*/ 185690 w 634"/>
              <a:gd name="T21" fmla="*/ 222782 h 634"/>
              <a:gd name="T22" fmla="*/ 196146 w 634"/>
              <a:gd name="T23" fmla="*/ 222782 h 634"/>
              <a:gd name="T24" fmla="*/ 228236 w 634"/>
              <a:gd name="T25" fmla="*/ 169790 h 634"/>
              <a:gd name="T26" fmla="*/ 212011 w 634"/>
              <a:gd name="T27" fmla="*/ 105984 h 634"/>
              <a:gd name="T28" fmla="*/ 47594 w 634"/>
              <a:gd name="T29" fmla="*/ 116798 h 634"/>
              <a:gd name="T30" fmla="*/ 68868 w 634"/>
              <a:gd name="T31" fmla="*/ 127253 h 634"/>
              <a:gd name="T32" fmla="*/ 58411 w 634"/>
              <a:gd name="T33" fmla="*/ 185652 h 634"/>
              <a:gd name="T34" fmla="*/ 42186 w 634"/>
              <a:gd name="T35" fmla="*/ 148521 h 634"/>
              <a:gd name="T36" fmla="*/ 31730 w 634"/>
              <a:gd name="T37" fmla="*/ 116798 h 634"/>
              <a:gd name="T38" fmla="*/ 26321 w 634"/>
              <a:gd name="T39" fmla="*/ 148521 h 634"/>
              <a:gd name="T40" fmla="*/ 26321 w 634"/>
              <a:gd name="T41" fmla="*/ 185652 h 634"/>
              <a:gd name="T42" fmla="*/ 15865 w 634"/>
              <a:gd name="T43" fmla="*/ 127253 h 634"/>
              <a:gd name="T44" fmla="*/ 31730 w 634"/>
              <a:gd name="T45" fmla="*/ 116798 h 634"/>
              <a:gd name="T46" fmla="*/ 174873 w 634"/>
              <a:gd name="T47" fmla="*/ 185652 h 634"/>
              <a:gd name="T48" fmla="*/ 153600 w 634"/>
              <a:gd name="T49" fmla="*/ 169790 h 634"/>
              <a:gd name="T50" fmla="*/ 169825 w 634"/>
              <a:gd name="T51" fmla="*/ 116798 h 634"/>
              <a:gd name="T52" fmla="*/ 185690 w 634"/>
              <a:gd name="T53" fmla="*/ 148521 h 634"/>
              <a:gd name="T54" fmla="*/ 212011 w 634"/>
              <a:gd name="T55" fmla="*/ 169790 h 634"/>
              <a:gd name="T56" fmla="*/ 196146 w 634"/>
              <a:gd name="T57" fmla="*/ 185652 h 634"/>
              <a:gd name="T58" fmla="*/ 196146 w 634"/>
              <a:gd name="T59" fmla="*/ 148521 h 634"/>
              <a:gd name="T60" fmla="*/ 196146 w 634"/>
              <a:gd name="T61" fmla="*/ 116798 h 634"/>
              <a:gd name="T62" fmla="*/ 212011 w 634"/>
              <a:gd name="T63" fmla="*/ 169790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4" h="634">
                <a:moveTo>
                  <a:pt x="588" y="294"/>
                </a:moveTo>
                <a:lnTo>
                  <a:pt x="588" y="294"/>
                </a:lnTo>
                <a:cubicBezTo>
                  <a:pt x="588" y="280"/>
                  <a:pt x="588" y="280"/>
                  <a:pt x="588" y="265"/>
                </a:cubicBezTo>
                <a:cubicBezTo>
                  <a:pt x="588" y="118"/>
                  <a:pt x="471" y="0"/>
                  <a:pt x="309" y="0"/>
                </a:cubicBezTo>
                <a:cubicBezTo>
                  <a:pt x="162" y="0"/>
                  <a:pt x="44" y="118"/>
                  <a:pt x="44" y="265"/>
                </a:cubicBezTo>
                <a:cubicBezTo>
                  <a:pt x="44" y="280"/>
                  <a:pt x="44" y="280"/>
                  <a:pt x="44" y="294"/>
                </a:cubicBezTo>
                <a:cubicBezTo>
                  <a:pt x="14" y="309"/>
                  <a:pt x="0" y="324"/>
                  <a:pt x="0" y="353"/>
                </a:cubicBezTo>
                <a:cubicBezTo>
                  <a:pt x="0" y="471"/>
                  <a:pt x="0" y="471"/>
                  <a:pt x="0" y="471"/>
                </a:cubicBezTo>
                <a:cubicBezTo>
                  <a:pt x="0" y="515"/>
                  <a:pt x="29" y="560"/>
                  <a:pt x="73" y="560"/>
                </a:cubicBezTo>
                <a:lnTo>
                  <a:pt x="162" y="560"/>
                </a:lnTo>
                <a:cubicBezTo>
                  <a:pt x="206" y="560"/>
                  <a:pt x="235" y="515"/>
                  <a:pt x="235" y="471"/>
                </a:cubicBezTo>
                <a:cubicBezTo>
                  <a:pt x="235" y="353"/>
                  <a:pt x="235" y="353"/>
                  <a:pt x="235" y="353"/>
                </a:cubicBezTo>
                <a:cubicBezTo>
                  <a:pt x="235" y="309"/>
                  <a:pt x="206" y="280"/>
                  <a:pt x="162" y="280"/>
                </a:cubicBezTo>
                <a:cubicBezTo>
                  <a:pt x="162" y="280"/>
                  <a:pt x="88" y="280"/>
                  <a:pt x="73" y="280"/>
                </a:cubicBezTo>
                <a:cubicBezTo>
                  <a:pt x="73" y="147"/>
                  <a:pt x="176" y="44"/>
                  <a:pt x="309" y="44"/>
                </a:cubicBezTo>
                <a:cubicBezTo>
                  <a:pt x="442" y="44"/>
                  <a:pt x="544" y="133"/>
                  <a:pt x="544" y="280"/>
                </a:cubicBezTo>
                <a:lnTo>
                  <a:pt x="471" y="280"/>
                </a:lnTo>
                <a:cubicBezTo>
                  <a:pt x="426" y="280"/>
                  <a:pt x="397" y="309"/>
                  <a:pt x="397" y="353"/>
                </a:cubicBezTo>
                <a:cubicBezTo>
                  <a:pt x="397" y="471"/>
                  <a:pt x="397" y="471"/>
                  <a:pt x="397" y="471"/>
                </a:cubicBezTo>
                <a:cubicBezTo>
                  <a:pt x="397" y="515"/>
                  <a:pt x="426" y="560"/>
                  <a:pt x="471" y="560"/>
                </a:cubicBezTo>
                <a:lnTo>
                  <a:pt x="515" y="560"/>
                </a:lnTo>
                <a:cubicBezTo>
                  <a:pt x="515" y="618"/>
                  <a:pt x="515" y="618"/>
                  <a:pt x="515" y="618"/>
                </a:cubicBezTo>
                <a:cubicBezTo>
                  <a:pt x="515" y="618"/>
                  <a:pt x="515" y="633"/>
                  <a:pt x="530" y="633"/>
                </a:cubicBezTo>
                <a:cubicBezTo>
                  <a:pt x="544" y="633"/>
                  <a:pt x="544" y="618"/>
                  <a:pt x="544" y="618"/>
                </a:cubicBezTo>
                <a:cubicBezTo>
                  <a:pt x="544" y="560"/>
                  <a:pt x="544" y="560"/>
                  <a:pt x="544" y="560"/>
                </a:cubicBezTo>
                <a:cubicBezTo>
                  <a:pt x="588" y="560"/>
                  <a:pt x="633" y="515"/>
                  <a:pt x="633" y="471"/>
                </a:cubicBezTo>
                <a:cubicBezTo>
                  <a:pt x="633" y="353"/>
                  <a:pt x="633" y="353"/>
                  <a:pt x="633" y="353"/>
                </a:cubicBezTo>
                <a:cubicBezTo>
                  <a:pt x="633" y="324"/>
                  <a:pt x="618" y="309"/>
                  <a:pt x="588" y="294"/>
                </a:cubicBezTo>
                <a:close/>
                <a:moveTo>
                  <a:pt x="132" y="324"/>
                </a:moveTo>
                <a:lnTo>
                  <a:pt x="132" y="324"/>
                </a:lnTo>
                <a:cubicBezTo>
                  <a:pt x="162" y="324"/>
                  <a:pt x="162" y="324"/>
                  <a:pt x="162" y="324"/>
                </a:cubicBezTo>
                <a:cubicBezTo>
                  <a:pt x="176" y="324"/>
                  <a:pt x="191" y="339"/>
                  <a:pt x="191" y="353"/>
                </a:cubicBezTo>
                <a:cubicBezTo>
                  <a:pt x="191" y="471"/>
                  <a:pt x="191" y="471"/>
                  <a:pt x="191" y="471"/>
                </a:cubicBezTo>
                <a:cubicBezTo>
                  <a:pt x="191" y="501"/>
                  <a:pt x="176" y="515"/>
                  <a:pt x="162" y="515"/>
                </a:cubicBezTo>
                <a:cubicBezTo>
                  <a:pt x="147" y="515"/>
                  <a:pt x="147" y="515"/>
                  <a:pt x="147" y="515"/>
                </a:cubicBezTo>
                <a:cubicBezTo>
                  <a:pt x="132" y="486"/>
                  <a:pt x="117" y="442"/>
                  <a:pt x="117" y="412"/>
                </a:cubicBezTo>
                <a:cubicBezTo>
                  <a:pt x="117" y="383"/>
                  <a:pt x="117" y="353"/>
                  <a:pt x="132" y="324"/>
                </a:cubicBezTo>
                <a:close/>
                <a:moveTo>
                  <a:pt x="88" y="324"/>
                </a:moveTo>
                <a:lnTo>
                  <a:pt x="88" y="324"/>
                </a:lnTo>
                <a:cubicBezTo>
                  <a:pt x="88" y="353"/>
                  <a:pt x="73" y="383"/>
                  <a:pt x="73" y="412"/>
                </a:cubicBezTo>
                <a:cubicBezTo>
                  <a:pt x="73" y="442"/>
                  <a:pt x="88" y="486"/>
                  <a:pt x="103" y="515"/>
                </a:cubicBezTo>
                <a:cubicBezTo>
                  <a:pt x="73" y="515"/>
                  <a:pt x="73" y="515"/>
                  <a:pt x="73" y="515"/>
                </a:cubicBezTo>
                <a:cubicBezTo>
                  <a:pt x="59" y="515"/>
                  <a:pt x="44" y="501"/>
                  <a:pt x="44" y="471"/>
                </a:cubicBezTo>
                <a:cubicBezTo>
                  <a:pt x="44" y="353"/>
                  <a:pt x="44" y="353"/>
                  <a:pt x="44" y="353"/>
                </a:cubicBezTo>
                <a:cubicBezTo>
                  <a:pt x="44" y="339"/>
                  <a:pt x="59" y="324"/>
                  <a:pt x="73" y="324"/>
                </a:cubicBezTo>
                <a:lnTo>
                  <a:pt x="88" y="324"/>
                </a:lnTo>
                <a:close/>
                <a:moveTo>
                  <a:pt x="485" y="515"/>
                </a:moveTo>
                <a:lnTo>
                  <a:pt x="485" y="515"/>
                </a:lnTo>
                <a:cubicBezTo>
                  <a:pt x="471" y="515"/>
                  <a:pt x="471" y="515"/>
                  <a:pt x="471" y="515"/>
                </a:cubicBezTo>
                <a:cubicBezTo>
                  <a:pt x="456" y="515"/>
                  <a:pt x="426" y="501"/>
                  <a:pt x="426" y="471"/>
                </a:cubicBezTo>
                <a:cubicBezTo>
                  <a:pt x="426" y="353"/>
                  <a:pt x="426" y="353"/>
                  <a:pt x="426" y="353"/>
                </a:cubicBezTo>
                <a:cubicBezTo>
                  <a:pt x="426" y="339"/>
                  <a:pt x="456" y="324"/>
                  <a:pt x="471" y="324"/>
                </a:cubicBezTo>
                <a:cubicBezTo>
                  <a:pt x="500" y="324"/>
                  <a:pt x="500" y="324"/>
                  <a:pt x="500" y="324"/>
                </a:cubicBezTo>
                <a:cubicBezTo>
                  <a:pt x="500" y="353"/>
                  <a:pt x="515" y="383"/>
                  <a:pt x="515" y="412"/>
                </a:cubicBezTo>
                <a:cubicBezTo>
                  <a:pt x="515" y="442"/>
                  <a:pt x="500" y="486"/>
                  <a:pt x="485" y="515"/>
                </a:cubicBezTo>
                <a:close/>
                <a:moveTo>
                  <a:pt x="588" y="471"/>
                </a:moveTo>
                <a:lnTo>
                  <a:pt x="588" y="471"/>
                </a:lnTo>
                <a:cubicBezTo>
                  <a:pt x="588" y="501"/>
                  <a:pt x="574" y="515"/>
                  <a:pt x="544" y="515"/>
                </a:cubicBezTo>
                <a:cubicBezTo>
                  <a:pt x="530" y="515"/>
                  <a:pt x="530" y="515"/>
                  <a:pt x="530" y="515"/>
                </a:cubicBezTo>
                <a:cubicBezTo>
                  <a:pt x="544" y="486"/>
                  <a:pt x="544" y="442"/>
                  <a:pt x="544" y="412"/>
                </a:cubicBezTo>
                <a:cubicBezTo>
                  <a:pt x="544" y="383"/>
                  <a:pt x="544" y="353"/>
                  <a:pt x="530" y="324"/>
                </a:cubicBezTo>
                <a:cubicBezTo>
                  <a:pt x="544" y="324"/>
                  <a:pt x="544" y="324"/>
                  <a:pt x="544" y="324"/>
                </a:cubicBezTo>
                <a:cubicBezTo>
                  <a:pt x="574" y="324"/>
                  <a:pt x="588" y="339"/>
                  <a:pt x="588" y="353"/>
                </a:cubicBezTo>
                <a:lnTo>
                  <a:pt x="588" y="471"/>
                </a:lnTo>
                <a:close/>
              </a:path>
            </a:pathLst>
          </a:custGeom>
          <a:solidFill>
            <a:schemeClr val="tx1">
              <a:lumMod val="75000"/>
              <a:lumOff val="25000"/>
            </a:schemeClr>
          </a:solidFill>
          <a:ln>
            <a:noFill/>
          </a:ln>
          <a:effectLst/>
          <a:extLst/>
        </p:spPr>
        <p:txBody>
          <a:bodyPr wrap="none" anchor="ctr"/>
          <a:lstStyle/>
          <a:p>
            <a:endParaRPr lang="en-US" sz="2700"/>
          </a:p>
        </p:txBody>
      </p:sp>
      <p:sp>
        <p:nvSpPr>
          <p:cNvPr id="137" name="Freeform 136"/>
          <p:cNvSpPr>
            <a:spLocks noChangeArrowheads="1"/>
          </p:cNvSpPr>
          <p:nvPr/>
        </p:nvSpPr>
        <p:spPr bwMode="auto">
          <a:xfrm>
            <a:off x="4236743" y="2517161"/>
            <a:ext cx="278287" cy="299028"/>
          </a:xfrm>
          <a:custGeom>
            <a:avLst/>
            <a:gdLst>
              <a:gd name="T0" fmla="*/ 164703 w 589"/>
              <a:gd name="T1" fmla="*/ 127253 h 634"/>
              <a:gd name="T2" fmla="*/ 164703 w 589"/>
              <a:gd name="T3" fmla="*/ 84715 h 634"/>
              <a:gd name="T4" fmla="*/ 164703 w 589"/>
              <a:gd name="T5" fmla="*/ 127253 h 634"/>
              <a:gd name="T6" fmla="*/ 153868 w 589"/>
              <a:gd name="T7" fmla="*/ 100937 h 634"/>
              <a:gd name="T8" fmla="*/ 170121 w 589"/>
              <a:gd name="T9" fmla="*/ 116798 h 634"/>
              <a:gd name="T10" fmla="*/ 153868 w 589"/>
              <a:gd name="T11" fmla="*/ 100937 h 634"/>
              <a:gd name="T12" fmla="*/ 164703 w 589"/>
              <a:gd name="T13" fmla="*/ 185652 h 634"/>
              <a:gd name="T14" fmla="*/ 164703 w 589"/>
              <a:gd name="T15" fmla="*/ 143475 h 634"/>
              <a:gd name="T16" fmla="*/ 164703 w 589"/>
              <a:gd name="T17" fmla="*/ 185652 h 634"/>
              <a:gd name="T18" fmla="*/ 153868 w 589"/>
              <a:gd name="T19" fmla="*/ 159336 h 634"/>
              <a:gd name="T20" fmla="*/ 170121 w 589"/>
              <a:gd name="T21" fmla="*/ 169790 h 634"/>
              <a:gd name="T22" fmla="*/ 153868 w 589"/>
              <a:gd name="T23" fmla="*/ 159336 h 634"/>
              <a:gd name="T24" fmla="*/ 186014 w 589"/>
              <a:gd name="T25" fmla="*/ 0 h 634"/>
              <a:gd name="T26" fmla="*/ 0 w 589"/>
              <a:gd name="T27" fmla="*/ 31723 h 634"/>
              <a:gd name="T28" fmla="*/ 26367 w 589"/>
              <a:gd name="T29" fmla="*/ 228190 h 634"/>
              <a:gd name="T30" fmla="*/ 212381 w 589"/>
              <a:gd name="T31" fmla="*/ 201874 h 634"/>
              <a:gd name="T32" fmla="*/ 186014 w 589"/>
              <a:gd name="T33" fmla="*/ 0 h 634"/>
              <a:gd name="T34" fmla="*/ 196488 w 589"/>
              <a:gd name="T35" fmla="*/ 201874 h 634"/>
              <a:gd name="T36" fmla="*/ 26367 w 589"/>
              <a:gd name="T37" fmla="*/ 212328 h 634"/>
              <a:gd name="T38" fmla="*/ 15892 w 589"/>
              <a:gd name="T39" fmla="*/ 58399 h 634"/>
              <a:gd name="T40" fmla="*/ 196488 w 589"/>
              <a:gd name="T41" fmla="*/ 201874 h 634"/>
              <a:gd name="T42" fmla="*/ 196488 w 589"/>
              <a:gd name="T43" fmla="*/ 42538 h 634"/>
              <a:gd name="T44" fmla="*/ 15892 w 589"/>
              <a:gd name="T45" fmla="*/ 31723 h 634"/>
              <a:gd name="T46" fmla="*/ 186014 w 589"/>
              <a:gd name="T47" fmla="*/ 15862 h 634"/>
              <a:gd name="T48" fmla="*/ 196488 w 589"/>
              <a:gd name="T49" fmla="*/ 42538 h 634"/>
              <a:gd name="T50" fmla="*/ 106190 w 589"/>
              <a:gd name="T51" fmla="*/ 127253 h 634"/>
              <a:gd name="T52" fmla="*/ 106190 w 589"/>
              <a:gd name="T53" fmla="*/ 84715 h 634"/>
              <a:gd name="T54" fmla="*/ 106190 w 589"/>
              <a:gd name="T55" fmla="*/ 127253 h 634"/>
              <a:gd name="T56" fmla="*/ 100773 w 589"/>
              <a:gd name="T57" fmla="*/ 100937 h 634"/>
              <a:gd name="T58" fmla="*/ 111608 w 589"/>
              <a:gd name="T59" fmla="*/ 116798 h 634"/>
              <a:gd name="T60" fmla="*/ 100773 w 589"/>
              <a:gd name="T61" fmla="*/ 100937 h 634"/>
              <a:gd name="T62" fmla="*/ 47677 w 589"/>
              <a:gd name="T63" fmla="*/ 127253 h 634"/>
              <a:gd name="T64" fmla="*/ 47677 w 589"/>
              <a:gd name="T65" fmla="*/ 84715 h 634"/>
              <a:gd name="T66" fmla="*/ 47677 w 589"/>
              <a:gd name="T67" fmla="*/ 127253 h 634"/>
              <a:gd name="T68" fmla="*/ 42259 w 589"/>
              <a:gd name="T69" fmla="*/ 100937 h 634"/>
              <a:gd name="T70" fmla="*/ 58513 w 589"/>
              <a:gd name="T71" fmla="*/ 116798 h 634"/>
              <a:gd name="T72" fmla="*/ 42259 w 589"/>
              <a:gd name="T73" fmla="*/ 100937 h 634"/>
              <a:gd name="T74" fmla="*/ 106190 w 589"/>
              <a:gd name="T75" fmla="*/ 185652 h 634"/>
              <a:gd name="T76" fmla="*/ 106190 w 589"/>
              <a:gd name="T77" fmla="*/ 143475 h 634"/>
              <a:gd name="T78" fmla="*/ 106190 w 589"/>
              <a:gd name="T79" fmla="*/ 185652 h 634"/>
              <a:gd name="T80" fmla="*/ 100773 w 589"/>
              <a:gd name="T81" fmla="*/ 159336 h 634"/>
              <a:gd name="T82" fmla="*/ 111608 w 589"/>
              <a:gd name="T83" fmla="*/ 169790 h 634"/>
              <a:gd name="T84" fmla="*/ 100773 w 589"/>
              <a:gd name="T85" fmla="*/ 159336 h 634"/>
              <a:gd name="T86" fmla="*/ 47677 w 589"/>
              <a:gd name="T87" fmla="*/ 185652 h 634"/>
              <a:gd name="T88" fmla="*/ 47677 w 589"/>
              <a:gd name="T89" fmla="*/ 143475 h 634"/>
              <a:gd name="T90" fmla="*/ 47677 w 589"/>
              <a:gd name="T91" fmla="*/ 185652 h 634"/>
              <a:gd name="T92" fmla="*/ 42259 w 589"/>
              <a:gd name="T93" fmla="*/ 159336 h 634"/>
              <a:gd name="T94" fmla="*/ 58513 w 589"/>
              <a:gd name="T95" fmla="*/ 169790 h 634"/>
              <a:gd name="T96" fmla="*/ 42259 w 589"/>
              <a:gd name="T97" fmla="*/ 159336 h 63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9" h="634">
                <a:moveTo>
                  <a:pt x="456" y="353"/>
                </a:moveTo>
                <a:lnTo>
                  <a:pt x="456" y="353"/>
                </a:lnTo>
                <a:cubicBezTo>
                  <a:pt x="485" y="353"/>
                  <a:pt x="515" y="339"/>
                  <a:pt x="515" y="294"/>
                </a:cubicBezTo>
                <a:cubicBezTo>
                  <a:pt x="515" y="265"/>
                  <a:pt x="485" y="235"/>
                  <a:pt x="456" y="235"/>
                </a:cubicBezTo>
                <a:cubicBezTo>
                  <a:pt x="412" y="235"/>
                  <a:pt x="397" y="265"/>
                  <a:pt x="397" y="294"/>
                </a:cubicBezTo>
                <a:cubicBezTo>
                  <a:pt x="397" y="339"/>
                  <a:pt x="412" y="353"/>
                  <a:pt x="456" y="353"/>
                </a:cubicBezTo>
                <a:close/>
                <a:moveTo>
                  <a:pt x="426" y="280"/>
                </a:moveTo>
                <a:lnTo>
                  <a:pt x="426" y="280"/>
                </a:lnTo>
                <a:cubicBezTo>
                  <a:pt x="471" y="280"/>
                  <a:pt x="471" y="280"/>
                  <a:pt x="471" y="280"/>
                </a:cubicBezTo>
                <a:cubicBezTo>
                  <a:pt x="471" y="324"/>
                  <a:pt x="471" y="324"/>
                  <a:pt x="471" y="324"/>
                </a:cubicBezTo>
                <a:cubicBezTo>
                  <a:pt x="426" y="324"/>
                  <a:pt x="426" y="324"/>
                  <a:pt x="426" y="324"/>
                </a:cubicBezTo>
                <a:lnTo>
                  <a:pt x="426" y="280"/>
                </a:lnTo>
                <a:close/>
                <a:moveTo>
                  <a:pt x="456" y="515"/>
                </a:moveTo>
                <a:lnTo>
                  <a:pt x="456" y="515"/>
                </a:lnTo>
                <a:cubicBezTo>
                  <a:pt x="485" y="515"/>
                  <a:pt x="515" y="486"/>
                  <a:pt x="515" y="456"/>
                </a:cubicBezTo>
                <a:cubicBezTo>
                  <a:pt x="515" y="427"/>
                  <a:pt x="485" y="398"/>
                  <a:pt x="456" y="398"/>
                </a:cubicBezTo>
                <a:cubicBezTo>
                  <a:pt x="412" y="398"/>
                  <a:pt x="397" y="427"/>
                  <a:pt x="397" y="456"/>
                </a:cubicBezTo>
                <a:cubicBezTo>
                  <a:pt x="397" y="486"/>
                  <a:pt x="412" y="515"/>
                  <a:pt x="456" y="515"/>
                </a:cubicBezTo>
                <a:close/>
                <a:moveTo>
                  <a:pt x="426" y="442"/>
                </a:moveTo>
                <a:lnTo>
                  <a:pt x="426" y="442"/>
                </a:lnTo>
                <a:cubicBezTo>
                  <a:pt x="471" y="442"/>
                  <a:pt x="471" y="442"/>
                  <a:pt x="471" y="442"/>
                </a:cubicBezTo>
                <a:cubicBezTo>
                  <a:pt x="471" y="471"/>
                  <a:pt x="471" y="471"/>
                  <a:pt x="471" y="471"/>
                </a:cubicBezTo>
                <a:cubicBezTo>
                  <a:pt x="426" y="471"/>
                  <a:pt x="426" y="471"/>
                  <a:pt x="426" y="471"/>
                </a:cubicBezTo>
                <a:lnTo>
                  <a:pt x="426" y="442"/>
                </a:lnTo>
                <a:close/>
                <a:moveTo>
                  <a:pt x="515" y="0"/>
                </a:moveTo>
                <a:lnTo>
                  <a:pt x="515" y="0"/>
                </a:lnTo>
                <a:cubicBezTo>
                  <a:pt x="73" y="0"/>
                  <a:pt x="73" y="0"/>
                  <a:pt x="73" y="0"/>
                </a:cubicBezTo>
                <a:cubicBezTo>
                  <a:pt x="29" y="0"/>
                  <a:pt x="0" y="44"/>
                  <a:pt x="0" y="88"/>
                </a:cubicBezTo>
                <a:cubicBezTo>
                  <a:pt x="0" y="560"/>
                  <a:pt x="0" y="560"/>
                  <a:pt x="0" y="560"/>
                </a:cubicBezTo>
                <a:cubicBezTo>
                  <a:pt x="0" y="604"/>
                  <a:pt x="29" y="633"/>
                  <a:pt x="73" y="633"/>
                </a:cubicBezTo>
                <a:cubicBezTo>
                  <a:pt x="515" y="633"/>
                  <a:pt x="515" y="633"/>
                  <a:pt x="515" y="633"/>
                </a:cubicBezTo>
                <a:cubicBezTo>
                  <a:pt x="559" y="633"/>
                  <a:pt x="588" y="604"/>
                  <a:pt x="588" y="560"/>
                </a:cubicBezTo>
                <a:cubicBezTo>
                  <a:pt x="588" y="88"/>
                  <a:pt x="588" y="88"/>
                  <a:pt x="588" y="88"/>
                </a:cubicBezTo>
                <a:cubicBezTo>
                  <a:pt x="588" y="44"/>
                  <a:pt x="559" y="0"/>
                  <a:pt x="515" y="0"/>
                </a:cubicBezTo>
                <a:close/>
                <a:moveTo>
                  <a:pt x="544" y="560"/>
                </a:moveTo>
                <a:lnTo>
                  <a:pt x="544" y="560"/>
                </a:lnTo>
                <a:cubicBezTo>
                  <a:pt x="544" y="574"/>
                  <a:pt x="530" y="589"/>
                  <a:pt x="515" y="589"/>
                </a:cubicBezTo>
                <a:cubicBezTo>
                  <a:pt x="73" y="589"/>
                  <a:pt x="73" y="589"/>
                  <a:pt x="73" y="589"/>
                </a:cubicBezTo>
                <a:cubicBezTo>
                  <a:pt x="58" y="589"/>
                  <a:pt x="44" y="574"/>
                  <a:pt x="44" y="560"/>
                </a:cubicBezTo>
                <a:cubicBezTo>
                  <a:pt x="44" y="162"/>
                  <a:pt x="44" y="162"/>
                  <a:pt x="44" y="162"/>
                </a:cubicBezTo>
                <a:cubicBezTo>
                  <a:pt x="544" y="162"/>
                  <a:pt x="544" y="162"/>
                  <a:pt x="544" y="162"/>
                </a:cubicBezTo>
                <a:lnTo>
                  <a:pt x="544" y="560"/>
                </a:lnTo>
                <a:close/>
                <a:moveTo>
                  <a:pt x="544" y="118"/>
                </a:moveTo>
                <a:lnTo>
                  <a:pt x="544" y="118"/>
                </a:lnTo>
                <a:cubicBezTo>
                  <a:pt x="44" y="118"/>
                  <a:pt x="44" y="118"/>
                  <a:pt x="44" y="118"/>
                </a:cubicBezTo>
                <a:cubicBezTo>
                  <a:pt x="44" y="88"/>
                  <a:pt x="44" y="88"/>
                  <a:pt x="44" y="88"/>
                </a:cubicBezTo>
                <a:cubicBezTo>
                  <a:pt x="44" y="59"/>
                  <a:pt x="58" y="44"/>
                  <a:pt x="73" y="44"/>
                </a:cubicBezTo>
                <a:cubicBezTo>
                  <a:pt x="515" y="44"/>
                  <a:pt x="515" y="44"/>
                  <a:pt x="515" y="44"/>
                </a:cubicBezTo>
                <a:cubicBezTo>
                  <a:pt x="530" y="44"/>
                  <a:pt x="544" y="59"/>
                  <a:pt x="544" y="88"/>
                </a:cubicBezTo>
                <a:lnTo>
                  <a:pt x="544" y="118"/>
                </a:lnTo>
                <a:close/>
                <a:moveTo>
                  <a:pt x="294" y="353"/>
                </a:moveTo>
                <a:lnTo>
                  <a:pt x="294" y="353"/>
                </a:lnTo>
                <a:cubicBezTo>
                  <a:pt x="324" y="353"/>
                  <a:pt x="353" y="339"/>
                  <a:pt x="353" y="294"/>
                </a:cubicBezTo>
                <a:cubicBezTo>
                  <a:pt x="353" y="265"/>
                  <a:pt x="324" y="235"/>
                  <a:pt x="294" y="235"/>
                </a:cubicBezTo>
                <a:cubicBezTo>
                  <a:pt x="265" y="235"/>
                  <a:pt x="235" y="265"/>
                  <a:pt x="235" y="294"/>
                </a:cubicBezTo>
                <a:cubicBezTo>
                  <a:pt x="235" y="339"/>
                  <a:pt x="265" y="353"/>
                  <a:pt x="294" y="353"/>
                </a:cubicBezTo>
                <a:close/>
                <a:moveTo>
                  <a:pt x="279" y="280"/>
                </a:moveTo>
                <a:lnTo>
                  <a:pt x="279" y="280"/>
                </a:lnTo>
                <a:cubicBezTo>
                  <a:pt x="309" y="280"/>
                  <a:pt x="309" y="280"/>
                  <a:pt x="309" y="280"/>
                </a:cubicBezTo>
                <a:cubicBezTo>
                  <a:pt x="309" y="324"/>
                  <a:pt x="309" y="324"/>
                  <a:pt x="309" y="324"/>
                </a:cubicBezTo>
                <a:cubicBezTo>
                  <a:pt x="279" y="324"/>
                  <a:pt x="279" y="324"/>
                  <a:pt x="279" y="324"/>
                </a:cubicBezTo>
                <a:lnTo>
                  <a:pt x="279" y="280"/>
                </a:lnTo>
                <a:close/>
                <a:moveTo>
                  <a:pt x="132" y="353"/>
                </a:moveTo>
                <a:lnTo>
                  <a:pt x="132" y="353"/>
                </a:lnTo>
                <a:cubicBezTo>
                  <a:pt x="176" y="353"/>
                  <a:pt x="191" y="339"/>
                  <a:pt x="191" y="294"/>
                </a:cubicBezTo>
                <a:cubicBezTo>
                  <a:pt x="191" y="265"/>
                  <a:pt x="176" y="235"/>
                  <a:pt x="132" y="235"/>
                </a:cubicBezTo>
                <a:cubicBezTo>
                  <a:pt x="103" y="235"/>
                  <a:pt x="73" y="265"/>
                  <a:pt x="73" y="294"/>
                </a:cubicBezTo>
                <a:cubicBezTo>
                  <a:pt x="73" y="339"/>
                  <a:pt x="103" y="353"/>
                  <a:pt x="132" y="353"/>
                </a:cubicBezTo>
                <a:close/>
                <a:moveTo>
                  <a:pt x="117" y="280"/>
                </a:moveTo>
                <a:lnTo>
                  <a:pt x="117" y="280"/>
                </a:lnTo>
                <a:cubicBezTo>
                  <a:pt x="162" y="280"/>
                  <a:pt x="162" y="280"/>
                  <a:pt x="162" y="280"/>
                </a:cubicBezTo>
                <a:cubicBezTo>
                  <a:pt x="162" y="324"/>
                  <a:pt x="162" y="324"/>
                  <a:pt x="162" y="324"/>
                </a:cubicBezTo>
                <a:cubicBezTo>
                  <a:pt x="117" y="324"/>
                  <a:pt x="117" y="324"/>
                  <a:pt x="117" y="324"/>
                </a:cubicBezTo>
                <a:lnTo>
                  <a:pt x="117" y="280"/>
                </a:lnTo>
                <a:close/>
                <a:moveTo>
                  <a:pt x="294" y="515"/>
                </a:moveTo>
                <a:lnTo>
                  <a:pt x="294" y="515"/>
                </a:lnTo>
                <a:cubicBezTo>
                  <a:pt x="324" y="515"/>
                  <a:pt x="353" y="486"/>
                  <a:pt x="353" y="456"/>
                </a:cubicBezTo>
                <a:cubicBezTo>
                  <a:pt x="353" y="427"/>
                  <a:pt x="324" y="398"/>
                  <a:pt x="294" y="398"/>
                </a:cubicBezTo>
                <a:cubicBezTo>
                  <a:pt x="265" y="398"/>
                  <a:pt x="235" y="427"/>
                  <a:pt x="235" y="456"/>
                </a:cubicBezTo>
                <a:cubicBezTo>
                  <a:pt x="235" y="486"/>
                  <a:pt x="265" y="515"/>
                  <a:pt x="294" y="515"/>
                </a:cubicBezTo>
                <a:close/>
                <a:moveTo>
                  <a:pt x="279" y="442"/>
                </a:moveTo>
                <a:lnTo>
                  <a:pt x="279" y="442"/>
                </a:lnTo>
                <a:cubicBezTo>
                  <a:pt x="309" y="442"/>
                  <a:pt x="309" y="442"/>
                  <a:pt x="309" y="442"/>
                </a:cubicBezTo>
                <a:cubicBezTo>
                  <a:pt x="309" y="471"/>
                  <a:pt x="309" y="471"/>
                  <a:pt x="309" y="471"/>
                </a:cubicBezTo>
                <a:cubicBezTo>
                  <a:pt x="279" y="471"/>
                  <a:pt x="279" y="471"/>
                  <a:pt x="279" y="471"/>
                </a:cubicBezTo>
                <a:lnTo>
                  <a:pt x="279" y="442"/>
                </a:lnTo>
                <a:close/>
                <a:moveTo>
                  <a:pt x="132" y="515"/>
                </a:moveTo>
                <a:lnTo>
                  <a:pt x="132" y="515"/>
                </a:lnTo>
                <a:cubicBezTo>
                  <a:pt x="176" y="515"/>
                  <a:pt x="191" y="486"/>
                  <a:pt x="191" y="456"/>
                </a:cubicBezTo>
                <a:cubicBezTo>
                  <a:pt x="191" y="427"/>
                  <a:pt x="176" y="398"/>
                  <a:pt x="132" y="398"/>
                </a:cubicBezTo>
                <a:cubicBezTo>
                  <a:pt x="103" y="398"/>
                  <a:pt x="73" y="427"/>
                  <a:pt x="73" y="456"/>
                </a:cubicBezTo>
                <a:cubicBezTo>
                  <a:pt x="73" y="486"/>
                  <a:pt x="103" y="515"/>
                  <a:pt x="132" y="515"/>
                </a:cubicBezTo>
                <a:close/>
                <a:moveTo>
                  <a:pt x="117" y="442"/>
                </a:moveTo>
                <a:lnTo>
                  <a:pt x="117" y="442"/>
                </a:lnTo>
                <a:cubicBezTo>
                  <a:pt x="162" y="442"/>
                  <a:pt x="162" y="442"/>
                  <a:pt x="162" y="442"/>
                </a:cubicBezTo>
                <a:cubicBezTo>
                  <a:pt x="162" y="471"/>
                  <a:pt x="162" y="471"/>
                  <a:pt x="162" y="471"/>
                </a:cubicBezTo>
                <a:cubicBezTo>
                  <a:pt x="117" y="471"/>
                  <a:pt x="117" y="471"/>
                  <a:pt x="117" y="471"/>
                </a:cubicBezTo>
                <a:lnTo>
                  <a:pt x="117" y="442"/>
                </a:lnTo>
                <a:close/>
              </a:path>
            </a:pathLst>
          </a:custGeom>
          <a:solidFill>
            <a:schemeClr val="tx1">
              <a:lumMod val="75000"/>
              <a:lumOff val="25000"/>
            </a:schemeClr>
          </a:solidFill>
          <a:ln>
            <a:noFill/>
          </a:ln>
          <a:effectLst/>
          <a:extLst/>
        </p:spPr>
        <p:txBody>
          <a:bodyPr wrap="none" anchor="ctr"/>
          <a:lstStyle/>
          <a:p>
            <a:endParaRPr lang="en-US" sz="2700"/>
          </a:p>
        </p:txBody>
      </p:sp>
      <p:sp>
        <p:nvSpPr>
          <p:cNvPr id="138" name="Freeform 137"/>
          <p:cNvSpPr>
            <a:spLocks noChangeArrowheads="1"/>
          </p:cNvSpPr>
          <p:nvPr/>
        </p:nvSpPr>
        <p:spPr bwMode="auto">
          <a:xfrm>
            <a:off x="3744123" y="2517161"/>
            <a:ext cx="299028" cy="299028"/>
          </a:xfrm>
          <a:custGeom>
            <a:avLst/>
            <a:gdLst>
              <a:gd name="T0" fmla="*/ 180642 w 634"/>
              <a:gd name="T1" fmla="*/ 84715 h 634"/>
              <a:gd name="T2" fmla="*/ 180642 w 634"/>
              <a:gd name="T3" fmla="*/ 127253 h 634"/>
              <a:gd name="T4" fmla="*/ 180642 w 634"/>
              <a:gd name="T5" fmla="*/ 84715 h 634"/>
              <a:gd name="T6" fmla="*/ 186051 w 634"/>
              <a:gd name="T7" fmla="*/ 116798 h 634"/>
              <a:gd name="T8" fmla="*/ 169825 w 634"/>
              <a:gd name="T9" fmla="*/ 100937 h 634"/>
              <a:gd name="T10" fmla="*/ 186051 w 634"/>
              <a:gd name="T11" fmla="*/ 116798 h 634"/>
              <a:gd name="T12" fmla="*/ 191098 w 634"/>
              <a:gd name="T13" fmla="*/ 185652 h 634"/>
              <a:gd name="T14" fmla="*/ 159369 w 634"/>
              <a:gd name="T15" fmla="*/ 191059 h 634"/>
              <a:gd name="T16" fmla="*/ 191098 w 634"/>
              <a:gd name="T17" fmla="*/ 201874 h 634"/>
              <a:gd name="T18" fmla="*/ 191098 w 634"/>
              <a:gd name="T19" fmla="*/ 185652 h 634"/>
              <a:gd name="T20" fmla="*/ 127639 w 634"/>
              <a:gd name="T21" fmla="*/ 84715 h 634"/>
              <a:gd name="T22" fmla="*/ 32090 w 634"/>
              <a:gd name="T23" fmla="*/ 100937 h 634"/>
              <a:gd name="T24" fmla="*/ 42546 w 634"/>
              <a:gd name="T25" fmla="*/ 201874 h 634"/>
              <a:gd name="T26" fmla="*/ 143504 w 634"/>
              <a:gd name="T27" fmla="*/ 185652 h 634"/>
              <a:gd name="T28" fmla="*/ 127639 w 634"/>
              <a:gd name="T29" fmla="*/ 84715 h 634"/>
              <a:gd name="T30" fmla="*/ 127639 w 634"/>
              <a:gd name="T31" fmla="*/ 180605 h 634"/>
              <a:gd name="T32" fmla="*/ 53363 w 634"/>
              <a:gd name="T33" fmla="*/ 185652 h 634"/>
              <a:gd name="T34" fmla="*/ 42546 w 634"/>
              <a:gd name="T35" fmla="*/ 105984 h 634"/>
              <a:gd name="T36" fmla="*/ 122231 w 634"/>
              <a:gd name="T37" fmla="*/ 100937 h 634"/>
              <a:gd name="T38" fmla="*/ 127639 w 634"/>
              <a:gd name="T39" fmla="*/ 180605 h 634"/>
              <a:gd name="T40" fmla="*/ 191098 w 634"/>
              <a:gd name="T41" fmla="*/ 164383 h 634"/>
              <a:gd name="T42" fmla="*/ 159369 w 634"/>
              <a:gd name="T43" fmla="*/ 169790 h 634"/>
              <a:gd name="T44" fmla="*/ 191098 w 634"/>
              <a:gd name="T45" fmla="*/ 180605 h 634"/>
              <a:gd name="T46" fmla="*/ 191098 w 634"/>
              <a:gd name="T47" fmla="*/ 164383 h 634"/>
              <a:gd name="T48" fmla="*/ 201915 w 634"/>
              <a:gd name="T49" fmla="*/ 58399 h 634"/>
              <a:gd name="T50" fmla="*/ 196507 w 634"/>
              <a:gd name="T51" fmla="*/ 15862 h 634"/>
              <a:gd name="T52" fmla="*/ 191098 w 634"/>
              <a:gd name="T53" fmla="*/ 5407 h 634"/>
              <a:gd name="T54" fmla="*/ 42546 w 634"/>
              <a:gd name="T55" fmla="*/ 5407 h 634"/>
              <a:gd name="T56" fmla="*/ 32090 w 634"/>
              <a:gd name="T57" fmla="*/ 15862 h 634"/>
              <a:gd name="T58" fmla="*/ 32090 w 634"/>
              <a:gd name="T59" fmla="*/ 58399 h 634"/>
              <a:gd name="T60" fmla="*/ 0 w 634"/>
              <a:gd name="T61" fmla="*/ 201874 h 634"/>
              <a:gd name="T62" fmla="*/ 201915 w 634"/>
              <a:gd name="T63" fmla="*/ 228190 h 634"/>
              <a:gd name="T64" fmla="*/ 228236 w 634"/>
              <a:gd name="T65" fmla="*/ 84715 h 634"/>
              <a:gd name="T66" fmla="*/ 212372 w 634"/>
              <a:gd name="T67" fmla="*/ 201874 h 634"/>
              <a:gd name="T68" fmla="*/ 201915 w 634"/>
              <a:gd name="T69" fmla="*/ 212328 h 634"/>
              <a:gd name="T70" fmla="*/ 16225 w 634"/>
              <a:gd name="T71" fmla="*/ 201874 h 634"/>
              <a:gd name="T72" fmla="*/ 32090 w 634"/>
              <a:gd name="T73" fmla="*/ 74261 h 634"/>
              <a:gd name="T74" fmla="*/ 212372 w 634"/>
              <a:gd name="T75" fmla="*/ 84715 h 6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34" h="634">
                <a:moveTo>
                  <a:pt x="501" y="235"/>
                </a:moveTo>
                <a:lnTo>
                  <a:pt x="501" y="235"/>
                </a:lnTo>
                <a:cubicBezTo>
                  <a:pt x="457" y="235"/>
                  <a:pt x="442" y="265"/>
                  <a:pt x="442" y="294"/>
                </a:cubicBezTo>
                <a:cubicBezTo>
                  <a:pt x="442" y="339"/>
                  <a:pt x="457" y="353"/>
                  <a:pt x="501" y="353"/>
                </a:cubicBezTo>
                <a:cubicBezTo>
                  <a:pt x="530" y="353"/>
                  <a:pt x="560" y="339"/>
                  <a:pt x="560" y="294"/>
                </a:cubicBezTo>
                <a:cubicBezTo>
                  <a:pt x="560" y="265"/>
                  <a:pt x="530" y="235"/>
                  <a:pt x="501" y="235"/>
                </a:cubicBezTo>
                <a:close/>
                <a:moveTo>
                  <a:pt x="516" y="324"/>
                </a:moveTo>
                <a:lnTo>
                  <a:pt x="516" y="324"/>
                </a:lnTo>
                <a:cubicBezTo>
                  <a:pt x="471" y="324"/>
                  <a:pt x="471" y="324"/>
                  <a:pt x="471" y="324"/>
                </a:cubicBezTo>
                <a:cubicBezTo>
                  <a:pt x="471" y="280"/>
                  <a:pt x="471" y="280"/>
                  <a:pt x="471" y="280"/>
                </a:cubicBezTo>
                <a:cubicBezTo>
                  <a:pt x="516" y="280"/>
                  <a:pt x="516" y="280"/>
                  <a:pt x="516" y="280"/>
                </a:cubicBezTo>
                <a:lnTo>
                  <a:pt x="516" y="324"/>
                </a:lnTo>
                <a:close/>
                <a:moveTo>
                  <a:pt x="530" y="515"/>
                </a:moveTo>
                <a:lnTo>
                  <a:pt x="530" y="515"/>
                </a:lnTo>
                <a:cubicBezTo>
                  <a:pt x="457" y="515"/>
                  <a:pt x="457" y="515"/>
                  <a:pt x="457" y="515"/>
                </a:cubicBezTo>
                <a:cubicBezTo>
                  <a:pt x="442" y="515"/>
                  <a:pt x="442" y="530"/>
                  <a:pt x="442" y="530"/>
                </a:cubicBezTo>
                <a:cubicBezTo>
                  <a:pt x="442" y="545"/>
                  <a:pt x="442" y="560"/>
                  <a:pt x="457" y="560"/>
                </a:cubicBezTo>
                <a:cubicBezTo>
                  <a:pt x="530" y="560"/>
                  <a:pt x="530" y="560"/>
                  <a:pt x="530" y="560"/>
                </a:cubicBezTo>
                <a:cubicBezTo>
                  <a:pt x="545" y="560"/>
                  <a:pt x="560" y="545"/>
                  <a:pt x="560" y="530"/>
                </a:cubicBezTo>
                <a:cubicBezTo>
                  <a:pt x="560" y="530"/>
                  <a:pt x="545" y="515"/>
                  <a:pt x="530" y="515"/>
                </a:cubicBezTo>
                <a:close/>
                <a:moveTo>
                  <a:pt x="354" y="235"/>
                </a:moveTo>
                <a:lnTo>
                  <a:pt x="354" y="235"/>
                </a:lnTo>
                <a:cubicBezTo>
                  <a:pt x="118" y="235"/>
                  <a:pt x="118" y="235"/>
                  <a:pt x="118" y="235"/>
                </a:cubicBezTo>
                <a:cubicBezTo>
                  <a:pt x="103" y="235"/>
                  <a:pt x="89" y="265"/>
                  <a:pt x="89" y="280"/>
                </a:cubicBezTo>
                <a:cubicBezTo>
                  <a:pt x="89" y="515"/>
                  <a:pt x="89" y="515"/>
                  <a:pt x="89" y="515"/>
                </a:cubicBezTo>
                <a:cubicBezTo>
                  <a:pt x="89" y="530"/>
                  <a:pt x="103" y="560"/>
                  <a:pt x="118" y="560"/>
                </a:cubicBezTo>
                <a:cubicBezTo>
                  <a:pt x="354" y="560"/>
                  <a:pt x="354" y="560"/>
                  <a:pt x="354" y="560"/>
                </a:cubicBezTo>
                <a:cubicBezTo>
                  <a:pt x="383" y="560"/>
                  <a:pt x="398" y="530"/>
                  <a:pt x="398" y="515"/>
                </a:cubicBezTo>
                <a:cubicBezTo>
                  <a:pt x="398" y="280"/>
                  <a:pt x="398" y="280"/>
                  <a:pt x="398" y="280"/>
                </a:cubicBezTo>
                <a:cubicBezTo>
                  <a:pt x="398" y="265"/>
                  <a:pt x="383" y="235"/>
                  <a:pt x="354" y="235"/>
                </a:cubicBezTo>
                <a:close/>
                <a:moveTo>
                  <a:pt x="354" y="501"/>
                </a:moveTo>
                <a:lnTo>
                  <a:pt x="354" y="501"/>
                </a:lnTo>
                <a:cubicBezTo>
                  <a:pt x="354" y="501"/>
                  <a:pt x="354" y="515"/>
                  <a:pt x="339" y="515"/>
                </a:cubicBezTo>
                <a:cubicBezTo>
                  <a:pt x="148" y="515"/>
                  <a:pt x="148" y="515"/>
                  <a:pt x="148" y="515"/>
                </a:cubicBezTo>
                <a:cubicBezTo>
                  <a:pt x="133" y="515"/>
                  <a:pt x="118" y="501"/>
                  <a:pt x="118" y="501"/>
                </a:cubicBezTo>
                <a:cubicBezTo>
                  <a:pt x="118" y="294"/>
                  <a:pt x="118" y="294"/>
                  <a:pt x="118" y="294"/>
                </a:cubicBezTo>
                <a:cubicBezTo>
                  <a:pt x="118" y="294"/>
                  <a:pt x="133" y="280"/>
                  <a:pt x="148" y="280"/>
                </a:cubicBezTo>
                <a:cubicBezTo>
                  <a:pt x="339" y="280"/>
                  <a:pt x="339" y="280"/>
                  <a:pt x="339" y="280"/>
                </a:cubicBezTo>
                <a:cubicBezTo>
                  <a:pt x="354" y="280"/>
                  <a:pt x="354" y="294"/>
                  <a:pt x="354" y="294"/>
                </a:cubicBezTo>
                <a:lnTo>
                  <a:pt x="354" y="501"/>
                </a:lnTo>
                <a:close/>
                <a:moveTo>
                  <a:pt x="530" y="456"/>
                </a:moveTo>
                <a:lnTo>
                  <a:pt x="530" y="456"/>
                </a:lnTo>
                <a:cubicBezTo>
                  <a:pt x="457" y="456"/>
                  <a:pt x="457" y="456"/>
                  <a:pt x="457" y="456"/>
                </a:cubicBezTo>
                <a:cubicBezTo>
                  <a:pt x="442" y="456"/>
                  <a:pt x="442" y="471"/>
                  <a:pt x="442" y="471"/>
                </a:cubicBezTo>
                <a:cubicBezTo>
                  <a:pt x="442" y="486"/>
                  <a:pt x="442" y="501"/>
                  <a:pt x="457" y="501"/>
                </a:cubicBezTo>
                <a:cubicBezTo>
                  <a:pt x="530" y="501"/>
                  <a:pt x="530" y="501"/>
                  <a:pt x="530" y="501"/>
                </a:cubicBezTo>
                <a:cubicBezTo>
                  <a:pt x="545" y="501"/>
                  <a:pt x="560" y="486"/>
                  <a:pt x="560" y="471"/>
                </a:cubicBezTo>
                <a:cubicBezTo>
                  <a:pt x="560" y="471"/>
                  <a:pt x="545" y="456"/>
                  <a:pt x="530" y="456"/>
                </a:cubicBezTo>
                <a:close/>
                <a:moveTo>
                  <a:pt x="560" y="162"/>
                </a:moveTo>
                <a:lnTo>
                  <a:pt x="560" y="162"/>
                </a:lnTo>
                <a:cubicBezTo>
                  <a:pt x="369" y="162"/>
                  <a:pt x="369" y="162"/>
                  <a:pt x="369" y="162"/>
                </a:cubicBezTo>
                <a:cubicBezTo>
                  <a:pt x="545" y="44"/>
                  <a:pt x="545" y="44"/>
                  <a:pt x="545" y="44"/>
                </a:cubicBezTo>
                <a:cubicBezTo>
                  <a:pt x="560" y="44"/>
                  <a:pt x="560" y="30"/>
                  <a:pt x="545" y="15"/>
                </a:cubicBezTo>
                <a:cubicBezTo>
                  <a:pt x="545" y="0"/>
                  <a:pt x="530" y="0"/>
                  <a:pt x="530" y="15"/>
                </a:cubicBezTo>
                <a:cubicBezTo>
                  <a:pt x="530" y="15"/>
                  <a:pt x="339" y="133"/>
                  <a:pt x="324" y="147"/>
                </a:cubicBezTo>
                <a:cubicBezTo>
                  <a:pt x="118" y="15"/>
                  <a:pt x="118" y="15"/>
                  <a:pt x="118" y="15"/>
                </a:cubicBezTo>
                <a:cubicBezTo>
                  <a:pt x="103" y="0"/>
                  <a:pt x="89" y="0"/>
                  <a:pt x="89" y="15"/>
                </a:cubicBezTo>
                <a:cubicBezTo>
                  <a:pt x="89" y="30"/>
                  <a:pt x="89" y="44"/>
                  <a:pt x="89" y="44"/>
                </a:cubicBezTo>
                <a:cubicBezTo>
                  <a:pt x="265" y="162"/>
                  <a:pt x="265" y="162"/>
                  <a:pt x="265" y="162"/>
                </a:cubicBezTo>
                <a:cubicBezTo>
                  <a:pt x="89" y="162"/>
                  <a:pt x="89" y="162"/>
                  <a:pt x="89" y="162"/>
                </a:cubicBezTo>
                <a:cubicBezTo>
                  <a:pt x="45" y="162"/>
                  <a:pt x="0" y="192"/>
                  <a:pt x="0" y="235"/>
                </a:cubicBezTo>
                <a:cubicBezTo>
                  <a:pt x="0" y="560"/>
                  <a:pt x="0" y="560"/>
                  <a:pt x="0" y="560"/>
                </a:cubicBezTo>
                <a:cubicBezTo>
                  <a:pt x="0" y="604"/>
                  <a:pt x="45" y="633"/>
                  <a:pt x="89" y="633"/>
                </a:cubicBezTo>
                <a:cubicBezTo>
                  <a:pt x="560" y="633"/>
                  <a:pt x="560" y="633"/>
                  <a:pt x="560" y="633"/>
                </a:cubicBezTo>
                <a:cubicBezTo>
                  <a:pt x="604" y="633"/>
                  <a:pt x="633" y="604"/>
                  <a:pt x="633" y="560"/>
                </a:cubicBezTo>
                <a:cubicBezTo>
                  <a:pt x="633" y="235"/>
                  <a:pt x="633" y="235"/>
                  <a:pt x="633" y="235"/>
                </a:cubicBezTo>
                <a:cubicBezTo>
                  <a:pt x="633" y="192"/>
                  <a:pt x="604" y="162"/>
                  <a:pt x="560" y="162"/>
                </a:cubicBezTo>
                <a:close/>
                <a:moveTo>
                  <a:pt x="589" y="560"/>
                </a:moveTo>
                <a:lnTo>
                  <a:pt x="589" y="560"/>
                </a:lnTo>
                <a:cubicBezTo>
                  <a:pt x="589" y="574"/>
                  <a:pt x="575" y="589"/>
                  <a:pt x="560" y="589"/>
                </a:cubicBezTo>
                <a:cubicBezTo>
                  <a:pt x="89" y="589"/>
                  <a:pt x="89" y="589"/>
                  <a:pt x="89" y="589"/>
                </a:cubicBezTo>
                <a:cubicBezTo>
                  <a:pt x="59" y="589"/>
                  <a:pt x="45" y="574"/>
                  <a:pt x="45" y="560"/>
                </a:cubicBezTo>
                <a:cubicBezTo>
                  <a:pt x="45" y="235"/>
                  <a:pt x="45" y="235"/>
                  <a:pt x="45" y="235"/>
                </a:cubicBezTo>
                <a:cubicBezTo>
                  <a:pt x="45" y="221"/>
                  <a:pt x="59" y="206"/>
                  <a:pt x="89" y="206"/>
                </a:cubicBezTo>
                <a:cubicBezTo>
                  <a:pt x="560" y="206"/>
                  <a:pt x="560" y="206"/>
                  <a:pt x="560" y="206"/>
                </a:cubicBezTo>
                <a:cubicBezTo>
                  <a:pt x="575" y="206"/>
                  <a:pt x="589" y="221"/>
                  <a:pt x="589" y="235"/>
                </a:cubicBezTo>
                <a:lnTo>
                  <a:pt x="589" y="560"/>
                </a:lnTo>
                <a:close/>
              </a:path>
            </a:pathLst>
          </a:custGeom>
          <a:solidFill>
            <a:schemeClr val="tx1">
              <a:lumMod val="75000"/>
              <a:lumOff val="25000"/>
            </a:schemeClr>
          </a:solidFill>
          <a:ln>
            <a:noFill/>
          </a:ln>
          <a:effectLst/>
          <a:extLst/>
        </p:spPr>
        <p:txBody>
          <a:bodyPr wrap="none" anchor="ctr"/>
          <a:lstStyle/>
          <a:p>
            <a:endParaRPr lang="en-US" sz="2700"/>
          </a:p>
        </p:txBody>
      </p:sp>
      <p:sp>
        <p:nvSpPr>
          <p:cNvPr id="139" name="Freeform 138"/>
          <p:cNvSpPr>
            <a:spLocks noChangeArrowheads="1"/>
          </p:cNvSpPr>
          <p:nvPr/>
        </p:nvSpPr>
        <p:spPr bwMode="auto">
          <a:xfrm>
            <a:off x="3267063" y="2537902"/>
            <a:ext cx="299028" cy="257545"/>
          </a:xfrm>
          <a:custGeom>
            <a:avLst/>
            <a:gdLst>
              <a:gd name="T0" fmla="*/ 79684 w 634"/>
              <a:gd name="T1" fmla="*/ 85082 h 546"/>
              <a:gd name="T2" fmla="*/ 79684 w 634"/>
              <a:gd name="T3" fmla="*/ 85082 h 546"/>
              <a:gd name="T4" fmla="*/ 37138 w 634"/>
              <a:gd name="T5" fmla="*/ 85082 h 546"/>
              <a:gd name="T6" fmla="*/ 26321 w 634"/>
              <a:gd name="T7" fmla="*/ 90130 h 546"/>
              <a:gd name="T8" fmla="*/ 37138 w 634"/>
              <a:gd name="T9" fmla="*/ 100945 h 546"/>
              <a:gd name="T10" fmla="*/ 79684 w 634"/>
              <a:gd name="T11" fmla="*/ 100945 h 546"/>
              <a:gd name="T12" fmla="*/ 84732 w 634"/>
              <a:gd name="T13" fmla="*/ 90130 h 546"/>
              <a:gd name="T14" fmla="*/ 79684 w 634"/>
              <a:gd name="T15" fmla="*/ 85082 h 546"/>
              <a:gd name="T16" fmla="*/ 79684 w 634"/>
              <a:gd name="T17" fmla="*/ 143486 h 546"/>
              <a:gd name="T18" fmla="*/ 79684 w 634"/>
              <a:gd name="T19" fmla="*/ 143486 h 546"/>
              <a:gd name="T20" fmla="*/ 37138 w 634"/>
              <a:gd name="T21" fmla="*/ 143486 h 546"/>
              <a:gd name="T22" fmla="*/ 26321 w 634"/>
              <a:gd name="T23" fmla="*/ 148534 h 546"/>
              <a:gd name="T24" fmla="*/ 37138 w 634"/>
              <a:gd name="T25" fmla="*/ 153941 h 546"/>
              <a:gd name="T26" fmla="*/ 79684 w 634"/>
              <a:gd name="T27" fmla="*/ 153941 h 546"/>
              <a:gd name="T28" fmla="*/ 84732 w 634"/>
              <a:gd name="T29" fmla="*/ 148534 h 546"/>
              <a:gd name="T30" fmla="*/ 79684 w 634"/>
              <a:gd name="T31" fmla="*/ 143486 h 546"/>
              <a:gd name="T32" fmla="*/ 79684 w 634"/>
              <a:gd name="T33" fmla="*/ 111400 h 546"/>
              <a:gd name="T34" fmla="*/ 79684 w 634"/>
              <a:gd name="T35" fmla="*/ 111400 h 546"/>
              <a:gd name="T36" fmla="*/ 37138 w 634"/>
              <a:gd name="T37" fmla="*/ 111400 h 546"/>
              <a:gd name="T38" fmla="*/ 26321 w 634"/>
              <a:gd name="T39" fmla="*/ 122216 h 546"/>
              <a:gd name="T40" fmla="*/ 37138 w 634"/>
              <a:gd name="T41" fmla="*/ 127623 h 546"/>
              <a:gd name="T42" fmla="*/ 79684 w 634"/>
              <a:gd name="T43" fmla="*/ 127623 h 546"/>
              <a:gd name="T44" fmla="*/ 84732 w 634"/>
              <a:gd name="T45" fmla="*/ 122216 h 546"/>
              <a:gd name="T46" fmla="*/ 79684 w 634"/>
              <a:gd name="T47" fmla="*/ 111400 h 546"/>
              <a:gd name="T48" fmla="*/ 148552 w 634"/>
              <a:gd name="T49" fmla="*/ 79675 h 546"/>
              <a:gd name="T50" fmla="*/ 148552 w 634"/>
              <a:gd name="T51" fmla="*/ 79675 h 546"/>
              <a:gd name="T52" fmla="*/ 106006 w 634"/>
              <a:gd name="T53" fmla="*/ 122216 h 546"/>
              <a:gd name="T54" fmla="*/ 148552 w 634"/>
              <a:gd name="T55" fmla="*/ 164757 h 546"/>
              <a:gd name="T56" fmla="*/ 191098 w 634"/>
              <a:gd name="T57" fmla="*/ 122216 h 546"/>
              <a:gd name="T58" fmla="*/ 148552 w 634"/>
              <a:gd name="T59" fmla="*/ 79675 h 546"/>
              <a:gd name="T60" fmla="*/ 148552 w 634"/>
              <a:gd name="T61" fmla="*/ 148534 h 546"/>
              <a:gd name="T62" fmla="*/ 148552 w 634"/>
              <a:gd name="T63" fmla="*/ 148534 h 546"/>
              <a:gd name="T64" fmla="*/ 121870 w 634"/>
              <a:gd name="T65" fmla="*/ 122216 h 546"/>
              <a:gd name="T66" fmla="*/ 148552 w 634"/>
              <a:gd name="T67" fmla="*/ 90130 h 546"/>
              <a:gd name="T68" fmla="*/ 174873 w 634"/>
              <a:gd name="T69" fmla="*/ 122216 h 546"/>
              <a:gd name="T70" fmla="*/ 148552 w 634"/>
              <a:gd name="T71" fmla="*/ 148534 h 546"/>
              <a:gd name="T72" fmla="*/ 196146 w 634"/>
              <a:gd name="T73" fmla="*/ 42541 h 546"/>
              <a:gd name="T74" fmla="*/ 196146 w 634"/>
              <a:gd name="T75" fmla="*/ 42541 h 546"/>
              <a:gd name="T76" fmla="*/ 185690 w 634"/>
              <a:gd name="T77" fmla="*/ 42541 h 546"/>
              <a:gd name="T78" fmla="*/ 106006 w 634"/>
              <a:gd name="T79" fmla="*/ 0 h 546"/>
              <a:gd name="T80" fmla="*/ 100597 w 634"/>
              <a:gd name="T81" fmla="*/ 5408 h 546"/>
              <a:gd name="T82" fmla="*/ 100597 w 634"/>
              <a:gd name="T83" fmla="*/ 10816 h 546"/>
              <a:gd name="T84" fmla="*/ 153600 w 634"/>
              <a:gd name="T85" fmla="*/ 42541 h 546"/>
              <a:gd name="T86" fmla="*/ 26321 w 634"/>
              <a:gd name="T87" fmla="*/ 42541 h 546"/>
              <a:gd name="T88" fmla="*/ 0 w 634"/>
              <a:gd name="T89" fmla="*/ 68859 h 546"/>
              <a:gd name="T90" fmla="*/ 0 w 634"/>
              <a:gd name="T91" fmla="*/ 169804 h 546"/>
              <a:gd name="T92" fmla="*/ 26321 w 634"/>
              <a:gd name="T93" fmla="*/ 196482 h 546"/>
              <a:gd name="T94" fmla="*/ 196146 w 634"/>
              <a:gd name="T95" fmla="*/ 196482 h 546"/>
              <a:gd name="T96" fmla="*/ 228236 w 634"/>
              <a:gd name="T97" fmla="*/ 169804 h 546"/>
              <a:gd name="T98" fmla="*/ 228236 w 634"/>
              <a:gd name="T99" fmla="*/ 68859 h 546"/>
              <a:gd name="T100" fmla="*/ 196146 w 634"/>
              <a:gd name="T101" fmla="*/ 42541 h 546"/>
              <a:gd name="T102" fmla="*/ 212011 w 634"/>
              <a:gd name="T103" fmla="*/ 169804 h 546"/>
              <a:gd name="T104" fmla="*/ 212011 w 634"/>
              <a:gd name="T105" fmla="*/ 169804 h 546"/>
              <a:gd name="T106" fmla="*/ 196146 w 634"/>
              <a:gd name="T107" fmla="*/ 186027 h 546"/>
              <a:gd name="T108" fmla="*/ 26321 w 634"/>
              <a:gd name="T109" fmla="*/ 186027 h 546"/>
              <a:gd name="T110" fmla="*/ 15865 w 634"/>
              <a:gd name="T111" fmla="*/ 169804 h 546"/>
              <a:gd name="T112" fmla="*/ 15865 w 634"/>
              <a:gd name="T113" fmla="*/ 68859 h 546"/>
              <a:gd name="T114" fmla="*/ 26321 w 634"/>
              <a:gd name="T115" fmla="*/ 58404 h 546"/>
              <a:gd name="T116" fmla="*/ 196146 w 634"/>
              <a:gd name="T117" fmla="*/ 58404 h 546"/>
              <a:gd name="T118" fmla="*/ 212011 w 634"/>
              <a:gd name="T119" fmla="*/ 68859 h 546"/>
              <a:gd name="T120" fmla="*/ 212011 w 634"/>
              <a:gd name="T121" fmla="*/ 169804 h 54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34" h="546">
                <a:moveTo>
                  <a:pt x="221" y="236"/>
                </a:moveTo>
                <a:lnTo>
                  <a:pt x="221" y="236"/>
                </a:lnTo>
                <a:cubicBezTo>
                  <a:pt x="103" y="236"/>
                  <a:pt x="103" y="236"/>
                  <a:pt x="103" y="236"/>
                </a:cubicBezTo>
                <a:cubicBezTo>
                  <a:pt x="88" y="236"/>
                  <a:pt x="73" y="250"/>
                  <a:pt x="73" y="250"/>
                </a:cubicBezTo>
                <a:cubicBezTo>
                  <a:pt x="73" y="265"/>
                  <a:pt x="88" y="280"/>
                  <a:pt x="103" y="280"/>
                </a:cubicBezTo>
                <a:cubicBezTo>
                  <a:pt x="221" y="280"/>
                  <a:pt x="221" y="280"/>
                  <a:pt x="221" y="280"/>
                </a:cubicBezTo>
                <a:cubicBezTo>
                  <a:pt x="221" y="280"/>
                  <a:pt x="235" y="265"/>
                  <a:pt x="235" y="250"/>
                </a:cubicBezTo>
                <a:lnTo>
                  <a:pt x="221" y="236"/>
                </a:lnTo>
                <a:close/>
                <a:moveTo>
                  <a:pt x="221" y="398"/>
                </a:moveTo>
                <a:lnTo>
                  <a:pt x="221" y="398"/>
                </a:lnTo>
                <a:cubicBezTo>
                  <a:pt x="103" y="398"/>
                  <a:pt x="103" y="398"/>
                  <a:pt x="103" y="398"/>
                </a:cubicBezTo>
                <a:cubicBezTo>
                  <a:pt x="88" y="398"/>
                  <a:pt x="73" y="398"/>
                  <a:pt x="73" y="412"/>
                </a:cubicBezTo>
                <a:cubicBezTo>
                  <a:pt x="73" y="427"/>
                  <a:pt x="88" y="427"/>
                  <a:pt x="103" y="427"/>
                </a:cubicBezTo>
                <a:cubicBezTo>
                  <a:pt x="221" y="427"/>
                  <a:pt x="221" y="427"/>
                  <a:pt x="221" y="427"/>
                </a:cubicBezTo>
                <a:cubicBezTo>
                  <a:pt x="221" y="427"/>
                  <a:pt x="235" y="427"/>
                  <a:pt x="235" y="412"/>
                </a:cubicBezTo>
                <a:cubicBezTo>
                  <a:pt x="235" y="398"/>
                  <a:pt x="221" y="398"/>
                  <a:pt x="221" y="398"/>
                </a:cubicBezTo>
                <a:close/>
                <a:moveTo>
                  <a:pt x="221" y="309"/>
                </a:moveTo>
                <a:lnTo>
                  <a:pt x="221" y="309"/>
                </a:lnTo>
                <a:cubicBezTo>
                  <a:pt x="103" y="309"/>
                  <a:pt x="103" y="309"/>
                  <a:pt x="103" y="309"/>
                </a:cubicBezTo>
                <a:cubicBezTo>
                  <a:pt x="88" y="309"/>
                  <a:pt x="73" y="324"/>
                  <a:pt x="73" y="339"/>
                </a:cubicBezTo>
                <a:cubicBezTo>
                  <a:pt x="73" y="339"/>
                  <a:pt x="88" y="354"/>
                  <a:pt x="103" y="354"/>
                </a:cubicBezTo>
                <a:cubicBezTo>
                  <a:pt x="221" y="354"/>
                  <a:pt x="221" y="354"/>
                  <a:pt x="221" y="354"/>
                </a:cubicBezTo>
                <a:lnTo>
                  <a:pt x="235" y="339"/>
                </a:lnTo>
                <a:cubicBezTo>
                  <a:pt x="235" y="324"/>
                  <a:pt x="221" y="309"/>
                  <a:pt x="221" y="309"/>
                </a:cubicBezTo>
                <a:close/>
                <a:moveTo>
                  <a:pt x="412" y="221"/>
                </a:moveTo>
                <a:lnTo>
                  <a:pt x="412" y="221"/>
                </a:lnTo>
                <a:cubicBezTo>
                  <a:pt x="353" y="221"/>
                  <a:pt x="294" y="265"/>
                  <a:pt x="294" y="339"/>
                </a:cubicBezTo>
                <a:cubicBezTo>
                  <a:pt x="294" y="398"/>
                  <a:pt x="353" y="457"/>
                  <a:pt x="412" y="457"/>
                </a:cubicBezTo>
                <a:cubicBezTo>
                  <a:pt x="471" y="457"/>
                  <a:pt x="530" y="398"/>
                  <a:pt x="530" y="339"/>
                </a:cubicBezTo>
                <a:cubicBezTo>
                  <a:pt x="530" y="265"/>
                  <a:pt x="471" y="221"/>
                  <a:pt x="412" y="221"/>
                </a:cubicBezTo>
                <a:close/>
                <a:moveTo>
                  <a:pt x="412" y="412"/>
                </a:moveTo>
                <a:lnTo>
                  <a:pt x="412" y="412"/>
                </a:lnTo>
                <a:cubicBezTo>
                  <a:pt x="368" y="412"/>
                  <a:pt x="338" y="383"/>
                  <a:pt x="338" y="339"/>
                </a:cubicBezTo>
                <a:cubicBezTo>
                  <a:pt x="338" y="295"/>
                  <a:pt x="368" y="250"/>
                  <a:pt x="412" y="250"/>
                </a:cubicBezTo>
                <a:cubicBezTo>
                  <a:pt x="456" y="250"/>
                  <a:pt x="485" y="295"/>
                  <a:pt x="485" y="339"/>
                </a:cubicBezTo>
                <a:cubicBezTo>
                  <a:pt x="485" y="383"/>
                  <a:pt x="456" y="412"/>
                  <a:pt x="412" y="412"/>
                </a:cubicBezTo>
                <a:close/>
                <a:moveTo>
                  <a:pt x="544" y="118"/>
                </a:moveTo>
                <a:lnTo>
                  <a:pt x="544" y="118"/>
                </a:lnTo>
                <a:cubicBezTo>
                  <a:pt x="515" y="118"/>
                  <a:pt x="515" y="118"/>
                  <a:pt x="515" y="118"/>
                </a:cubicBezTo>
                <a:cubicBezTo>
                  <a:pt x="294" y="0"/>
                  <a:pt x="294" y="0"/>
                  <a:pt x="294" y="0"/>
                </a:cubicBezTo>
                <a:cubicBezTo>
                  <a:pt x="294" y="0"/>
                  <a:pt x="279" y="0"/>
                  <a:pt x="279" y="15"/>
                </a:cubicBezTo>
                <a:cubicBezTo>
                  <a:pt x="265" y="15"/>
                  <a:pt x="279" y="30"/>
                  <a:pt x="279" y="30"/>
                </a:cubicBezTo>
                <a:cubicBezTo>
                  <a:pt x="426" y="118"/>
                  <a:pt x="426" y="118"/>
                  <a:pt x="426" y="118"/>
                </a:cubicBezTo>
                <a:cubicBezTo>
                  <a:pt x="73" y="118"/>
                  <a:pt x="73" y="118"/>
                  <a:pt x="73" y="118"/>
                </a:cubicBezTo>
                <a:cubicBezTo>
                  <a:pt x="29" y="118"/>
                  <a:pt x="0" y="148"/>
                  <a:pt x="0" y="191"/>
                </a:cubicBezTo>
                <a:cubicBezTo>
                  <a:pt x="0" y="471"/>
                  <a:pt x="0" y="471"/>
                  <a:pt x="0" y="471"/>
                </a:cubicBezTo>
                <a:cubicBezTo>
                  <a:pt x="0" y="516"/>
                  <a:pt x="29" y="545"/>
                  <a:pt x="73" y="545"/>
                </a:cubicBezTo>
                <a:cubicBezTo>
                  <a:pt x="544" y="545"/>
                  <a:pt x="544" y="545"/>
                  <a:pt x="544" y="545"/>
                </a:cubicBezTo>
                <a:cubicBezTo>
                  <a:pt x="588" y="545"/>
                  <a:pt x="633" y="516"/>
                  <a:pt x="633" y="471"/>
                </a:cubicBezTo>
                <a:cubicBezTo>
                  <a:pt x="633" y="191"/>
                  <a:pt x="633" y="191"/>
                  <a:pt x="633" y="191"/>
                </a:cubicBezTo>
                <a:cubicBezTo>
                  <a:pt x="633" y="148"/>
                  <a:pt x="588" y="118"/>
                  <a:pt x="544" y="118"/>
                </a:cubicBezTo>
                <a:close/>
                <a:moveTo>
                  <a:pt x="588" y="471"/>
                </a:moveTo>
                <a:lnTo>
                  <a:pt x="588" y="471"/>
                </a:lnTo>
                <a:cubicBezTo>
                  <a:pt x="588" y="486"/>
                  <a:pt x="574" y="516"/>
                  <a:pt x="544" y="516"/>
                </a:cubicBezTo>
                <a:cubicBezTo>
                  <a:pt x="73" y="516"/>
                  <a:pt x="73" y="516"/>
                  <a:pt x="73" y="516"/>
                </a:cubicBezTo>
                <a:cubicBezTo>
                  <a:pt x="58" y="516"/>
                  <a:pt x="44" y="486"/>
                  <a:pt x="44" y="471"/>
                </a:cubicBezTo>
                <a:cubicBezTo>
                  <a:pt x="44" y="191"/>
                  <a:pt x="44" y="191"/>
                  <a:pt x="44" y="191"/>
                </a:cubicBezTo>
                <a:cubicBezTo>
                  <a:pt x="44" y="177"/>
                  <a:pt x="58" y="162"/>
                  <a:pt x="73" y="162"/>
                </a:cubicBezTo>
                <a:cubicBezTo>
                  <a:pt x="544" y="162"/>
                  <a:pt x="544" y="162"/>
                  <a:pt x="544" y="162"/>
                </a:cubicBezTo>
                <a:cubicBezTo>
                  <a:pt x="574" y="162"/>
                  <a:pt x="588" y="177"/>
                  <a:pt x="588" y="191"/>
                </a:cubicBezTo>
                <a:lnTo>
                  <a:pt x="588" y="471"/>
                </a:lnTo>
                <a:close/>
              </a:path>
            </a:pathLst>
          </a:custGeom>
          <a:solidFill>
            <a:schemeClr val="tx1">
              <a:lumMod val="75000"/>
              <a:lumOff val="25000"/>
            </a:schemeClr>
          </a:solidFill>
          <a:ln>
            <a:noFill/>
          </a:ln>
          <a:effectLst/>
          <a:extLst/>
        </p:spPr>
        <p:txBody>
          <a:bodyPr wrap="none" anchor="ctr"/>
          <a:lstStyle/>
          <a:p>
            <a:endParaRPr lang="en-US" sz="2700"/>
          </a:p>
        </p:txBody>
      </p:sp>
      <p:sp>
        <p:nvSpPr>
          <p:cNvPr id="140" name="Freeform 139"/>
          <p:cNvSpPr>
            <a:spLocks noChangeArrowheads="1"/>
          </p:cNvSpPr>
          <p:nvPr/>
        </p:nvSpPr>
        <p:spPr bwMode="auto">
          <a:xfrm>
            <a:off x="2822841" y="2529261"/>
            <a:ext cx="221247" cy="278287"/>
          </a:xfrm>
          <a:custGeom>
            <a:avLst/>
            <a:gdLst>
              <a:gd name="T0" fmla="*/ 142317 w 473"/>
              <a:gd name="T1" fmla="*/ 0 h 589"/>
              <a:gd name="T2" fmla="*/ 0 w 473"/>
              <a:gd name="T3" fmla="*/ 26361 h 589"/>
              <a:gd name="T4" fmla="*/ 26461 w 473"/>
              <a:gd name="T5" fmla="*/ 212336 h 589"/>
              <a:gd name="T6" fmla="*/ 168778 w 473"/>
              <a:gd name="T7" fmla="*/ 212336 h 589"/>
              <a:gd name="T8" fmla="*/ 142317 w 473"/>
              <a:gd name="T9" fmla="*/ 0 h 589"/>
              <a:gd name="T10" fmla="*/ 26461 w 473"/>
              <a:gd name="T11" fmla="*/ 196447 h 589"/>
              <a:gd name="T12" fmla="*/ 16091 w 473"/>
              <a:gd name="T13" fmla="*/ 180558 h 589"/>
              <a:gd name="T14" fmla="*/ 26461 w 473"/>
              <a:gd name="T15" fmla="*/ 196447 h 589"/>
              <a:gd name="T16" fmla="*/ 26461 w 473"/>
              <a:gd name="T17" fmla="*/ 170085 h 589"/>
              <a:gd name="T18" fmla="*/ 16091 w 473"/>
              <a:gd name="T19" fmla="*/ 153835 h 589"/>
              <a:gd name="T20" fmla="*/ 26461 w 473"/>
              <a:gd name="T21" fmla="*/ 170085 h 589"/>
              <a:gd name="T22" fmla="*/ 26461 w 473"/>
              <a:gd name="T23" fmla="*/ 137946 h 589"/>
              <a:gd name="T24" fmla="*/ 16091 w 473"/>
              <a:gd name="T25" fmla="*/ 127474 h 589"/>
              <a:gd name="T26" fmla="*/ 26461 w 473"/>
              <a:gd name="T27" fmla="*/ 137946 h 589"/>
              <a:gd name="T28" fmla="*/ 26461 w 473"/>
              <a:gd name="T29" fmla="*/ 111585 h 589"/>
              <a:gd name="T30" fmla="*/ 16091 w 473"/>
              <a:gd name="T31" fmla="*/ 95334 h 589"/>
              <a:gd name="T32" fmla="*/ 26461 w 473"/>
              <a:gd name="T33" fmla="*/ 111585 h 589"/>
              <a:gd name="T34" fmla="*/ 26461 w 473"/>
              <a:gd name="T35" fmla="*/ 84862 h 589"/>
              <a:gd name="T36" fmla="*/ 16091 w 473"/>
              <a:gd name="T37" fmla="*/ 68973 h 589"/>
              <a:gd name="T38" fmla="*/ 26461 w 473"/>
              <a:gd name="T39" fmla="*/ 84862 h 589"/>
              <a:gd name="T40" fmla="*/ 26461 w 473"/>
              <a:gd name="T41" fmla="*/ 53084 h 589"/>
              <a:gd name="T42" fmla="*/ 16091 w 473"/>
              <a:gd name="T43" fmla="*/ 42251 h 589"/>
              <a:gd name="T44" fmla="*/ 26461 w 473"/>
              <a:gd name="T45" fmla="*/ 53084 h 589"/>
              <a:gd name="T46" fmla="*/ 126584 w 473"/>
              <a:gd name="T47" fmla="*/ 191391 h 589"/>
              <a:gd name="T48" fmla="*/ 47558 w 473"/>
              <a:gd name="T49" fmla="*/ 196447 h 589"/>
              <a:gd name="T50" fmla="*/ 42195 w 473"/>
              <a:gd name="T51" fmla="*/ 116640 h 589"/>
              <a:gd name="T52" fmla="*/ 121220 w 473"/>
              <a:gd name="T53" fmla="*/ 111585 h 589"/>
              <a:gd name="T54" fmla="*/ 126584 w 473"/>
              <a:gd name="T55" fmla="*/ 191391 h 589"/>
              <a:gd name="T56" fmla="*/ 126584 w 473"/>
              <a:gd name="T57" fmla="*/ 90279 h 589"/>
              <a:gd name="T58" fmla="*/ 47558 w 473"/>
              <a:gd name="T59" fmla="*/ 95334 h 589"/>
              <a:gd name="T60" fmla="*/ 42195 w 473"/>
              <a:gd name="T61" fmla="*/ 20945 h 589"/>
              <a:gd name="T62" fmla="*/ 121220 w 473"/>
              <a:gd name="T63" fmla="*/ 10472 h 589"/>
              <a:gd name="T64" fmla="*/ 126584 w 473"/>
              <a:gd name="T65" fmla="*/ 90279 h 589"/>
              <a:gd name="T66" fmla="*/ 152687 w 473"/>
              <a:gd name="T67" fmla="*/ 196447 h 589"/>
              <a:gd name="T68" fmla="*/ 142317 w 473"/>
              <a:gd name="T69" fmla="*/ 180558 h 589"/>
              <a:gd name="T70" fmla="*/ 152687 w 473"/>
              <a:gd name="T71" fmla="*/ 196447 h 589"/>
              <a:gd name="T72" fmla="*/ 152687 w 473"/>
              <a:gd name="T73" fmla="*/ 170085 h 589"/>
              <a:gd name="T74" fmla="*/ 142317 w 473"/>
              <a:gd name="T75" fmla="*/ 153835 h 589"/>
              <a:gd name="T76" fmla="*/ 152687 w 473"/>
              <a:gd name="T77" fmla="*/ 170085 h 589"/>
              <a:gd name="T78" fmla="*/ 152687 w 473"/>
              <a:gd name="T79" fmla="*/ 137946 h 589"/>
              <a:gd name="T80" fmla="*/ 142317 w 473"/>
              <a:gd name="T81" fmla="*/ 127474 h 589"/>
              <a:gd name="T82" fmla="*/ 152687 w 473"/>
              <a:gd name="T83" fmla="*/ 137946 h 589"/>
              <a:gd name="T84" fmla="*/ 152687 w 473"/>
              <a:gd name="T85" fmla="*/ 111585 h 589"/>
              <a:gd name="T86" fmla="*/ 142317 w 473"/>
              <a:gd name="T87" fmla="*/ 95334 h 589"/>
              <a:gd name="T88" fmla="*/ 152687 w 473"/>
              <a:gd name="T89" fmla="*/ 111585 h 589"/>
              <a:gd name="T90" fmla="*/ 152687 w 473"/>
              <a:gd name="T91" fmla="*/ 84862 h 589"/>
              <a:gd name="T92" fmla="*/ 142317 w 473"/>
              <a:gd name="T93" fmla="*/ 68973 h 589"/>
              <a:gd name="T94" fmla="*/ 152687 w 473"/>
              <a:gd name="T95" fmla="*/ 84862 h 589"/>
              <a:gd name="T96" fmla="*/ 152687 w 473"/>
              <a:gd name="T97" fmla="*/ 53084 h 589"/>
              <a:gd name="T98" fmla="*/ 142317 w 473"/>
              <a:gd name="T99" fmla="*/ 42251 h 589"/>
              <a:gd name="T100" fmla="*/ 152687 w 473"/>
              <a:gd name="T101" fmla="*/ 53084 h 5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73" h="589">
                <a:moveTo>
                  <a:pt x="398" y="0"/>
                </a:moveTo>
                <a:lnTo>
                  <a:pt x="398" y="0"/>
                </a:lnTo>
                <a:cubicBezTo>
                  <a:pt x="74" y="0"/>
                  <a:pt x="74" y="0"/>
                  <a:pt x="74" y="0"/>
                </a:cubicBezTo>
                <a:cubicBezTo>
                  <a:pt x="30" y="0"/>
                  <a:pt x="0" y="29"/>
                  <a:pt x="0" y="73"/>
                </a:cubicBezTo>
                <a:cubicBezTo>
                  <a:pt x="0" y="588"/>
                  <a:pt x="0" y="588"/>
                  <a:pt x="0" y="588"/>
                </a:cubicBezTo>
                <a:cubicBezTo>
                  <a:pt x="45" y="588"/>
                  <a:pt x="30" y="588"/>
                  <a:pt x="74" y="588"/>
                </a:cubicBezTo>
                <a:cubicBezTo>
                  <a:pt x="398" y="588"/>
                  <a:pt x="398" y="588"/>
                  <a:pt x="398" y="588"/>
                </a:cubicBezTo>
                <a:cubicBezTo>
                  <a:pt x="442" y="588"/>
                  <a:pt x="413" y="588"/>
                  <a:pt x="472" y="588"/>
                </a:cubicBezTo>
                <a:cubicBezTo>
                  <a:pt x="472" y="73"/>
                  <a:pt x="472" y="73"/>
                  <a:pt x="472" y="73"/>
                </a:cubicBezTo>
                <a:cubicBezTo>
                  <a:pt x="472" y="29"/>
                  <a:pt x="442" y="0"/>
                  <a:pt x="398" y="0"/>
                </a:cubicBezTo>
                <a:close/>
                <a:moveTo>
                  <a:pt x="74" y="544"/>
                </a:moveTo>
                <a:lnTo>
                  <a:pt x="74" y="544"/>
                </a:lnTo>
                <a:cubicBezTo>
                  <a:pt x="45" y="544"/>
                  <a:pt x="45" y="544"/>
                  <a:pt x="45" y="544"/>
                </a:cubicBezTo>
                <a:cubicBezTo>
                  <a:pt x="45" y="500"/>
                  <a:pt x="45" y="500"/>
                  <a:pt x="45" y="500"/>
                </a:cubicBezTo>
                <a:cubicBezTo>
                  <a:pt x="74" y="500"/>
                  <a:pt x="74" y="500"/>
                  <a:pt x="74" y="500"/>
                </a:cubicBezTo>
                <a:lnTo>
                  <a:pt x="74" y="544"/>
                </a:lnTo>
                <a:close/>
                <a:moveTo>
                  <a:pt x="74" y="471"/>
                </a:moveTo>
                <a:lnTo>
                  <a:pt x="74" y="471"/>
                </a:lnTo>
                <a:cubicBezTo>
                  <a:pt x="45" y="471"/>
                  <a:pt x="45" y="471"/>
                  <a:pt x="45" y="471"/>
                </a:cubicBezTo>
                <a:cubicBezTo>
                  <a:pt x="45" y="426"/>
                  <a:pt x="45" y="426"/>
                  <a:pt x="45" y="426"/>
                </a:cubicBezTo>
                <a:cubicBezTo>
                  <a:pt x="74" y="426"/>
                  <a:pt x="74" y="426"/>
                  <a:pt x="74" y="426"/>
                </a:cubicBezTo>
                <a:lnTo>
                  <a:pt x="74" y="471"/>
                </a:lnTo>
                <a:close/>
                <a:moveTo>
                  <a:pt x="74" y="382"/>
                </a:moveTo>
                <a:lnTo>
                  <a:pt x="74" y="382"/>
                </a:lnTo>
                <a:cubicBezTo>
                  <a:pt x="45" y="382"/>
                  <a:pt x="45" y="382"/>
                  <a:pt x="45" y="382"/>
                </a:cubicBezTo>
                <a:cubicBezTo>
                  <a:pt x="45" y="353"/>
                  <a:pt x="45" y="353"/>
                  <a:pt x="45" y="353"/>
                </a:cubicBezTo>
                <a:cubicBezTo>
                  <a:pt x="74" y="353"/>
                  <a:pt x="74" y="353"/>
                  <a:pt x="74" y="353"/>
                </a:cubicBezTo>
                <a:lnTo>
                  <a:pt x="74" y="382"/>
                </a:lnTo>
                <a:close/>
                <a:moveTo>
                  <a:pt x="74" y="309"/>
                </a:moveTo>
                <a:lnTo>
                  <a:pt x="74" y="309"/>
                </a:lnTo>
                <a:cubicBezTo>
                  <a:pt x="45" y="309"/>
                  <a:pt x="45" y="309"/>
                  <a:pt x="45" y="309"/>
                </a:cubicBezTo>
                <a:cubicBezTo>
                  <a:pt x="45" y="264"/>
                  <a:pt x="45" y="264"/>
                  <a:pt x="45" y="264"/>
                </a:cubicBezTo>
                <a:cubicBezTo>
                  <a:pt x="74" y="264"/>
                  <a:pt x="74" y="264"/>
                  <a:pt x="74" y="264"/>
                </a:cubicBezTo>
                <a:lnTo>
                  <a:pt x="74" y="309"/>
                </a:lnTo>
                <a:close/>
                <a:moveTo>
                  <a:pt x="74" y="235"/>
                </a:moveTo>
                <a:lnTo>
                  <a:pt x="74" y="235"/>
                </a:lnTo>
                <a:cubicBezTo>
                  <a:pt x="45" y="235"/>
                  <a:pt x="45" y="235"/>
                  <a:pt x="45" y="235"/>
                </a:cubicBezTo>
                <a:cubicBezTo>
                  <a:pt x="45" y="191"/>
                  <a:pt x="45" y="191"/>
                  <a:pt x="45" y="191"/>
                </a:cubicBezTo>
                <a:cubicBezTo>
                  <a:pt x="74" y="191"/>
                  <a:pt x="74" y="191"/>
                  <a:pt x="74" y="191"/>
                </a:cubicBezTo>
                <a:lnTo>
                  <a:pt x="74" y="235"/>
                </a:lnTo>
                <a:close/>
                <a:moveTo>
                  <a:pt x="74" y="147"/>
                </a:moveTo>
                <a:lnTo>
                  <a:pt x="74" y="147"/>
                </a:lnTo>
                <a:cubicBezTo>
                  <a:pt x="45" y="147"/>
                  <a:pt x="45" y="147"/>
                  <a:pt x="45" y="147"/>
                </a:cubicBezTo>
                <a:cubicBezTo>
                  <a:pt x="45" y="117"/>
                  <a:pt x="45" y="117"/>
                  <a:pt x="45" y="117"/>
                </a:cubicBezTo>
                <a:cubicBezTo>
                  <a:pt x="74" y="117"/>
                  <a:pt x="74" y="117"/>
                  <a:pt x="74" y="117"/>
                </a:cubicBezTo>
                <a:lnTo>
                  <a:pt x="74" y="147"/>
                </a:lnTo>
                <a:close/>
                <a:moveTo>
                  <a:pt x="354" y="530"/>
                </a:moveTo>
                <a:lnTo>
                  <a:pt x="354" y="530"/>
                </a:lnTo>
                <a:lnTo>
                  <a:pt x="339" y="544"/>
                </a:lnTo>
                <a:cubicBezTo>
                  <a:pt x="133" y="544"/>
                  <a:pt x="133" y="544"/>
                  <a:pt x="133" y="544"/>
                </a:cubicBezTo>
                <a:lnTo>
                  <a:pt x="118" y="530"/>
                </a:lnTo>
                <a:cubicBezTo>
                  <a:pt x="118" y="323"/>
                  <a:pt x="118" y="323"/>
                  <a:pt x="118" y="323"/>
                </a:cubicBezTo>
                <a:lnTo>
                  <a:pt x="133" y="309"/>
                </a:lnTo>
                <a:cubicBezTo>
                  <a:pt x="339" y="309"/>
                  <a:pt x="339" y="309"/>
                  <a:pt x="339" y="309"/>
                </a:cubicBezTo>
                <a:lnTo>
                  <a:pt x="354" y="323"/>
                </a:lnTo>
                <a:lnTo>
                  <a:pt x="354" y="530"/>
                </a:lnTo>
                <a:close/>
                <a:moveTo>
                  <a:pt x="354" y="250"/>
                </a:moveTo>
                <a:lnTo>
                  <a:pt x="354" y="250"/>
                </a:lnTo>
                <a:cubicBezTo>
                  <a:pt x="354" y="264"/>
                  <a:pt x="339" y="264"/>
                  <a:pt x="339" y="264"/>
                </a:cubicBezTo>
                <a:cubicBezTo>
                  <a:pt x="133" y="264"/>
                  <a:pt x="133" y="264"/>
                  <a:pt x="133" y="264"/>
                </a:cubicBezTo>
                <a:cubicBezTo>
                  <a:pt x="133" y="264"/>
                  <a:pt x="118" y="264"/>
                  <a:pt x="118" y="250"/>
                </a:cubicBezTo>
                <a:cubicBezTo>
                  <a:pt x="118" y="58"/>
                  <a:pt x="118" y="58"/>
                  <a:pt x="118" y="58"/>
                </a:cubicBezTo>
                <a:cubicBezTo>
                  <a:pt x="118" y="44"/>
                  <a:pt x="133" y="29"/>
                  <a:pt x="133" y="29"/>
                </a:cubicBezTo>
                <a:cubicBezTo>
                  <a:pt x="339" y="29"/>
                  <a:pt x="339" y="29"/>
                  <a:pt x="339" y="29"/>
                </a:cubicBezTo>
                <a:cubicBezTo>
                  <a:pt x="339" y="29"/>
                  <a:pt x="354" y="44"/>
                  <a:pt x="354" y="58"/>
                </a:cubicBezTo>
                <a:lnTo>
                  <a:pt x="354" y="250"/>
                </a:lnTo>
                <a:close/>
                <a:moveTo>
                  <a:pt x="427" y="544"/>
                </a:moveTo>
                <a:lnTo>
                  <a:pt x="427" y="544"/>
                </a:lnTo>
                <a:cubicBezTo>
                  <a:pt x="398" y="544"/>
                  <a:pt x="398" y="544"/>
                  <a:pt x="398" y="544"/>
                </a:cubicBezTo>
                <a:cubicBezTo>
                  <a:pt x="398" y="500"/>
                  <a:pt x="398" y="500"/>
                  <a:pt x="398" y="500"/>
                </a:cubicBezTo>
                <a:cubicBezTo>
                  <a:pt x="427" y="500"/>
                  <a:pt x="427" y="500"/>
                  <a:pt x="427" y="500"/>
                </a:cubicBezTo>
                <a:lnTo>
                  <a:pt x="427" y="544"/>
                </a:lnTo>
                <a:close/>
                <a:moveTo>
                  <a:pt x="427" y="471"/>
                </a:moveTo>
                <a:lnTo>
                  <a:pt x="427" y="471"/>
                </a:lnTo>
                <a:cubicBezTo>
                  <a:pt x="398" y="471"/>
                  <a:pt x="398" y="471"/>
                  <a:pt x="398" y="471"/>
                </a:cubicBezTo>
                <a:cubicBezTo>
                  <a:pt x="398" y="426"/>
                  <a:pt x="398" y="426"/>
                  <a:pt x="398" y="426"/>
                </a:cubicBezTo>
                <a:cubicBezTo>
                  <a:pt x="427" y="426"/>
                  <a:pt x="427" y="426"/>
                  <a:pt x="427" y="426"/>
                </a:cubicBezTo>
                <a:lnTo>
                  <a:pt x="427" y="471"/>
                </a:lnTo>
                <a:close/>
                <a:moveTo>
                  <a:pt x="427" y="382"/>
                </a:moveTo>
                <a:lnTo>
                  <a:pt x="427" y="382"/>
                </a:lnTo>
                <a:cubicBezTo>
                  <a:pt x="398" y="382"/>
                  <a:pt x="398" y="382"/>
                  <a:pt x="398" y="382"/>
                </a:cubicBezTo>
                <a:cubicBezTo>
                  <a:pt x="398" y="353"/>
                  <a:pt x="398" y="353"/>
                  <a:pt x="398" y="353"/>
                </a:cubicBezTo>
                <a:cubicBezTo>
                  <a:pt x="427" y="353"/>
                  <a:pt x="427" y="353"/>
                  <a:pt x="427" y="353"/>
                </a:cubicBezTo>
                <a:lnTo>
                  <a:pt x="427" y="382"/>
                </a:lnTo>
                <a:close/>
                <a:moveTo>
                  <a:pt x="427" y="309"/>
                </a:moveTo>
                <a:lnTo>
                  <a:pt x="427" y="309"/>
                </a:lnTo>
                <a:cubicBezTo>
                  <a:pt x="398" y="309"/>
                  <a:pt x="398" y="309"/>
                  <a:pt x="398" y="309"/>
                </a:cubicBezTo>
                <a:cubicBezTo>
                  <a:pt x="398" y="264"/>
                  <a:pt x="398" y="264"/>
                  <a:pt x="398" y="264"/>
                </a:cubicBezTo>
                <a:cubicBezTo>
                  <a:pt x="427" y="264"/>
                  <a:pt x="427" y="264"/>
                  <a:pt x="427" y="264"/>
                </a:cubicBezTo>
                <a:lnTo>
                  <a:pt x="427" y="309"/>
                </a:lnTo>
                <a:close/>
                <a:moveTo>
                  <a:pt x="427" y="235"/>
                </a:moveTo>
                <a:lnTo>
                  <a:pt x="427" y="235"/>
                </a:lnTo>
                <a:cubicBezTo>
                  <a:pt x="398" y="235"/>
                  <a:pt x="398" y="235"/>
                  <a:pt x="398" y="235"/>
                </a:cubicBezTo>
                <a:cubicBezTo>
                  <a:pt x="398" y="191"/>
                  <a:pt x="398" y="191"/>
                  <a:pt x="398" y="191"/>
                </a:cubicBezTo>
                <a:cubicBezTo>
                  <a:pt x="427" y="191"/>
                  <a:pt x="427" y="191"/>
                  <a:pt x="427" y="191"/>
                </a:cubicBezTo>
                <a:lnTo>
                  <a:pt x="427" y="235"/>
                </a:lnTo>
                <a:close/>
                <a:moveTo>
                  <a:pt x="427" y="147"/>
                </a:moveTo>
                <a:lnTo>
                  <a:pt x="427" y="147"/>
                </a:lnTo>
                <a:cubicBezTo>
                  <a:pt x="398" y="147"/>
                  <a:pt x="398" y="147"/>
                  <a:pt x="398" y="147"/>
                </a:cubicBezTo>
                <a:cubicBezTo>
                  <a:pt x="398" y="117"/>
                  <a:pt x="398" y="117"/>
                  <a:pt x="398" y="117"/>
                </a:cubicBezTo>
                <a:cubicBezTo>
                  <a:pt x="427" y="117"/>
                  <a:pt x="427" y="117"/>
                  <a:pt x="427" y="117"/>
                </a:cubicBezTo>
                <a:lnTo>
                  <a:pt x="427" y="147"/>
                </a:lnTo>
                <a:close/>
              </a:path>
            </a:pathLst>
          </a:custGeom>
          <a:solidFill>
            <a:schemeClr val="tx1">
              <a:lumMod val="75000"/>
              <a:lumOff val="25000"/>
            </a:schemeClr>
          </a:solidFill>
          <a:ln>
            <a:noFill/>
          </a:ln>
          <a:effectLst/>
          <a:extLst/>
        </p:spPr>
        <p:txBody>
          <a:bodyPr wrap="none" anchor="ctr"/>
          <a:lstStyle/>
          <a:p>
            <a:endParaRPr lang="en-US" sz="2700"/>
          </a:p>
        </p:txBody>
      </p:sp>
      <p:sp>
        <p:nvSpPr>
          <p:cNvPr id="141" name="Freeform 140"/>
          <p:cNvSpPr>
            <a:spLocks noChangeArrowheads="1"/>
          </p:cNvSpPr>
          <p:nvPr/>
        </p:nvSpPr>
        <p:spPr bwMode="auto">
          <a:xfrm>
            <a:off x="2302568" y="2537902"/>
            <a:ext cx="299028" cy="257545"/>
          </a:xfrm>
          <a:custGeom>
            <a:avLst/>
            <a:gdLst>
              <a:gd name="T0" fmla="*/ 212372 w 634"/>
              <a:gd name="T1" fmla="*/ 85082 h 546"/>
              <a:gd name="T2" fmla="*/ 212372 w 634"/>
              <a:gd name="T3" fmla="*/ 85082 h 546"/>
              <a:gd name="T4" fmla="*/ 169825 w 634"/>
              <a:gd name="T5" fmla="*/ 111400 h 546"/>
              <a:gd name="T6" fmla="*/ 159369 w 634"/>
              <a:gd name="T7" fmla="*/ 90130 h 546"/>
              <a:gd name="T8" fmla="*/ 186051 w 634"/>
              <a:gd name="T9" fmla="*/ 47949 h 546"/>
              <a:gd name="T10" fmla="*/ 138096 w 634"/>
              <a:gd name="T11" fmla="*/ 0 h 546"/>
              <a:gd name="T12" fmla="*/ 85093 w 634"/>
              <a:gd name="T13" fmla="*/ 47949 h 546"/>
              <a:gd name="T14" fmla="*/ 100958 w 634"/>
              <a:gd name="T15" fmla="*/ 85082 h 546"/>
              <a:gd name="T16" fmla="*/ 74637 w 634"/>
              <a:gd name="T17" fmla="*/ 85082 h 546"/>
              <a:gd name="T18" fmla="*/ 85093 w 634"/>
              <a:gd name="T19" fmla="*/ 58404 h 546"/>
              <a:gd name="T20" fmla="*/ 42546 w 634"/>
              <a:gd name="T21" fmla="*/ 15863 h 546"/>
              <a:gd name="T22" fmla="*/ 0 w 634"/>
              <a:gd name="T23" fmla="*/ 58404 h 546"/>
              <a:gd name="T24" fmla="*/ 15865 w 634"/>
              <a:gd name="T25" fmla="*/ 90130 h 546"/>
              <a:gd name="T26" fmla="*/ 0 w 634"/>
              <a:gd name="T27" fmla="*/ 111400 h 546"/>
              <a:gd name="T28" fmla="*/ 0 w 634"/>
              <a:gd name="T29" fmla="*/ 169804 h 546"/>
              <a:gd name="T30" fmla="*/ 32090 w 634"/>
              <a:gd name="T31" fmla="*/ 196482 h 546"/>
              <a:gd name="T32" fmla="*/ 143504 w 634"/>
              <a:gd name="T33" fmla="*/ 196482 h 546"/>
              <a:gd name="T34" fmla="*/ 169825 w 634"/>
              <a:gd name="T35" fmla="*/ 169804 h 546"/>
              <a:gd name="T36" fmla="*/ 169825 w 634"/>
              <a:gd name="T37" fmla="*/ 164757 h 546"/>
              <a:gd name="T38" fmla="*/ 212372 w 634"/>
              <a:gd name="T39" fmla="*/ 196482 h 546"/>
              <a:gd name="T40" fmla="*/ 228236 w 634"/>
              <a:gd name="T41" fmla="*/ 186027 h 546"/>
              <a:gd name="T42" fmla="*/ 228236 w 634"/>
              <a:gd name="T43" fmla="*/ 100945 h 546"/>
              <a:gd name="T44" fmla="*/ 212372 w 634"/>
              <a:gd name="T45" fmla="*/ 85082 h 546"/>
              <a:gd name="T46" fmla="*/ 15865 w 634"/>
              <a:gd name="T47" fmla="*/ 58404 h 546"/>
              <a:gd name="T48" fmla="*/ 15865 w 634"/>
              <a:gd name="T49" fmla="*/ 58404 h 546"/>
              <a:gd name="T50" fmla="*/ 42546 w 634"/>
              <a:gd name="T51" fmla="*/ 26678 h 546"/>
              <a:gd name="T52" fmla="*/ 74637 w 634"/>
              <a:gd name="T53" fmla="*/ 58404 h 546"/>
              <a:gd name="T54" fmla="*/ 42546 w 634"/>
              <a:gd name="T55" fmla="*/ 85082 h 546"/>
              <a:gd name="T56" fmla="*/ 15865 w 634"/>
              <a:gd name="T57" fmla="*/ 58404 h 546"/>
              <a:gd name="T58" fmla="*/ 159369 w 634"/>
              <a:gd name="T59" fmla="*/ 169804 h 546"/>
              <a:gd name="T60" fmla="*/ 159369 w 634"/>
              <a:gd name="T61" fmla="*/ 169804 h 546"/>
              <a:gd name="T62" fmla="*/ 143504 w 634"/>
              <a:gd name="T63" fmla="*/ 186027 h 546"/>
              <a:gd name="T64" fmla="*/ 32090 w 634"/>
              <a:gd name="T65" fmla="*/ 186027 h 546"/>
              <a:gd name="T66" fmla="*/ 15865 w 634"/>
              <a:gd name="T67" fmla="*/ 169804 h 546"/>
              <a:gd name="T68" fmla="*/ 15865 w 634"/>
              <a:gd name="T69" fmla="*/ 111400 h 546"/>
              <a:gd name="T70" fmla="*/ 32090 w 634"/>
              <a:gd name="T71" fmla="*/ 100945 h 546"/>
              <a:gd name="T72" fmla="*/ 143504 w 634"/>
              <a:gd name="T73" fmla="*/ 100945 h 546"/>
              <a:gd name="T74" fmla="*/ 159369 w 634"/>
              <a:gd name="T75" fmla="*/ 111400 h 546"/>
              <a:gd name="T76" fmla="*/ 159369 w 634"/>
              <a:gd name="T77" fmla="*/ 169804 h 546"/>
              <a:gd name="T78" fmla="*/ 138096 w 634"/>
              <a:gd name="T79" fmla="*/ 85082 h 546"/>
              <a:gd name="T80" fmla="*/ 138096 w 634"/>
              <a:gd name="T81" fmla="*/ 85082 h 546"/>
              <a:gd name="T82" fmla="*/ 100958 w 634"/>
              <a:gd name="T83" fmla="*/ 47949 h 546"/>
              <a:gd name="T84" fmla="*/ 138096 w 634"/>
              <a:gd name="T85" fmla="*/ 15863 h 546"/>
              <a:gd name="T86" fmla="*/ 169825 w 634"/>
              <a:gd name="T87" fmla="*/ 47949 h 546"/>
              <a:gd name="T88" fmla="*/ 138096 w 634"/>
              <a:gd name="T89" fmla="*/ 85082 h 546"/>
              <a:gd name="T90" fmla="*/ 212372 w 634"/>
              <a:gd name="T91" fmla="*/ 186027 h 546"/>
              <a:gd name="T92" fmla="*/ 212372 w 634"/>
              <a:gd name="T93" fmla="*/ 186027 h 546"/>
              <a:gd name="T94" fmla="*/ 169825 w 634"/>
              <a:gd name="T95" fmla="*/ 148534 h 546"/>
              <a:gd name="T96" fmla="*/ 169825 w 634"/>
              <a:gd name="T97" fmla="*/ 127623 h 546"/>
              <a:gd name="T98" fmla="*/ 212372 w 634"/>
              <a:gd name="T99" fmla="*/ 100945 h 546"/>
              <a:gd name="T100" fmla="*/ 212372 w 634"/>
              <a:gd name="T101" fmla="*/ 186027 h 54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634" h="546">
                <a:moveTo>
                  <a:pt x="589" y="236"/>
                </a:moveTo>
                <a:lnTo>
                  <a:pt x="589" y="236"/>
                </a:lnTo>
                <a:cubicBezTo>
                  <a:pt x="471" y="309"/>
                  <a:pt x="471" y="309"/>
                  <a:pt x="471" y="309"/>
                </a:cubicBezTo>
                <a:cubicBezTo>
                  <a:pt x="471" y="295"/>
                  <a:pt x="471" y="265"/>
                  <a:pt x="442" y="250"/>
                </a:cubicBezTo>
                <a:cubicBezTo>
                  <a:pt x="486" y="236"/>
                  <a:pt x="516" y="191"/>
                  <a:pt x="516" y="133"/>
                </a:cubicBezTo>
                <a:cubicBezTo>
                  <a:pt x="516" y="59"/>
                  <a:pt x="457" y="0"/>
                  <a:pt x="383" y="0"/>
                </a:cubicBezTo>
                <a:cubicBezTo>
                  <a:pt x="310" y="0"/>
                  <a:pt x="236" y="59"/>
                  <a:pt x="236" y="133"/>
                </a:cubicBezTo>
                <a:cubicBezTo>
                  <a:pt x="236" y="177"/>
                  <a:pt x="251" y="207"/>
                  <a:pt x="280" y="236"/>
                </a:cubicBezTo>
                <a:cubicBezTo>
                  <a:pt x="207" y="236"/>
                  <a:pt x="207" y="236"/>
                  <a:pt x="207" y="236"/>
                </a:cubicBezTo>
                <a:cubicBezTo>
                  <a:pt x="236" y="221"/>
                  <a:pt x="236" y="191"/>
                  <a:pt x="236" y="162"/>
                </a:cubicBezTo>
                <a:cubicBezTo>
                  <a:pt x="236" y="89"/>
                  <a:pt x="192" y="44"/>
                  <a:pt x="118" y="44"/>
                </a:cubicBezTo>
                <a:cubicBezTo>
                  <a:pt x="59" y="44"/>
                  <a:pt x="0" y="89"/>
                  <a:pt x="0" y="162"/>
                </a:cubicBezTo>
                <a:cubicBezTo>
                  <a:pt x="0" y="191"/>
                  <a:pt x="15" y="221"/>
                  <a:pt x="44" y="250"/>
                </a:cubicBezTo>
                <a:cubicBezTo>
                  <a:pt x="15" y="265"/>
                  <a:pt x="0" y="280"/>
                  <a:pt x="0" y="309"/>
                </a:cubicBezTo>
                <a:cubicBezTo>
                  <a:pt x="0" y="471"/>
                  <a:pt x="0" y="471"/>
                  <a:pt x="0" y="471"/>
                </a:cubicBezTo>
                <a:cubicBezTo>
                  <a:pt x="0" y="516"/>
                  <a:pt x="44" y="545"/>
                  <a:pt x="89" y="545"/>
                </a:cubicBezTo>
                <a:cubicBezTo>
                  <a:pt x="398" y="545"/>
                  <a:pt x="398" y="545"/>
                  <a:pt x="398" y="545"/>
                </a:cubicBezTo>
                <a:cubicBezTo>
                  <a:pt x="442" y="545"/>
                  <a:pt x="471" y="516"/>
                  <a:pt x="471" y="471"/>
                </a:cubicBezTo>
                <a:cubicBezTo>
                  <a:pt x="471" y="457"/>
                  <a:pt x="471" y="457"/>
                  <a:pt x="471" y="457"/>
                </a:cubicBezTo>
                <a:cubicBezTo>
                  <a:pt x="589" y="545"/>
                  <a:pt x="589" y="545"/>
                  <a:pt x="589" y="545"/>
                </a:cubicBezTo>
                <a:cubicBezTo>
                  <a:pt x="619" y="545"/>
                  <a:pt x="633" y="530"/>
                  <a:pt x="633" y="516"/>
                </a:cubicBezTo>
                <a:cubicBezTo>
                  <a:pt x="633" y="280"/>
                  <a:pt x="633" y="280"/>
                  <a:pt x="633" y="280"/>
                </a:cubicBezTo>
                <a:cubicBezTo>
                  <a:pt x="633" y="250"/>
                  <a:pt x="619" y="236"/>
                  <a:pt x="589" y="236"/>
                </a:cubicBezTo>
                <a:close/>
                <a:moveTo>
                  <a:pt x="44" y="162"/>
                </a:moveTo>
                <a:lnTo>
                  <a:pt x="44" y="162"/>
                </a:lnTo>
                <a:cubicBezTo>
                  <a:pt x="44" y="118"/>
                  <a:pt x="74" y="74"/>
                  <a:pt x="118" y="74"/>
                </a:cubicBezTo>
                <a:cubicBezTo>
                  <a:pt x="162" y="74"/>
                  <a:pt x="207" y="118"/>
                  <a:pt x="207" y="162"/>
                </a:cubicBezTo>
                <a:cubicBezTo>
                  <a:pt x="207" y="207"/>
                  <a:pt x="162" y="236"/>
                  <a:pt x="118" y="236"/>
                </a:cubicBezTo>
                <a:cubicBezTo>
                  <a:pt x="74" y="236"/>
                  <a:pt x="44" y="207"/>
                  <a:pt x="44" y="162"/>
                </a:cubicBezTo>
                <a:close/>
                <a:moveTo>
                  <a:pt x="442" y="471"/>
                </a:moveTo>
                <a:lnTo>
                  <a:pt x="442" y="471"/>
                </a:lnTo>
                <a:cubicBezTo>
                  <a:pt x="442" y="486"/>
                  <a:pt x="412" y="516"/>
                  <a:pt x="398" y="516"/>
                </a:cubicBezTo>
                <a:cubicBezTo>
                  <a:pt x="89" y="516"/>
                  <a:pt x="89" y="516"/>
                  <a:pt x="89" y="516"/>
                </a:cubicBezTo>
                <a:cubicBezTo>
                  <a:pt x="59" y="516"/>
                  <a:pt x="44" y="486"/>
                  <a:pt x="44" y="471"/>
                </a:cubicBezTo>
                <a:cubicBezTo>
                  <a:pt x="44" y="309"/>
                  <a:pt x="44" y="309"/>
                  <a:pt x="44" y="309"/>
                </a:cubicBezTo>
                <a:cubicBezTo>
                  <a:pt x="44" y="295"/>
                  <a:pt x="59" y="280"/>
                  <a:pt x="89" y="280"/>
                </a:cubicBezTo>
                <a:cubicBezTo>
                  <a:pt x="398" y="280"/>
                  <a:pt x="398" y="280"/>
                  <a:pt x="398" y="280"/>
                </a:cubicBezTo>
                <a:cubicBezTo>
                  <a:pt x="412" y="280"/>
                  <a:pt x="442" y="295"/>
                  <a:pt x="442" y="309"/>
                </a:cubicBezTo>
                <a:lnTo>
                  <a:pt x="442" y="471"/>
                </a:lnTo>
                <a:close/>
                <a:moveTo>
                  <a:pt x="383" y="236"/>
                </a:moveTo>
                <a:lnTo>
                  <a:pt x="383" y="236"/>
                </a:lnTo>
                <a:cubicBezTo>
                  <a:pt x="324" y="236"/>
                  <a:pt x="280" y="191"/>
                  <a:pt x="280" y="133"/>
                </a:cubicBezTo>
                <a:cubicBezTo>
                  <a:pt x="280" y="89"/>
                  <a:pt x="324" y="44"/>
                  <a:pt x="383" y="44"/>
                </a:cubicBezTo>
                <a:cubicBezTo>
                  <a:pt x="427" y="44"/>
                  <a:pt x="471" y="89"/>
                  <a:pt x="471" y="133"/>
                </a:cubicBezTo>
                <a:cubicBezTo>
                  <a:pt x="471" y="191"/>
                  <a:pt x="427" y="236"/>
                  <a:pt x="383" y="236"/>
                </a:cubicBezTo>
                <a:close/>
                <a:moveTo>
                  <a:pt x="589" y="516"/>
                </a:moveTo>
                <a:lnTo>
                  <a:pt x="589" y="516"/>
                </a:lnTo>
                <a:cubicBezTo>
                  <a:pt x="471" y="412"/>
                  <a:pt x="471" y="412"/>
                  <a:pt x="471" y="412"/>
                </a:cubicBezTo>
                <a:cubicBezTo>
                  <a:pt x="471" y="398"/>
                  <a:pt x="471" y="368"/>
                  <a:pt x="471" y="354"/>
                </a:cubicBezTo>
                <a:cubicBezTo>
                  <a:pt x="589" y="280"/>
                  <a:pt x="589" y="280"/>
                  <a:pt x="589" y="280"/>
                </a:cubicBezTo>
                <a:cubicBezTo>
                  <a:pt x="589" y="309"/>
                  <a:pt x="589" y="501"/>
                  <a:pt x="589" y="516"/>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42" name="Freeform 141"/>
          <p:cNvSpPr>
            <a:spLocks noChangeArrowheads="1"/>
          </p:cNvSpPr>
          <p:nvPr/>
        </p:nvSpPr>
        <p:spPr bwMode="auto">
          <a:xfrm>
            <a:off x="1825505" y="2517161"/>
            <a:ext cx="299028" cy="299028"/>
          </a:xfrm>
          <a:custGeom>
            <a:avLst/>
            <a:gdLst>
              <a:gd name="T0" fmla="*/ 196146 w 634"/>
              <a:gd name="T1" fmla="*/ 0 h 634"/>
              <a:gd name="T2" fmla="*/ 196146 w 634"/>
              <a:gd name="T3" fmla="*/ 0 h 634"/>
              <a:gd name="T4" fmla="*/ 26321 w 634"/>
              <a:gd name="T5" fmla="*/ 0 h 634"/>
              <a:gd name="T6" fmla="*/ 0 w 634"/>
              <a:gd name="T7" fmla="*/ 31723 h 634"/>
              <a:gd name="T8" fmla="*/ 0 w 634"/>
              <a:gd name="T9" fmla="*/ 201874 h 634"/>
              <a:gd name="T10" fmla="*/ 26321 w 634"/>
              <a:gd name="T11" fmla="*/ 228190 h 634"/>
              <a:gd name="T12" fmla="*/ 196146 w 634"/>
              <a:gd name="T13" fmla="*/ 228190 h 634"/>
              <a:gd name="T14" fmla="*/ 228236 w 634"/>
              <a:gd name="T15" fmla="*/ 201874 h 634"/>
              <a:gd name="T16" fmla="*/ 228236 w 634"/>
              <a:gd name="T17" fmla="*/ 31723 h 634"/>
              <a:gd name="T18" fmla="*/ 196146 w 634"/>
              <a:gd name="T19" fmla="*/ 0 h 634"/>
              <a:gd name="T20" fmla="*/ 58411 w 634"/>
              <a:gd name="T21" fmla="*/ 15862 h 634"/>
              <a:gd name="T22" fmla="*/ 58411 w 634"/>
              <a:gd name="T23" fmla="*/ 15862 h 634"/>
              <a:gd name="T24" fmla="*/ 169825 w 634"/>
              <a:gd name="T25" fmla="*/ 15862 h 634"/>
              <a:gd name="T26" fmla="*/ 169825 w 634"/>
              <a:gd name="T27" fmla="*/ 79668 h 634"/>
              <a:gd name="T28" fmla="*/ 164417 w 634"/>
              <a:gd name="T29" fmla="*/ 84715 h 634"/>
              <a:gd name="T30" fmla="*/ 63459 w 634"/>
              <a:gd name="T31" fmla="*/ 84715 h 634"/>
              <a:gd name="T32" fmla="*/ 58411 w 634"/>
              <a:gd name="T33" fmla="*/ 79668 h 634"/>
              <a:gd name="T34" fmla="*/ 58411 w 634"/>
              <a:gd name="T35" fmla="*/ 15862 h 634"/>
              <a:gd name="T36" fmla="*/ 212011 w 634"/>
              <a:gd name="T37" fmla="*/ 201874 h 634"/>
              <a:gd name="T38" fmla="*/ 212011 w 634"/>
              <a:gd name="T39" fmla="*/ 201874 h 634"/>
              <a:gd name="T40" fmla="*/ 196146 w 634"/>
              <a:gd name="T41" fmla="*/ 212328 h 634"/>
              <a:gd name="T42" fmla="*/ 26321 w 634"/>
              <a:gd name="T43" fmla="*/ 212328 h 634"/>
              <a:gd name="T44" fmla="*/ 15865 w 634"/>
              <a:gd name="T45" fmla="*/ 201874 h 634"/>
              <a:gd name="T46" fmla="*/ 15865 w 634"/>
              <a:gd name="T47" fmla="*/ 31723 h 634"/>
              <a:gd name="T48" fmla="*/ 26321 w 634"/>
              <a:gd name="T49" fmla="*/ 15862 h 634"/>
              <a:gd name="T50" fmla="*/ 42186 w 634"/>
              <a:gd name="T51" fmla="*/ 15862 h 634"/>
              <a:gd name="T52" fmla="*/ 42186 w 634"/>
              <a:gd name="T53" fmla="*/ 84715 h 634"/>
              <a:gd name="T54" fmla="*/ 58411 w 634"/>
              <a:gd name="T55" fmla="*/ 100937 h 634"/>
              <a:gd name="T56" fmla="*/ 169825 w 634"/>
              <a:gd name="T57" fmla="*/ 100937 h 634"/>
              <a:gd name="T58" fmla="*/ 185690 w 634"/>
              <a:gd name="T59" fmla="*/ 84715 h 634"/>
              <a:gd name="T60" fmla="*/ 185690 w 634"/>
              <a:gd name="T61" fmla="*/ 15862 h 634"/>
              <a:gd name="T62" fmla="*/ 196146 w 634"/>
              <a:gd name="T63" fmla="*/ 15862 h 634"/>
              <a:gd name="T64" fmla="*/ 212011 w 634"/>
              <a:gd name="T65" fmla="*/ 31723 h 634"/>
              <a:gd name="T66" fmla="*/ 212011 w 634"/>
              <a:gd name="T67" fmla="*/ 201874 h 634"/>
              <a:gd name="T68" fmla="*/ 132327 w 634"/>
              <a:gd name="T69" fmla="*/ 74261 h 634"/>
              <a:gd name="T70" fmla="*/ 132327 w 634"/>
              <a:gd name="T71" fmla="*/ 74261 h 634"/>
              <a:gd name="T72" fmla="*/ 143144 w 634"/>
              <a:gd name="T73" fmla="*/ 63807 h 634"/>
              <a:gd name="T74" fmla="*/ 143144 w 634"/>
              <a:gd name="T75" fmla="*/ 37130 h 634"/>
              <a:gd name="T76" fmla="*/ 132327 w 634"/>
              <a:gd name="T77" fmla="*/ 31723 h 634"/>
              <a:gd name="T78" fmla="*/ 127279 w 634"/>
              <a:gd name="T79" fmla="*/ 37130 h 634"/>
              <a:gd name="T80" fmla="*/ 127279 w 634"/>
              <a:gd name="T81" fmla="*/ 63807 h 634"/>
              <a:gd name="T82" fmla="*/ 132327 w 634"/>
              <a:gd name="T83" fmla="*/ 74261 h 63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4" h="634">
                <a:moveTo>
                  <a:pt x="544" y="0"/>
                </a:moveTo>
                <a:lnTo>
                  <a:pt x="544" y="0"/>
                </a:lnTo>
                <a:cubicBezTo>
                  <a:pt x="73" y="0"/>
                  <a:pt x="73" y="0"/>
                  <a:pt x="73" y="0"/>
                </a:cubicBezTo>
                <a:cubicBezTo>
                  <a:pt x="29" y="0"/>
                  <a:pt x="0" y="44"/>
                  <a:pt x="0" y="88"/>
                </a:cubicBezTo>
                <a:cubicBezTo>
                  <a:pt x="0" y="560"/>
                  <a:pt x="0" y="560"/>
                  <a:pt x="0" y="560"/>
                </a:cubicBezTo>
                <a:cubicBezTo>
                  <a:pt x="0" y="604"/>
                  <a:pt x="29" y="633"/>
                  <a:pt x="73" y="633"/>
                </a:cubicBezTo>
                <a:cubicBezTo>
                  <a:pt x="544" y="633"/>
                  <a:pt x="544" y="633"/>
                  <a:pt x="544" y="633"/>
                </a:cubicBezTo>
                <a:cubicBezTo>
                  <a:pt x="588" y="633"/>
                  <a:pt x="633" y="604"/>
                  <a:pt x="633" y="560"/>
                </a:cubicBezTo>
                <a:cubicBezTo>
                  <a:pt x="633" y="88"/>
                  <a:pt x="633" y="88"/>
                  <a:pt x="633" y="88"/>
                </a:cubicBezTo>
                <a:cubicBezTo>
                  <a:pt x="633" y="44"/>
                  <a:pt x="588" y="0"/>
                  <a:pt x="544" y="0"/>
                </a:cubicBezTo>
                <a:close/>
                <a:moveTo>
                  <a:pt x="162" y="44"/>
                </a:moveTo>
                <a:lnTo>
                  <a:pt x="162" y="44"/>
                </a:lnTo>
                <a:cubicBezTo>
                  <a:pt x="162" y="44"/>
                  <a:pt x="456" y="44"/>
                  <a:pt x="471" y="44"/>
                </a:cubicBezTo>
                <a:cubicBezTo>
                  <a:pt x="471" y="221"/>
                  <a:pt x="471" y="221"/>
                  <a:pt x="471" y="221"/>
                </a:cubicBezTo>
                <a:cubicBezTo>
                  <a:pt x="471" y="235"/>
                  <a:pt x="456" y="235"/>
                  <a:pt x="456" y="235"/>
                </a:cubicBezTo>
                <a:cubicBezTo>
                  <a:pt x="176" y="235"/>
                  <a:pt x="176" y="235"/>
                  <a:pt x="176" y="235"/>
                </a:cubicBezTo>
                <a:cubicBezTo>
                  <a:pt x="162" y="235"/>
                  <a:pt x="162" y="235"/>
                  <a:pt x="162" y="221"/>
                </a:cubicBezTo>
                <a:lnTo>
                  <a:pt x="162" y="44"/>
                </a:lnTo>
                <a:close/>
                <a:moveTo>
                  <a:pt x="588" y="560"/>
                </a:moveTo>
                <a:lnTo>
                  <a:pt x="588" y="560"/>
                </a:lnTo>
                <a:cubicBezTo>
                  <a:pt x="588" y="574"/>
                  <a:pt x="574" y="589"/>
                  <a:pt x="544" y="589"/>
                </a:cubicBezTo>
                <a:cubicBezTo>
                  <a:pt x="73" y="589"/>
                  <a:pt x="73" y="589"/>
                  <a:pt x="73" y="589"/>
                </a:cubicBezTo>
                <a:cubicBezTo>
                  <a:pt x="58" y="589"/>
                  <a:pt x="44" y="574"/>
                  <a:pt x="44" y="560"/>
                </a:cubicBezTo>
                <a:cubicBezTo>
                  <a:pt x="44" y="88"/>
                  <a:pt x="44" y="88"/>
                  <a:pt x="44" y="88"/>
                </a:cubicBezTo>
                <a:cubicBezTo>
                  <a:pt x="44" y="59"/>
                  <a:pt x="58" y="44"/>
                  <a:pt x="73" y="44"/>
                </a:cubicBezTo>
                <a:cubicBezTo>
                  <a:pt x="117" y="44"/>
                  <a:pt x="117" y="44"/>
                  <a:pt x="117" y="44"/>
                </a:cubicBezTo>
                <a:cubicBezTo>
                  <a:pt x="117" y="235"/>
                  <a:pt x="117" y="235"/>
                  <a:pt x="117" y="235"/>
                </a:cubicBezTo>
                <a:cubicBezTo>
                  <a:pt x="117" y="265"/>
                  <a:pt x="132" y="280"/>
                  <a:pt x="162" y="280"/>
                </a:cubicBezTo>
                <a:cubicBezTo>
                  <a:pt x="471" y="280"/>
                  <a:pt x="471" y="280"/>
                  <a:pt x="471" y="280"/>
                </a:cubicBezTo>
                <a:cubicBezTo>
                  <a:pt x="485" y="280"/>
                  <a:pt x="515" y="265"/>
                  <a:pt x="515" y="235"/>
                </a:cubicBezTo>
                <a:cubicBezTo>
                  <a:pt x="515" y="44"/>
                  <a:pt x="515" y="44"/>
                  <a:pt x="515" y="44"/>
                </a:cubicBezTo>
                <a:cubicBezTo>
                  <a:pt x="544" y="44"/>
                  <a:pt x="544" y="44"/>
                  <a:pt x="544" y="44"/>
                </a:cubicBezTo>
                <a:cubicBezTo>
                  <a:pt x="574" y="44"/>
                  <a:pt x="588" y="59"/>
                  <a:pt x="588" y="88"/>
                </a:cubicBezTo>
                <a:lnTo>
                  <a:pt x="588" y="560"/>
                </a:lnTo>
                <a:close/>
                <a:moveTo>
                  <a:pt x="367" y="206"/>
                </a:moveTo>
                <a:lnTo>
                  <a:pt x="367" y="206"/>
                </a:lnTo>
                <a:cubicBezTo>
                  <a:pt x="383" y="206"/>
                  <a:pt x="397" y="192"/>
                  <a:pt x="397" y="177"/>
                </a:cubicBezTo>
                <a:cubicBezTo>
                  <a:pt x="397" y="103"/>
                  <a:pt x="397" y="103"/>
                  <a:pt x="397" y="103"/>
                </a:cubicBezTo>
                <a:cubicBezTo>
                  <a:pt x="397" y="88"/>
                  <a:pt x="383" y="88"/>
                  <a:pt x="367" y="88"/>
                </a:cubicBezTo>
                <a:cubicBezTo>
                  <a:pt x="367" y="88"/>
                  <a:pt x="353" y="88"/>
                  <a:pt x="353" y="103"/>
                </a:cubicBezTo>
                <a:cubicBezTo>
                  <a:pt x="353" y="177"/>
                  <a:pt x="353" y="177"/>
                  <a:pt x="353" y="177"/>
                </a:cubicBezTo>
                <a:cubicBezTo>
                  <a:pt x="353" y="192"/>
                  <a:pt x="367" y="206"/>
                  <a:pt x="367" y="206"/>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43" name="Freeform 142"/>
          <p:cNvSpPr>
            <a:spLocks noChangeArrowheads="1"/>
          </p:cNvSpPr>
          <p:nvPr/>
        </p:nvSpPr>
        <p:spPr bwMode="auto">
          <a:xfrm>
            <a:off x="1402026" y="2517161"/>
            <a:ext cx="181492" cy="299028"/>
          </a:xfrm>
          <a:custGeom>
            <a:avLst/>
            <a:gdLst>
              <a:gd name="T0" fmla="*/ 69191 w 383"/>
              <a:gd name="T1" fmla="*/ 58399 h 634"/>
              <a:gd name="T2" fmla="*/ 69191 w 383"/>
              <a:gd name="T3" fmla="*/ 58399 h 634"/>
              <a:gd name="T4" fmla="*/ 63757 w 383"/>
              <a:gd name="T5" fmla="*/ 63807 h 634"/>
              <a:gd name="T6" fmla="*/ 63757 w 383"/>
              <a:gd name="T7" fmla="*/ 95530 h 634"/>
              <a:gd name="T8" fmla="*/ 69191 w 383"/>
              <a:gd name="T9" fmla="*/ 100937 h 634"/>
              <a:gd name="T10" fmla="*/ 74625 w 383"/>
              <a:gd name="T11" fmla="*/ 95530 h 634"/>
              <a:gd name="T12" fmla="*/ 74625 w 383"/>
              <a:gd name="T13" fmla="*/ 63807 h 634"/>
              <a:gd name="T14" fmla="*/ 69191 w 383"/>
              <a:gd name="T15" fmla="*/ 58399 h 634"/>
              <a:gd name="T16" fmla="*/ 111938 w 383"/>
              <a:gd name="T17" fmla="*/ 31723 h 634"/>
              <a:gd name="T18" fmla="*/ 111938 w 383"/>
              <a:gd name="T19" fmla="*/ 31723 h 634"/>
              <a:gd name="T20" fmla="*/ 74625 w 383"/>
              <a:gd name="T21" fmla="*/ 31723 h 634"/>
              <a:gd name="T22" fmla="*/ 74625 w 383"/>
              <a:gd name="T23" fmla="*/ 0 h 634"/>
              <a:gd name="T24" fmla="*/ 47818 w 383"/>
              <a:gd name="T25" fmla="*/ 0 h 634"/>
              <a:gd name="T26" fmla="*/ 42384 w 383"/>
              <a:gd name="T27" fmla="*/ 10815 h 634"/>
              <a:gd name="T28" fmla="*/ 47818 w 383"/>
              <a:gd name="T29" fmla="*/ 15862 h 634"/>
              <a:gd name="T30" fmla="*/ 63757 w 383"/>
              <a:gd name="T31" fmla="*/ 15862 h 634"/>
              <a:gd name="T32" fmla="*/ 63757 w 383"/>
              <a:gd name="T33" fmla="*/ 31723 h 634"/>
              <a:gd name="T34" fmla="*/ 26445 w 383"/>
              <a:gd name="T35" fmla="*/ 31723 h 634"/>
              <a:gd name="T36" fmla="*/ 0 w 383"/>
              <a:gd name="T37" fmla="*/ 58399 h 634"/>
              <a:gd name="T38" fmla="*/ 0 w 383"/>
              <a:gd name="T39" fmla="*/ 201874 h 634"/>
              <a:gd name="T40" fmla="*/ 26445 w 383"/>
              <a:gd name="T41" fmla="*/ 228190 h 634"/>
              <a:gd name="T42" fmla="*/ 111938 w 383"/>
              <a:gd name="T43" fmla="*/ 228190 h 634"/>
              <a:gd name="T44" fmla="*/ 138383 w 383"/>
              <a:gd name="T45" fmla="*/ 201874 h 634"/>
              <a:gd name="T46" fmla="*/ 138383 w 383"/>
              <a:gd name="T47" fmla="*/ 58399 h 634"/>
              <a:gd name="T48" fmla="*/ 111938 w 383"/>
              <a:gd name="T49" fmla="*/ 31723 h 634"/>
              <a:gd name="T50" fmla="*/ 127877 w 383"/>
              <a:gd name="T51" fmla="*/ 201874 h 634"/>
              <a:gd name="T52" fmla="*/ 127877 w 383"/>
              <a:gd name="T53" fmla="*/ 201874 h 634"/>
              <a:gd name="T54" fmla="*/ 111938 w 383"/>
              <a:gd name="T55" fmla="*/ 212328 h 634"/>
              <a:gd name="T56" fmla="*/ 26445 w 383"/>
              <a:gd name="T57" fmla="*/ 212328 h 634"/>
              <a:gd name="T58" fmla="*/ 10505 w 383"/>
              <a:gd name="T59" fmla="*/ 201874 h 634"/>
              <a:gd name="T60" fmla="*/ 10505 w 383"/>
              <a:gd name="T61" fmla="*/ 58399 h 634"/>
              <a:gd name="T62" fmla="*/ 26445 w 383"/>
              <a:gd name="T63" fmla="*/ 42538 h 634"/>
              <a:gd name="T64" fmla="*/ 111938 w 383"/>
              <a:gd name="T65" fmla="*/ 42538 h 634"/>
              <a:gd name="T66" fmla="*/ 127877 w 383"/>
              <a:gd name="T67" fmla="*/ 58399 h 634"/>
              <a:gd name="T68" fmla="*/ 127877 w 383"/>
              <a:gd name="T69" fmla="*/ 201874 h 63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83" h="634">
                <a:moveTo>
                  <a:pt x="191" y="162"/>
                </a:moveTo>
                <a:lnTo>
                  <a:pt x="191" y="162"/>
                </a:lnTo>
                <a:cubicBezTo>
                  <a:pt x="176" y="162"/>
                  <a:pt x="176" y="177"/>
                  <a:pt x="176" y="177"/>
                </a:cubicBezTo>
                <a:cubicBezTo>
                  <a:pt x="176" y="265"/>
                  <a:pt x="176" y="265"/>
                  <a:pt x="176" y="265"/>
                </a:cubicBezTo>
                <a:cubicBezTo>
                  <a:pt x="176" y="265"/>
                  <a:pt x="176" y="280"/>
                  <a:pt x="191" y="280"/>
                </a:cubicBezTo>
                <a:cubicBezTo>
                  <a:pt x="206" y="280"/>
                  <a:pt x="206" y="265"/>
                  <a:pt x="206" y="265"/>
                </a:cubicBezTo>
                <a:cubicBezTo>
                  <a:pt x="206" y="177"/>
                  <a:pt x="206" y="177"/>
                  <a:pt x="206" y="177"/>
                </a:cubicBezTo>
                <a:cubicBezTo>
                  <a:pt x="206" y="177"/>
                  <a:pt x="206" y="162"/>
                  <a:pt x="191" y="162"/>
                </a:cubicBezTo>
                <a:close/>
                <a:moveTo>
                  <a:pt x="309" y="88"/>
                </a:moveTo>
                <a:lnTo>
                  <a:pt x="309" y="88"/>
                </a:lnTo>
                <a:cubicBezTo>
                  <a:pt x="206" y="88"/>
                  <a:pt x="206" y="88"/>
                  <a:pt x="206" y="88"/>
                </a:cubicBezTo>
                <a:cubicBezTo>
                  <a:pt x="206" y="0"/>
                  <a:pt x="206" y="0"/>
                  <a:pt x="206" y="0"/>
                </a:cubicBezTo>
                <a:cubicBezTo>
                  <a:pt x="132" y="0"/>
                  <a:pt x="132" y="0"/>
                  <a:pt x="132" y="0"/>
                </a:cubicBezTo>
                <a:cubicBezTo>
                  <a:pt x="117" y="0"/>
                  <a:pt x="117" y="15"/>
                  <a:pt x="117" y="30"/>
                </a:cubicBezTo>
                <a:cubicBezTo>
                  <a:pt x="117" y="30"/>
                  <a:pt x="117" y="44"/>
                  <a:pt x="132" y="44"/>
                </a:cubicBezTo>
                <a:cubicBezTo>
                  <a:pt x="176" y="44"/>
                  <a:pt x="176" y="44"/>
                  <a:pt x="176" y="44"/>
                </a:cubicBezTo>
                <a:cubicBezTo>
                  <a:pt x="176" y="88"/>
                  <a:pt x="176" y="88"/>
                  <a:pt x="176" y="88"/>
                </a:cubicBezTo>
                <a:cubicBezTo>
                  <a:pt x="73" y="88"/>
                  <a:pt x="73" y="88"/>
                  <a:pt x="73" y="88"/>
                </a:cubicBezTo>
                <a:cubicBezTo>
                  <a:pt x="29" y="88"/>
                  <a:pt x="0" y="118"/>
                  <a:pt x="0" y="162"/>
                </a:cubicBezTo>
                <a:cubicBezTo>
                  <a:pt x="0" y="560"/>
                  <a:pt x="0" y="560"/>
                  <a:pt x="0" y="560"/>
                </a:cubicBezTo>
                <a:cubicBezTo>
                  <a:pt x="0" y="604"/>
                  <a:pt x="29" y="633"/>
                  <a:pt x="73" y="633"/>
                </a:cubicBezTo>
                <a:cubicBezTo>
                  <a:pt x="309" y="633"/>
                  <a:pt x="309" y="633"/>
                  <a:pt x="309" y="633"/>
                </a:cubicBezTo>
                <a:cubicBezTo>
                  <a:pt x="353" y="633"/>
                  <a:pt x="382" y="604"/>
                  <a:pt x="382" y="560"/>
                </a:cubicBezTo>
                <a:cubicBezTo>
                  <a:pt x="382" y="162"/>
                  <a:pt x="382" y="162"/>
                  <a:pt x="382" y="162"/>
                </a:cubicBezTo>
                <a:cubicBezTo>
                  <a:pt x="382" y="118"/>
                  <a:pt x="353" y="88"/>
                  <a:pt x="309" y="88"/>
                </a:cubicBezTo>
                <a:close/>
                <a:moveTo>
                  <a:pt x="353" y="560"/>
                </a:moveTo>
                <a:lnTo>
                  <a:pt x="353" y="560"/>
                </a:lnTo>
                <a:cubicBezTo>
                  <a:pt x="353" y="574"/>
                  <a:pt x="323" y="589"/>
                  <a:pt x="309" y="589"/>
                </a:cubicBezTo>
                <a:cubicBezTo>
                  <a:pt x="73" y="589"/>
                  <a:pt x="73" y="589"/>
                  <a:pt x="73" y="589"/>
                </a:cubicBezTo>
                <a:cubicBezTo>
                  <a:pt x="59" y="589"/>
                  <a:pt x="29" y="574"/>
                  <a:pt x="29" y="560"/>
                </a:cubicBezTo>
                <a:cubicBezTo>
                  <a:pt x="29" y="162"/>
                  <a:pt x="29" y="162"/>
                  <a:pt x="29" y="162"/>
                </a:cubicBezTo>
                <a:cubicBezTo>
                  <a:pt x="29" y="147"/>
                  <a:pt x="59" y="118"/>
                  <a:pt x="73" y="118"/>
                </a:cubicBezTo>
                <a:cubicBezTo>
                  <a:pt x="309" y="118"/>
                  <a:pt x="309" y="118"/>
                  <a:pt x="309" y="118"/>
                </a:cubicBezTo>
                <a:cubicBezTo>
                  <a:pt x="323" y="118"/>
                  <a:pt x="353" y="147"/>
                  <a:pt x="353" y="162"/>
                </a:cubicBezTo>
                <a:lnTo>
                  <a:pt x="353" y="560"/>
                </a:lnTo>
                <a:close/>
              </a:path>
            </a:pathLst>
          </a:custGeom>
          <a:solidFill>
            <a:schemeClr val="tx1">
              <a:lumMod val="75000"/>
              <a:lumOff val="25000"/>
            </a:schemeClr>
          </a:solidFill>
          <a:ln>
            <a:noFill/>
          </a:ln>
          <a:effectLst/>
          <a:extLst/>
        </p:spPr>
        <p:txBody>
          <a:bodyPr wrap="none" anchor="ctr"/>
          <a:lstStyle/>
          <a:p>
            <a:endParaRPr lang="en-US" sz="2700"/>
          </a:p>
        </p:txBody>
      </p:sp>
      <p:sp>
        <p:nvSpPr>
          <p:cNvPr id="144" name="Freeform 143"/>
          <p:cNvSpPr>
            <a:spLocks noChangeArrowheads="1"/>
          </p:cNvSpPr>
          <p:nvPr/>
        </p:nvSpPr>
        <p:spPr bwMode="auto">
          <a:xfrm>
            <a:off x="5671386" y="2036642"/>
            <a:ext cx="285201" cy="300757"/>
          </a:xfrm>
          <a:custGeom>
            <a:avLst/>
            <a:gdLst>
              <a:gd name="T0" fmla="*/ 191315 w 604"/>
              <a:gd name="T1" fmla="*/ 0 h 634"/>
              <a:gd name="T2" fmla="*/ 191315 w 604"/>
              <a:gd name="T3" fmla="*/ 0 h 634"/>
              <a:gd name="T4" fmla="*/ 26712 w 604"/>
              <a:gd name="T5" fmla="*/ 0 h 634"/>
              <a:gd name="T6" fmla="*/ 0 w 604"/>
              <a:gd name="T7" fmla="*/ 26830 h 634"/>
              <a:gd name="T8" fmla="*/ 0 w 604"/>
              <a:gd name="T9" fmla="*/ 154818 h 634"/>
              <a:gd name="T10" fmla="*/ 26712 w 604"/>
              <a:gd name="T11" fmla="*/ 187087 h 634"/>
              <a:gd name="T12" fmla="*/ 85189 w 604"/>
              <a:gd name="T13" fmla="*/ 187087 h 634"/>
              <a:gd name="T14" fmla="*/ 85189 w 604"/>
              <a:gd name="T15" fmla="*/ 213555 h 634"/>
              <a:gd name="T16" fmla="*/ 68946 w 604"/>
              <a:gd name="T17" fmla="*/ 213555 h 634"/>
              <a:gd name="T18" fmla="*/ 63892 w 604"/>
              <a:gd name="T19" fmla="*/ 218994 h 634"/>
              <a:gd name="T20" fmla="*/ 68946 w 604"/>
              <a:gd name="T21" fmla="*/ 229508 h 634"/>
              <a:gd name="T22" fmla="*/ 154135 w 604"/>
              <a:gd name="T23" fmla="*/ 229508 h 634"/>
              <a:gd name="T24" fmla="*/ 159189 w 604"/>
              <a:gd name="T25" fmla="*/ 218994 h 634"/>
              <a:gd name="T26" fmla="*/ 154135 w 604"/>
              <a:gd name="T27" fmla="*/ 213555 h 634"/>
              <a:gd name="T28" fmla="*/ 138252 w 604"/>
              <a:gd name="T29" fmla="*/ 213555 h 634"/>
              <a:gd name="T30" fmla="*/ 138252 w 604"/>
              <a:gd name="T31" fmla="*/ 187087 h 634"/>
              <a:gd name="T32" fmla="*/ 191315 w 604"/>
              <a:gd name="T33" fmla="*/ 187087 h 634"/>
              <a:gd name="T34" fmla="*/ 217666 w 604"/>
              <a:gd name="T35" fmla="*/ 154818 h 634"/>
              <a:gd name="T36" fmla="*/ 217666 w 604"/>
              <a:gd name="T37" fmla="*/ 26830 h 634"/>
              <a:gd name="T38" fmla="*/ 191315 w 604"/>
              <a:gd name="T39" fmla="*/ 0 h 634"/>
              <a:gd name="T40" fmla="*/ 127423 w 604"/>
              <a:gd name="T41" fmla="*/ 213555 h 634"/>
              <a:gd name="T42" fmla="*/ 127423 w 604"/>
              <a:gd name="T43" fmla="*/ 213555 h 634"/>
              <a:gd name="T44" fmla="*/ 95658 w 604"/>
              <a:gd name="T45" fmla="*/ 213555 h 634"/>
              <a:gd name="T46" fmla="*/ 95658 w 604"/>
              <a:gd name="T47" fmla="*/ 187087 h 634"/>
              <a:gd name="T48" fmla="*/ 127423 w 604"/>
              <a:gd name="T49" fmla="*/ 187087 h 634"/>
              <a:gd name="T50" fmla="*/ 127423 w 604"/>
              <a:gd name="T51" fmla="*/ 213555 h 634"/>
              <a:gd name="T52" fmla="*/ 201783 w 604"/>
              <a:gd name="T53" fmla="*/ 154818 h 634"/>
              <a:gd name="T54" fmla="*/ 201783 w 604"/>
              <a:gd name="T55" fmla="*/ 154818 h 634"/>
              <a:gd name="T56" fmla="*/ 191315 w 604"/>
              <a:gd name="T57" fmla="*/ 170772 h 634"/>
              <a:gd name="T58" fmla="*/ 26712 w 604"/>
              <a:gd name="T59" fmla="*/ 170772 h 634"/>
              <a:gd name="T60" fmla="*/ 10468 w 604"/>
              <a:gd name="T61" fmla="*/ 154818 h 634"/>
              <a:gd name="T62" fmla="*/ 10468 w 604"/>
              <a:gd name="T63" fmla="*/ 144304 h 634"/>
              <a:gd name="T64" fmla="*/ 201783 w 604"/>
              <a:gd name="T65" fmla="*/ 144304 h 634"/>
              <a:gd name="T66" fmla="*/ 201783 w 604"/>
              <a:gd name="T67" fmla="*/ 154818 h 634"/>
              <a:gd name="T68" fmla="*/ 201783 w 604"/>
              <a:gd name="T69" fmla="*/ 128351 h 634"/>
              <a:gd name="T70" fmla="*/ 201783 w 604"/>
              <a:gd name="T71" fmla="*/ 128351 h 634"/>
              <a:gd name="T72" fmla="*/ 10468 w 604"/>
              <a:gd name="T73" fmla="*/ 128351 h 634"/>
              <a:gd name="T74" fmla="*/ 10468 w 604"/>
              <a:gd name="T75" fmla="*/ 26830 h 634"/>
              <a:gd name="T76" fmla="*/ 26712 w 604"/>
              <a:gd name="T77" fmla="*/ 15953 h 634"/>
              <a:gd name="T78" fmla="*/ 191315 w 604"/>
              <a:gd name="T79" fmla="*/ 15953 h 634"/>
              <a:gd name="T80" fmla="*/ 201783 w 604"/>
              <a:gd name="T81" fmla="*/ 26830 h 634"/>
              <a:gd name="T82" fmla="*/ 201783 w 604"/>
              <a:gd name="T83" fmla="*/ 128351 h 63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04" h="634">
                <a:moveTo>
                  <a:pt x="530" y="0"/>
                </a:moveTo>
                <a:lnTo>
                  <a:pt x="530" y="0"/>
                </a:lnTo>
                <a:cubicBezTo>
                  <a:pt x="74" y="0"/>
                  <a:pt x="74" y="0"/>
                  <a:pt x="74" y="0"/>
                </a:cubicBezTo>
                <a:cubicBezTo>
                  <a:pt x="29" y="0"/>
                  <a:pt x="0" y="30"/>
                  <a:pt x="0" y="74"/>
                </a:cubicBezTo>
                <a:cubicBezTo>
                  <a:pt x="0" y="427"/>
                  <a:pt x="0" y="427"/>
                  <a:pt x="0" y="427"/>
                </a:cubicBezTo>
                <a:cubicBezTo>
                  <a:pt x="0" y="471"/>
                  <a:pt x="29" y="516"/>
                  <a:pt x="74" y="516"/>
                </a:cubicBezTo>
                <a:cubicBezTo>
                  <a:pt x="236" y="516"/>
                  <a:pt x="236" y="516"/>
                  <a:pt x="236" y="516"/>
                </a:cubicBezTo>
                <a:cubicBezTo>
                  <a:pt x="236" y="589"/>
                  <a:pt x="236" y="589"/>
                  <a:pt x="236" y="589"/>
                </a:cubicBezTo>
                <a:cubicBezTo>
                  <a:pt x="191" y="589"/>
                  <a:pt x="191" y="589"/>
                  <a:pt x="191" y="589"/>
                </a:cubicBezTo>
                <a:cubicBezTo>
                  <a:pt x="177" y="589"/>
                  <a:pt x="177" y="604"/>
                  <a:pt x="177" y="604"/>
                </a:cubicBezTo>
                <a:cubicBezTo>
                  <a:pt x="177" y="619"/>
                  <a:pt x="177" y="633"/>
                  <a:pt x="191" y="633"/>
                </a:cubicBezTo>
                <a:cubicBezTo>
                  <a:pt x="427" y="633"/>
                  <a:pt x="427" y="633"/>
                  <a:pt x="427" y="633"/>
                </a:cubicBezTo>
                <a:cubicBezTo>
                  <a:pt x="441" y="633"/>
                  <a:pt x="441" y="619"/>
                  <a:pt x="441" y="604"/>
                </a:cubicBezTo>
                <a:cubicBezTo>
                  <a:pt x="441" y="604"/>
                  <a:pt x="441" y="589"/>
                  <a:pt x="427" y="589"/>
                </a:cubicBezTo>
                <a:cubicBezTo>
                  <a:pt x="383" y="589"/>
                  <a:pt x="383" y="589"/>
                  <a:pt x="383" y="589"/>
                </a:cubicBezTo>
                <a:cubicBezTo>
                  <a:pt x="383" y="516"/>
                  <a:pt x="383" y="516"/>
                  <a:pt x="383" y="516"/>
                </a:cubicBezTo>
                <a:cubicBezTo>
                  <a:pt x="530" y="516"/>
                  <a:pt x="530" y="516"/>
                  <a:pt x="530" y="516"/>
                </a:cubicBezTo>
                <a:cubicBezTo>
                  <a:pt x="574" y="516"/>
                  <a:pt x="603" y="471"/>
                  <a:pt x="603" y="427"/>
                </a:cubicBezTo>
                <a:cubicBezTo>
                  <a:pt x="603" y="74"/>
                  <a:pt x="603" y="74"/>
                  <a:pt x="603" y="74"/>
                </a:cubicBezTo>
                <a:cubicBezTo>
                  <a:pt x="603" y="30"/>
                  <a:pt x="574" y="0"/>
                  <a:pt x="530" y="0"/>
                </a:cubicBezTo>
                <a:close/>
                <a:moveTo>
                  <a:pt x="353" y="589"/>
                </a:moveTo>
                <a:lnTo>
                  <a:pt x="353" y="589"/>
                </a:lnTo>
                <a:cubicBezTo>
                  <a:pt x="265" y="589"/>
                  <a:pt x="265" y="589"/>
                  <a:pt x="265" y="589"/>
                </a:cubicBezTo>
                <a:cubicBezTo>
                  <a:pt x="265" y="516"/>
                  <a:pt x="265" y="516"/>
                  <a:pt x="265" y="516"/>
                </a:cubicBezTo>
                <a:cubicBezTo>
                  <a:pt x="353" y="516"/>
                  <a:pt x="353" y="516"/>
                  <a:pt x="353" y="516"/>
                </a:cubicBezTo>
                <a:lnTo>
                  <a:pt x="353" y="589"/>
                </a:lnTo>
                <a:close/>
                <a:moveTo>
                  <a:pt x="559" y="427"/>
                </a:moveTo>
                <a:lnTo>
                  <a:pt x="559" y="427"/>
                </a:lnTo>
                <a:cubicBezTo>
                  <a:pt x="559" y="457"/>
                  <a:pt x="545" y="471"/>
                  <a:pt x="530" y="471"/>
                </a:cubicBezTo>
                <a:cubicBezTo>
                  <a:pt x="74" y="471"/>
                  <a:pt x="74" y="471"/>
                  <a:pt x="74" y="471"/>
                </a:cubicBezTo>
                <a:cubicBezTo>
                  <a:pt x="59" y="471"/>
                  <a:pt x="29" y="457"/>
                  <a:pt x="29" y="427"/>
                </a:cubicBezTo>
                <a:cubicBezTo>
                  <a:pt x="29" y="398"/>
                  <a:pt x="29" y="398"/>
                  <a:pt x="29" y="398"/>
                </a:cubicBezTo>
                <a:cubicBezTo>
                  <a:pt x="559" y="398"/>
                  <a:pt x="559" y="398"/>
                  <a:pt x="559" y="398"/>
                </a:cubicBezTo>
                <a:lnTo>
                  <a:pt x="559" y="427"/>
                </a:lnTo>
                <a:close/>
                <a:moveTo>
                  <a:pt x="559" y="354"/>
                </a:moveTo>
                <a:lnTo>
                  <a:pt x="559" y="354"/>
                </a:lnTo>
                <a:cubicBezTo>
                  <a:pt x="29" y="354"/>
                  <a:pt x="29" y="354"/>
                  <a:pt x="29" y="354"/>
                </a:cubicBezTo>
                <a:cubicBezTo>
                  <a:pt x="29" y="74"/>
                  <a:pt x="29" y="74"/>
                  <a:pt x="29" y="74"/>
                </a:cubicBezTo>
                <a:cubicBezTo>
                  <a:pt x="29" y="59"/>
                  <a:pt x="59" y="44"/>
                  <a:pt x="74" y="44"/>
                </a:cubicBezTo>
                <a:cubicBezTo>
                  <a:pt x="530" y="44"/>
                  <a:pt x="530" y="44"/>
                  <a:pt x="530" y="44"/>
                </a:cubicBezTo>
                <a:cubicBezTo>
                  <a:pt x="545" y="44"/>
                  <a:pt x="559" y="59"/>
                  <a:pt x="559" y="74"/>
                </a:cubicBezTo>
                <a:lnTo>
                  <a:pt x="559" y="354"/>
                </a:lnTo>
                <a:close/>
              </a:path>
            </a:pathLst>
          </a:custGeom>
          <a:solidFill>
            <a:schemeClr val="tx1">
              <a:lumMod val="75000"/>
              <a:lumOff val="25000"/>
            </a:schemeClr>
          </a:solidFill>
          <a:ln>
            <a:noFill/>
          </a:ln>
          <a:effectLst/>
          <a:extLst/>
        </p:spPr>
        <p:txBody>
          <a:bodyPr wrap="none" anchor="ctr"/>
          <a:lstStyle/>
          <a:p>
            <a:endParaRPr lang="en-US" sz="2700"/>
          </a:p>
        </p:txBody>
      </p:sp>
      <p:sp>
        <p:nvSpPr>
          <p:cNvPr id="145" name="Freeform 144"/>
          <p:cNvSpPr>
            <a:spLocks noChangeArrowheads="1"/>
          </p:cNvSpPr>
          <p:nvPr/>
        </p:nvSpPr>
        <p:spPr bwMode="auto">
          <a:xfrm>
            <a:off x="5228893" y="2036642"/>
            <a:ext cx="207419" cy="300757"/>
          </a:xfrm>
          <a:custGeom>
            <a:avLst/>
            <a:gdLst>
              <a:gd name="T0" fmla="*/ 132018 w 442"/>
              <a:gd name="T1" fmla="*/ 0 h 634"/>
              <a:gd name="T2" fmla="*/ 132018 w 442"/>
              <a:gd name="T3" fmla="*/ 0 h 634"/>
              <a:gd name="T4" fmla="*/ 26188 w 442"/>
              <a:gd name="T5" fmla="*/ 0 h 634"/>
              <a:gd name="T6" fmla="*/ 0 w 442"/>
              <a:gd name="T7" fmla="*/ 26830 h 634"/>
              <a:gd name="T8" fmla="*/ 0 w 442"/>
              <a:gd name="T9" fmla="*/ 197602 h 634"/>
              <a:gd name="T10" fmla="*/ 26188 w 442"/>
              <a:gd name="T11" fmla="*/ 229508 h 634"/>
              <a:gd name="T12" fmla="*/ 132018 w 442"/>
              <a:gd name="T13" fmla="*/ 229508 h 634"/>
              <a:gd name="T14" fmla="*/ 158206 w 442"/>
              <a:gd name="T15" fmla="*/ 197602 h 634"/>
              <a:gd name="T16" fmla="*/ 158206 w 442"/>
              <a:gd name="T17" fmla="*/ 26830 h 634"/>
              <a:gd name="T18" fmla="*/ 132018 w 442"/>
              <a:gd name="T19" fmla="*/ 0 h 634"/>
              <a:gd name="T20" fmla="*/ 147803 w 442"/>
              <a:gd name="T21" fmla="*/ 197602 h 634"/>
              <a:gd name="T22" fmla="*/ 147803 w 442"/>
              <a:gd name="T23" fmla="*/ 197602 h 634"/>
              <a:gd name="T24" fmla="*/ 132018 w 442"/>
              <a:gd name="T25" fmla="*/ 213555 h 634"/>
              <a:gd name="T26" fmla="*/ 26188 w 442"/>
              <a:gd name="T27" fmla="*/ 213555 h 634"/>
              <a:gd name="T28" fmla="*/ 10404 w 442"/>
              <a:gd name="T29" fmla="*/ 197602 h 634"/>
              <a:gd name="T30" fmla="*/ 10404 w 442"/>
              <a:gd name="T31" fmla="*/ 176210 h 634"/>
              <a:gd name="T32" fmla="*/ 147803 w 442"/>
              <a:gd name="T33" fmla="*/ 176210 h 634"/>
              <a:gd name="T34" fmla="*/ 147803 w 442"/>
              <a:gd name="T35" fmla="*/ 197602 h 634"/>
              <a:gd name="T36" fmla="*/ 147803 w 442"/>
              <a:gd name="T37" fmla="*/ 165696 h 634"/>
              <a:gd name="T38" fmla="*/ 147803 w 442"/>
              <a:gd name="T39" fmla="*/ 165696 h 634"/>
              <a:gd name="T40" fmla="*/ 10404 w 442"/>
              <a:gd name="T41" fmla="*/ 165696 h 634"/>
              <a:gd name="T42" fmla="*/ 10404 w 442"/>
              <a:gd name="T43" fmla="*/ 48222 h 634"/>
              <a:gd name="T44" fmla="*/ 147803 w 442"/>
              <a:gd name="T45" fmla="*/ 48222 h 634"/>
              <a:gd name="T46" fmla="*/ 147803 w 442"/>
              <a:gd name="T47" fmla="*/ 165696 h 634"/>
              <a:gd name="T48" fmla="*/ 147803 w 442"/>
              <a:gd name="T49" fmla="*/ 37345 h 634"/>
              <a:gd name="T50" fmla="*/ 147803 w 442"/>
              <a:gd name="T51" fmla="*/ 37345 h 634"/>
              <a:gd name="T52" fmla="*/ 10404 w 442"/>
              <a:gd name="T53" fmla="*/ 37345 h 634"/>
              <a:gd name="T54" fmla="*/ 10404 w 442"/>
              <a:gd name="T55" fmla="*/ 26830 h 634"/>
              <a:gd name="T56" fmla="*/ 26188 w 442"/>
              <a:gd name="T57" fmla="*/ 15953 h 634"/>
              <a:gd name="T58" fmla="*/ 132018 w 442"/>
              <a:gd name="T59" fmla="*/ 15953 h 634"/>
              <a:gd name="T60" fmla="*/ 147803 w 442"/>
              <a:gd name="T61" fmla="*/ 26830 h 634"/>
              <a:gd name="T62" fmla="*/ 147803 w 442"/>
              <a:gd name="T63" fmla="*/ 37345 h 634"/>
              <a:gd name="T64" fmla="*/ 79283 w 442"/>
              <a:gd name="T65" fmla="*/ 208117 h 634"/>
              <a:gd name="T66" fmla="*/ 79283 w 442"/>
              <a:gd name="T67" fmla="*/ 208117 h 634"/>
              <a:gd name="T68" fmla="*/ 89686 w 442"/>
              <a:gd name="T69" fmla="*/ 197602 h 634"/>
              <a:gd name="T70" fmla="*/ 79283 w 442"/>
              <a:gd name="T71" fmla="*/ 187087 h 634"/>
              <a:gd name="T72" fmla="*/ 68520 w 442"/>
              <a:gd name="T73" fmla="*/ 197602 h 634"/>
              <a:gd name="T74" fmla="*/ 79283 w 442"/>
              <a:gd name="T75" fmla="*/ 208117 h 6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42" h="634">
                <a:moveTo>
                  <a:pt x="368" y="0"/>
                </a:moveTo>
                <a:lnTo>
                  <a:pt x="368" y="0"/>
                </a:lnTo>
                <a:cubicBezTo>
                  <a:pt x="73" y="0"/>
                  <a:pt x="73" y="0"/>
                  <a:pt x="73" y="0"/>
                </a:cubicBezTo>
                <a:cubicBezTo>
                  <a:pt x="29" y="0"/>
                  <a:pt x="0" y="30"/>
                  <a:pt x="0" y="74"/>
                </a:cubicBezTo>
                <a:cubicBezTo>
                  <a:pt x="0" y="545"/>
                  <a:pt x="0" y="545"/>
                  <a:pt x="0" y="545"/>
                </a:cubicBezTo>
                <a:cubicBezTo>
                  <a:pt x="0" y="589"/>
                  <a:pt x="29" y="633"/>
                  <a:pt x="73" y="633"/>
                </a:cubicBezTo>
                <a:cubicBezTo>
                  <a:pt x="368" y="633"/>
                  <a:pt x="368" y="633"/>
                  <a:pt x="368" y="633"/>
                </a:cubicBezTo>
                <a:cubicBezTo>
                  <a:pt x="412" y="633"/>
                  <a:pt x="441" y="589"/>
                  <a:pt x="441" y="545"/>
                </a:cubicBezTo>
                <a:cubicBezTo>
                  <a:pt x="441" y="74"/>
                  <a:pt x="441" y="74"/>
                  <a:pt x="441" y="74"/>
                </a:cubicBezTo>
                <a:cubicBezTo>
                  <a:pt x="441" y="30"/>
                  <a:pt x="412" y="0"/>
                  <a:pt x="368" y="0"/>
                </a:cubicBezTo>
                <a:close/>
                <a:moveTo>
                  <a:pt x="412" y="545"/>
                </a:moveTo>
                <a:lnTo>
                  <a:pt x="412" y="545"/>
                </a:lnTo>
                <a:cubicBezTo>
                  <a:pt x="412" y="574"/>
                  <a:pt x="382" y="589"/>
                  <a:pt x="368" y="589"/>
                </a:cubicBezTo>
                <a:cubicBezTo>
                  <a:pt x="73" y="589"/>
                  <a:pt x="73" y="589"/>
                  <a:pt x="73" y="589"/>
                </a:cubicBezTo>
                <a:cubicBezTo>
                  <a:pt x="59" y="589"/>
                  <a:pt x="29" y="574"/>
                  <a:pt x="29" y="545"/>
                </a:cubicBezTo>
                <a:cubicBezTo>
                  <a:pt x="29" y="486"/>
                  <a:pt x="29" y="486"/>
                  <a:pt x="29" y="486"/>
                </a:cubicBezTo>
                <a:cubicBezTo>
                  <a:pt x="412" y="486"/>
                  <a:pt x="412" y="486"/>
                  <a:pt x="412" y="486"/>
                </a:cubicBezTo>
                <a:lnTo>
                  <a:pt x="412" y="545"/>
                </a:lnTo>
                <a:close/>
                <a:moveTo>
                  <a:pt x="412" y="457"/>
                </a:moveTo>
                <a:lnTo>
                  <a:pt x="412" y="457"/>
                </a:lnTo>
                <a:cubicBezTo>
                  <a:pt x="29" y="457"/>
                  <a:pt x="29" y="457"/>
                  <a:pt x="29" y="457"/>
                </a:cubicBezTo>
                <a:cubicBezTo>
                  <a:pt x="29" y="133"/>
                  <a:pt x="29" y="133"/>
                  <a:pt x="29" y="133"/>
                </a:cubicBezTo>
                <a:cubicBezTo>
                  <a:pt x="412" y="133"/>
                  <a:pt x="412" y="133"/>
                  <a:pt x="412" y="133"/>
                </a:cubicBezTo>
                <a:lnTo>
                  <a:pt x="412" y="457"/>
                </a:lnTo>
                <a:close/>
                <a:moveTo>
                  <a:pt x="412" y="103"/>
                </a:moveTo>
                <a:lnTo>
                  <a:pt x="412" y="103"/>
                </a:lnTo>
                <a:cubicBezTo>
                  <a:pt x="29" y="103"/>
                  <a:pt x="29" y="103"/>
                  <a:pt x="29" y="103"/>
                </a:cubicBezTo>
                <a:cubicBezTo>
                  <a:pt x="29" y="74"/>
                  <a:pt x="29" y="74"/>
                  <a:pt x="29" y="74"/>
                </a:cubicBezTo>
                <a:cubicBezTo>
                  <a:pt x="29" y="59"/>
                  <a:pt x="59" y="44"/>
                  <a:pt x="73" y="44"/>
                </a:cubicBezTo>
                <a:cubicBezTo>
                  <a:pt x="368" y="44"/>
                  <a:pt x="368" y="44"/>
                  <a:pt x="368" y="44"/>
                </a:cubicBezTo>
                <a:cubicBezTo>
                  <a:pt x="382" y="44"/>
                  <a:pt x="412" y="59"/>
                  <a:pt x="412" y="74"/>
                </a:cubicBezTo>
                <a:lnTo>
                  <a:pt x="412" y="103"/>
                </a:lnTo>
                <a:close/>
                <a:moveTo>
                  <a:pt x="221" y="574"/>
                </a:moveTo>
                <a:lnTo>
                  <a:pt x="221" y="574"/>
                </a:lnTo>
                <a:cubicBezTo>
                  <a:pt x="235" y="574"/>
                  <a:pt x="250" y="560"/>
                  <a:pt x="250" y="545"/>
                </a:cubicBezTo>
                <a:cubicBezTo>
                  <a:pt x="250" y="530"/>
                  <a:pt x="235" y="516"/>
                  <a:pt x="221" y="516"/>
                </a:cubicBezTo>
                <a:cubicBezTo>
                  <a:pt x="206" y="516"/>
                  <a:pt x="191" y="530"/>
                  <a:pt x="191" y="545"/>
                </a:cubicBezTo>
                <a:cubicBezTo>
                  <a:pt x="191" y="560"/>
                  <a:pt x="206" y="574"/>
                  <a:pt x="221" y="574"/>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46" name="Freeform 145"/>
          <p:cNvSpPr>
            <a:spLocks noChangeArrowheads="1"/>
          </p:cNvSpPr>
          <p:nvPr/>
        </p:nvSpPr>
        <p:spPr bwMode="auto">
          <a:xfrm>
            <a:off x="4770845" y="2036642"/>
            <a:ext cx="165935" cy="300757"/>
          </a:xfrm>
          <a:custGeom>
            <a:avLst/>
            <a:gdLst>
              <a:gd name="T0" fmla="*/ 63426 w 354"/>
              <a:gd name="T1" fmla="*/ 197602 h 634"/>
              <a:gd name="T2" fmla="*/ 63426 w 354"/>
              <a:gd name="T3" fmla="*/ 197602 h 634"/>
              <a:gd name="T4" fmla="*/ 79193 w 354"/>
              <a:gd name="T5" fmla="*/ 187087 h 634"/>
              <a:gd name="T6" fmla="*/ 63426 w 354"/>
              <a:gd name="T7" fmla="*/ 170772 h 634"/>
              <a:gd name="T8" fmla="*/ 52676 w 354"/>
              <a:gd name="T9" fmla="*/ 187087 h 634"/>
              <a:gd name="T10" fmla="*/ 63426 w 354"/>
              <a:gd name="T11" fmla="*/ 197602 h 634"/>
              <a:gd name="T12" fmla="*/ 100335 w 354"/>
              <a:gd name="T13" fmla="*/ 0 h 634"/>
              <a:gd name="T14" fmla="*/ 100335 w 354"/>
              <a:gd name="T15" fmla="*/ 0 h 634"/>
              <a:gd name="T16" fmla="*/ 31892 w 354"/>
              <a:gd name="T17" fmla="*/ 0 h 634"/>
              <a:gd name="T18" fmla="*/ 0 w 354"/>
              <a:gd name="T19" fmla="*/ 26830 h 634"/>
              <a:gd name="T20" fmla="*/ 0 w 354"/>
              <a:gd name="T21" fmla="*/ 197602 h 634"/>
              <a:gd name="T22" fmla="*/ 31892 w 354"/>
              <a:gd name="T23" fmla="*/ 229508 h 634"/>
              <a:gd name="T24" fmla="*/ 100335 w 354"/>
              <a:gd name="T25" fmla="*/ 229508 h 634"/>
              <a:gd name="T26" fmla="*/ 126494 w 354"/>
              <a:gd name="T27" fmla="*/ 197602 h 634"/>
              <a:gd name="T28" fmla="*/ 126494 w 354"/>
              <a:gd name="T29" fmla="*/ 26830 h 634"/>
              <a:gd name="T30" fmla="*/ 100335 w 354"/>
              <a:gd name="T31" fmla="*/ 0 h 634"/>
              <a:gd name="T32" fmla="*/ 116102 w 354"/>
              <a:gd name="T33" fmla="*/ 197602 h 634"/>
              <a:gd name="T34" fmla="*/ 116102 w 354"/>
              <a:gd name="T35" fmla="*/ 197602 h 634"/>
              <a:gd name="T36" fmla="*/ 100335 w 354"/>
              <a:gd name="T37" fmla="*/ 213555 h 634"/>
              <a:gd name="T38" fmla="*/ 31892 w 354"/>
              <a:gd name="T39" fmla="*/ 213555 h 634"/>
              <a:gd name="T40" fmla="*/ 15767 w 354"/>
              <a:gd name="T41" fmla="*/ 197602 h 634"/>
              <a:gd name="T42" fmla="*/ 15767 w 354"/>
              <a:gd name="T43" fmla="*/ 154818 h 634"/>
              <a:gd name="T44" fmla="*/ 116102 w 354"/>
              <a:gd name="T45" fmla="*/ 154818 h 634"/>
              <a:gd name="T46" fmla="*/ 116102 w 354"/>
              <a:gd name="T47" fmla="*/ 197602 h 634"/>
              <a:gd name="T48" fmla="*/ 116102 w 354"/>
              <a:gd name="T49" fmla="*/ 144304 h 634"/>
              <a:gd name="T50" fmla="*/ 116102 w 354"/>
              <a:gd name="T51" fmla="*/ 144304 h 634"/>
              <a:gd name="T52" fmla="*/ 15767 w 354"/>
              <a:gd name="T53" fmla="*/ 144304 h 634"/>
              <a:gd name="T54" fmla="*/ 15767 w 354"/>
              <a:gd name="T55" fmla="*/ 48222 h 634"/>
              <a:gd name="T56" fmla="*/ 116102 w 354"/>
              <a:gd name="T57" fmla="*/ 48222 h 634"/>
              <a:gd name="T58" fmla="*/ 116102 w 354"/>
              <a:gd name="T59" fmla="*/ 144304 h 634"/>
              <a:gd name="T60" fmla="*/ 116102 w 354"/>
              <a:gd name="T61" fmla="*/ 37345 h 634"/>
              <a:gd name="T62" fmla="*/ 116102 w 354"/>
              <a:gd name="T63" fmla="*/ 37345 h 634"/>
              <a:gd name="T64" fmla="*/ 15767 w 354"/>
              <a:gd name="T65" fmla="*/ 37345 h 634"/>
              <a:gd name="T66" fmla="*/ 15767 w 354"/>
              <a:gd name="T67" fmla="*/ 26830 h 634"/>
              <a:gd name="T68" fmla="*/ 31892 w 354"/>
              <a:gd name="T69" fmla="*/ 15953 h 634"/>
              <a:gd name="T70" fmla="*/ 100335 w 354"/>
              <a:gd name="T71" fmla="*/ 15953 h 634"/>
              <a:gd name="T72" fmla="*/ 116102 w 354"/>
              <a:gd name="T73" fmla="*/ 26830 h 634"/>
              <a:gd name="T74" fmla="*/ 116102 w 354"/>
              <a:gd name="T75" fmla="*/ 37345 h 6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54" h="634">
                <a:moveTo>
                  <a:pt x="177" y="545"/>
                </a:moveTo>
                <a:lnTo>
                  <a:pt x="177" y="545"/>
                </a:lnTo>
                <a:cubicBezTo>
                  <a:pt x="206" y="545"/>
                  <a:pt x="221" y="530"/>
                  <a:pt x="221" y="516"/>
                </a:cubicBezTo>
                <a:cubicBezTo>
                  <a:pt x="221" y="486"/>
                  <a:pt x="206" y="471"/>
                  <a:pt x="177" y="471"/>
                </a:cubicBezTo>
                <a:cubicBezTo>
                  <a:pt x="162" y="471"/>
                  <a:pt x="147" y="486"/>
                  <a:pt x="147" y="516"/>
                </a:cubicBezTo>
                <a:cubicBezTo>
                  <a:pt x="147" y="530"/>
                  <a:pt x="162" y="545"/>
                  <a:pt x="177" y="545"/>
                </a:cubicBezTo>
                <a:close/>
                <a:moveTo>
                  <a:pt x="280" y="0"/>
                </a:moveTo>
                <a:lnTo>
                  <a:pt x="280" y="0"/>
                </a:lnTo>
                <a:cubicBezTo>
                  <a:pt x="89" y="0"/>
                  <a:pt x="89" y="0"/>
                  <a:pt x="89" y="0"/>
                </a:cubicBezTo>
                <a:cubicBezTo>
                  <a:pt x="44" y="0"/>
                  <a:pt x="0" y="30"/>
                  <a:pt x="0" y="74"/>
                </a:cubicBezTo>
                <a:cubicBezTo>
                  <a:pt x="0" y="545"/>
                  <a:pt x="0" y="545"/>
                  <a:pt x="0" y="545"/>
                </a:cubicBezTo>
                <a:cubicBezTo>
                  <a:pt x="0" y="589"/>
                  <a:pt x="44" y="633"/>
                  <a:pt x="89" y="633"/>
                </a:cubicBezTo>
                <a:cubicBezTo>
                  <a:pt x="280" y="633"/>
                  <a:pt x="280" y="633"/>
                  <a:pt x="280" y="633"/>
                </a:cubicBezTo>
                <a:cubicBezTo>
                  <a:pt x="324" y="633"/>
                  <a:pt x="353" y="589"/>
                  <a:pt x="353" y="545"/>
                </a:cubicBezTo>
                <a:cubicBezTo>
                  <a:pt x="353" y="74"/>
                  <a:pt x="353" y="74"/>
                  <a:pt x="353" y="74"/>
                </a:cubicBezTo>
                <a:cubicBezTo>
                  <a:pt x="353" y="30"/>
                  <a:pt x="324" y="0"/>
                  <a:pt x="280" y="0"/>
                </a:cubicBezTo>
                <a:close/>
                <a:moveTo>
                  <a:pt x="324" y="545"/>
                </a:moveTo>
                <a:lnTo>
                  <a:pt x="324" y="545"/>
                </a:lnTo>
                <a:cubicBezTo>
                  <a:pt x="324" y="574"/>
                  <a:pt x="294" y="589"/>
                  <a:pt x="280" y="589"/>
                </a:cubicBezTo>
                <a:cubicBezTo>
                  <a:pt x="89" y="589"/>
                  <a:pt x="89" y="589"/>
                  <a:pt x="89" y="589"/>
                </a:cubicBezTo>
                <a:cubicBezTo>
                  <a:pt x="59" y="589"/>
                  <a:pt x="44" y="574"/>
                  <a:pt x="44" y="545"/>
                </a:cubicBezTo>
                <a:cubicBezTo>
                  <a:pt x="44" y="427"/>
                  <a:pt x="44" y="427"/>
                  <a:pt x="44" y="427"/>
                </a:cubicBezTo>
                <a:cubicBezTo>
                  <a:pt x="324" y="427"/>
                  <a:pt x="324" y="427"/>
                  <a:pt x="324" y="427"/>
                </a:cubicBezTo>
                <a:lnTo>
                  <a:pt x="324" y="545"/>
                </a:lnTo>
                <a:close/>
                <a:moveTo>
                  <a:pt x="324" y="398"/>
                </a:moveTo>
                <a:lnTo>
                  <a:pt x="324" y="398"/>
                </a:lnTo>
                <a:cubicBezTo>
                  <a:pt x="44" y="398"/>
                  <a:pt x="44" y="398"/>
                  <a:pt x="44" y="398"/>
                </a:cubicBezTo>
                <a:cubicBezTo>
                  <a:pt x="44" y="133"/>
                  <a:pt x="44" y="133"/>
                  <a:pt x="44" y="133"/>
                </a:cubicBezTo>
                <a:cubicBezTo>
                  <a:pt x="324" y="133"/>
                  <a:pt x="324" y="133"/>
                  <a:pt x="324" y="133"/>
                </a:cubicBezTo>
                <a:lnTo>
                  <a:pt x="324" y="398"/>
                </a:lnTo>
                <a:close/>
                <a:moveTo>
                  <a:pt x="324" y="103"/>
                </a:moveTo>
                <a:lnTo>
                  <a:pt x="324" y="103"/>
                </a:lnTo>
                <a:cubicBezTo>
                  <a:pt x="44" y="103"/>
                  <a:pt x="44" y="103"/>
                  <a:pt x="44" y="103"/>
                </a:cubicBezTo>
                <a:cubicBezTo>
                  <a:pt x="44" y="74"/>
                  <a:pt x="44" y="74"/>
                  <a:pt x="44" y="74"/>
                </a:cubicBezTo>
                <a:cubicBezTo>
                  <a:pt x="44" y="59"/>
                  <a:pt x="59" y="44"/>
                  <a:pt x="89" y="44"/>
                </a:cubicBezTo>
                <a:cubicBezTo>
                  <a:pt x="280" y="44"/>
                  <a:pt x="280" y="44"/>
                  <a:pt x="280" y="44"/>
                </a:cubicBezTo>
                <a:cubicBezTo>
                  <a:pt x="294" y="44"/>
                  <a:pt x="324" y="59"/>
                  <a:pt x="324" y="74"/>
                </a:cubicBezTo>
                <a:lnTo>
                  <a:pt x="324" y="103"/>
                </a:lnTo>
                <a:close/>
              </a:path>
            </a:pathLst>
          </a:custGeom>
          <a:solidFill>
            <a:schemeClr val="tx1">
              <a:lumMod val="75000"/>
              <a:lumOff val="25000"/>
            </a:schemeClr>
          </a:solidFill>
          <a:ln>
            <a:noFill/>
          </a:ln>
          <a:effectLst/>
          <a:extLst/>
        </p:spPr>
        <p:txBody>
          <a:bodyPr wrap="none" anchor="ctr"/>
          <a:lstStyle/>
          <a:p>
            <a:endParaRPr lang="en-US" sz="2700"/>
          </a:p>
        </p:txBody>
      </p:sp>
      <p:sp>
        <p:nvSpPr>
          <p:cNvPr id="147" name="Freeform 146"/>
          <p:cNvSpPr>
            <a:spLocks noChangeArrowheads="1"/>
          </p:cNvSpPr>
          <p:nvPr/>
        </p:nvSpPr>
        <p:spPr bwMode="auto">
          <a:xfrm>
            <a:off x="4257484" y="2036642"/>
            <a:ext cx="236804" cy="300757"/>
          </a:xfrm>
          <a:custGeom>
            <a:avLst/>
            <a:gdLst>
              <a:gd name="T0" fmla="*/ 138030 w 501"/>
              <a:gd name="T1" fmla="*/ 187087 h 634"/>
              <a:gd name="T2" fmla="*/ 138030 w 501"/>
              <a:gd name="T3" fmla="*/ 197602 h 634"/>
              <a:gd name="T4" fmla="*/ 138030 w 501"/>
              <a:gd name="T5" fmla="*/ 187087 h 634"/>
              <a:gd name="T6" fmla="*/ 111653 w 501"/>
              <a:gd name="T7" fmla="*/ 154818 h 634"/>
              <a:gd name="T8" fmla="*/ 111653 w 501"/>
              <a:gd name="T9" fmla="*/ 170772 h 634"/>
              <a:gd name="T10" fmla="*/ 111653 w 501"/>
              <a:gd name="T11" fmla="*/ 154818 h 634"/>
              <a:gd name="T12" fmla="*/ 106233 w 501"/>
              <a:gd name="T13" fmla="*/ 187087 h 634"/>
              <a:gd name="T14" fmla="*/ 106233 w 501"/>
              <a:gd name="T15" fmla="*/ 197602 h 634"/>
              <a:gd name="T16" fmla="*/ 106233 w 501"/>
              <a:gd name="T17" fmla="*/ 187087 h 634"/>
              <a:gd name="T18" fmla="*/ 63956 w 501"/>
              <a:gd name="T19" fmla="*/ 170772 h 634"/>
              <a:gd name="T20" fmla="*/ 53116 w 501"/>
              <a:gd name="T21" fmla="*/ 165696 h 634"/>
              <a:gd name="T22" fmla="*/ 42638 w 501"/>
              <a:gd name="T23" fmla="*/ 165696 h 634"/>
              <a:gd name="T24" fmla="*/ 31798 w 501"/>
              <a:gd name="T25" fmla="*/ 170772 h 634"/>
              <a:gd name="T26" fmla="*/ 31798 w 501"/>
              <a:gd name="T27" fmla="*/ 187087 h 634"/>
              <a:gd name="T28" fmla="*/ 42638 w 501"/>
              <a:gd name="T29" fmla="*/ 192163 h 634"/>
              <a:gd name="T30" fmla="*/ 53116 w 501"/>
              <a:gd name="T31" fmla="*/ 192163 h 634"/>
              <a:gd name="T32" fmla="*/ 63956 w 501"/>
              <a:gd name="T33" fmla="*/ 187087 h 634"/>
              <a:gd name="T34" fmla="*/ 63956 w 501"/>
              <a:gd name="T35" fmla="*/ 170772 h 634"/>
              <a:gd name="T36" fmla="*/ 154290 w 501"/>
              <a:gd name="T37" fmla="*/ 0 h 634"/>
              <a:gd name="T38" fmla="*/ 0 w 501"/>
              <a:gd name="T39" fmla="*/ 26830 h 634"/>
              <a:gd name="T40" fmla="*/ 26377 w 501"/>
              <a:gd name="T41" fmla="*/ 229508 h 634"/>
              <a:gd name="T42" fmla="*/ 180668 w 501"/>
              <a:gd name="T43" fmla="*/ 197602 h 634"/>
              <a:gd name="T44" fmla="*/ 154290 w 501"/>
              <a:gd name="T45" fmla="*/ 0 h 634"/>
              <a:gd name="T46" fmla="*/ 170189 w 501"/>
              <a:gd name="T47" fmla="*/ 197602 h 634"/>
              <a:gd name="T48" fmla="*/ 26377 w 501"/>
              <a:gd name="T49" fmla="*/ 213555 h 634"/>
              <a:gd name="T50" fmla="*/ 10479 w 501"/>
              <a:gd name="T51" fmla="*/ 26830 h 634"/>
              <a:gd name="T52" fmla="*/ 154290 w 501"/>
              <a:gd name="T53" fmla="*/ 15953 h 634"/>
              <a:gd name="T54" fmla="*/ 170189 w 501"/>
              <a:gd name="T55" fmla="*/ 197602 h 634"/>
              <a:gd name="T56" fmla="*/ 148870 w 501"/>
              <a:gd name="T57" fmla="*/ 154818 h 634"/>
              <a:gd name="T58" fmla="*/ 148870 w 501"/>
              <a:gd name="T59" fmla="*/ 170772 h 634"/>
              <a:gd name="T60" fmla="*/ 148870 w 501"/>
              <a:gd name="T61" fmla="*/ 154818 h 634"/>
              <a:gd name="T62" fmla="*/ 138030 w 501"/>
              <a:gd name="T63" fmla="*/ 26830 h 634"/>
              <a:gd name="T64" fmla="*/ 26377 w 501"/>
              <a:gd name="T65" fmla="*/ 42784 h 634"/>
              <a:gd name="T66" fmla="*/ 42638 w 501"/>
              <a:gd name="T67" fmla="*/ 144304 h 634"/>
              <a:gd name="T68" fmla="*/ 154290 w 501"/>
              <a:gd name="T69" fmla="*/ 128351 h 634"/>
              <a:gd name="T70" fmla="*/ 138030 w 501"/>
              <a:gd name="T71" fmla="*/ 26830 h 634"/>
              <a:gd name="T72" fmla="*/ 138030 w 501"/>
              <a:gd name="T73" fmla="*/ 122912 h 634"/>
              <a:gd name="T74" fmla="*/ 47696 w 501"/>
              <a:gd name="T75" fmla="*/ 128351 h 634"/>
              <a:gd name="T76" fmla="*/ 42638 w 501"/>
              <a:gd name="T77" fmla="*/ 48222 h 634"/>
              <a:gd name="T78" fmla="*/ 132971 w 501"/>
              <a:gd name="T79" fmla="*/ 42784 h 634"/>
              <a:gd name="T80" fmla="*/ 138030 w 501"/>
              <a:gd name="T81" fmla="*/ 122912 h 63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01" h="634">
                <a:moveTo>
                  <a:pt x="382" y="516"/>
                </a:moveTo>
                <a:lnTo>
                  <a:pt x="382" y="516"/>
                </a:lnTo>
                <a:cubicBezTo>
                  <a:pt x="382" y="516"/>
                  <a:pt x="368" y="516"/>
                  <a:pt x="368" y="530"/>
                </a:cubicBezTo>
                <a:cubicBezTo>
                  <a:pt x="368" y="545"/>
                  <a:pt x="382" y="545"/>
                  <a:pt x="382" y="545"/>
                </a:cubicBezTo>
                <a:cubicBezTo>
                  <a:pt x="397" y="545"/>
                  <a:pt x="412" y="545"/>
                  <a:pt x="412" y="530"/>
                </a:cubicBezTo>
                <a:cubicBezTo>
                  <a:pt x="412" y="516"/>
                  <a:pt x="397" y="516"/>
                  <a:pt x="382" y="516"/>
                </a:cubicBezTo>
                <a:close/>
                <a:moveTo>
                  <a:pt x="309" y="427"/>
                </a:moveTo>
                <a:lnTo>
                  <a:pt x="309" y="427"/>
                </a:lnTo>
                <a:cubicBezTo>
                  <a:pt x="294" y="427"/>
                  <a:pt x="294" y="442"/>
                  <a:pt x="294" y="457"/>
                </a:cubicBezTo>
                <a:cubicBezTo>
                  <a:pt x="294" y="457"/>
                  <a:pt x="294" y="471"/>
                  <a:pt x="309" y="471"/>
                </a:cubicBezTo>
                <a:cubicBezTo>
                  <a:pt x="324" y="471"/>
                  <a:pt x="324" y="457"/>
                  <a:pt x="324" y="457"/>
                </a:cubicBezTo>
                <a:cubicBezTo>
                  <a:pt x="324" y="442"/>
                  <a:pt x="324" y="427"/>
                  <a:pt x="309" y="427"/>
                </a:cubicBezTo>
                <a:close/>
                <a:moveTo>
                  <a:pt x="294" y="516"/>
                </a:moveTo>
                <a:lnTo>
                  <a:pt x="294" y="516"/>
                </a:lnTo>
                <a:cubicBezTo>
                  <a:pt x="280" y="516"/>
                  <a:pt x="265" y="516"/>
                  <a:pt x="265" y="530"/>
                </a:cubicBezTo>
                <a:cubicBezTo>
                  <a:pt x="265" y="545"/>
                  <a:pt x="280" y="545"/>
                  <a:pt x="294" y="545"/>
                </a:cubicBezTo>
                <a:cubicBezTo>
                  <a:pt x="294" y="545"/>
                  <a:pt x="309" y="545"/>
                  <a:pt x="309" y="530"/>
                </a:cubicBezTo>
                <a:cubicBezTo>
                  <a:pt x="309" y="516"/>
                  <a:pt x="294" y="516"/>
                  <a:pt x="294" y="516"/>
                </a:cubicBezTo>
                <a:close/>
                <a:moveTo>
                  <a:pt x="177" y="471"/>
                </a:moveTo>
                <a:lnTo>
                  <a:pt x="177" y="471"/>
                </a:lnTo>
                <a:cubicBezTo>
                  <a:pt x="147" y="471"/>
                  <a:pt x="147" y="471"/>
                  <a:pt x="147" y="471"/>
                </a:cubicBezTo>
                <a:cubicBezTo>
                  <a:pt x="147" y="457"/>
                  <a:pt x="147" y="457"/>
                  <a:pt x="147" y="457"/>
                </a:cubicBezTo>
                <a:cubicBezTo>
                  <a:pt x="147" y="442"/>
                  <a:pt x="147" y="427"/>
                  <a:pt x="132" y="427"/>
                </a:cubicBezTo>
                <a:cubicBezTo>
                  <a:pt x="118" y="427"/>
                  <a:pt x="118" y="442"/>
                  <a:pt x="118" y="457"/>
                </a:cubicBezTo>
                <a:cubicBezTo>
                  <a:pt x="118" y="471"/>
                  <a:pt x="118" y="471"/>
                  <a:pt x="118" y="471"/>
                </a:cubicBezTo>
                <a:cubicBezTo>
                  <a:pt x="88" y="471"/>
                  <a:pt x="88" y="471"/>
                  <a:pt x="88" y="471"/>
                </a:cubicBezTo>
                <a:lnTo>
                  <a:pt x="73" y="486"/>
                </a:lnTo>
                <a:cubicBezTo>
                  <a:pt x="73" y="501"/>
                  <a:pt x="88" y="516"/>
                  <a:pt x="88" y="516"/>
                </a:cubicBezTo>
                <a:cubicBezTo>
                  <a:pt x="118" y="516"/>
                  <a:pt x="118" y="516"/>
                  <a:pt x="118" y="516"/>
                </a:cubicBezTo>
                <a:cubicBezTo>
                  <a:pt x="118" y="530"/>
                  <a:pt x="118" y="530"/>
                  <a:pt x="118" y="530"/>
                </a:cubicBezTo>
                <a:cubicBezTo>
                  <a:pt x="118" y="545"/>
                  <a:pt x="118" y="545"/>
                  <a:pt x="132" y="545"/>
                </a:cubicBezTo>
                <a:cubicBezTo>
                  <a:pt x="147" y="545"/>
                  <a:pt x="147" y="545"/>
                  <a:pt x="147" y="530"/>
                </a:cubicBezTo>
                <a:cubicBezTo>
                  <a:pt x="147" y="516"/>
                  <a:pt x="147" y="516"/>
                  <a:pt x="147" y="516"/>
                </a:cubicBezTo>
                <a:cubicBezTo>
                  <a:pt x="177" y="516"/>
                  <a:pt x="177" y="516"/>
                  <a:pt x="177" y="516"/>
                </a:cubicBezTo>
                <a:cubicBezTo>
                  <a:pt x="177" y="516"/>
                  <a:pt x="191" y="501"/>
                  <a:pt x="191" y="486"/>
                </a:cubicBezTo>
                <a:lnTo>
                  <a:pt x="177" y="471"/>
                </a:lnTo>
                <a:close/>
                <a:moveTo>
                  <a:pt x="427" y="0"/>
                </a:moveTo>
                <a:lnTo>
                  <a:pt x="427" y="0"/>
                </a:lnTo>
                <a:cubicBezTo>
                  <a:pt x="73" y="0"/>
                  <a:pt x="73" y="0"/>
                  <a:pt x="73" y="0"/>
                </a:cubicBezTo>
                <a:cubicBezTo>
                  <a:pt x="29" y="0"/>
                  <a:pt x="0" y="30"/>
                  <a:pt x="0" y="74"/>
                </a:cubicBezTo>
                <a:cubicBezTo>
                  <a:pt x="0" y="545"/>
                  <a:pt x="0" y="545"/>
                  <a:pt x="0" y="545"/>
                </a:cubicBezTo>
                <a:cubicBezTo>
                  <a:pt x="0" y="589"/>
                  <a:pt x="29" y="633"/>
                  <a:pt x="73" y="633"/>
                </a:cubicBezTo>
                <a:cubicBezTo>
                  <a:pt x="427" y="633"/>
                  <a:pt x="427" y="633"/>
                  <a:pt x="427" y="633"/>
                </a:cubicBezTo>
                <a:cubicBezTo>
                  <a:pt x="471" y="633"/>
                  <a:pt x="500" y="589"/>
                  <a:pt x="500" y="545"/>
                </a:cubicBezTo>
                <a:cubicBezTo>
                  <a:pt x="500" y="74"/>
                  <a:pt x="500" y="74"/>
                  <a:pt x="500" y="74"/>
                </a:cubicBezTo>
                <a:cubicBezTo>
                  <a:pt x="500" y="30"/>
                  <a:pt x="471" y="0"/>
                  <a:pt x="427" y="0"/>
                </a:cubicBezTo>
                <a:close/>
                <a:moveTo>
                  <a:pt x="471" y="545"/>
                </a:moveTo>
                <a:lnTo>
                  <a:pt x="471" y="545"/>
                </a:lnTo>
                <a:cubicBezTo>
                  <a:pt x="471" y="574"/>
                  <a:pt x="441" y="589"/>
                  <a:pt x="427" y="589"/>
                </a:cubicBezTo>
                <a:cubicBezTo>
                  <a:pt x="73" y="589"/>
                  <a:pt x="73" y="589"/>
                  <a:pt x="73" y="589"/>
                </a:cubicBezTo>
                <a:cubicBezTo>
                  <a:pt x="59" y="589"/>
                  <a:pt x="29" y="574"/>
                  <a:pt x="29" y="545"/>
                </a:cubicBezTo>
                <a:cubicBezTo>
                  <a:pt x="29" y="74"/>
                  <a:pt x="29" y="74"/>
                  <a:pt x="29" y="74"/>
                </a:cubicBezTo>
                <a:cubicBezTo>
                  <a:pt x="29" y="59"/>
                  <a:pt x="59" y="44"/>
                  <a:pt x="73" y="44"/>
                </a:cubicBezTo>
                <a:cubicBezTo>
                  <a:pt x="427" y="44"/>
                  <a:pt x="427" y="44"/>
                  <a:pt x="427" y="44"/>
                </a:cubicBezTo>
                <a:cubicBezTo>
                  <a:pt x="441" y="44"/>
                  <a:pt x="471" y="59"/>
                  <a:pt x="471" y="74"/>
                </a:cubicBezTo>
                <a:lnTo>
                  <a:pt x="471" y="545"/>
                </a:lnTo>
                <a:close/>
                <a:moveTo>
                  <a:pt x="412" y="427"/>
                </a:moveTo>
                <a:lnTo>
                  <a:pt x="412" y="427"/>
                </a:lnTo>
                <a:cubicBezTo>
                  <a:pt x="397" y="427"/>
                  <a:pt x="382" y="442"/>
                  <a:pt x="382" y="457"/>
                </a:cubicBezTo>
                <a:cubicBezTo>
                  <a:pt x="382" y="457"/>
                  <a:pt x="397" y="471"/>
                  <a:pt x="412" y="471"/>
                </a:cubicBezTo>
                <a:lnTo>
                  <a:pt x="427" y="457"/>
                </a:lnTo>
                <a:cubicBezTo>
                  <a:pt x="427" y="442"/>
                  <a:pt x="412" y="427"/>
                  <a:pt x="412" y="427"/>
                </a:cubicBezTo>
                <a:close/>
                <a:moveTo>
                  <a:pt x="382" y="74"/>
                </a:moveTo>
                <a:lnTo>
                  <a:pt x="382" y="74"/>
                </a:lnTo>
                <a:cubicBezTo>
                  <a:pt x="118" y="74"/>
                  <a:pt x="118" y="74"/>
                  <a:pt x="118" y="74"/>
                </a:cubicBezTo>
                <a:cubicBezTo>
                  <a:pt x="88" y="74"/>
                  <a:pt x="73" y="103"/>
                  <a:pt x="73" y="118"/>
                </a:cubicBezTo>
                <a:cubicBezTo>
                  <a:pt x="73" y="354"/>
                  <a:pt x="73" y="354"/>
                  <a:pt x="73" y="354"/>
                </a:cubicBezTo>
                <a:cubicBezTo>
                  <a:pt x="73" y="368"/>
                  <a:pt x="88" y="398"/>
                  <a:pt x="118" y="398"/>
                </a:cubicBezTo>
                <a:cubicBezTo>
                  <a:pt x="382" y="398"/>
                  <a:pt x="382" y="398"/>
                  <a:pt x="382" y="398"/>
                </a:cubicBezTo>
                <a:cubicBezTo>
                  <a:pt x="412" y="398"/>
                  <a:pt x="427" y="368"/>
                  <a:pt x="427" y="354"/>
                </a:cubicBezTo>
                <a:cubicBezTo>
                  <a:pt x="427" y="118"/>
                  <a:pt x="427" y="118"/>
                  <a:pt x="427" y="118"/>
                </a:cubicBezTo>
                <a:cubicBezTo>
                  <a:pt x="427" y="103"/>
                  <a:pt x="412" y="74"/>
                  <a:pt x="382" y="74"/>
                </a:cubicBezTo>
                <a:close/>
                <a:moveTo>
                  <a:pt x="382" y="339"/>
                </a:moveTo>
                <a:lnTo>
                  <a:pt x="382" y="339"/>
                </a:lnTo>
                <a:cubicBezTo>
                  <a:pt x="382" y="339"/>
                  <a:pt x="382" y="354"/>
                  <a:pt x="368" y="354"/>
                </a:cubicBezTo>
                <a:cubicBezTo>
                  <a:pt x="132" y="354"/>
                  <a:pt x="132" y="354"/>
                  <a:pt x="132" y="354"/>
                </a:cubicBezTo>
                <a:cubicBezTo>
                  <a:pt x="118" y="354"/>
                  <a:pt x="118" y="339"/>
                  <a:pt x="118" y="339"/>
                </a:cubicBezTo>
                <a:cubicBezTo>
                  <a:pt x="118" y="133"/>
                  <a:pt x="118" y="133"/>
                  <a:pt x="118" y="133"/>
                </a:cubicBezTo>
                <a:cubicBezTo>
                  <a:pt x="118" y="133"/>
                  <a:pt x="118" y="118"/>
                  <a:pt x="132" y="118"/>
                </a:cubicBezTo>
                <a:cubicBezTo>
                  <a:pt x="368" y="118"/>
                  <a:pt x="368" y="118"/>
                  <a:pt x="368" y="118"/>
                </a:cubicBezTo>
                <a:cubicBezTo>
                  <a:pt x="382" y="118"/>
                  <a:pt x="382" y="133"/>
                  <a:pt x="382" y="133"/>
                </a:cubicBezTo>
                <a:lnTo>
                  <a:pt x="382" y="339"/>
                </a:lnTo>
                <a:close/>
              </a:path>
            </a:pathLst>
          </a:custGeom>
          <a:solidFill>
            <a:schemeClr val="tx1">
              <a:lumMod val="75000"/>
              <a:lumOff val="25000"/>
            </a:schemeClr>
          </a:solidFill>
          <a:ln>
            <a:noFill/>
          </a:ln>
          <a:effectLst/>
          <a:extLst/>
        </p:spPr>
        <p:txBody>
          <a:bodyPr wrap="none" anchor="ctr"/>
          <a:lstStyle/>
          <a:p>
            <a:endParaRPr lang="en-US" sz="2700"/>
          </a:p>
        </p:txBody>
      </p:sp>
      <p:sp>
        <p:nvSpPr>
          <p:cNvPr id="148" name="Freeform 147"/>
          <p:cNvSpPr>
            <a:spLocks noChangeArrowheads="1"/>
          </p:cNvSpPr>
          <p:nvPr/>
        </p:nvSpPr>
        <p:spPr bwMode="auto">
          <a:xfrm>
            <a:off x="3744123" y="2100595"/>
            <a:ext cx="299028" cy="165936"/>
          </a:xfrm>
          <a:custGeom>
            <a:avLst/>
            <a:gdLst>
              <a:gd name="T0" fmla="*/ 138096 w 634"/>
              <a:gd name="T1" fmla="*/ 52665 h 354"/>
              <a:gd name="T2" fmla="*/ 138096 w 634"/>
              <a:gd name="T3" fmla="*/ 52665 h 354"/>
              <a:gd name="T4" fmla="*/ 127639 w 634"/>
              <a:gd name="T5" fmla="*/ 63055 h 354"/>
              <a:gd name="T6" fmla="*/ 138096 w 634"/>
              <a:gd name="T7" fmla="*/ 73803 h 354"/>
              <a:gd name="T8" fmla="*/ 148552 w 634"/>
              <a:gd name="T9" fmla="*/ 63055 h 354"/>
              <a:gd name="T10" fmla="*/ 138096 w 634"/>
              <a:gd name="T11" fmla="*/ 52665 h 354"/>
              <a:gd name="T12" fmla="*/ 95549 w 634"/>
              <a:gd name="T13" fmla="*/ 58039 h 354"/>
              <a:gd name="T14" fmla="*/ 95549 w 634"/>
              <a:gd name="T15" fmla="*/ 58039 h 354"/>
              <a:gd name="T16" fmla="*/ 74637 w 634"/>
              <a:gd name="T17" fmla="*/ 58039 h 354"/>
              <a:gd name="T18" fmla="*/ 74637 w 634"/>
              <a:gd name="T19" fmla="*/ 36901 h 354"/>
              <a:gd name="T20" fmla="*/ 63820 w 634"/>
              <a:gd name="T21" fmla="*/ 31527 h 354"/>
              <a:gd name="T22" fmla="*/ 58411 w 634"/>
              <a:gd name="T23" fmla="*/ 36901 h 354"/>
              <a:gd name="T24" fmla="*/ 58411 w 634"/>
              <a:gd name="T25" fmla="*/ 58039 h 354"/>
              <a:gd name="T26" fmla="*/ 37138 w 634"/>
              <a:gd name="T27" fmla="*/ 58039 h 354"/>
              <a:gd name="T28" fmla="*/ 32090 w 634"/>
              <a:gd name="T29" fmla="*/ 63055 h 354"/>
              <a:gd name="T30" fmla="*/ 37138 w 634"/>
              <a:gd name="T31" fmla="*/ 73803 h 354"/>
              <a:gd name="T32" fmla="*/ 58411 w 634"/>
              <a:gd name="T33" fmla="*/ 73803 h 354"/>
              <a:gd name="T34" fmla="*/ 58411 w 634"/>
              <a:gd name="T35" fmla="*/ 94940 h 354"/>
              <a:gd name="T36" fmla="*/ 63820 w 634"/>
              <a:gd name="T37" fmla="*/ 99956 h 354"/>
              <a:gd name="T38" fmla="*/ 74637 w 634"/>
              <a:gd name="T39" fmla="*/ 94940 h 354"/>
              <a:gd name="T40" fmla="*/ 74637 w 634"/>
              <a:gd name="T41" fmla="*/ 73803 h 354"/>
              <a:gd name="T42" fmla="*/ 95549 w 634"/>
              <a:gd name="T43" fmla="*/ 73803 h 354"/>
              <a:gd name="T44" fmla="*/ 100958 w 634"/>
              <a:gd name="T45" fmla="*/ 63055 h 354"/>
              <a:gd name="T46" fmla="*/ 95549 w 634"/>
              <a:gd name="T47" fmla="*/ 58039 h 354"/>
              <a:gd name="T48" fmla="*/ 159369 w 634"/>
              <a:gd name="T49" fmla="*/ 79177 h 354"/>
              <a:gd name="T50" fmla="*/ 159369 w 634"/>
              <a:gd name="T51" fmla="*/ 79177 h 354"/>
              <a:gd name="T52" fmla="*/ 148552 w 634"/>
              <a:gd name="T53" fmla="*/ 89566 h 354"/>
              <a:gd name="T54" fmla="*/ 159369 w 634"/>
              <a:gd name="T55" fmla="*/ 99956 h 354"/>
              <a:gd name="T56" fmla="*/ 169825 w 634"/>
              <a:gd name="T57" fmla="*/ 89566 h 354"/>
              <a:gd name="T58" fmla="*/ 159369 w 634"/>
              <a:gd name="T59" fmla="*/ 79177 h 354"/>
              <a:gd name="T60" fmla="*/ 186051 w 634"/>
              <a:gd name="T61" fmla="*/ 0 h 354"/>
              <a:gd name="T62" fmla="*/ 186051 w 634"/>
              <a:gd name="T63" fmla="*/ 0 h 354"/>
              <a:gd name="T64" fmla="*/ 42546 w 634"/>
              <a:gd name="T65" fmla="*/ 0 h 354"/>
              <a:gd name="T66" fmla="*/ 0 w 634"/>
              <a:gd name="T67" fmla="*/ 41917 h 354"/>
              <a:gd name="T68" fmla="*/ 0 w 634"/>
              <a:gd name="T69" fmla="*/ 84192 h 354"/>
              <a:gd name="T70" fmla="*/ 42546 w 634"/>
              <a:gd name="T71" fmla="*/ 126468 h 354"/>
              <a:gd name="T72" fmla="*/ 186051 w 634"/>
              <a:gd name="T73" fmla="*/ 126468 h 354"/>
              <a:gd name="T74" fmla="*/ 228236 w 634"/>
              <a:gd name="T75" fmla="*/ 84192 h 354"/>
              <a:gd name="T76" fmla="*/ 228236 w 634"/>
              <a:gd name="T77" fmla="*/ 41917 h 354"/>
              <a:gd name="T78" fmla="*/ 186051 w 634"/>
              <a:gd name="T79" fmla="*/ 0 h 354"/>
              <a:gd name="T80" fmla="*/ 212372 w 634"/>
              <a:gd name="T81" fmla="*/ 84192 h 354"/>
              <a:gd name="T82" fmla="*/ 212372 w 634"/>
              <a:gd name="T83" fmla="*/ 84192 h 354"/>
              <a:gd name="T84" fmla="*/ 186051 w 634"/>
              <a:gd name="T85" fmla="*/ 116078 h 354"/>
              <a:gd name="T86" fmla="*/ 42546 w 634"/>
              <a:gd name="T87" fmla="*/ 116078 h 354"/>
              <a:gd name="T88" fmla="*/ 16225 w 634"/>
              <a:gd name="T89" fmla="*/ 84192 h 354"/>
              <a:gd name="T90" fmla="*/ 16225 w 634"/>
              <a:gd name="T91" fmla="*/ 41917 h 354"/>
              <a:gd name="T92" fmla="*/ 42546 w 634"/>
              <a:gd name="T93" fmla="*/ 15764 h 354"/>
              <a:gd name="T94" fmla="*/ 186051 w 634"/>
              <a:gd name="T95" fmla="*/ 15764 h 354"/>
              <a:gd name="T96" fmla="*/ 212372 w 634"/>
              <a:gd name="T97" fmla="*/ 41917 h 354"/>
              <a:gd name="T98" fmla="*/ 212372 w 634"/>
              <a:gd name="T99" fmla="*/ 84192 h 354"/>
              <a:gd name="T100" fmla="*/ 191098 w 634"/>
              <a:gd name="T101" fmla="*/ 58039 h 354"/>
              <a:gd name="T102" fmla="*/ 191098 w 634"/>
              <a:gd name="T103" fmla="*/ 58039 h 354"/>
              <a:gd name="T104" fmla="*/ 180642 w 634"/>
              <a:gd name="T105" fmla="*/ 68429 h 354"/>
              <a:gd name="T106" fmla="*/ 191098 w 634"/>
              <a:gd name="T107" fmla="*/ 79177 h 354"/>
              <a:gd name="T108" fmla="*/ 201915 w 634"/>
              <a:gd name="T109" fmla="*/ 68429 h 354"/>
              <a:gd name="T110" fmla="*/ 191098 w 634"/>
              <a:gd name="T111" fmla="*/ 58039 h 354"/>
              <a:gd name="T112" fmla="*/ 169825 w 634"/>
              <a:gd name="T113" fmla="*/ 31527 h 354"/>
              <a:gd name="T114" fmla="*/ 169825 w 634"/>
              <a:gd name="T115" fmla="*/ 31527 h 354"/>
              <a:gd name="T116" fmla="*/ 159369 w 634"/>
              <a:gd name="T117" fmla="*/ 41917 h 354"/>
              <a:gd name="T118" fmla="*/ 169825 w 634"/>
              <a:gd name="T119" fmla="*/ 52665 h 354"/>
              <a:gd name="T120" fmla="*/ 180642 w 634"/>
              <a:gd name="T121" fmla="*/ 41917 h 354"/>
              <a:gd name="T122" fmla="*/ 169825 w 634"/>
              <a:gd name="T123" fmla="*/ 31527 h 35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634" h="354">
                <a:moveTo>
                  <a:pt x="383" y="147"/>
                </a:moveTo>
                <a:lnTo>
                  <a:pt x="383" y="147"/>
                </a:lnTo>
                <a:cubicBezTo>
                  <a:pt x="369" y="147"/>
                  <a:pt x="354" y="162"/>
                  <a:pt x="354" y="176"/>
                </a:cubicBezTo>
                <a:cubicBezTo>
                  <a:pt x="354" y="191"/>
                  <a:pt x="369" y="206"/>
                  <a:pt x="383" y="206"/>
                </a:cubicBezTo>
                <a:cubicBezTo>
                  <a:pt x="398" y="206"/>
                  <a:pt x="412" y="191"/>
                  <a:pt x="412" y="176"/>
                </a:cubicBezTo>
                <a:cubicBezTo>
                  <a:pt x="412" y="162"/>
                  <a:pt x="398" y="147"/>
                  <a:pt x="383" y="147"/>
                </a:cubicBezTo>
                <a:close/>
                <a:moveTo>
                  <a:pt x="265" y="162"/>
                </a:moveTo>
                <a:lnTo>
                  <a:pt x="265" y="162"/>
                </a:lnTo>
                <a:cubicBezTo>
                  <a:pt x="207" y="162"/>
                  <a:pt x="207" y="162"/>
                  <a:pt x="207" y="162"/>
                </a:cubicBezTo>
                <a:cubicBezTo>
                  <a:pt x="207" y="103"/>
                  <a:pt x="207" y="103"/>
                  <a:pt x="207" y="103"/>
                </a:cubicBezTo>
                <a:cubicBezTo>
                  <a:pt x="207" y="88"/>
                  <a:pt x="192" y="88"/>
                  <a:pt x="177" y="88"/>
                </a:cubicBezTo>
                <a:cubicBezTo>
                  <a:pt x="177" y="88"/>
                  <a:pt x="162" y="88"/>
                  <a:pt x="162" y="103"/>
                </a:cubicBezTo>
                <a:cubicBezTo>
                  <a:pt x="162" y="162"/>
                  <a:pt x="162" y="162"/>
                  <a:pt x="162" y="162"/>
                </a:cubicBezTo>
                <a:cubicBezTo>
                  <a:pt x="103" y="162"/>
                  <a:pt x="103" y="162"/>
                  <a:pt x="103" y="162"/>
                </a:cubicBezTo>
                <a:cubicBezTo>
                  <a:pt x="89" y="162"/>
                  <a:pt x="89" y="176"/>
                  <a:pt x="89" y="176"/>
                </a:cubicBezTo>
                <a:cubicBezTo>
                  <a:pt x="89" y="191"/>
                  <a:pt x="89" y="206"/>
                  <a:pt x="103" y="206"/>
                </a:cubicBezTo>
                <a:cubicBezTo>
                  <a:pt x="162" y="206"/>
                  <a:pt x="162" y="206"/>
                  <a:pt x="162" y="206"/>
                </a:cubicBezTo>
                <a:cubicBezTo>
                  <a:pt x="162" y="265"/>
                  <a:pt x="162" y="265"/>
                  <a:pt x="162" y="265"/>
                </a:cubicBezTo>
                <a:lnTo>
                  <a:pt x="177" y="279"/>
                </a:lnTo>
                <a:cubicBezTo>
                  <a:pt x="192" y="279"/>
                  <a:pt x="207" y="265"/>
                  <a:pt x="207" y="265"/>
                </a:cubicBezTo>
                <a:cubicBezTo>
                  <a:pt x="207" y="206"/>
                  <a:pt x="207" y="206"/>
                  <a:pt x="207" y="206"/>
                </a:cubicBezTo>
                <a:cubicBezTo>
                  <a:pt x="265" y="206"/>
                  <a:pt x="265" y="206"/>
                  <a:pt x="265" y="206"/>
                </a:cubicBezTo>
                <a:cubicBezTo>
                  <a:pt x="265" y="206"/>
                  <a:pt x="280" y="191"/>
                  <a:pt x="280" y="176"/>
                </a:cubicBezTo>
                <a:lnTo>
                  <a:pt x="265" y="162"/>
                </a:lnTo>
                <a:close/>
                <a:moveTo>
                  <a:pt x="442" y="221"/>
                </a:moveTo>
                <a:lnTo>
                  <a:pt x="442" y="221"/>
                </a:lnTo>
                <a:cubicBezTo>
                  <a:pt x="428" y="221"/>
                  <a:pt x="412" y="235"/>
                  <a:pt x="412" y="250"/>
                </a:cubicBezTo>
                <a:cubicBezTo>
                  <a:pt x="412" y="265"/>
                  <a:pt x="428" y="279"/>
                  <a:pt x="442" y="279"/>
                </a:cubicBezTo>
                <a:cubicBezTo>
                  <a:pt x="457" y="279"/>
                  <a:pt x="471" y="265"/>
                  <a:pt x="471" y="250"/>
                </a:cubicBezTo>
                <a:cubicBezTo>
                  <a:pt x="471" y="235"/>
                  <a:pt x="457" y="221"/>
                  <a:pt x="442" y="221"/>
                </a:cubicBezTo>
                <a:close/>
                <a:moveTo>
                  <a:pt x="516" y="0"/>
                </a:moveTo>
                <a:lnTo>
                  <a:pt x="516" y="0"/>
                </a:lnTo>
                <a:cubicBezTo>
                  <a:pt x="118" y="0"/>
                  <a:pt x="118" y="0"/>
                  <a:pt x="118" y="0"/>
                </a:cubicBezTo>
                <a:cubicBezTo>
                  <a:pt x="59" y="0"/>
                  <a:pt x="0" y="58"/>
                  <a:pt x="0" y="117"/>
                </a:cubicBezTo>
                <a:cubicBezTo>
                  <a:pt x="0" y="235"/>
                  <a:pt x="0" y="235"/>
                  <a:pt x="0" y="235"/>
                </a:cubicBezTo>
                <a:cubicBezTo>
                  <a:pt x="0" y="309"/>
                  <a:pt x="59" y="353"/>
                  <a:pt x="118" y="353"/>
                </a:cubicBezTo>
                <a:cubicBezTo>
                  <a:pt x="516" y="353"/>
                  <a:pt x="516" y="353"/>
                  <a:pt x="516" y="353"/>
                </a:cubicBezTo>
                <a:cubicBezTo>
                  <a:pt x="575" y="353"/>
                  <a:pt x="633" y="309"/>
                  <a:pt x="633" y="235"/>
                </a:cubicBezTo>
                <a:cubicBezTo>
                  <a:pt x="633" y="117"/>
                  <a:pt x="633" y="117"/>
                  <a:pt x="633" y="117"/>
                </a:cubicBezTo>
                <a:cubicBezTo>
                  <a:pt x="633" y="58"/>
                  <a:pt x="575" y="0"/>
                  <a:pt x="516" y="0"/>
                </a:cubicBezTo>
                <a:close/>
                <a:moveTo>
                  <a:pt x="589" y="235"/>
                </a:moveTo>
                <a:lnTo>
                  <a:pt x="589" y="235"/>
                </a:lnTo>
                <a:cubicBezTo>
                  <a:pt x="589" y="279"/>
                  <a:pt x="560" y="324"/>
                  <a:pt x="516" y="324"/>
                </a:cubicBezTo>
                <a:cubicBezTo>
                  <a:pt x="118" y="324"/>
                  <a:pt x="118" y="324"/>
                  <a:pt x="118" y="324"/>
                </a:cubicBezTo>
                <a:cubicBezTo>
                  <a:pt x="74" y="324"/>
                  <a:pt x="45" y="279"/>
                  <a:pt x="45" y="235"/>
                </a:cubicBezTo>
                <a:cubicBezTo>
                  <a:pt x="45" y="117"/>
                  <a:pt x="45" y="117"/>
                  <a:pt x="45" y="117"/>
                </a:cubicBezTo>
                <a:cubicBezTo>
                  <a:pt x="45" y="74"/>
                  <a:pt x="74" y="44"/>
                  <a:pt x="118" y="44"/>
                </a:cubicBezTo>
                <a:cubicBezTo>
                  <a:pt x="516" y="44"/>
                  <a:pt x="516" y="44"/>
                  <a:pt x="516" y="44"/>
                </a:cubicBezTo>
                <a:cubicBezTo>
                  <a:pt x="560" y="44"/>
                  <a:pt x="589" y="74"/>
                  <a:pt x="589" y="117"/>
                </a:cubicBezTo>
                <a:lnTo>
                  <a:pt x="589" y="235"/>
                </a:lnTo>
                <a:close/>
                <a:moveTo>
                  <a:pt x="530" y="162"/>
                </a:moveTo>
                <a:lnTo>
                  <a:pt x="530" y="162"/>
                </a:lnTo>
                <a:cubicBezTo>
                  <a:pt x="516" y="162"/>
                  <a:pt x="501" y="176"/>
                  <a:pt x="501" y="191"/>
                </a:cubicBezTo>
                <a:cubicBezTo>
                  <a:pt x="501" y="206"/>
                  <a:pt x="516" y="221"/>
                  <a:pt x="530" y="221"/>
                </a:cubicBezTo>
                <a:cubicBezTo>
                  <a:pt x="545" y="221"/>
                  <a:pt x="560" y="206"/>
                  <a:pt x="560" y="191"/>
                </a:cubicBezTo>
                <a:cubicBezTo>
                  <a:pt x="560" y="176"/>
                  <a:pt x="545" y="162"/>
                  <a:pt x="530" y="162"/>
                </a:cubicBezTo>
                <a:close/>
                <a:moveTo>
                  <a:pt x="471" y="88"/>
                </a:moveTo>
                <a:lnTo>
                  <a:pt x="471" y="88"/>
                </a:lnTo>
                <a:cubicBezTo>
                  <a:pt x="457" y="88"/>
                  <a:pt x="442" y="103"/>
                  <a:pt x="442" y="117"/>
                </a:cubicBezTo>
                <a:cubicBezTo>
                  <a:pt x="442" y="132"/>
                  <a:pt x="457" y="147"/>
                  <a:pt x="471" y="147"/>
                </a:cubicBezTo>
                <a:cubicBezTo>
                  <a:pt x="486" y="147"/>
                  <a:pt x="501" y="132"/>
                  <a:pt x="501" y="117"/>
                </a:cubicBezTo>
                <a:cubicBezTo>
                  <a:pt x="501" y="103"/>
                  <a:pt x="486" y="88"/>
                  <a:pt x="471" y="88"/>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49" name="Freeform 148"/>
          <p:cNvSpPr>
            <a:spLocks noChangeArrowheads="1"/>
          </p:cNvSpPr>
          <p:nvPr/>
        </p:nvSpPr>
        <p:spPr bwMode="auto">
          <a:xfrm>
            <a:off x="3267063" y="2085040"/>
            <a:ext cx="299028" cy="202233"/>
          </a:xfrm>
          <a:custGeom>
            <a:avLst/>
            <a:gdLst>
              <a:gd name="T0" fmla="*/ 37138 w 634"/>
              <a:gd name="T1" fmla="*/ 95702 h 428"/>
              <a:gd name="T2" fmla="*/ 37138 w 634"/>
              <a:gd name="T3" fmla="*/ 111592 h 428"/>
              <a:gd name="T4" fmla="*/ 37138 w 634"/>
              <a:gd name="T5" fmla="*/ 95702 h 428"/>
              <a:gd name="T6" fmla="*/ 164417 w 634"/>
              <a:gd name="T7" fmla="*/ 26724 h 428"/>
              <a:gd name="T8" fmla="*/ 58411 w 634"/>
              <a:gd name="T9" fmla="*/ 31780 h 428"/>
              <a:gd name="T10" fmla="*/ 63459 w 634"/>
              <a:gd name="T11" fmla="*/ 127844 h 428"/>
              <a:gd name="T12" fmla="*/ 169825 w 634"/>
              <a:gd name="T13" fmla="*/ 117009 h 428"/>
              <a:gd name="T14" fmla="*/ 164417 w 634"/>
              <a:gd name="T15" fmla="*/ 26724 h 428"/>
              <a:gd name="T16" fmla="*/ 153600 w 634"/>
              <a:gd name="T17" fmla="*/ 106536 h 428"/>
              <a:gd name="T18" fmla="*/ 79684 w 634"/>
              <a:gd name="T19" fmla="*/ 111592 h 428"/>
              <a:gd name="T20" fmla="*/ 68868 w 634"/>
              <a:gd name="T21" fmla="*/ 48032 h 428"/>
              <a:gd name="T22" fmla="*/ 148552 w 634"/>
              <a:gd name="T23" fmla="*/ 42615 h 428"/>
              <a:gd name="T24" fmla="*/ 153600 w 634"/>
              <a:gd name="T25" fmla="*/ 106536 h 428"/>
              <a:gd name="T26" fmla="*/ 37138 w 634"/>
              <a:gd name="T27" fmla="*/ 69339 h 428"/>
              <a:gd name="T28" fmla="*/ 37138 w 634"/>
              <a:gd name="T29" fmla="*/ 85229 h 428"/>
              <a:gd name="T30" fmla="*/ 37138 w 634"/>
              <a:gd name="T31" fmla="*/ 69339 h 428"/>
              <a:gd name="T32" fmla="*/ 196146 w 634"/>
              <a:gd name="T33" fmla="*/ 0 h 428"/>
              <a:gd name="T34" fmla="*/ 0 w 634"/>
              <a:gd name="T35" fmla="*/ 26724 h 428"/>
              <a:gd name="T36" fmla="*/ 26321 w 634"/>
              <a:gd name="T37" fmla="*/ 154207 h 428"/>
              <a:gd name="T38" fmla="*/ 228236 w 634"/>
              <a:gd name="T39" fmla="*/ 127844 h 428"/>
              <a:gd name="T40" fmla="*/ 196146 w 634"/>
              <a:gd name="T41" fmla="*/ 0 h 428"/>
              <a:gd name="T42" fmla="*/ 212011 w 634"/>
              <a:gd name="T43" fmla="*/ 127844 h 428"/>
              <a:gd name="T44" fmla="*/ 26321 w 634"/>
              <a:gd name="T45" fmla="*/ 138317 h 428"/>
              <a:gd name="T46" fmla="*/ 15865 w 634"/>
              <a:gd name="T47" fmla="*/ 26724 h 428"/>
              <a:gd name="T48" fmla="*/ 196146 w 634"/>
              <a:gd name="T49" fmla="*/ 10834 h 428"/>
              <a:gd name="T50" fmla="*/ 212011 w 634"/>
              <a:gd name="T51" fmla="*/ 127844 h 428"/>
              <a:gd name="T52" fmla="*/ 191098 w 634"/>
              <a:gd name="T53" fmla="*/ 69339 h 428"/>
              <a:gd name="T54" fmla="*/ 191098 w 634"/>
              <a:gd name="T55" fmla="*/ 85229 h 428"/>
              <a:gd name="T56" fmla="*/ 191098 w 634"/>
              <a:gd name="T57" fmla="*/ 69339 h 428"/>
              <a:gd name="T58" fmla="*/ 191098 w 634"/>
              <a:gd name="T59" fmla="*/ 95702 h 428"/>
              <a:gd name="T60" fmla="*/ 191098 w 634"/>
              <a:gd name="T61" fmla="*/ 111592 h 428"/>
              <a:gd name="T62" fmla="*/ 191098 w 634"/>
              <a:gd name="T63" fmla="*/ 95702 h 4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4" h="428">
                <a:moveTo>
                  <a:pt x="103" y="265"/>
                </a:moveTo>
                <a:lnTo>
                  <a:pt x="103" y="265"/>
                </a:lnTo>
                <a:cubicBezTo>
                  <a:pt x="88" y="265"/>
                  <a:pt x="73" y="280"/>
                  <a:pt x="73" y="295"/>
                </a:cubicBezTo>
                <a:cubicBezTo>
                  <a:pt x="73" y="295"/>
                  <a:pt x="88" y="309"/>
                  <a:pt x="103" y="309"/>
                </a:cubicBezTo>
                <a:lnTo>
                  <a:pt x="117" y="295"/>
                </a:lnTo>
                <a:cubicBezTo>
                  <a:pt x="117" y="280"/>
                  <a:pt x="103" y="265"/>
                  <a:pt x="103" y="265"/>
                </a:cubicBezTo>
                <a:close/>
                <a:moveTo>
                  <a:pt x="456" y="74"/>
                </a:moveTo>
                <a:lnTo>
                  <a:pt x="456" y="74"/>
                </a:lnTo>
                <a:cubicBezTo>
                  <a:pt x="176" y="74"/>
                  <a:pt x="176" y="74"/>
                  <a:pt x="176" y="74"/>
                </a:cubicBezTo>
                <a:cubicBezTo>
                  <a:pt x="162" y="74"/>
                  <a:pt x="162" y="88"/>
                  <a:pt x="162" y="88"/>
                </a:cubicBezTo>
                <a:cubicBezTo>
                  <a:pt x="162" y="324"/>
                  <a:pt x="162" y="324"/>
                  <a:pt x="162" y="324"/>
                </a:cubicBezTo>
                <a:cubicBezTo>
                  <a:pt x="162" y="339"/>
                  <a:pt x="162" y="354"/>
                  <a:pt x="176" y="354"/>
                </a:cubicBezTo>
                <a:cubicBezTo>
                  <a:pt x="456" y="354"/>
                  <a:pt x="456" y="354"/>
                  <a:pt x="456" y="354"/>
                </a:cubicBezTo>
                <a:cubicBezTo>
                  <a:pt x="456" y="354"/>
                  <a:pt x="471" y="339"/>
                  <a:pt x="471" y="324"/>
                </a:cubicBezTo>
                <a:cubicBezTo>
                  <a:pt x="471" y="88"/>
                  <a:pt x="471" y="88"/>
                  <a:pt x="471" y="88"/>
                </a:cubicBezTo>
                <a:lnTo>
                  <a:pt x="456" y="74"/>
                </a:lnTo>
                <a:close/>
                <a:moveTo>
                  <a:pt x="426" y="295"/>
                </a:moveTo>
                <a:lnTo>
                  <a:pt x="426" y="295"/>
                </a:lnTo>
                <a:cubicBezTo>
                  <a:pt x="426" y="295"/>
                  <a:pt x="426" y="309"/>
                  <a:pt x="412" y="309"/>
                </a:cubicBezTo>
                <a:cubicBezTo>
                  <a:pt x="221" y="309"/>
                  <a:pt x="221" y="309"/>
                  <a:pt x="221" y="309"/>
                </a:cubicBezTo>
                <a:cubicBezTo>
                  <a:pt x="206" y="309"/>
                  <a:pt x="191" y="295"/>
                  <a:pt x="191" y="295"/>
                </a:cubicBezTo>
                <a:cubicBezTo>
                  <a:pt x="191" y="133"/>
                  <a:pt x="191" y="133"/>
                  <a:pt x="191" y="133"/>
                </a:cubicBezTo>
                <a:cubicBezTo>
                  <a:pt x="191" y="118"/>
                  <a:pt x="206" y="118"/>
                  <a:pt x="221" y="118"/>
                </a:cubicBezTo>
                <a:cubicBezTo>
                  <a:pt x="412" y="118"/>
                  <a:pt x="412" y="118"/>
                  <a:pt x="412" y="118"/>
                </a:cubicBezTo>
                <a:cubicBezTo>
                  <a:pt x="426" y="118"/>
                  <a:pt x="426" y="118"/>
                  <a:pt x="426" y="133"/>
                </a:cubicBezTo>
                <a:lnTo>
                  <a:pt x="426" y="295"/>
                </a:lnTo>
                <a:close/>
                <a:moveTo>
                  <a:pt x="103" y="192"/>
                </a:moveTo>
                <a:lnTo>
                  <a:pt x="103" y="192"/>
                </a:lnTo>
                <a:cubicBezTo>
                  <a:pt x="88" y="192"/>
                  <a:pt x="73" y="206"/>
                  <a:pt x="73" y="206"/>
                </a:cubicBezTo>
                <a:cubicBezTo>
                  <a:pt x="73" y="221"/>
                  <a:pt x="88" y="236"/>
                  <a:pt x="103" y="236"/>
                </a:cubicBezTo>
                <a:cubicBezTo>
                  <a:pt x="103" y="236"/>
                  <a:pt x="117" y="221"/>
                  <a:pt x="117" y="206"/>
                </a:cubicBezTo>
                <a:lnTo>
                  <a:pt x="103" y="192"/>
                </a:lnTo>
                <a:close/>
                <a:moveTo>
                  <a:pt x="544" y="0"/>
                </a:moveTo>
                <a:lnTo>
                  <a:pt x="544" y="0"/>
                </a:lnTo>
                <a:cubicBezTo>
                  <a:pt x="73" y="0"/>
                  <a:pt x="73" y="0"/>
                  <a:pt x="73" y="0"/>
                </a:cubicBezTo>
                <a:cubicBezTo>
                  <a:pt x="29" y="0"/>
                  <a:pt x="0" y="30"/>
                  <a:pt x="0" y="74"/>
                </a:cubicBezTo>
                <a:cubicBezTo>
                  <a:pt x="0" y="354"/>
                  <a:pt x="0" y="354"/>
                  <a:pt x="0" y="354"/>
                </a:cubicBezTo>
                <a:cubicBezTo>
                  <a:pt x="0" y="398"/>
                  <a:pt x="29" y="427"/>
                  <a:pt x="73" y="427"/>
                </a:cubicBezTo>
                <a:cubicBezTo>
                  <a:pt x="544" y="427"/>
                  <a:pt x="544" y="427"/>
                  <a:pt x="544" y="427"/>
                </a:cubicBezTo>
                <a:cubicBezTo>
                  <a:pt x="588" y="427"/>
                  <a:pt x="633" y="398"/>
                  <a:pt x="633" y="354"/>
                </a:cubicBezTo>
                <a:cubicBezTo>
                  <a:pt x="633" y="74"/>
                  <a:pt x="633" y="74"/>
                  <a:pt x="633" y="74"/>
                </a:cubicBezTo>
                <a:cubicBezTo>
                  <a:pt x="633" y="30"/>
                  <a:pt x="588" y="0"/>
                  <a:pt x="544" y="0"/>
                </a:cubicBezTo>
                <a:close/>
                <a:moveTo>
                  <a:pt x="588" y="354"/>
                </a:moveTo>
                <a:lnTo>
                  <a:pt x="588" y="354"/>
                </a:lnTo>
                <a:cubicBezTo>
                  <a:pt x="588" y="368"/>
                  <a:pt x="574" y="383"/>
                  <a:pt x="544" y="383"/>
                </a:cubicBezTo>
                <a:cubicBezTo>
                  <a:pt x="73" y="383"/>
                  <a:pt x="73" y="383"/>
                  <a:pt x="73" y="383"/>
                </a:cubicBezTo>
                <a:cubicBezTo>
                  <a:pt x="58" y="383"/>
                  <a:pt x="44" y="368"/>
                  <a:pt x="44" y="354"/>
                </a:cubicBezTo>
                <a:cubicBezTo>
                  <a:pt x="44" y="74"/>
                  <a:pt x="44" y="74"/>
                  <a:pt x="44" y="74"/>
                </a:cubicBezTo>
                <a:cubicBezTo>
                  <a:pt x="44" y="59"/>
                  <a:pt x="58" y="30"/>
                  <a:pt x="73" y="30"/>
                </a:cubicBezTo>
                <a:cubicBezTo>
                  <a:pt x="544" y="30"/>
                  <a:pt x="544" y="30"/>
                  <a:pt x="544" y="30"/>
                </a:cubicBezTo>
                <a:cubicBezTo>
                  <a:pt x="574" y="30"/>
                  <a:pt x="588" y="59"/>
                  <a:pt x="588" y="74"/>
                </a:cubicBezTo>
                <a:lnTo>
                  <a:pt x="588" y="354"/>
                </a:lnTo>
                <a:close/>
                <a:moveTo>
                  <a:pt x="530" y="192"/>
                </a:moveTo>
                <a:lnTo>
                  <a:pt x="530" y="192"/>
                </a:lnTo>
                <a:cubicBezTo>
                  <a:pt x="515" y="192"/>
                  <a:pt x="515" y="206"/>
                  <a:pt x="515" y="206"/>
                </a:cubicBezTo>
                <a:cubicBezTo>
                  <a:pt x="515" y="221"/>
                  <a:pt x="515" y="236"/>
                  <a:pt x="530" y="236"/>
                </a:cubicBezTo>
                <a:cubicBezTo>
                  <a:pt x="544" y="236"/>
                  <a:pt x="544" y="221"/>
                  <a:pt x="544" y="206"/>
                </a:cubicBezTo>
                <a:cubicBezTo>
                  <a:pt x="544" y="206"/>
                  <a:pt x="544" y="192"/>
                  <a:pt x="530" y="192"/>
                </a:cubicBezTo>
                <a:close/>
                <a:moveTo>
                  <a:pt x="530" y="265"/>
                </a:moveTo>
                <a:lnTo>
                  <a:pt x="530" y="265"/>
                </a:lnTo>
                <a:cubicBezTo>
                  <a:pt x="515" y="265"/>
                  <a:pt x="515" y="280"/>
                  <a:pt x="515" y="295"/>
                </a:cubicBezTo>
                <a:cubicBezTo>
                  <a:pt x="515" y="295"/>
                  <a:pt x="515" y="309"/>
                  <a:pt x="530" y="309"/>
                </a:cubicBezTo>
                <a:cubicBezTo>
                  <a:pt x="544" y="309"/>
                  <a:pt x="544" y="295"/>
                  <a:pt x="544" y="295"/>
                </a:cubicBezTo>
                <a:cubicBezTo>
                  <a:pt x="544" y="280"/>
                  <a:pt x="544" y="265"/>
                  <a:pt x="530" y="265"/>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50" name="Freeform 149"/>
          <p:cNvSpPr>
            <a:spLocks noChangeArrowheads="1"/>
          </p:cNvSpPr>
          <p:nvPr/>
        </p:nvSpPr>
        <p:spPr bwMode="auto">
          <a:xfrm>
            <a:off x="2790001" y="2057384"/>
            <a:ext cx="290386" cy="259273"/>
          </a:xfrm>
          <a:custGeom>
            <a:avLst/>
            <a:gdLst>
              <a:gd name="T0" fmla="*/ 195452 w 619"/>
              <a:gd name="T1" fmla="*/ 26858 h 546"/>
              <a:gd name="T2" fmla="*/ 195452 w 619"/>
              <a:gd name="T3" fmla="*/ 26858 h 546"/>
              <a:gd name="T4" fmla="*/ 174293 w 619"/>
              <a:gd name="T5" fmla="*/ 26858 h 546"/>
              <a:gd name="T6" fmla="*/ 168914 w 619"/>
              <a:gd name="T7" fmla="*/ 10888 h 546"/>
              <a:gd name="T8" fmla="*/ 153134 w 619"/>
              <a:gd name="T9" fmla="*/ 0 h 546"/>
              <a:gd name="T10" fmla="*/ 68498 w 619"/>
              <a:gd name="T11" fmla="*/ 0 h 546"/>
              <a:gd name="T12" fmla="*/ 52718 w 619"/>
              <a:gd name="T13" fmla="*/ 10888 h 546"/>
              <a:gd name="T14" fmla="*/ 47339 w 619"/>
              <a:gd name="T15" fmla="*/ 26858 h 546"/>
              <a:gd name="T16" fmla="*/ 26180 w 619"/>
              <a:gd name="T17" fmla="*/ 26858 h 546"/>
              <a:gd name="T18" fmla="*/ 0 w 619"/>
              <a:gd name="T19" fmla="*/ 53352 h 546"/>
              <a:gd name="T20" fmla="*/ 0 w 619"/>
              <a:gd name="T21" fmla="*/ 171307 h 546"/>
              <a:gd name="T22" fmla="*/ 26180 w 619"/>
              <a:gd name="T23" fmla="*/ 197802 h 546"/>
              <a:gd name="T24" fmla="*/ 195452 w 619"/>
              <a:gd name="T25" fmla="*/ 197802 h 546"/>
              <a:gd name="T26" fmla="*/ 221632 w 619"/>
              <a:gd name="T27" fmla="*/ 171307 h 546"/>
              <a:gd name="T28" fmla="*/ 221632 w 619"/>
              <a:gd name="T29" fmla="*/ 53352 h 546"/>
              <a:gd name="T30" fmla="*/ 195452 w 619"/>
              <a:gd name="T31" fmla="*/ 26858 h 546"/>
              <a:gd name="T32" fmla="*/ 211232 w 619"/>
              <a:gd name="T33" fmla="*/ 171307 h 546"/>
              <a:gd name="T34" fmla="*/ 211232 w 619"/>
              <a:gd name="T35" fmla="*/ 171307 h 546"/>
              <a:gd name="T36" fmla="*/ 195452 w 619"/>
              <a:gd name="T37" fmla="*/ 181833 h 546"/>
              <a:gd name="T38" fmla="*/ 26180 w 619"/>
              <a:gd name="T39" fmla="*/ 181833 h 546"/>
              <a:gd name="T40" fmla="*/ 10400 w 619"/>
              <a:gd name="T41" fmla="*/ 171307 h 546"/>
              <a:gd name="T42" fmla="*/ 10400 w 619"/>
              <a:gd name="T43" fmla="*/ 53352 h 546"/>
              <a:gd name="T44" fmla="*/ 26180 w 619"/>
              <a:gd name="T45" fmla="*/ 42827 h 546"/>
              <a:gd name="T46" fmla="*/ 52718 w 619"/>
              <a:gd name="T47" fmla="*/ 42827 h 546"/>
              <a:gd name="T48" fmla="*/ 63477 w 619"/>
              <a:gd name="T49" fmla="*/ 26858 h 546"/>
              <a:gd name="T50" fmla="*/ 73877 w 619"/>
              <a:gd name="T51" fmla="*/ 10888 h 546"/>
              <a:gd name="T52" fmla="*/ 147755 w 619"/>
              <a:gd name="T53" fmla="*/ 10888 h 546"/>
              <a:gd name="T54" fmla="*/ 158155 w 619"/>
              <a:gd name="T55" fmla="*/ 26858 h 546"/>
              <a:gd name="T56" fmla="*/ 168914 w 619"/>
              <a:gd name="T57" fmla="*/ 42827 h 546"/>
              <a:gd name="T58" fmla="*/ 195452 w 619"/>
              <a:gd name="T59" fmla="*/ 42827 h 546"/>
              <a:gd name="T60" fmla="*/ 211232 w 619"/>
              <a:gd name="T61" fmla="*/ 53352 h 546"/>
              <a:gd name="T62" fmla="*/ 211232 w 619"/>
              <a:gd name="T63" fmla="*/ 171307 h 546"/>
              <a:gd name="T64" fmla="*/ 110816 w 619"/>
              <a:gd name="T65" fmla="*/ 53352 h 546"/>
              <a:gd name="T66" fmla="*/ 110816 w 619"/>
              <a:gd name="T67" fmla="*/ 53352 h 546"/>
              <a:gd name="T68" fmla="*/ 52718 w 619"/>
              <a:gd name="T69" fmla="*/ 112511 h 546"/>
              <a:gd name="T70" fmla="*/ 110816 w 619"/>
              <a:gd name="T71" fmla="*/ 171307 h 546"/>
              <a:gd name="T72" fmla="*/ 168914 w 619"/>
              <a:gd name="T73" fmla="*/ 112511 h 546"/>
              <a:gd name="T74" fmla="*/ 110816 w 619"/>
              <a:gd name="T75" fmla="*/ 53352 h 546"/>
              <a:gd name="T76" fmla="*/ 110816 w 619"/>
              <a:gd name="T77" fmla="*/ 154975 h 546"/>
              <a:gd name="T78" fmla="*/ 110816 w 619"/>
              <a:gd name="T79" fmla="*/ 154975 h 546"/>
              <a:gd name="T80" fmla="*/ 68498 w 619"/>
              <a:gd name="T81" fmla="*/ 112511 h 546"/>
              <a:gd name="T82" fmla="*/ 110816 w 619"/>
              <a:gd name="T83" fmla="*/ 69684 h 546"/>
              <a:gd name="T84" fmla="*/ 153134 w 619"/>
              <a:gd name="T85" fmla="*/ 112511 h 546"/>
              <a:gd name="T86" fmla="*/ 110816 w 619"/>
              <a:gd name="T87" fmla="*/ 154975 h 54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19" h="546">
                <a:moveTo>
                  <a:pt x="545" y="74"/>
                </a:moveTo>
                <a:lnTo>
                  <a:pt x="545" y="74"/>
                </a:lnTo>
                <a:cubicBezTo>
                  <a:pt x="486" y="74"/>
                  <a:pt x="486" y="74"/>
                  <a:pt x="486" y="74"/>
                </a:cubicBezTo>
                <a:cubicBezTo>
                  <a:pt x="471" y="30"/>
                  <a:pt x="471" y="30"/>
                  <a:pt x="471" y="30"/>
                </a:cubicBezTo>
                <a:cubicBezTo>
                  <a:pt x="456" y="15"/>
                  <a:pt x="441" y="0"/>
                  <a:pt x="427" y="0"/>
                </a:cubicBezTo>
                <a:cubicBezTo>
                  <a:pt x="191" y="0"/>
                  <a:pt x="191" y="0"/>
                  <a:pt x="191" y="0"/>
                </a:cubicBezTo>
                <a:cubicBezTo>
                  <a:pt x="177" y="0"/>
                  <a:pt x="162" y="15"/>
                  <a:pt x="147" y="30"/>
                </a:cubicBezTo>
                <a:cubicBezTo>
                  <a:pt x="132" y="74"/>
                  <a:pt x="132" y="74"/>
                  <a:pt x="132" y="74"/>
                </a:cubicBezTo>
                <a:cubicBezTo>
                  <a:pt x="73" y="74"/>
                  <a:pt x="73" y="74"/>
                  <a:pt x="73" y="74"/>
                </a:cubicBezTo>
                <a:cubicBezTo>
                  <a:pt x="29" y="74"/>
                  <a:pt x="0" y="104"/>
                  <a:pt x="0" y="147"/>
                </a:cubicBezTo>
                <a:cubicBezTo>
                  <a:pt x="0" y="472"/>
                  <a:pt x="0" y="472"/>
                  <a:pt x="0" y="472"/>
                </a:cubicBezTo>
                <a:cubicBezTo>
                  <a:pt x="0" y="516"/>
                  <a:pt x="29" y="545"/>
                  <a:pt x="73" y="545"/>
                </a:cubicBezTo>
                <a:cubicBezTo>
                  <a:pt x="545" y="545"/>
                  <a:pt x="545" y="545"/>
                  <a:pt x="545" y="545"/>
                </a:cubicBezTo>
                <a:cubicBezTo>
                  <a:pt x="589" y="545"/>
                  <a:pt x="618" y="516"/>
                  <a:pt x="618" y="472"/>
                </a:cubicBezTo>
                <a:cubicBezTo>
                  <a:pt x="618" y="147"/>
                  <a:pt x="618" y="147"/>
                  <a:pt x="618" y="147"/>
                </a:cubicBezTo>
                <a:cubicBezTo>
                  <a:pt x="618" y="104"/>
                  <a:pt x="589" y="74"/>
                  <a:pt x="545" y="74"/>
                </a:cubicBezTo>
                <a:close/>
                <a:moveTo>
                  <a:pt x="589" y="472"/>
                </a:moveTo>
                <a:lnTo>
                  <a:pt x="589" y="472"/>
                </a:lnTo>
                <a:cubicBezTo>
                  <a:pt x="589" y="486"/>
                  <a:pt x="559" y="501"/>
                  <a:pt x="545" y="501"/>
                </a:cubicBezTo>
                <a:cubicBezTo>
                  <a:pt x="73" y="501"/>
                  <a:pt x="73" y="501"/>
                  <a:pt x="73" y="501"/>
                </a:cubicBezTo>
                <a:cubicBezTo>
                  <a:pt x="59" y="501"/>
                  <a:pt x="29" y="486"/>
                  <a:pt x="29" y="472"/>
                </a:cubicBezTo>
                <a:cubicBezTo>
                  <a:pt x="29" y="147"/>
                  <a:pt x="29" y="147"/>
                  <a:pt x="29" y="147"/>
                </a:cubicBezTo>
                <a:cubicBezTo>
                  <a:pt x="29" y="133"/>
                  <a:pt x="59" y="118"/>
                  <a:pt x="73" y="118"/>
                </a:cubicBezTo>
                <a:cubicBezTo>
                  <a:pt x="147" y="118"/>
                  <a:pt x="147" y="118"/>
                  <a:pt x="147" y="118"/>
                </a:cubicBezTo>
                <a:cubicBezTo>
                  <a:pt x="177" y="74"/>
                  <a:pt x="177" y="74"/>
                  <a:pt x="177" y="74"/>
                </a:cubicBezTo>
                <a:cubicBezTo>
                  <a:pt x="191" y="45"/>
                  <a:pt x="191" y="30"/>
                  <a:pt x="206" y="30"/>
                </a:cubicBezTo>
                <a:cubicBezTo>
                  <a:pt x="412" y="30"/>
                  <a:pt x="412" y="30"/>
                  <a:pt x="412" y="30"/>
                </a:cubicBezTo>
                <a:cubicBezTo>
                  <a:pt x="427" y="30"/>
                  <a:pt x="427" y="45"/>
                  <a:pt x="441" y="74"/>
                </a:cubicBezTo>
                <a:cubicBezTo>
                  <a:pt x="471" y="118"/>
                  <a:pt x="471" y="118"/>
                  <a:pt x="471" y="118"/>
                </a:cubicBezTo>
                <a:cubicBezTo>
                  <a:pt x="545" y="118"/>
                  <a:pt x="545" y="118"/>
                  <a:pt x="545" y="118"/>
                </a:cubicBezTo>
                <a:cubicBezTo>
                  <a:pt x="559" y="118"/>
                  <a:pt x="589" y="133"/>
                  <a:pt x="589" y="147"/>
                </a:cubicBezTo>
                <a:lnTo>
                  <a:pt x="589" y="472"/>
                </a:lnTo>
                <a:close/>
                <a:moveTo>
                  <a:pt x="309" y="147"/>
                </a:moveTo>
                <a:lnTo>
                  <a:pt x="309" y="147"/>
                </a:lnTo>
                <a:cubicBezTo>
                  <a:pt x="221" y="147"/>
                  <a:pt x="147" y="221"/>
                  <a:pt x="147" y="310"/>
                </a:cubicBezTo>
                <a:cubicBezTo>
                  <a:pt x="147" y="398"/>
                  <a:pt x="221" y="472"/>
                  <a:pt x="309" y="472"/>
                </a:cubicBezTo>
                <a:cubicBezTo>
                  <a:pt x="398" y="472"/>
                  <a:pt x="471" y="398"/>
                  <a:pt x="471" y="310"/>
                </a:cubicBezTo>
                <a:cubicBezTo>
                  <a:pt x="471" y="221"/>
                  <a:pt x="398" y="147"/>
                  <a:pt x="309" y="147"/>
                </a:cubicBezTo>
                <a:close/>
                <a:moveTo>
                  <a:pt x="309" y="427"/>
                </a:moveTo>
                <a:lnTo>
                  <a:pt x="309" y="427"/>
                </a:lnTo>
                <a:cubicBezTo>
                  <a:pt x="250" y="427"/>
                  <a:pt x="191" y="368"/>
                  <a:pt x="191" y="310"/>
                </a:cubicBezTo>
                <a:cubicBezTo>
                  <a:pt x="191" y="251"/>
                  <a:pt x="250" y="192"/>
                  <a:pt x="309" y="192"/>
                </a:cubicBezTo>
                <a:cubicBezTo>
                  <a:pt x="368" y="192"/>
                  <a:pt x="427" y="251"/>
                  <a:pt x="427" y="310"/>
                </a:cubicBezTo>
                <a:cubicBezTo>
                  <a:pt x="427" y="368"/>
                  <a:pt x="368" y="427"/>
                  <a:pt x="309" y="427"/>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51" name="Freeform 150"/>
          <p:cNvSpPr>
            <a:spLocks noChangeArrowheads="1"/>
          </p:cNvSpPr>
          <p:nvPr/>
        </p:nvSpPr>
        <p:spPr bwMode="auto">
          <a:xfrm>
            <a:off x="2380350" y="2036642"/>
            <a:ext cx="133094" cy="300757"/>
          </a:xfrm>
          <a:custGeom>
            <a:avLst/>
            <a:gdLst>
              <a:gd name="T0" fmla="*/ 101384 w 281"/>
              <a:gd name="T1" fmla="*/ 58737 h 634"/>
              <a:gd name="T2" fmla="*/ 101384 w 281"/>
              <a:gd name="T3" fmla="*/ 58737 h 634"/>
              <a:gd name="T4" fmla="*/ 48157 w 281"/>
              <a:gd name="T5" fmla="*/ 0 h 634"/>
              <a:gd name="T6" fmla="*/ 0 w 281"/>
              <a:gd name="T7" fmla="*/ 58737 h 634"/>
              <a:gd name="T8" fmla="*/ 42726 w 281"/>
              <a:gd name="T9" fmla="*/ 112035 h 634"/>
              <a:gd name="T10" fmla="*/ 42726 w 281"/>
              <a:gd name="T11" fmla="*/ 112035 h 634"/>
              <a:gd name="T12" fmla="*/ 42726 w 281"/>
              <a:gd name="T13" fmla="*/ 218994 h 634"/>
              <a:gd name="T14" fmla="*/ 48157 w 281"/>
              <a:gd name="T15" fmla="*/ 229508 h 634"/>
              <a:gd name="T16" fmla="*/ 58658 w 281"/>
              <a:gd name="T17" fmla="*/ 218994 h 634"/>
              <a:gd name="T18" fmla="*/ 58658 w 281"/>
              <a:gd name="T19" fmla="*/ 112035 h 634"/>
              <a:gd name="T20" fmla="*/ 58658 w 281"/>
              <a:gd name="T21" fmla="*/ 112035 h 634"/>
              <a:gd name="T22" fmla="*/ 101384 w 281"/>
              <a:gd name="T23" fmla="*/ 58737 h 634"/>
              <a:gd name="T24" fmla="*/ 48157 w 281"/>
              <a:gd name="T25" fmla="*/ 101520 h 634"/>
              <a:gd name="T26" fmla="*/ 48157 w 281"/>
              <a:gd name="T27" fmla="*/ 101520 h 634"/>
              <a:gd name="T28" fmla="*/ 16294 w 281"/>
              <a:gd name="T29" fmla="*/ 58737 h 634"/>
              <a:gd name="T30" fmla="*/ 48157 w 281"/>
              <a:gd name="T31" fmla="*/ 15953 h 634"/>
              <a:gd name="T32" fmla="*/ 85452 w 281"/>
              <a:gd name="T33" fmla="*/ 58737 h 634"/>
              <a:gd name="T34" fmla="*/ 48157 w 281"/>
              <a:gd name="T35" fmla="*/ 101520 h 6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634">
                <a:moveTo>
                  <a:pt x="280" y="162"/>
                </a:moveTo>
                <a:lnTo>
                  <a:pt x="280" y="162"/>
                </a:lnTo>
                <a:cubicBezTo>
                  <a:pt x="280" y="74"/>
                  <a:pt x="207" y="0"/>
                  <a:pt x="133" y="0"/>
                </a:cubicBezTo>
                <a:cubicBezTo>
                  <a:pt x="59" y="0"/>
                  <a:pt x="0" y="74"/>
                  <a:pt x="0" y="162"/>
                </a:cubicBezTo>
                <a:cubicBezTo>
                  <a:pt x="0" y="236"/>
                  <a:pt x="45" y="295"/>
                  <a:pt x="118" y="309"/>
                </a:cubicBezTo>
                <a:cubicBezTo>
                  <a:pt x="118" y="604"/>
                  <a:pt x="118" y="604"/>
                  <a:pt x="118" y="604"/>
                </a:cubicBezTo>
                <a:cubicBezTo>
                  <a:pt x="118" y="619"/>
                  <a:pt x="133" y="633"/>
                  <a:pt x="133" y="633"/>
                </a:cubicBezTo>
                <a:cubicBezTo>
                  <a:pt x="148" y="633"/>
                  <a:pt x="162" y="619"/>
                  <a:pt x="162" y="604"/>
                </a:cubicBezTo>
                <a:cubicBezTo>
                  <a:pt x="162" y="309"/>
                  <a:pt x="162" y="309"/>
                  <a:pt x="162" y="309"/>
                </a:cubicBezTo>
                <a:cubicBezTo>
                  <a:pt x="221" y="295"/>
                  <a:pt x="280" y="236"/>
                  <a:pt x="280" y="162"/>
                </a:cubicBezTo>
                <a:close/>
                <a:moveTo>
                  <a:pt x="133" y="280"/>
                </a:moveTo>
                <a:lnTo>
                  <a:pt x="133" y="280"/>
                </a:lnTo>
                <a:cubicBezTo>
                  <a:pt x="89" y="280"/>
                  <a:pt x="45" y="221"/>
                  <a:pt x="45" y="162"/>
                </a:cubicBezTo>
                <a:cubicBezTo>
                  <a:pt x="45" y="89"/>
                  <a:pt x="89" y="44"/>
                  <a:pt x="133" y="44"/>
                </a:cubicBezTo>
                <a:cubicBezTo>
                  <a:pt x="192" y="44"/>
                  <a:pt x="236" y="89"/>
                  <a:pt x="236" y="162"/>
                </a:cubicBezTo>
                <a:cubicBezTo>
                  <a:pt x="236" y="221"/>
                  <a:pt x="192" y="280"/>
                  <a:pt x="133" y="280"/>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52" name="Freeform 151"/>
          <p:cNvSpPr>
            <a:spLocks noChangeArrowheads="1"/>
          </p:cNvSpPr>
          <p:nvPr/>
        </p:nvSpPr>
        <p:spPr bwMode="auto">
          <a:xfrm>
            <a:off x="1936128" y="2036642"/>
            <a:ext cx="76053" cy="300757"/>
          </a:xfrm>
          <a:custGeom>
            <a:avLst/>
            <a:gdLst>
              <a:gd name="T0" fmla="*/ 15694 w 163"/>
              <a:gd name="T1" fmla="*/ 0 h 634"/>
              <a:gd name="T2" fmla="*/ 15694 w 163"/>
              <a:gd name="T3" fmla="*/ 0 h 634"/>
              <a:gd name="T4" fmla="*/ 5350 w 163"/>
              <a:gd name="T5" fmla="*/ 0 h 634"/>
              <a:gd name="T6" fmla="*/ 0 w 163"/>
              <a:gd name="T7" fmla="*/ 5439 h 634"/>
              <a:gd name="T8" fmla="*/ 0 w 163"/>
              <a:gd name="T9" fmla="*/ 218994 h 634"/>
              <a:gd name="T10" fmla="*/ 5350 w 163"/>
              <a:gd name="T11" fmla="*/ 229508 h 634"/>
              <a:gd name="T12" fmla="*/ 15694 w 163"/>
              <a:gd name="T13" fmla="*/ 218994 h 634"/>
              <a:gd name="T14" fmla="*/ 15694 w 163"/>
              <a:gd name="T15" fmla="*/ 128351 h 634"/>
              <a:gd name="T16" fmla="*/ 57783 w 163"/>
              <a:gd name="T17" fmla="*/ 128351 h 634"/>
              <a:gd name="T18" fmla="*/ 15694 w 163"/>
              <a:gd name="T19" fmla="*/ 0 h 634"/>
              <a:gd name="T20" fmla="*/ 15694 w 163"/>
              <a:gd name="T21" fmla="*/ 21392 h 634"/>
              <a:gd name="T22" fmla="*/ 15694 w 163"/>
              <a:gd name="T23" fmla="*/ 21392 h 634"/>
              <a:gd name="T24" fmla="*/ 42089 w 163"/>
              <a:gd name="T25" fmla="*/ 112035 h 634"/>
              <a:gd name="T26" fmla="*/ 15694 w 163"/>
              <a:gd name="T27" fmla="*/ 112035 h 634"/>
              <a:gd name="T28" fmla="*/ 15694 w 163"/>
              <a:gd name="T29" fmla="*/ 21392 h 6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3" h="634">
                <a:moveTo>
                  <a:pt x="44" y="0"/>
                </a:moveTo>
                <a:lnTo>
                  <a:pt x="44" y="0"/>
                </a:lnTo>
                <a:cubicBezTo>
                  <a:pt x="30" y="0"/>
                  <a:pt x="30" y="0"/>
                  <a:pt x="15" y="0"/>
                </a:cubicBezTo>
                <a:lnTo>
                  <a:pt x="0" y="15"/>
                </a:lnTo>
                <a:cubicBezTo>
                  <a:pt x="0" y="604"/>
                  <a:pt x="0" y="604"/>
                  <a:pt x="0" y="604"/>
                </a:cubicBezTo>
                <a:cubicBezTo>
                  <a:pt x="0" y="619"/>
                  <a:pt x="15" y="633"/>
                  <a:pt x="15" y="633"/>
                </a:cubicBezTo>
                <a:cubicBezTo>
                  <a:pt x="30" y="633"/>
                  <a:pt x="44" y="619"/>
                  <a:pt x="44" y="604"/>
                </a:cubicBezTo>
                <a:cubicBezTo>
                  <a:pt x="44" y="354"/>
                  <a:pt x="44" y="354"/>
                  <a:pt x="44" y="354"/>
                </a:cubicBezTo>
                <a:cubicBezTo>
                  <a:pt x="44" y="354"/>
                  <a:pt x="74" y="354"/>
                  <a:pt x="162" y="354"/>
                </a:cubicBezTo>
                <a:cubicBezTo>
                  <a:pt x="162" y="118"/>
                  <a:pt x="44" y="0"/>
                  <a:pt x="44" y="0"/>
                </a:cubicBezTo>
                <a:close/>
                <a:moveTo>
                  <a:pt x="44" y="59"/>
                </a:moveTo>
                <a:lnTo>
                  <a:pt x="44" y="59"/>
                </a:lnTo>
                <a:cubicBezTo>
                  <a:pt x="44" y="59"/>
                  <a:pt x="118" y="191"/>
                  <a:pt x="118" y="309"/>
                </a:cubicBezTo>
                <a:cubicBezTo>
                  <a:pt x="59" y="309"/>
                  <a:pt x="44" y="309"/>
                  <a:pt x="44" y="309"/>
                </a:cubicBezTo>
                <a:lnTo>
                  <a:pt x="44" y="59"/>
                </a:lnTo>
                <a:close/>
              </a:path>
            </a:pathLst>
          </a:custGeom>
          <a:solidFill>
            <a:schemeClr val="tx1">
              <a:lumMod val="75000"/>
              <a:lumOff val="25000"/>
            </a:schemeClr>
          </a:solidFill>
          <a:ln>
            <a:noFill/>
          </a:ln>
          <a:effectLst/>
          <a:extLst/>
        </p:spPr>
        <p:txBody>
          <a:bodyPr wrap="none" anchor="ctr"/>
          <a:lstStyle/>
          <a:p>
            <a:endParaRPr lang="en-US" sz="2700"/>
          </a:p>
        </p:txBody>
      </p:sp>
      <p:sp>
        <p:nvSpPr>
          <p:cNvPr id="153" name="Freeform 152"/>
          <p:cNvSpPr>
            <a:spLocks noChangeArrowheads="1"/>
          </p:cNvSpPr>
          <p:nvPr/>
        </p:nvSpPr>
        <p:spPr bwMode="auto">
          <a:xfrm>
            <a:off x="1443509" y="2036642"/>
            <a:ext cx="98524" cy="300757"/>
          </a:xfrm>
          <a:custGeom>
            <a:avLst/>
            <a:gdLst>
              <a:gd name="T0" fmla="*/ 64039 w 207"/>
              <a:gd name="T1" fmla="*/ 0 h 634"/>
              <a:gd name="T2" fmla="*/ 64039 w 207"/>
              <a:gd name="T3" fmla="*/ 0 h 634"/>
              <a:gd name="T4" fmla="*/ 58945 w 207"/>
              <a:gd name="T5" fmla="*/ 5439 h 634"/>
              <a:gd name="T6" fmla="*/ 58945 w 207"/>
              <a:gd name="T7" fmla="*/ 58737 h 634"/>
              <a:gd name="T8" fmla="*/ 42935 w 207"/>
              <a:gd name="T9" fmla="*/ 75053 h 634"/>
              <a:gd name="T10" fmla="*/ 42935 w 207"/>
              <a:gd name="T11" fmla="*/ 5439 h 634"/>
              <a:gd name="T12" fmla="*/ 37478 w 207"/>
              <a:gd name="T13" fmla="*/ 0 h 634"/>
              <a:gd name="T14" fmla="*/ 32020 w 207"/>
              <a:gd name="T15" fmla="*/ 5439 h 634"/>
              <a:gd name="T16" fmla="*/ 32020 w 207"/>
              <a:gd name="T17" fmla="*/ 75053 h 634"/>
              <a:gd name="T18" fmla="*/ 16010 w 207"/>
              <a:gd name="T19" fmla="*/ 58737 h 634"/>
              <a:gd name="T20" fmla="*/ 16010 w 207"/>
              <a:gd name="T21" fmla="*/ 5439 h 634"/>
              <a:gd name="T22" fmla="*/ 10552 w 207"/>
              <a:gd name="T23" fmla="*/ 0 h 634"/>
              <a:gd name="T24" fmla="*/ 0 w 207"/>
              <a:gd name="T25" fmla="*/ 5439 h 634"/>
              <a:gd name="T26" fmla="*/ 0 w 207"/>
              <a:gd name="T27" fmla="*/ 58737 h 634"/>
              <a:gd name="T28" fmla="*/ 32020 w 207"/>
              <a:gd name="T29" fmla="*/ 90643 h 634"/>
              <a:gd name="T30" fmla="*/ 32020 w 207"/>
              <a:gd name="T31" fmla="*/ 218994 h 634"/>
              <a:gd name="T32" fmla="*/ 37478 w 207"/>
              <a:gd name="T33" fmla="*/ 229508 h 634"/>
              <a:gd name="T34" fmla="*/ 42935 w 207"/>
              <a:gd name="T35" fmla="*/ 218994 h 634"/>
              <a:gd name="T36" fmla="*/ 42935 w 207"/>
              <a:gd name="T37" fmla="*/ 90643 h 634"/>
              <a:gd name="T38" fmla="*/ 74955 w 207"/>
              <a:gd name="T39" fmla="*/ 58737 h 634"/>
              <a:gd name="T40" fmla="*/ 74955 w 207"/>
              <a:gd name="T41" fmla="*/ 5439 h 634"/>
              <a:gd name="T42" fmla="*/ 64039 w 207"/>
              <a:gd name="T43" fmla="*/ 0 h 6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7" h="634">
                <a:moveTo>
                  <a:pt x="176" y="0"/>
                </a:moveTo>
                <a:lnTo>
                  <a:pt x="176" y="0"/>
                </a:lnTo>
                <a:lnTo>
                  <a:pt x="162" y="15"/>
                </a:lnTo>
                <a:cubicBezTo>
                  <a:pt x="162" y="162"/>
                  <a:pt x="162" y="162"/>
                  <a:pt x="162" y="162"/>
                </a:cubicBezTo>
                <a:cubicBezTo>
                  <a:pt x="162" y="191"/>
                  <a:pt x="147" y="207"/>
                  <a:pt x="118" y="207"/>
                </a:cubicBezTo>
                <a:cubicBezTo>
                  <a:pt x="118" y="15"/>
                  <a:pt x="118" y="15"/>
                  <a:pt x="118" y="15"/>
                </a:cubicBezTo>
                <a:cubicBezTo>
                  <a:pt x="118" y="15"/>
                  <a:pt x="118" y="0"/>
                  <a:pt x="103" y="0"/>
                </a:cubicBezTo>
                <a:cubicBezTo>
                  <a:pt x="88" y="0"/>
                  <a:pt x="88" y="15"/>
                  <a:pt x="88" y="15"/>
                </a:cubicBezTo>
                <a:cubicBezTo>
                  <a:pt x="88" y="207"/>
                  <a:pt x="88" y="207"/>
                  <a:pt x="88" y="207"/>
                </a:cubicBezTo>
                <a:cubicBezTo>
                  <a:pt x="59" y="207"/>
                  <a:pt x="44" y="191"/>
                  <a:pt x="44" y="162"/>
                </a:cubicBezTo>
                <a:cubicBezTo>
                  <a:pt x="44" y="15"/>
                  <a:pt x="44" y="15"/>
                  <a:pt x="44" y="15"/>
                </a:cubicBezTo>
                <a:lnTo>
                  <a:pt x="29" y="0"/>
                </a:lnTo>
                <a:cubicBezTo>
                  <a:pt x="15" y="0"/>
                  <a:pt x="0" y="15"/>
                  <a:pt x="0" y="15"/>
                </a:cubicBezTo>
                <a:cubicBezTo>
                  <a:pt x="0" y="162"/>
                  <a:pt x="0" y="162"/>
                  <a:pt x="0" y="162"/>
                </a:cubicBezTo>
                <a:cubicBezTo>
                  <a:pt x="0" y="207"/>
                  <a:pt x="44" y="250"/>
                  <a:pt x="88" y="250"/>
                </a:cubicBezTo>
                <a:cubicBezTo>
                  <a:pt x="88" y="604"/>
                  <a:pt x="88" y="604"/>
                  <a:pt x="88" y="604"/>
                </a:cubicBezTo>
                <a:cubicBezTo>
                  <a:pt x="88" y="619"/>
                  <a:pt x="88" y="633"/>
                  <a:pt x="103" y="633"/>
                </a:cubicBezTo>
                <a:cubicBezTo>
                  <a:pt x="118" y="633"/>
                  <a:pt x="118" y="619"/>
                  <a:pt x="118" y="604"/>
                </a:cubicBezTo>
                <a:cubicBezTo>
                  <a:pt x="118" y="250"/>
                  <a:pt x="118" y="250"/>
                  <a:pt x="118" y="250"/>
                </a:cubicBezTo>
                <a:cubicBezTo>
                  <a:pt x="162" y="250"/>
                  <a:pt x="206" y="207"/>
                  <a:pt x="206" y="162"/>
                </a:cubicBezTo>
                <a:cubicBezTo>
                  <a:pt x="206" y="15"/>
                  <a:pt x="206" y="15"/>
                  <a:pt x="206" y="15"/>
                </a:cubicBezTo>
                <a:cubicBezTo>
                  <a:pt x="206" y="15"/>
                  <a:pt x="191" y="0"/>
                  <a:pt x="176" y="0"/>
                </a:cubicBezTo>
              </a:path>
            </a:pathLst>
          </a:custGeom>
          <a:solidFill>
            <a:schemeClr val="tx1">
              <a:lumMod val="75000"/>
              <a:lumOff val="25000"/>
            </a:schemeClr>
          </a:solidFill>
          <a:ln>
            <a:noFill/>
          </a:ln>
          <a:effectLst/>
          <a:extLst/>
        </p:spPr>
        <p:txBody>
          <a:bodyPr wrap="none" anchor="ctr"/>
          <a:lstStyle/>
          <a:p>
            <a:endParaRPr lang="en-US" sz="2700"/>
          </a:p>
        </p:txBody>
      </p:sp>
      <p:sp>
        <p:nvSpPr>
          <p:cNvPr id="154" name="Freeform 153"/>
          <p:cNvSpPr>
            <a:spLocks noChangeArrowheads="1"/>
          </p:cNvSpPr>
          <p:nvPr/>
        </p:nvSpPr>
        <p:spPr bwMode="auto">
          <a:xfrm>
            <a:off x="5762996" y="1559580"/>
            <a:ext cx="112351" cy="290386"/>
          </a:xfrm>
          <a:custGeom>
            <a:avLst/>
            <a:gdLst>
              <a:gd name="T0" fmla="*/ 64145 w 237"/>
              <a:gd name="T1" fmla="*/ 84260 h 619"/>
              <a:gd name="T2" fmla="*/ 64145 w 237"/>
              <a:gd name="T3" fmla="*/ 84260 h 619"/>
              <a:gd name="T4" fmla="*/ 64145 w 237"/>
              <a:gd name="T5" fmla="*/ 84260 h 619"/>
              <a:gd name="T6" fmla="*/ 64145 w 237"/>
              <a:gd name="T7" fmla="*/ 5020 h 619"/>
              <a:gd name="T8" fmla="*/ 58709 w 237"/>
              <a:gd name="T9" fmla="*/ 0 h 619"/>
              <a:gd name="T10" fmla="*/ 26818 w 237"/>
              <a:gd name="T11" fmla="*/ 0 h 619"/>
              <a:gd name="T12" fmla="*/ 21382 w 237"/>
              <a:gd name="T13" fmla="*/ 5020 h 619"/>
              <a:gd name="T14" fmla="*/ 21382 w 237"/>
              <a:gd name="T15" fmla="*/ 84260 h 619"/>
              <a:gd name="T16" fmla="*/ 21382 w 237"/>
              <a:gd name="T17" fmla="*/ 84260 h 619"/>
              <a:gd name="T18" fmla="*/ 0 w 237"/>
              <a:gd name="T19" fmla="*/ 110793 h 619"/>
              <a:gd name="T20" fmla="*/ 0 w 237"/>
              <a:gd name="T21" fmla="*/ 221586 h 619"/>
              <a:gd name="T22" fmla="*/ 85527 w 237"/>
              <a:gd name="T23" fmla="*/ 221586 h 619"/>
              <a:gd name="T24" fmla="*/ 85527 w 237"/>
              <a:gd name="T25" fmla="*/ 110793 h 619"/>
              <a:gd name="T26" fmla="*/ 64145 w 237"/>
              <a:gd name="T27" fmla="*/ 84260 h 619"/>
              <a:gd name="T28" fmla="*/ 37327 w 237"/>
              <a:gd name="T29" fmla="*/ 10398 h 619"/>
              <a:gd name="T30" fmla="*/ 37327 w 237"/>
              <a:gd name="T31" fmla="*/ 10398 h 619"/>
              <a:gd name="T32" fmla="*/ 48199 w 237"/>
              <a:gd name="T33" fmla="*/ 10398 h 619"/>
              <a:gd name="T34" fmla="*/ 48199 w 237"/>
              <a:gd name="T35" fmla="*/ 26174 h 619"/>
              <a:gd name="T36" fmla="*/ 37327 w 237"/>
              <a:gd name="T37" fmla="*/ 26174 h 619"/>
              <a:gd name="T38" fmla="*/ 37327 w 237"/>
              <a:gd name="T39" fmla="*/ 10398 h 619"/>
              <a:gd name="T40" fmla="*/ 37327 w 237"/>
              <a:gd name="T41" fmla="*/ 41951 h 619"/>
              <a:gd name="T42" fmla="*/ 37327 w 237"/>
              <a:gd name="T43" fmla="*/ 41951 h 619"/>
              <a:gd name="T44" fmla="*/ 48199 w 237"/>
              <a:gd name="T45" fmla="*/ 41951 h 619"/>
              <a:gd name="T46" fmla="*/ 48199 w 237"/>
              <a:gd name="T47" fmla="*/ 84260 h 619"/>
              <a:gd name="T48" fmla="*/ 37327 w 237"/>
              <a:gd name="T49" fmla="*/ 84260 h 619"/>
              <a:gd name="T50" fmla="*/ 37327 w 237"/>
              <a:gd name="T51" fmla="*/ 41951 h 619"/>
              <a:gd name="T52" fmla="*/ 69581 w 237"/>
              <a:gd name="T53" fmla="*/ 210830 h 619"/>
              <a:gd name="T54" fmla="*/ 69581 w 237"/>
              <a:gd name="T55" fmla="*/ 210830 h 619"/>
              <a:gd name="T56" fmla="*/ 16308 w 237"/>
              <a:gd name="T57" fmla="*/ 210830 h 619"/>
              <a:gd name="T58" fmla="*/ 16308 w 237"/>
              <a:gd name="T59" fmla="*/ 110793 h 619"/>
              <a:gd name="T60" fmla="*/ 26818 w 237"/>
              <a:gd name="T61" fmla="*/ 94658 h 619"/>
              <a:gd name="T62" fmla="*/ 58709 w 237"/>
              <a:gd name="T63" fmla="*/ 94658 h 619"/>
              <a:gd name="T64" fmla="*/ 69581 w 237"/>
              <a:gd name="T65" fmla="*/ 110793 h 619"/>
              <a:gd name="T66" fmla="*/ 69581 w 237"/>
              <a:gd name="T67" fmla="*/ 21083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37" h="619">
                <a:moveTo>
                  <a:pt x="177" y="235"/>
                </a:moveTo>
                <a:lnTo>
                  <a:pt x="177" y="235"/>
                </a:lnTo>
                <a:cubicBezTo>
                  <a:pt x="177" y="14"/>
                  <a:pt x="177" y="14"/>
                  <a:pt x="177" y="14"/>
                </a:cubicBezTo>
                <a:cubicBezTo>
                  <a:pt x="177" y="0"/>
                  <a:pt x="162" y="0"/>
                  <a:pt x="162" y="0"/>
                </a:cubicBezTo>
                <a:cubicBezTo>
                  <a:pt x="74" y="0"/>
                  <a:pt x="74" y="0"/>
                  <a:pt x="74" y="0"/>
                </a:cubicBezTo>
                <a:cubicBezTo>
                  <a:pt x="74" y="0"/>
                  <a:pt x="59" y="0"/>
                  <a:pt x="59" y="14"/>
                </a:cubicBezTo>
                <a:cubicBezTo>
                  <a:pt x="59" y="235"/>
                  <a:pt x="59" y="235"/>
                  <a:pt x="59" y="235"/>
                </a:cubicBezTo>
                <a:cubicBezTo>
                  <a:pt x="15" y="235"/>
                  <a:pt x="0" y="264"/>
                  <a:pt x="0" y="309"/>
                </a:cubicBezTo>
                <a:cubicBezTo>
                  <a:pt x="0" y="618"/>
                  <a:pt x="0" y="618"/>
                  <a:pt x="0" y="618"/>
                </a:cubicBezTo>
                <a:cubicBezTo>
                  <a:pt x="236" y="618"/>
                  <a:pt x="236" y="618"/>
                  <a:pt x="236" y="618"/>
                </a:cubicBezTo>
                <a:cubicBezTo>
                  <a:pt x="236" y="309"/>
                  <a:pt x="236" y="309"/>
                  <a:pt x="236" y="309"/>
                </a:cubicBezTo>
                <a:cubicBezTo>
                  <a:pt x="236" y="264"/>
                  <a:pt x="221" y="235"/>
                  <a:pt x="177" y="235"/>
                </a:cubicBezTo>
                <a:close/>
                <a:moveTo>
                  <a:pt x="103" y="29"/>
                </a:moveTo>
                <a:lnTo>
                  <a:pt x="103" y="29"/>
                </a:lnTo>
                <a:cubicBezTo>
                  <a:pt x="133" y="29"/>
                  <a:pt x="133" y="29"/>
                  <a:pt x="133" y="29"/>
                </a:cubicBezTo>
                <a:cubicBezTo>
                  <a:pt x="133" y="73"/>
                  <a:pt x="133" y="73"/>
                  <a:pt x="133" y="73"/>
                </a:cubicBezTo>
                <a:cubicBezTo>
                  <a:pt x="103" y="73"/>
                  <a:pt x="103" y="73"/>
                  <a:pt x="103" y="73"/>
                </a:cubicBezTo>
                <a:lnTo>
                  <a:pt x="103" y="29"/>
                </a:lnTo>
                <a:close/>
                <a:moveTo>
                  <a:pt x="103" y="117"/>
                </a:moveTo>
                <a:lnTo>
                  <a:pt x="103" y="117"/>
                </a:lnTo>
                <a:cubicBezTo>
                  <a:pt x="133" y="117"/>
                  <a:pt x="133" y="117"/>
                  <a:pt x="133" y="117"/>
                </a:cubicBezTo>
                <a:cubicBezTo>
                  <a:pt x="133" y="235"/>
                  <a:pt x="133" y="235"/>
                  <a:pt x="133" y="235"/>
                </a:cubicBezTo>
                <a:cubicBezTo>
                  <a:pt x="103" y="235"/>
                  <a:pt x="103" y="235"/>
                  <a:pt x="103" y="235"/>
                </a:cubicBezTo>
                <a:lnTo>
                  <a:pt x="103" y="117"/>
                </a:lnTo>
                <a:close/>
                <a:moveTo>
                  <a:pt x="192" y="588"/>
                </a:moveTo>
                <a:lnTo>
                  <a:pt x="192" y="588"/>
                </a:lnTo>
                <a:cubicBezTo>
                  <a:pt x="45" y="588"/>
                  <a:pt x="45" y="588"/>
                  <a:pt x="45" y="588"/>
                </a:cubicBezTo>
                <a:cubicBezTo>
                  <a:pt x="45" y="309"/>
                  <a:pt x="45" y="309"/>
                  <a:pt x="45" y="309"/>
                </a:cubicBezTo>
                <a:cubicBezTo>
                  <a:pt x="45" y="294"/>
                  <a:pt x="59" y="264"/>
                  <a:pt x="74" y="264"/>
                </a:cubicBezTo>
                <a:cubicBezTo>
                  <a:pt x="162" y="264"/>
                  <a:pt x="162" y="264"/>
                  <a:pt x="162" y="264"/>
                </a:cubicBezTo>
                <a:cubicBezTo>
                  <a:pt x="177" y="264"/>
                  <a:pt x="192" y="294"/>
                  <a:pt x="192" y="309"/>
                </a:cubicBezTo>
                <a:lnTo>
                  <a:pt x="192" y="588"/>
                </a:lnTo>
                <a:close/>
              </a:path>
            </a:pathLst>
          </a:custGeom>
          <a:solidFill>
            <a:schemeClr val="tx1">
              <a:lumMod val="75000"/>
              <a:lumOff val="25000"/>
            </a:schemeClr>
          </a:solidFill>
          <a:ln>
            <a:noFill/>
          </a:ln>
          <a:effectLst/>
          <a:extLst/>
        </p:spPr>
        <p:txBody>
          <a:bodyPr wrap="none" anchor="ctr"/>
          <a:lstStyle/>
          <a:p>
            <a:endParaRPr lang="en-US" sz="2700"/>
          </a:p>
        </p:txBody>
      </p:sp>
      <p:sp>
        <p:nvSpPr>
          <p:cNvPr id="155" name="Freeform 154"/>
          <p:cNvSpPr>
            <a:spLocks noChangeArrowheads="1"/>
          </p:cNvSpPr>
          <p:nvPr/>
        </p:nvSpPr>
        <p:spPr bwMode="auto">
          <a:xfrm>
            <a:off x="5208152" y="1573408"/>
            <a:ext cx="248903" cy="264459"/>
          </a:xfrm>
          <a:custGeom>
            <a:avLst/>
            <a:gdLst>
              <a:gd name="T0" fmla="*/ 189920 w 531"/>
              <a:gd name="T1" fmla="*/ 15881 h 560"/>
              <a:gd name="T2" fmla="*/ 189920 w 531"/>
              <a:gd name="T3" fmla="*/ 15881 h 560"/>
              <a:gd name="T4" fmla="*/ 189920 w 531"/>
              <a:gd name="T5" fmla="*/ 10467 h 560"/>
              <a:gd name="T6" fmla="*/ 184545 w 531"/>
              <a:gd name="T7" fmla="*/ 0 h 560"/>
              <a:gd name="T8" fmla="*/ 184545 w 531"/>
              <a:gd name="T9" fmla="*/ 0 h 560"/>
              <a:gd name="T10" fmla="*/ 5017 w 531"/>
              <a:gd name="T11" fmla="*/ 0 h 560"/>
              <a:gd name="T12" fmla="*/ 0 w 531"/>
              <a:gd name="T13" fmla="*/ 5414 h 560"/>
              <a:gd name="T14" fmla="*/ 0 w 531"/>
              <a:gd name="T15" fmla="*/ 15881 h 560"/>
              <a:gd name="T16" fmla="*/ 89585 w 531"/>
              <a:gd name="T17" fmla="*/ 121999 h 560"/>
              <a:gd name="T18" fmla="*/ 89585 w 531"/>
              <a:gd name="T19" fmla="*/ 185886 h 560"/>
              <a:gd name="T20" fmla="*/ 63068 w 531"/>
              <a:gd name="T21" fmla="*/ 185886 h 560"/>
              <a:gd name="T22" fmla="*/ 58051 w 531"/>
              <a:gd name="T23" fmla="*/ 191300 h 560"/>
              <a:gd name="T24" fmla="*/ 63068 w 531"/>
              <a:gd name="T25" fmla="*/ 201767 h 560"/>
              <a:gd name="T26" fmla="*/ 131510 w 531"/>
              <a:gd name="T27" fmla="*/ 201767 h 560"/>
              <a:gd name="T28" fmla="*/ 142261 w 531"/>
              <a:gd name="T29" fmla="*/ 191300 h 560"/>
              <a:gd name="T30" fmla="*/ 131510 w 531"/>
              <a:gd name="T31" fmla="*/ 185886 h 560"/>
              <a:gd name="T32" fmla="*/ 105352 w 531"/>
              <a:gd name="T33" fmla="*/ 185886 h 560"/>
              <a:gd name="T34" fmla="*/ 105352 w 531"/>
              <a:gd name="T35" fmla="*/ 121999 h 560"/>
              <a:gd name="T36" fmla="*/ 189920 w 531"/>
              <a:gd name="T37" fmla="*/ 15881 h 560"/>
              <a:gd name="T38" fmla="*/ 99977 w 531"/>
              <a:gd name="T39" fmla="*/ 106117 h 560"/>
              <a:gd name="T40" fmla="*/ 99977 w 531"/>
              <a:gd name="T41" fmla="*/ 106117 h 560"/>
              <a:gd name="T42" fmla="*/ 20784 w 531"/>
              <a:gd name="T43" fmla="*/ 15881 h 560"/>
              <a:gd name="T44" fmla="*/ 168778 w 531"/>
              <a:gd name="T45" fmla="*/ 15881 h 560"/>
              <a:gd name="T46" fmla="*/ 99977 w 531"/>
              <a:gd name="T47" fmla="*/ 106117 h 5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31" h="560">
                <a:moveTo>
                  <a:pt x="530" y="44"/>
                </a:moveTo>
                <a:lnTo>
                  <a:pt x="530" y="44"/>
                </a:lnTo>
                <a:cubicBezTo>
                  <a:pt x="530" y="29"/>
                  <a:pt x="530" y="29"/>
                  <a:pt x="530" y="29"/>
                </a:cubicBezTo>
                <a:cubicBezTo>
                  <a:pt x="530" y="15"/>
                  <a:pt x="530" y="15"/>
                  <a:pt x="515" y="0"/>
                </a:cubicBezTo>
                <a:cubicBezTo>
                  <a:pt x="14" y="0"/>
                  <a:pt x="14" y="0"/>
                  <a:pt x="14" y="0"/>
                </a:cubicBezTo>
                <a:cubicBezTo>
                  <a:pt x="14" y="0"/>
                  <a:pt x="14" y="0"/>
                  <a:pt x="0" y="15"/>
                </a:cubicBezTo>
                <a:cubicBezTo>
                  <a:pt x="0" y="15"/>
                  <a:pt x="0" y="29"/>
                  <a:pt x="0" y="44"/>
                </a:cubicBezTo>
                <a:cubicBezTo>
                  <a:pt x="250" y="338"/>
                  <a:pt x="250" y="338"/>
                  <a:pt x="250" y="338"/>
                </a:cubicBezTo>
                <a:cubicBezTo>
                  <a:pt x="250" y="515"/>
                  <a:pt x="250" y="515"/>
                  <a:pt x="250" y="515"/>
                </a:cubicBezTo>
                <a:cubicBezTo>
                  <a:pt x="176" y="515"/>
                  <a:pt x="176" y="515"/>
                  <a:pt x="176" y="515"/>
                </a:cubicBezTo>
                <a:cubicBezTo>
                  <a:pt x="162" y="515"/>
                  <a:pt x="162" y="530"/>
                  <a:pt x="162" y="530"/>
                </a:cubicBezTo>
                <a:cubicBezTo>
                  <a:pt x="162" y="545"/>
                  <a:pt x="162" y="559"/>
                  <a:pt x="176" y="559"/>
                </a:cubicBezTo>
                <a:cubicBezTo>
                  <a:pt x="367" y="559"/>
                  <a:pt x="367" y="559"/>
                  <a:pt x="367" y="559"/>
                </a:cubicBezTo>
                <a:cubicBezTo>
                  <a:pt x="383" y="559"/>
                  <a:pt x="397" y="545"/>
                  <a:pt x="397" y="530"/>
                </a:cubicBezTo>
                <a:cubicBezTo>
                  <a:pt x="397" y="530"/>
                  <a:pt x="383" y="515"/>
                  <a:pt x="367" y="515"/>
                </a:cubicBezTo>
                <a:cubicBezTo>
                  <a:pt x="294" y="515"/>
                  <a:pt x="294" y="515"/>
                  <a:pt x="294" y="515"/>
                </a:cubicBezTo>
                <a:cubicBezTo>
                  <a:pt x="294" y="338"/>
                  <a:pt x="294" y="338"/>
                  <a:pt x="294" y="338"/>
                </a:cubicBezTo>
                <a:lnTo>
                  <a:pt x="530" y="44"/>
                </a:lnTo>
                <a:close/>
                <a:moveTo>
                  <a:pt x="279" y="294"/>
                </a:moveTo>
                <a:lnTo>
                  <a:pt x="279" y="294"/>
                </a:lnTo>
                <a:cubicBezTo>
                  <a:pt x="58" y="44"/>
                  <a:pt x="58" y="44"/>
                  <a:pt x="58" y="44"/>
                </a:cubicBezTo>
                <a:cubicBezTo>
                  <a:pt x="471" y="44"/>
                  <a:pt x="471" y="44"/>
                  <a:pt x="471" y="44"/>
                </a:cubicBezTo>
                <a:lnTo>
                  <a:pt x="279" y="294"/>
                </a:lnTo>
                <a:close/>
              </a:path>
            </a:pathLst>
          </a:custGeom>
          <a:solidFill>
            <a:schemeClr val="tx1">
              <a:lumMod val="75000"/>
              <a:lumOff val="25000"/>
            </a:schemeClr>
          </a:solidFill>
          <a:ln>
            <a:noFill/>
          </a:ln>
          <a:effectLst/>
          <a:extLst/>
        </p:spPr>
        <p:txBody>
          <a:bodyPr wrap="none" anchor="ctr"/>
          <a:lstStyle/>
          <a:p>
            <a:endParaRPr lang="en-US" sz="2700"/>
          </a:p>
        </p:txBody>
      </p:sp>
      <p:sp>
        <p:nvSpPr>
          <p:cNvPr id="156" name="Freeform 155"/>
          <p:cNvSpPr>
            <a:spLocks noChangeArrowheads="1"/>
          </p:cNvSpPr>
          <p:nvPr/>
        </p:nvSpPr>
        <p:spPr bwMode="auto">
          <a:xfrm>
            <a:off x="4708619" y="1587236"/>
            <a:ext cx="299028" cy="236803"/>
          </a:xfrm>
          <a:custGeom>
            <a:avLst/>
            <a:gdLst>
              <a:gd name="T0" fmla="*/ 217420 w 634"/>
              <a:gd name="T1" fmla="*/ 170174 h 502"/>
              <a:gd name="T2" fmla="*/ 217420 w 634"/>
              <a:gd name="T3" fmla="*/ 170174 h 502"/>
              <a:gd name="T4" fmla="*/ 5048 w 634"/>
              <a:gd name="T5" fmla="*/ 170174 h 502"/>
              <a:gd name="T6" fmla="*/ 0 w 634"/>
              <a:gd name="T7" fmla="*/ 175221 h 502"/>
              <a:gd name="T8" fmla="*/ 5048 w 634"/>
              <a:gd name="T9" fmla="*/ 180629 h 502"/>
              <a:gd name="T10" fmla="*/ 217420 w 634"/>
              <a:gd name="T11" fmla="*/ 180629 h 502"/>
              <a:gd name="T12" fmla="*/ 228236 w 634"/>
              <a:gd name="T13" fmla="*/ 175221 h 502"/>
              <a:gd name="T14" fmla="*/ 217420 w 634"/>
              <a:gd name="T15" fmla="*/ 170174 h 502"/>
              <a:gd name="T16" fmla="*/ 121870 w 634"/>
              <a:gd name="T17" fmla="*/ 26680 h 502"/>
              <a:gd name="T18" fmla="*/ 121870 w 634"/>
              <a:gd name="T19" fmla="*/ 26680 h 502"/>
              <a:gd name="T20" fmla="*/ 121870 w 634"/>
              <a:gd name="T21" fmla="*/ 10816 h 502"/>
              <a:gd name="T22" fmla="*/ 132687 w 634"/>
              <a:gd name="T23" fmla="*/ 10816 h 502"/>
              <a:gd name="T24" fmla="*/ 143144 w 634"/>
              <a:gd name="T25" fmla="*/ 5408 h 502"/>
              <a:gd name="T26" fmla="*/ 132687 w 634"/>
              <a:gd name="T27" fmla="*/ 0 h 502"/>
              <a:gd name="T28" fmla="*/ 90141 w 634"/>
              <a:gd name="T29" fmla="*/ 0 h 502"/>
              <a:gd name="T30" fmla="*/ 84732 w 634"/>
              <a:gd name="T31" fmla="*/ 5408 h 502"/>
              <a:gd name="T32" fmla="*/ 90141 w 634"/>
              <a:gd name="T33" fmla="*/ 10816 h 502"/>
              <a:gd name="T34" fmla="*/ 106006 w 634"/>
              <a:gd name="T35" fmla="*/ 10816 h 502"/>
              <a:gd name="T36" fmla="*/ 106006 w 634"/>
              <a:gd name="T37" fmla="*/ 26680 h 502"/>
              <a:gd name="T38" fmla="*/ 0 w 634"/>
              <a:gd name="T39" fmla="*/ 138086 h 502"/>
              <a:gd name="T40" fmla="*/ 0 w 634"/>
              <a:gd name="T41" fmla="*/ 148902 h 502"/>
              <a:gd name="T42" fmla="*/ 5048 w 634"/>
              <a:gd name="T43" fmla="*/ 153950 h 502"/>
              <a:gd name="T44" fmla="*/ 217420 w 634"/>
              <a:gd name="T45" fmla="*/ 153950 h 502"/>
              <a:gd name="T46" fmla="*/ 228236 w 634"/>
              <a:gd name="T47" fmla="*/ 148902 h 502"/>
              <a:gd name="T48" fmla="*/ 228236 w 634"/>
              <a:gd name="T49" fmla="*/ 138086 h 502"/>
              <a:gd name="T50" fmla="*/ 121870 w 634"/>
              <a:gd name="T51" fmla="*/ 26680 h 502"/>
              <a:gd name="T52" fmla="*/ 15865 w 634"/>
              <a:gd name="T53" fmla="*/ 138086 h 502"/>
              <a:gd name="T54" fmla="*/ 15865 w 634"/>
              <a:gd name="T55" fmla="*/ 138086 h 502"/>
              <a:gd name="T56" fmla="*/ 111414 w 634"/>
              <a:gd name="T57" fmla="*/ 42543 h 502"/>
              <a:gd name="T58" fmla="*/ 212011 w 634"/>
              <a:gd name="T59" fmla="*/ 138086 h 502"/>
              <a:gd name="T60" fmla="*/ 15865 w 634"/>
              <a:gd name="T61" fmla="*/ 138086 h 50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634" h="502">
                <a:moveTo>
                  <a:pt x="603" y="472"/>
                </a:moveTo>
                <a:lnTo>
                  <a:pt x="603" y="472"/>
                </a:lnTo>
                <a:cubicBezTo>
                  <a:pt x="14" y="472"/>
                  <a:pt x="14" y="472"/>
                  <a:pt x="14" y="472"/>
                </a:cubicBezTo>
                <a:cubicBezTo>
                  <a:pt x="14" y="472"/>
                  <a:pt x="0" y="472"/>
                  <a:pt x="0" y="486"/>
                </a:cubicBezTo>
                <a:cubicBezTo>
                  <a:pt x="0" y="501"/>
                  <a:pt x="14" y="501"/>
                  <a:pt x="14" y="501"/>
                </a:cubicBezTo>
                <a:cubicBezTo>
                  <a:pt x="603" y="501"/>
                  <a:pt x="603" y="501"/>
                  <a:pt x="603" y="501"/>
                </a:cubicBezTo>
                <a:cubicBezTo>
                  <a:pt x="618" y="501"/>
                  <a:pt x="633" y="501"/>
                  <a:pt x="633" y="486"/>
                </a:cubicBezTo>
                <a:cubicBezTo>
                  <a:pt x="633" y="472"/>
                  <a:pt x="618" y="472"/>
                  <a:pt x="603" y="472"/>
                </a:cubicBezTo>
                <a:close/>
                <a:moveTo>
                  <a:pt x="338" y="74"/>
                </a:moveTo>
                <a:lnTo>
                  <a:pt x="338" y="74"/>
                </a:lnTo>
                <a:cubicBezTo>
                  <a:pt x="338" y="30"/>
                  <a:pt x="338" y="30"/>
                  <a:pt x="338" y="30"/>
                </a:cubicBezTo>
                <a:cubicBezTo>
                  <a:pt x="368" y="30"/>
                  <a:pt x="368" y="30"/>
                  <a:pt x="368" y="30"/>
                </a:cubicBezTo>
                <a:cubicBezTo>
                  <a:pt x="383" y="30"/>
                  <a:pt x="397" y="30"/>
                  <a:pt x="397" y="15"/>
                </a:cubicBezTo>
                <a:cubicBezTo>
                  <a:pt x="397" y="0"/>
                  <a:pt x="383" y="0"/>
                  <a:pt x="368" y="0"/>
                </a:cubicBezTo>
                <a:cubicBezTo>
                  <a:pt x="250" y="0"/>
                  <a:pt x="250" y="0"/>
                  <a:pt x="250" y="0"/>
                </a:cubicBezTo>
                <a:cubicBezTo>
                  <a:pt x="250" y="0"/>
                  <a:pt x="235" y="0"/>
                  <a:pt x="235" y="15"/>
                </a:cubicBezTo>
                <a:cubicBezTo>
                  <a:pt x="235" y="30"/>
                  <a:pt x="250" y="30"/>
                  <a:pt x="250" y="30"/>
                </a:cubicBezTo>
                <a:cubicBezTo>
                  <a:pt x="294" y="30"/>
                  <a:pt x="294" y="30"/>
                  <a:pt x="294" y="30"/>
                </a:cubicBezTo>
                <a:lnTo>
                  <a:pt x="294" y="74"/>
                </a:lnTo>
                <a:cubicBezTo>
                  <a:pt x="132" y="89"/>
                  <a:pt x="0" y="221"/>
                  <a:pt x="0" y="383"/>
                </a:cubicBezTo>
                <a:cubicBezTo>
                  <a:pt x="0" y="398"/>
                  <a:pt x="0" y="398"/>
                  <a:pt x="0" y="413"/>
                </a:cubicBezTo>
                <a:lnTo>
                  <a:pt x="14" y="427"/>
                </a:lnTo>
                <a:cubicBezTo>
                  <a:pt x="603" y="427"/>
                  <a:pt x="603" y="427"/>
                  <a:pt x="603" y="427"/>
                </a:cubicBezTo>
                <a:cubicBezTo>
                  <a:pt x="618" y="427"/>
                  <a:pt x="633" y="413"/>
                  <a:pt x="633" y="413"/>
                </a:cubicBezTo>
                <a:cubicBezTo>
                  <a:pt x="633" y="398"/>
                  <a:pt x="633" y="398"/>
                  <a:pt x="633" y="383"/>
                </a:cubicBezTo>
                <a:cubicBezTo>
                  <a:pt x="633" y="221"/>
                  <a:pt x="500" y="89"/>
                  <a:pt x="338" y="74"/>
                </a:cubicBezTo>
                <a:close/>
                <a:moveTo>
                  <a:pt x="44" y="383"/>
                </a:moveTo>
                <a:lnTo>
                  <a:pt x="44" y="383"/>
                </a:lnTo>
                <a:cubicBezTo>
                  <a:pt x="44" y="236"/>
                  <a:pt x="162" y="118"/>
                  <a:pt x="309" y="118"/>
                </a:cubicBezTo>
                <a:cubicBezTo>
                  <a:pt x="471" y="118"/>
                  <a:pt x="588" y="236"/>
                  <a:pt x="588" y="383"/>
                </a:cubicBezTo>
                <a:lnTo>
                  <a:pt x="44" y="383"/>
                </a:lnTo>
                <a:close/>
              </a:path>
            </a:pathLst>
          </a:custGeom>
          <a:solidFill>
            <a:schemeClr val="tx1">
              <a:lumMod val="75000"/>
              <a:lumOff val="25000"/>
            </a:schemeClr>
          </a:solidFill>
          <a:ln>
            <a:noFill/>
          </a:ln>
          <a:effectLst/>
          <a:extLst/>
        </p:spPr>
        <p:txBody>
          <a:bodyPr wrap="none" anchor="ctr"/>
          <a:lstStyle/>
          <a:p>
            <a:endParaRPr lang="en-US" sz="2700"/>
          </a:p>
        </p:txBody>
      </p:sp>
      <p:sp>
        <p:nvSpPr>
          <p:cNvPr id="157" name="Freeform 156"/>
          <p:cNvSpPr>
            <a:spLocks noChangeArrowheads="1"/>
          </p:cNvSpPr>
          <p:nvPr/>
        </p:nvSpPr>
        <p:spPr bwMode="auto">
          <a:xfrm>
            <a:off x="4257484" y="1559580"/>
            <a:ext cx="236804" cy="290386"/>
          </a:xfrm>
          <a:custGeom>
            <a:avLst/>
            <a:gdLst>
              <a:gd name="T0" fmla="*/ 159349 w 501"/>
              <a:gd name="T1" fmla="*/ 47329 h 619"/>
              <a:gd name="T2" fmla="*/ 159349 w 501"/>
              <a:gd name="T3" fmla="*/ 47329 h 619"/>
              <a:gd name="T4" fmla="*/ 127551 w 501"/>
              <a:gd name="T5" fmla="*/ 94658 h 619"/>
              <a:gd name="T6" fmla="*/ 106233 w 501"/>
              <a:gd name="T7" fmla="*/ 0 h 619"/>
              <a:gd name="T8" fmla="*/ 47696 w 501"/>
              <a:gd name="T9" fmla="*/ 126570 h 619"/>
              <a:gd name="T10" fmla="*/ 26377 w 501"/>
              <a:gd name="T11" fmla="*/ 73504 h 619"/>
              <a:gd name="T12" fmla="*/ 0 w 501"/>
              <a:gd name="T13" fmla="*/ 131589 h 619"/>
              <a:gd name="T14" fmla="*/ 90334 w 501"/>
              <a:gd name="T15" fmla="*/ 221586 h 619"/>
              <a:gd name="T16" fmla="*/ 180668 w 501"/>
              <a:gd name="T17" fmla="*/ 131589 h 619"/>
              <a:gd name="T18" fmla="*/ 159349 w 501"/>
              <a:gd name="T19" fmla="*/ 47329 h 619"/>
              <a:gd name="T20" fmla="*/ 95754 w 501"/>
              <a:gd name="T21" fmla="*/ 210830 h 619"/>
              <a:gd name="T22" fmla="*/ 95754 w 501"/>
              <a:gd name="T23" fmla="*/ 210830 h 619"/>
              <a:gd name="T24" fmla="*/ 10479 w 501"/>
              <a:gd name="T25" fmla="*/ 126570 h 619"/>
              <a:gd name="T26" fmla="*/ 21319 w 501"/>
              <a:gd name="T27" fmla="*/ 105415 h 619"/>
              <a:gd name="T28" fmla="*/ 63956 w 501"/>
              <a:gd name="T29" fmla="*/ 142346 h 619"/>
              <a:gd name="T30" fmla="*/ 90334 w 501"/>
              <a:gd name="T31" fmla="*/ 20796 h 619"/>
              <a:gd name="T32" fmla="*/ 138030 w 501"/>
              <a:gd name="T33" fmla="*/ 115813 h 619"/>
              <a:gd name="T34" fmla="*/ 148870 w 501"/>
              <a:gd name="T35" fmla="*/ 73504 h 619"/>
              <a:gd name="T36" fmla="*/ 170189 w 501"/>
              <a:gd name="T37" fmla="*/ 131589 h 619"/>
              <a:gd name="T38" fmla="*/ 95754 w 501"/>
              <a:gd name="T39" fmla="*/ 210830 h 6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01" h="619">
                <a:moveTo>
                  <a:pt x="441" y="132"/>
                </a:moveTo>
                <a:lnTo>
                  <a:pt x="441" y="132"/>
                </a:lnTo>
                <a:cubicBezTo>
                  <a:pt x="353" y="162"/>
                  <a:pt x="339" y="220"/>
                  <a:pt x="353" y="264"/>
                </a:cubicBezTo>
                <a:cubicBezTo>
                  <a:pt x="280" y="191"/>
                  <a:pt x="294" y="117"/>
                  <a:pt x="294" y="0"/>
                </a:cubicBezTo>
                <a:cubicBezTo>
                  <a:pt x="88" y="73"/>
                  <a:pt x="132" y="279"/>
                  <a:pt x="132" y="353"/>
                </a:cubicBezTo>
                <a:cubicBezTo>
                  <a:pt x="88" y="309"/>
                  <a:pt x="73" y="205"/>
                  <a:pt x="73" y="205"/>
                </a:cubicBezTo>
                <a:cubicBezTo>
                  <a:pt x="14" y="235"/>
                  <a:pt x="0" y="309"/>
                  <a:pt x="0" y="367"/>
                </a:cubicBezTo>
                <a:cubicBezTo>
                  <a:pt x="0" y="515"/>
                  <a:pt x="103" y="618"/>
                  <a:pt x="250" y="618"/>
                </a:cubicBezTo>
                <a:cubicBezTo>
                  <a:pt x="397" y="618"/>
                  <a:pt x="500" y="515"/>
                  <a:pt x="500" y="367"/>
                </a:cubicBezTo>
                <a:cubicBezTo>
                  <a:pt x="500" y="279"/>
                  <a:pt x="441" y="250"/>
                  <a:pt x="441" y="132"/>
                </a:cubicBezTo>
                <a:close/>
                <a:moveTo>
                  <a:pt x="265" y="588"/>
                </a:moveTo>
                <a:lnTo>
                  <a:pt x="265" y="588"/>
                </a:lnTo>
                <a:cubicBezTo>
                  <a:pt x="132" y="588"/>
                  <a:pt x="29" y="485"/>
                  <a:pt x="29" y="353"/>
                </a:cubicBezTo>
                <a:cubicBezTo>
                  <a:pt x="29" y="338"/>
                  <a:pt x="29" y="309"/>
                  <a:pt x="59" y="294"/>
                </a:cubicBezTo>
                <a:cubicBezTo>
                  <a:pt x="59" y="309"/>
                  <a:pt x="88" y="412"/>
                  <a:pt x="177" y="397"/>
                </a:cubicBezTo>
                <a:cubicBezTo>
                  <a:pt x="177" y="323"/>
                  <a:pt x="147" y="117"/>
                  <a:pt x="250" y="58"/>
                </a:cubicBezTo>
                <a:cubicBezTo>
                  <a:pt x="250" y="162"/>
                  <a:pt x="265" y="309"/>
                  <a:pt x="382" y="323"/>
                </a:cubicBezTo>
                <a:cubicBezTo>
                  <a:pt x="382" y="279"/>
                  <a:pt x="382" y="220"/>
                  <a:pt x="412" y="205"/>
                </a:cubicBezTo>
                <a:cubicBezTo>
                  <a:pt x="412" y="264"/>
                  <a:pt x="471" y="309"/>
                  <a:pt x="471" y="367"/>
                </a:cubicBezTo>
                <a:cubicBezTo>
                  <a:pt x="471" y="485"/>
                  <a:pt x="353" y="588"/>
                  <a:pt x="265" y="588"/>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58" name="Freeform 157"/>
          <p:cNvSpPr>
            <a:spLocks noChangeArrowheads="1"/>
          </p:cNvSpPr>
          <p:nvPr/>
        </p:nvSpPr>
        <p:spPr bwMode="auto">
          <a:xfrm>
            <a:off x="3773509" y="1559580"/>
            <a:ext cx="243718" cy="290386"/>
          </a:xfrm>
          <a:custGeom>
            <a:avLst/>
            <a:gdLst>
              <a:gd name="T0" fmla="*/ 95499 w 517"/>
              <a:gd name="T1" fmla="*/ 0 h 619"/>
              <a:gd name="T2" fmla="*/ 95499 w 517"/>
              <a:gd name="T3" fmla="*/ 0 h 619"/>
              <a:gd name="T4" fmla="*/ 0 w 517"/>
              <a:gd name="T5" fmla="*/ 131589 h 619"/>
              <a:gd name="T6" fmla="*/ 95499 w 517"/>
              <a:gd name="T7" fmla="*/ 221586 h 619"/>
              <a:gd name="T8" fmla="*/ 185954 w 517"/>
              <a:gd name="T9" fmla="*/ 131589 h 619"/>
              <a:gd name="T10" fmla="*/ 95499 w 517"/>
              <a:gd name="T11" fmla="*/ 0 h 619"/>
              <a:gd name="T12" fmla="*/ 95499 w 517"/>
              <a:gd name="T13" fmla="*/ 210830 h 619"/>
              <a:gd name="T14" fmla="*/ 95499 w 517"/>
              <a:gd name="T15" fmla="*/ 210830 h 619"/>
              <a:gd name="T16" fmla="*/ 15857 w 517"/>
              <a:gd name="T17" fmla="*/ 131589 h 619"/>
              <a:gd name="T18" fmla="*/ 95499 w 517"/>
              <a:gd name="T19" fmla="*/ 20796 h 619"/>
              <a:gd name="T20" fmla="*/ 169737 w 517"/>
              <a:gd name="T21" fmla="*/ 131589 h 619"/>
              <a:gd name="T22" fmla="*/ 95499 w 517"/>
              <a:gd name="T23" fmla="*/ 210830 h 619"/>
              <a:gd name="T24" fmla="*/ 95499 w 517"/>
              <a:gd name="T25" fmla="*/ 68484 h 619"/>
              <a:gd name="T26" fmla="*/ 95499 w 517"/>
              <a:gd name="T27" fmla="*/ 68484 h 619"/>
              <a:gd name="T28" fmla="*/ 42524 w 517"/>
              <a:gd name="T29" fmla="*/ 136968 h 619"/>
              <a:gd name="T30" fmla="*/ 95499 w 517"/>
              <a:gd name="T31" fmla="*/ 190034 h 619"/>
              <a:gd name="T32" fmla="*/ 143429 w 517"/>
              <a:gd name="T33" fmla="*/ 136968 h 619"/>
              <a:gd name="T34" fmla="*/ 95499 w 517"/>
              <a:gd name="T35" fmla="*/ 68484 h 619"/>
              <a:gd name="T36" fmla="*/ 95499 w 517"/>
              <a:gd name="T37" fmla="*/ 173899 h 619"/>
              <a:gd name="T38" fmla="*/ 95499 w 517"/>
              <a:gd name="T39" fmla="*/ 173899 h 619"/>
              <a:gd name="T40" fmla="*/ 58381 w 517"/>
              <a:gd name="T41" fmla="*/ 136968 h 619"/>
              <a:gd name="T42" fmla="*/ 95499 w 517"/>
              <a:gd name="T43" fmla="*/ 84260 h 619"/>
              <a:gd name="T44" fmla="*/ 127212 w 517"/>
              <a:gd name="T45" fmla="*/ 136968 h 619"/>
              <a:gd name="T46" fmla="*/ 95499 w 517"/>
              <a:gd name="T47" fmla="*/ 173899 h 61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17" h="619">
                <a:moveTo>
                  <a:pt x="265" y="0"/>
                </a:moveTo>
                <a:lnTo>
                  <a:pt x="265" y="0"/>
                </a:lnTo>
                <a:cubicBezTo>
                  <a:pt x="162" y="88"/>
                  <a:pt x="0" y="220"/>
                  <a:pt x="0" y="367"/>
                </a:cubicBezTo>
                <a:cubicBezTo>
                  <a:pt x="0" y="515"/>
                  <a:pt x="118" y="618"/>
                  <a:pt x="265" y="618"/>
                </a:cubicBezTo>
                <a:cubicBezTo>
                  <a:pt x="398" y="618"/>
                  <a:pt x="516" y="515"/>
                  <a:pt x="516" y="367"/>
                </a:cubicBezTo>
                <a:cubicBezTo>
                  <a:pt x="516" y="220"/>
                  <a:pt x="353" y="88"/>
                  <a:pt x="265" y="0"/>
                </a:cubicBezTo>
                <a:close/>
                <a:moveTo>
                  <a:pt x="265" y="588"/>
                </a:moveTo>
                <a:lnTo>
                  <a:pt x="265" y="588"/>
                </a:lnTo>
                <a:cubicBezTo>
                  <a:pt x="148" y="588"/>
                  <a:pt x="44" y="485"/>
                  <a:pt x="44" y="367"/>
                </a:cubicBezTo>
                <a:cubicBezTo>
                  <a:pt x="44" y="250"/>
                  <a:pt x="177" y="132"/>
                  <a:pt x="265" y="58"/>
                </a:cubicBezTo>
                <a:cubicBezTo>
                  <a:pt x="339" y="132"/>
                  <a:pt x="471" y="250"/>
                  <a:pt x="471" y="367"/>
                </a:cubicBezTo>
                <a:cubicBezTo>
                  <a:pt x="471" y="485"/>
                  <a:pt x="383" y="588"/>
                  <a:pt x="265" y="588"/>
                </a:cubicBezTo>
                <a:close/>
                <a:moveTo>
                  <a:pt x="265" y="191"/>
                </a:moveTo>
                <a:lnTo>
                  <a:pt x="265" y="191"/>
                </a:lnTo>
                <a:cubicBezTo>
                  <a:pt x="206" y="250"/>
                  <a:pt x="118" y="309"/>
                  <a:pt x="118" y="382"/>
                </a:cubicBezTo>
                <a:cubicBezTo>
                  <a:pt x="118" y="471"/>
                  <a:pt x="192" y="530"/>
                  <a:pt x="265" y="530"/>
                </a:cubicBezTo>
                <a:cubicBezTo>
                  <a:pt x="339" y="530"/>
                  <a:pt x="398" y="471"/>
                  <a:pt x="398" y="382"/>
                </a:cubicBezTo>
                <a:cubicBezTo>
                  <a:pt x="398" y="309"/>
                  <a:pt x="310" y="250"/>
                  <a:pt x="265" y="191"/>
                </a:cubicBezTo>
                <a:close/>
                <a:moveTo>
                  <a:pt x="265" y="485"/>
                </a:moveTo>
                <a:lnTo>
                  <a:pt x="265" y="485"/>
                </a:lnTo>
                <a:cubicBezTo>
                  <a:pt x="206" y="485"/>
                  <a:pt x="162" y="441"/>
                  <a:pt x="162" y="382"/>
                </a:cubicBezTo>
                <a:cubicBezTo>
                  <a:pt x="162" y="323"/>
                  <a:pt x="221" y="279"/>
                  <a:pt x="265" y="235"/>
                </a:cubicBezTo>
                <a:cubicBezTo>
                  <a:pt x="295" y="279"/>
                  <a:pt x="353" y="323"/>
                  <a:pt x="353" y="382"/>
                </a:cubicBezTo>
                <a:cubicBezTo>
                  <a:pt x="353" y="441"/>
                  <a:pt x="310" y="485"/>
                  <a:pt x="265" y="485"/>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59" name="Freeform 158"/>
          <p:cNvSpPr>
            <a:spLocks noChangeArrowheads="1"/>
          </p:cNvSpPr>
          <p:nvPr/>
        </p:nvSpPr>
        <p:spPr bwMode="auto">
          <a:xfrm>
            <a:off x="3267063" y="1559580"/>
            <a:ext cx="299028" cy="290386"/>
          </a:xfrm>
          <a:custGeom>
            <a:avLst/>
            <a:gdLst>
              <a:gd name="T0" fmla="*/ 111414 w 634"/>
              <a:gd name="T1" fmla="*/ 31553 h 619"/>
              <a:gd name="T2" fmla="*/ 111414 w 634"/>
              <a:gd name="T3" fmla="*/ 31553 h 619"/>
              <a:gd name="T4" fmla="*/ 63459 w 634"/>
              <a:gd name="T5" fmla="*/ 84260 h 619"/>
              <a:gd name="T6" fmla="*/ 111414 w 634"/>
              <a:gd name="T7" fmla="*/ 131589 h 619"/>
              <a:gd name="T8" fmla="*/ 164417 w 634"/>
              <a:gd name="T9" fmla="*/ 84260 h 619"/>
              <a:gd name="T10" fmla="*/ 111414 w 634"/>
              <a:gd name="T11" fmla="*/ 31553 h 619"/>
              <a:gd name="T12" fmla="*/ 111414 w 634"/>
              <a:gd name="T13" fmla="*/ 115813 h 619"/>
              <a:gd name="T14" fmla="*/ 111414 w 634"/>
              <a:gd name="T15" fmla="*/ 115813 h 619"/>
              <a:gd name="T16" fmla="*/ 79684 w 634"/>
              <a:gd name="T17" fmla="*/ 84260 h 619"/>
              <a:gd name="T18" fmla="*/ 111414 w 634"/>
              <a:gd name="T19" fmla="*/ 47329 h 619"/>
              <a:gd name="T20" fmla="*/ 148552 w 634"/>
              <a:gd name="T21" fmla="*/ 84260 h 619"/>
              <a:gd name="T22" fmla="*/ 111414 w 634"/>
              <a:gd name="T23" fmla="*/ 115813 h 619"/>
              <a:gd name="T24" fmla="*/ 191098 w 634"/>
              <a:gd name="T25" fmla="*/ 121191 h 619"/>
              <a:gd name="T26" fmla="*/ 191098 w 634"/>
              <a:gd name="T27" fmla="*/ 121191 h 619"/>
              <a:gd name="T28" fmla="*/ 201555 w 634"/>
              <a:gd name="T29" fmla="*/ 84260 h 619"/>
              <a:gd name="T30" fmla="*/ 111414 w 634"/>
              <a:gd name="T31" fmla="*/ 0 h 619"/>
              <a:gd name="T32" fmla="*/ 26321 w 634"/>
              <a:gd name="T33" fmla="*/ 84260 h 619"/>
              <a:gd name="T34" fmla="*/ 37138 w 634"/>
              <a:gd name="T35" fmla="*/ 121191 h 619"/>
              <a:gd name="T36" fmla="*/ 0 w 634"/>
              <a:gd name="T37" fmla="*/ 179277 h 619"/>
              <a:gd name="T38" fmla="*/ 42186 w 634"/>
              <a:gd name="T39" fmla="*/ 190034 h 619"/>
              <a:gd name="T40" fmla="*/ 74276 w 634"/>
              <a:gd name="T41" fmla="*/ 221586 h 619"/>
              <a:gd name="T42" fmla="*/ 106006 w 634"/>
              <a:gd name="T43" fmla="*/ 168879 h 619"/>
              <a:gd name="T44" fmla="*/ 111414 w 634"/>
              <a:gd name="T45" fmla="*/ 168879 h 619"/>
              <a:gd name="T46" fmla="*/ 116822 w 634"/>
              <a:gd name="T47" fmla="*/ 168879 h 619"/>
              <a:gd name="T48" fmla="*/ 148552 w 634"/>
              <a:gd name="T49" fmla="*/ 221586 h 619"/>
              <a:gd name="T50" fmla="*/ 180282 w 634"/>
              <a:gd name="T51" fmla="*/ 190034 h 619"/>
              <a:gd name="T52" fmla="*/ 228236 w 634"/>
              <a:gd name="T53" fmla="*/ 179277 h 619"/>
              <a:gd name="T54" fmla="*/ 191098 w 634"/>
              <a:gd name="T55" fmla="*/ 121191 h 619"/>
              <a:gd name="T56" fmla="*/ 74276 w 634"/>
              <a:gd name="T57" fmla="*/ 195053 h 619"/>
              <a:gd name="T58" fmla="*/ 74276 w 634"/>
              <a:gd name="T59" fmla="*/ 195053 h 619"/>
              <a:gd name="T60" fmla="*/ 53003 w 634"/>
              <a:gd name="T61" fmla="*/ 179277 h 619"/>
              <a:gd name="T62" fmla="*/ 20913 w 634"/>
              <a:gd name="T63" fmla="*/ 168879 h 619"/>
              <a:gd name="T64" fmla="*/ 42186 w 634"/>
              <a:gd name="T65" fmla="*/ 136968 h 619"/>
              <a:gd name="T66" fmla="*/ 90141 w 634"/>
              <a:gd name="T67" fmla="*/ 163501 h 619"/>
              <a:gd name="T68" fmla="*/ 74276 w 634"/>
              <a:gd name="T69" fmla="*/ 195053 h 619"/>
              <a:gd name="T70" fmla="*/ 111414 w 634"/>
              <a:gd name="T71" fmla="*/ 152744 h 619"/>
              <a:gd name="T72" fmla="*/ 111414 w 634"/>
              <a:gd name="T73" fmla="*/ 152744 h 619"/>
              <a:gd name="T74" fmla="*/ 42186 w 634"/>
              <a:gd name="T75" fmla="*/ 84260 h 619"/>
              <a:gd name="T76" fmla="*/ 111414 w 634"/>
              <a:gd name="T77" fmla="*/ 10398 h 619"/>
              <a:gd name="T78" fmla="*/ 185690 w 634"/>
              <a:gd name="T79" fmla="*/ 84260 h 619"/>
              <a:gd name="T80" fmla="*/ 111414 w 634"/>
              <a:gd name="T81" fmla="*/ 152744 h 619"/>
              <a:gd name="T82" fmla="*/ 174873 w 634"/>
              <a:gd name="T83" fmla="*/ 179277 h 619"/>
              <a:gd name="T84" fmla="*/ 174873 w 634"/>
              <a:gd name="T85" fmla="*/ 179277 h 619"/>
              <a:gd name="T86" fmla="*/ 153600 w 634"/>
              <a:gd name="T87" fmla="*/ 195053 h 619"/>
              <a:gd name="T88" fmla="*/ 132687 w 634"/>
              <a:gd name="T89" fmla="*/ 163501 h 619"/>
              <a:gd name="T90" fmla="*/ 180282 w 634"/>
              <a:gd name="T91" fmla="*/ 136968 h 619"/>
              <a:gd name="T92" fmla="*/ 201555 w 634"/>
              <a:gd name="T93" fmla="*/ 168879 h 619"/>
              <a:gd name="T94" fmla="*/ 174873 w 634"/>
              <a:gd name="T95" fmla="*/ 179277 h 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4" h="619">
                <a:moveTo>
                  <a:pt x="309" y="88"/>
                </a:moveTo>
                <a:lnTo>
                  <a:pt x="309" y="88"/>
                </a:lnTo>
                <a:cubicBezTo>
                  <a:pt x="235" y="88"/>
                  <a:pt x="176" y="162"/>
                  <a:pt x="176" y="235"/>
                </a:cubicBezTo>
                <a:cubicBezTo>
                  <a:pt x="176" y="309"/>
                  <a:pt x="235" y="367"/>
                  <a:pt x="309" y="367"/>
                </a:cubicBezTo>
                <a:cubicBezTo>
                  <a:pt x="383" y="367"/>
                  <a:pt x="456" y="309"/>
                  <a:pt x="456" y="235"/>
                </a:cubicBezTo>
                <a:cubicBezTo>
                  <a:pt x="456" y="162"/>
                  <a:pt x="383" y="88"/>
                  <a:pt x="309" y="88"/>
                </a:cubicBezTo>
                <a:close/>
                <a:moveTo>
                  <a:pt x="309" y="323"/>
                </a:moveTo>
                <a:lnTo>
                  <a:pt x="309" y="323"/>
                </a:lnTo>
                <a:cubicBezTo>
                  <a:pt x="265" y="323"/>
                  <a:pt x="221" y="279"/>
                  <a:pt x="221" y="235"/>
                </a:cubicBezTo>
                <a:cubicBezTo>
                  <a:pt x="221" y="176"/>
                  <a:pt x="265" y="132"/>
                  <a:pt x="309" y="132"/>
                </a:cubicBezTo>
                <a:cubicBezTo>
                  <a:pt x="368" y="132"/>
                  <a:pt x="412" y="176"/>
                  <a:pt x="412" y="235"/>
                </a:cubicBezTo>
                <a:cubicBezTo>
                  <a:pt x="412" y="279"/>
                  <a:pt x="368" y="323"/>
                  <a:pt x="309" y="323"/>
                </a:cubicBezTo>
                <a:close/>
                <a:moveTo>
                  <a:pt x="530" y="338"/>
                </a:moveTo>
                <a:lnTo>
                  <a:pt x="530" y="338"/>
                </a:lnTo>
                <a:cubicBezTo>
                  <a:pt x="544" y="309"/>
                  <a:pt x="559" y="264"/>
                  <a:pt x="559" y="235"/>
                </a:cubicBezTo>
                <a:cubicBezTo>
                  <a:pt x="559" y="103"/>
                  <a:pt x="441" y="0"/>
                  <a:pt x="309" y="0"/>
                </a:cubicBezTo>
                <a:cubicBezTo>
                  <a:pt x="176" y="0"/>
                  <a:pt x="73" y="103"/>
                  <a:pt x="73" y="235"/>
                </a:cubicBezTo>
                <a:cubicBezTo>
                  <a:pt x="73" y="264"/>
                  <a:pt x="88" y="309"/>
                  <a:pt x="103" y="338"/>
                </a:cubicBezTo>
                <a:cubicBezTo>
                  <a:pt x="0" y="500"/>
                  <a:pt x="0" y="500"/>
                  <a:pt x="0" y="500"/>
                </a:cubicBezTo>
                <a:cubicBezTo>
                  <a:pt x="0" y="500"/>
                  <a:pt x="58" y="515"/>
                  <a:pt x="117" y="530"/>
                </a:cubicBezTo>
                <a:cubicBezTo>
                  <a:pt x="162" y="574"/>
                  <a:pt x="206" y="618"/>
                  <a:pt x="206" y="618"/>
                </a:cubicBezTo>
                <a:cubicBezTo>
                  <a:pt x="294" y="471"/>
                  <a:pt x="294" y="471"/>
                  <a:pt x="294" y="471"/>
                </a:cubicBezTo>
                <a:cubicBezTo>
                  <a:pt x="309" y="471"/>
                  <a:pt x="309" y="471"/>
                  <a:pt x="309" y="471"/>
                </a:cubicBezTo>
                <a:cubicBezTo>
                  <a:pt x="324" y="471"/>
                  <a:pt x="324" y="471"/>
                  <a:pt x="324" y="471"/>
                </a:cubicBezTo>
                <a:cubicBezTo>
                  <a:pt x="412" y="618"/>
                  <a:pt x="412" y="618"/>
                  <a:pt x="412" y="618"/>
                </a:cubicBezTo>
                <a:cubicBezTo>
                  <a:pt x="412" y="618"/>
                  <a:pt x="456" y="574"/>
                  <a:pt x="500" y="530"/>
                </a:cubicBezTo>
                <a:cubicBezTo>
                  <a:pt x="559" y="515"/>
                  <a:pt x="633" y="500"/>
                  <a:pt x="633" y="500"/>
                </a:cubicBezTo>
                <a:lnTo>
                  <a:pt x="530" y="338"/>
                </a:lnTo>
                <a:close/>
                <a:moveTo>
                  <a:pt x="206" y="544"/>
                </a:moveTo>
                <a:lnTo>
                  <a:pt x="206" y="544"/>
                </a:lnTo>
                <a:cubicBezTo>
                  <a:pt x="206" y="544"/>
                  <a:pt x="176" y="530"/>
                  <a:pt x="147" y="500"/>
                </a:cubicBezTo>
                <a:cubicBezTo>
                  <a:pt x="103" y="485"/>
                  <a:pt x="58" y="471"/>
                  <a:pt x="58" y="471"/>
                </a:cubicBezTo>
                <a:cubicBezTo>
                  <a:pt x="117" y="382"/>
                  <a:pt x="117" y="382"/>
                  <a:pt x="117" y="382"/>
                </a:cubicBezTo>
                <a:cubicBezTo>
                  <a:pt x="147" y="412"/>
                  <a:pt x="206" y="456"/>
                  <a:pt x="250" y="456"/>
                </a:cubicBezTo>
                <a:lnTo>
                  <a:pt x="206" y="544"/>
                </a:lnTo>
                <a:close/>
                <a:moveTo>
                  <a:pt x="309" y="426"/>
                </a:moveTo>
                <a:lnTo>
                  <a:pt x="309" y="426"/>
                </a:lnTo>
                <a:cubicBezTo>
                  <a:pt x="206" y="426"/>
                  <a:pt x="117" y="338"/>
                  <a:pt x="117" y="235"/>
                </a:cubicBezTo>
                <a:cubicBezTo>
                  <a:pt x="117" y="117"/>
                  <a:pt x="206" y="29"/>
                  <a:pt x="309" y="29"/>
                </a:cubicBezTo>
                <a:cubicBezTo>
                  <a:pt x="426" y="29"/>
                  <a:pt x="515" y="117"/>
                  <a:pt x="515" y="235"/>
                </a:cubicBezTo>
                <a:cubicBezTo>
                  <a:pt x="515" y="338"/>
                  <a:pt x="426" y="426"/>
                  <a:pt x="309" y="426"/>
                </a:cubicBezTo>
                <a:close/>
                <a:moveTo>
                  <a:pt x="485" y="500"/>
                </a:moveTo>
                <a:lnTo>
                  <a:pt x="485" y="500"/>
                </a:lnTo>
                <a:cubicBezTo>
                  <a:pt x="456" y="530"/>
                  <a:pt x="426" y="544"/>
                  <a:pt x="426" y="544"/>
                </a:cubicBezTo>
                <a:cubicBezTo>
                  <a:pt x="368" y="456"/>
                  <a:pt x="368" y="456"/>
                  <a:pt x="368" y="456"/>
                </a:cubicBezTo>
                <a:cubicBezTo>
                  <a:pt x="426" y="456"/>
                  <a:pt x="471" y="412"/>
                  <a:pt x="500" y="382"/>
                </a:cubicBezTo>
                <a:cubicBezTo>
                  <a:pt x="559" y="471"/>
                  <a:pt x="559" y="471"/>
                  <a:pt x="559" y="471"/>
                </a:cubicBezTo>
                <a:cubicBezTo>
                  <a:pt x="559" y="471"/>
                  <a:pt x="530" y="485"/>
                  <a:pt x="485" y="500"/>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60" name="Freeform 159"/>
          <p:cNvSpPr>
            <a:spLocks noChangeArrowheads="1"/>
          </p:cNvSpPr>
          <p:nvPr/>
        </p:nvSpPr>
        <p:spPr bwMode="auto">
          <a:xfrm>
            <a:off x="2781358" y="1566494"/>
            <a:ext cx="304214" cy="278287"/>
          </a:xfrm>
          <a:custGeom>
            <a:avLst/>
            <a:gdLst>
              <a:gd name="T0" fmla="*/ 184545 w 649"/>
              <a:gd name="T1" fmla="*/ 26677 h 590"/>
              <a:gd name="T2" fmla="*/ 184545 w 649"/>
              <a:gd name="T3" fmla="*/ 26677 h 590"/>
              <a:gd name="T4" fmla="*/ 158386 w 649"/>
              <a:gd name="T5" fmla="*/ 0 h 590"/>
              <a:gd name="T6" fmla="*/ 73818 w 649"/>
              <a:gd name="T7" fmla="*/ 0 h 590"/>
              <a:gd name="T8" fmla="*/ 47659 w 649"/>
              <a:gd name="T9" fmla="*/ 26677 h 590"/>
              <a:gd name="T10" fmla="*/ 5375 w 649"/>
              <a:gd name="T11" fmla="*/ 58402 h 590"/>
              <a:gd name="T12" fmla="*/ 47659 w 649"/>
              <a:gd name="T13" fmla="*/ 100941 h 590"/>
              <a:gd name="T14" fmla="*/ 52676 w 649"/>
              <a:gd name="T15" fmla="*/ 100941 h 590"/>
              <a:gd name="T16" fmla="*/ 110727 w 649"/>
              <a:gd name="T17" fmla="*/ 153935 h 590"/>
              <a:gd name="T18" fmla="*/ 110727 w 649"/>
              <a:gd name="T19" fmla="*/ 196474 h 590"/>
              <a:gd name="T20" fmla="*/ 89585 w 649"/>
              <a:gd name="T21" fmla="*/ 196474 h 590"/>
              <a:gd name="T22" fmla="*/ 79193 w 649"/>
              <a:gd name="T23" fmla="*/ 206929 h 590"/>
              <a:gd name="T24" fmla="*/ 89585 w 649"/>
              <a:gd name="T25" fmla="*/ 212336 h 590"/>
              <a:gd name="T26" fmla="*/ 142261 w 649"/>
              <a:gd name="T27" fmla="*/ 212336 h 590"/>
              <a:gd name="T28" fmla="*/ 153011 w 649"/>
              <a:gd name="T29" fmla="*/ 206929 h 590"/>
              <a:gd name="T30" fmla="*/ 142261 w 649"/>
              <a:gd name="T31" fmla="*/ 196474 h 590"/>
              <a:gd name="T32" fmla="*/ 121477 w 649"/>
              <a:gd name="T33" fmla="*/ 196474 h 590"/>
              <a:gd name="T34" fmla="*/ 121477 w 649"/>
              <a:gd name="T35" fmla="*/ 153935 h 590"/>
              <a:gd name="T36" fmla="*/ 179528 w 649"/>
              <a:gd name="T37" fmla="*/ 100941 h 590"/>
              <a:gd name="T38" fmla="*/ 184545 w 649"/>
              <a:gd name="T39" fmla="*/ 100941 h 590"/>
              <a:gd name="T40" fmla="*/ 226829 w 649"/>
              <a:gd name="T41" fmla="*/ 58402 h 590"/>
              <a:gd name="T42" fmla="*/ 184545 w 649"/>
              <a:gd name="T43" fmla="*/ 26677 h 590"/>
              <a:gd name="T44" fmla="*/ 47659 w 649"/>
              <a:gd name="T45" fmla="*/ 85079 h 590"/>
              <a:gd name="T46" fmla="*/ 47659 w 649"/>
              <a:gd name="T47" fmla="*/ 85079 h 590"/>
              <a:gd name="T48" fmla="*/ 15767 w 649"/>
              <a:gd name="T49" fmla="*/ 58402 h 590"/>
              <a:gd name="T50" fmla="*/ 47659 w 649"/>
              <a:gd name="T51" fmla="*/ 42539 h 590"/>
              <a:gd name="T52" fmla="*/ 47659 w 649"/>
              <a:gd name="T53" fmla="*/ 85079 h 590"/>
              <a:gd name="T54" fmla="*/ 174153 w 649"/>
              <a:gd name="T55" fmla="*/ 68856 h 590"/>
              <a:gd name="T56" fmla="*/ 174153 w 649"/>
              <a:gd name="T57" fmla="*/ 68856 h 590"/>
              <a:gd name="T58" fmla="*/ 116102 w 649"/>
              <a:gd name="T59" fmla="*/ 143480 h 590"/>
              <a:gd name="T60" fmla="*/ 58051 w 649"/>
              <a:gd name="T61" fmla="*/ 68856 h 590"/>
              <a:gd name="T62" fmla="*/ 58051 w 649"/>
              <a:gd name="T63" fmla="*/ 26677 h 590"/>
              <a:gd name="T64" fmla="*/ 73818 w 649"/>
              <a:gd name="T65" fmla="*/ 15862 h 590"/>
              <a:gd name="T66" fmla="*/ 158386 w 649"/>
              <a:gd name="T67" fmla="*/ 15862 h 590"/>
              <a:gd name="T68" fmla="*/ 174153 w 649"/>
              <a:gd name="T69" fmla="*/ 26677 h 590"/>
              <a:gd name="T70" fmla="*/ 174153 w 649"/>
              <a:gd name="T71" fmla="*/ 68856 h 590"/>
              <a:gd name="T72" fmla="*/ 184545 w 649"/>
              <a:gd name="T73" fmla="*/ 85079 h 590"/>
              <a:gd name="T74" fmla="*/ 184545 w 649"/>
              <a:gd name="T75" fmla="*/ 85079 h 590"/>
              <a:gd name="T76" fmla="*/ 184545 w 649"/>
              <a:gd name="T77" fmla="*/ 42539 h 590"/>
              <a:gd name="T78" fmla="*/ 216437 w 649"/>
              <a:gd name="T79" fmla="*/ 58402 h 590"/>
              <a:gd name="T80" fmla="*/ 184545 w 649"/>
              <a:gd name="T81" fmla="*/ 85079 h 5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9" h="590">
                <a:moveTo>
                  <a:pt x="515" y="74"/>
                </a:moveTo>
                <a:lnTo>
                  <a:pt x="515" y="74"/>
                </a:lnTo>
                <a:cubicBezTo>
                  <a:pt x="515" y="30"/>
                  <a:pt x="486" y="0"/>
                  <a:pt x="442" y="0"/>
                </a:cubicBezTo>
                <a:cubicBezTo>
                  <a:pt x="206" y="0"/>
                  <a:pt x="206" y="0"/>
                  <a:pt x="206" y="0"/>
                </a:cubicBezTo>
                <a:cubicBezTo>
                  <a:pt x="162" y="0"/>
                  <a:pt x="133" y="30"/>
                  <a:pt x="133" y="74"/>
                </a:cubicBezTo>
                <a:cubicBezTo>
                  <a:pt x="0" y="74"/>
                  <a:pt x="15" y="74"/>
                  <a:pt x="15" y="162"/>
                </a:cubicBezTo>
                <a:cubicBezTo>
                  <a:pt x="15" y="221"/>
                  <a:pt x="59" y="280"/>
                  <a:pt x="133" y="280"/>
                </a:cubicBezTo>
                <a:cubicBezTo>
                  <a:pt x="133" y="280"/>
                  <a:pt x="133" y="280"/>
                  <a:pt x="147" y="280"/>
                </a:cubicBezTo>
                <a:cubicBezTo>
                  <a:pt x="162" y="353"/>
                  <a:pt x="236" y="427"/>
                  <a:pt x="309" y="427"/>
                </a:cubicBezTo>
                <a:cubicBezTo>
                  <a:pt x="309" y="545"/>
                  <a:pt x="309" y="545"/>
                  <a:pt x="309" y="545"/>
                </a:cubicBezTo>
                <a:cubicBezTo>
                  <a:pt x="250" y="545"/>
                  <a:pt x="250" y="545"/>
                  <a:pt x="250" y="545"/>
                </a:cubicBezTo>
                <a:cubicBezTo>
                  <a:pt x="236" y="545"/>
                  <a:pt x="221" y="560"/>
                  <a:pt x="221" y="574"/>
                </a:cubicBezTo>
                <a:cubicBezTo>
                  <a:pt x="221" y="574"/>
                  <a:pt x="236" y="589"/>
                  <a:pt x="250" y="589"/>
                </a:cubicBezTo>
                <a:cubicBezTo>
                  <a:pt x="397" y="589"/>
                  <a:pt x="397" y="589"/>
                  <a:pt x="397" y="589"/>
                </a:cubicBezTo>
                <a:cubicBezTo>
                  <a:pt x="413" y="589"/>
                  <a:pt x="427" y="574"/>
                  <a:pt x="427" y="574"/>
                </a:cubicBezTo>
                <a:cubicBezTo>
                  <a:pt x="427" y="560"/>
                  <a:pt x="413" y="545"/>
                  <a:pt x="397" y="545"/>
                </a:cubicBezTo>
                <a:cubicBezTo>
                  <a:pt x="339" y="545"/>
                  <a:pt x="339" y="545"/>
                  <a:pt x="339" y="545"/>
                </a:cubicBezTo>
                <a:cubicBezTo>
                  <a:pt x="339" y="427"/>
                  <a:pt x="339" y="427"/>
                  <a:pt x="339" y="427"/>
                </a:cubicBezTo>
                <a:cubicBezTo>
                  <a:pt x="413" y="427"/>
                  <a:pt x="486" y="353"/>
                  <a:pt x="501" y="280"/>
                </a:cubicBezTo>
                <a:cubicBezTo>
                  <a:pt x="515" y="280"/>
                  <a:pt x="515" y="280"/>
                  <a:pt x="515" y="280"/>
                </a:cubicBezTo>
                <a:cubicBezTo>
                  <a:pt x="589" y="280"/>
                  <a:pt x="633" y="221"/>
                  <a:pt x="633" y="162"/>
                </a:cubicBezTo>
                <a:cubicBezTo>
                  <a:pt x="633" y="74"/>
                  <a:pt x="648" y="74"/>
                  <a:pt x="515" y="74"/>
                </a:cubicBezTo>
                <a:close/>
                <a:moveTo>
                  <a:pt x="133" y="236"/>
                </a:moveTo>
                <a:lnTo>
                  <a:pt x="133" y="236"/>
                </a:lnTo>
                <a:cubicBezTo>
                  <a:pt x="88" y="236"/>
                  <a:pt x="44" y="206"/>
                  <a:pt x="44" y="162"/>
                </a:cubicBezTo>
                <a:cubicBezTo>
                  <a:pt x="44" y="118"/>
                  <a:pt x="44" y="118"/>
                  <a:pt x="133" y="118"/>
                </a:cubicBezTo>
                <a:lnTo>
                  <a:pt x="133" y="236"/>
                </a:lnTo>
                <a:close/>
                <a:moveTo>
                  <a:pt x="486" y="191"/>
                </a:moveTo>
                <a:lnTo>
                  <a:pt x="486" y="191"/>
                </a:lnTo>
                <a:cubicBezTo>
                  <a:pt x="486" y="280"/>
                  <a:pt x="413" y="398"/>
                  <a:pt x="324" y="398"/>
                </a:cubicBezTo>
                <a:cubicBezTo>
                  <a:pt x="236" y="398"/>
                  <a:pt x="162" y="280"/>
                  <a:pt x="162" y="191"/>
                </a:cubicBezTo>
                <a:cubicBezTo>
                  <a:pt x="162" y="74"/>
                  <a:pt x="162" y="74"/>
                  <a:pt x="162" y="74"/>
                </a:cubicBezTo>
                <a:cubicBezTo>
                  <a:pt x="162" y="59"/>
                  <a:pt x="192" y="44"/>
                  <a:pt x="206" y="44"/>
                </a:cubicBezTo>
                <a:cubicBezTo>
                  <a:pt x="442" y="44"/>
                  <a:pt x="442" y="44"/>
                  <a:pt x="442" y="44"/>
                </a:cubicBezTo>
                <a:cubicBezTo>
                  <a:pt x="456" y="44"/>
                  <a:pt x="486" y="59"/>
                  <a:pt x="486" y="74"/>
                </a:cubicBezTo>
                <a:lnTo>
                  <a:pt x="486" y="191"/>
                </a:lnTo>
                <a:close/>
                <a:moveTo>
                  <a:pt x="515" y="236"/>
                </a:moveTo>
                <a:lnTo>
                  <a:pt x="515" y="236"/>
                </a:lnTo>
                <a:cubicBezTo>
                  <a:pt x="515" y="118"/>
                  <a:pt x="515" y="118"/>
                  <a:pt x="515" y="118"/>
                </a:cubicBezTo>
                <a:cubicBezTo>
                  <a:pt x="604" y="118"/>
                  <a:pt x="604" y="118"/>
                  <a:pt x="604" y="162"/>
                </a:cubicBezTo>
                <a:cubicBezTo>
                  <a:pt x="604" y="206"/>
                  <a:pt x="560" y="236"/>
                  <a:pt x="515" y="236"/>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61" name="Freeform 160"/>
          <p:cNvSpPr>
            <a:spLocks noChangeArrowheads="1"/>
          </p:cNvSpPr>
          <p:nvPr/>
        </p:nvSpPr>
        <p:spPr bwMode="auto">
          <a:xfrm>
            <a:off x="2302568" y="1559580"/>
            <a:ext cx="299028" cy="290386"/>
          </a:xfrm>
          <a:custGeom>
            <a:avLst/>
            <a:gdLst>
              <a:gd name="T0" fmla="*/ 63820 w 634"/>
              <a:gd name="T1" fmla="*/ 68484 h 619"/>
              <a:gd name="T2" fmla="*/ 63820 w 634"/>
              <a:gd name="T3" fmla="*/ 68484 h 619"/>
              <a:gd name="T4" fmla="*/ 58411 w 634"/>
              <a:gd name="T5" fmla="*/ 73504 h 619"/>
              <a:gd name="T6" fmla="*/ 58411 w 634"/>
              <a:gd name="T7" fmla="*/ 147724 h 619"/>
              <a:gd name="T8" fmla="*/ 63820 w 634"/>
              <a:gd name="T9" fmla="*/ 152744 h 619"/>
              <a:gd name="T10" fmla="*/ 74637 w 634"/>
              <a:gd name="T11" fmla="*/ 147724 h 619"/>
              <a:gd name="T12" fmla="*/ 74637 w 634"/>
              <a:gd name="T13" fmla="*/ 73504 h 619"/>
              <a:gd name="T14" fmla="*/ 63820 w 634"/>
              <a:gd name="T15" fmla="*/ 68484 h 619"/>
              <a:gd name="T16" fmla="*/ 122231 w 634"/>
              <a:gd name="T17" fmla="*/ 89639 h 619"/>
              <a:gd name="T18" fmla="*/ 122231 w 634"/>
              <a:gd name="T19" fmla="*/ 89639 h 619"/>
              <a:gd name="T20" fmla="*/ 116822 w 634"/>
              <a:gd name="T21" fmla="*/ 94658 h 619"/>
              <a:gd name="T22" fmla="*/ 116822 w 634"/>
              <a:gd name="T23" fmla="*/ 136968 h 619"/>
              <a:gd name="T24" fmla="*/ 122231 w 634"/>
              <a:gd name="T25" fmla="*/ 147724 h 619"/>
              <a:gd name="T26" fmla="*/ 127639 w 634"/>
              <a:gd name="T27" fmla="*/ 136968 h 619"/>
              <a:gd name="T28" fmla="*/ 127639 w 634"/>
              <a:gd name="T29" fmla="*/ 94658 h 619"/>
              <a:gd name="T30" fmla="*/ 122231 w 634"/>
              <a:gd name="T31" fmla="*/ 89639 h 619"/>
              <a:gd name="T32" fmla="*/ 169825 w 634"/>
              <a:gd name="T33" fmla="*/ 0 h 619"/>
              <a:gd name="T34" fmla="*/ 169825 w 634"/>
              <a:gd name="T35" fmla="*/ 0 h 619"/>
              <a:gd name="T36" fmla="*/ 116822 w 634"/>
              <a:gd name="T37" fmla="*/ 41951 h 619"/>
              <a:gd name="T38" fmla="*/ 58411 w 634"/>
              <a:gd name="T39" fmla="*/ 20796 h 619"/>
              <a:gd name="T40" fmla="*/ 0 w 634"/>
              <a:gd name="T41" fmla="*/ 52707 h 619"/>
              <a:gd name="T42" fmla="*/ 0 w 634"/>
              <a:gd name="T43" fmla="*/ 221586 h 619"/>
              <a:gd name="T44" fmla="*/ 58411 w 634"/>
              <a:gd name="T45" fmla="*/ 190034 h 619"/>
              <a:gd name="T46" fmla="*/ 116822 w 634"/>
              <a:gd name="T47" fmla="*/ 210830 h 619"/>
              <a:gd name="T48" fmla="*/ 169825 w 634"/>
              <a:gd name="T49" fmla="*/ 168879 h 619"/>
              <a:gd name="T50" fmla="*/ 228236 w 634"/>
              <a:gd name="T51" fmla="*/ 210830 h 619"/>
              <a:gd name="T52" fmla="*/ 228236 w 634"/>
              <a:gd name="T53" fmla="*/ 41951 h 619"/>
              <a:gd name="T54" fmla="*/ 169825 w 634"/>
              <a:gd name="T55" fmla="*/ 0 h 619"/>
              <a:gd name="T56" fmla="*/ 212372 w 634"/>
              <a:gd name="T57" fmla="*/ 184655 h 619"/>
              <a:gd name="T58" fmla="*/ 212372 w 634"/>
              <a:gd name="T59" fmla="*/ 184655 h 619"/>
              <a:gd name="T60" fmla="*/ 169825 w 634"/>
              <a:gd name="T61" fmla="*/ 152744 h 619"/>
              <a:gd name="T62" fmla="*/ 116822 w 634"/>
              <a:gd name="T63" fmla="*/ 195053 h 619"/>
              <a:gd name="T64" fmla="*/ 58411 w 634"/>
              <a:gd name="T65" fmla="*/ 173899 h 619"/>
              <a:gd name="T66" fmla="*/ 15865 w 634"/>
              <a:gd name="T67" fmla="*/ 200432 h 619"/>
              <a:gd name="T68" fmla="*/ 15865 w 634"/>
              <a:gd name="T69" fmla="*/ 58086 h 619"/>
              <a:gd name="T70" fmla="*/ 58411 w 634"/>
              <a:gd name="T71" fmla="*/ 31553 h 619"/>
              <a:gd name="T72" fmla="*/ 116822 w 634"/>
              <a:gd name="T73" fmla="*/ 52707 h 619"/>
              <a:gd name="T74" fmla="*/ 169825 w 634"/>
              <a:gd name="T75" fmla="*/ 10398 h 619"/>
              <a:gd name="T76" fmla="*/ 212372 w 634"/>
              <a:gd name="T77" fmla="*/ 41951 h 619"/>
              <a:gd name="T78" fmla="*/ 212372 w 634"/>
              <a:gd name="T79" fmla="*/ 184655 h 619"/>
              <a:gd name="T80" fmla="*/ 169825 w 634"/>
              <a:gd name="T81" fmla="*/ 115813 h 619"/>
              <a:gd name="T82" fmla="*/ 169825 w 634"/>
              <a:gd name="T83" fmla="*/ 115813 h 619"/>
              <a:gd name="T84" fmla="*/ 180642 w 634"/>
              <a:gd name="T85" fmla="*/ 126570 h 619"/>
              <a:gd name="T86" fmla="*/ 186051 w 634"/>
              <a:gd name="T87" fmla="*/ 115813 h 619"/>
              <a:gd name="T88" fmla="*/ 186051 w 634"/>
              <a:gd name="T89" fmla="*/ 63106 h 619"/>
              <a:gd name="T90" fmla="*/ 180642 w 634"/>
              <a:gd name="T91" fmla="*/ 52707 h 619"/>
              <a:gd name="T92" fmla="*/ 169825 w 634"/>
              <a:gd name="T93" fmla="*/ 63106 h 619"/>
              <a:gd name="T94" fmla="*/ 169825 w 634"/>
              <a:gd name="T95" fmla="*/ 115813 h 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4" h="619">
                <a:moveTo>
                  <a:pt x="177" y="191"/>
                </a:moveTo>
                <a:lnTo>
                  <a:pt x="177" y="191"/>
                </a:lnTo>
                <a:lnTo>
                  <a:pt x="162" y="205"/>
                </a:lnTo>
                <a:cubicBezTo>
                  <a:pt x="162" y="412"/>
                  <a:pt x="162" y="412"/>
                  <a:pt x="162" y="412"/>
                </a:cubicBezTo>
                <a:lnTo>
                  <a:pt x="177" y="426"/>
                </a:lnTo>
                <a:cubicBezTo>
                  <a:pt x="192" y="426"/>
                  <a:pt x="207" y="412"/>
                  <a:pt x="207" y="412"/>
                </a:cubicBezTo>
                <a:cubicBezTo>
                  <a:pt x="207" y="205"/>
                  <a:pt x="207" y="205"/>
                  <a:pt x="207" y="205"/>
                </a:cubicBezTo>
                <a:cubicBezTo>
                  <a:pt x="207" y="205"/>
                  <a:pt x="192" y="191"/>
                  <a:pt x="177" y="191"/>
                </a:cubicBezTo>
                <a:close/>
                <a:moveTo>
                  <a:pt x="339" y="250"/>
                </a:moveTo>
                <a:lnTo>
                  <a:pt x="339" y="250"/>
                </a:lnTo>
                <a:cubicBezTo>
                  <a:pt x="324" y="250"/>
                  <a:pt x="324" y="264"/>
                  <a:pt x="324" y="264"/>
                </a:cubicBezTo>
                <a:cubicBezTo>
                  <a:pt x="324" y="382"/>
                  <a:pt x="324" y="382"/>
                  <a:pt x="324" y="382"/>
                </a:cubicBezTo>
                <a:cubicBezTo>
                  <a:pt x="324" y="397"/>
                  <a:pt x="324" y="412"/>
                  <a:pt x="339" y="412"/>
                </a:cubicBezTo>
                <a:cubicBezTo>
                  <a:pt x="354" y="412"/>
                  <a:pt x="354" y="397"/>
                  <a:pt x="354" y="382"/>
                </a:cubicBezTo>
                <a:cubicBezTo>
                  <a:pt x="354" y="264"/>
                  <a:pt x="354" y="264"/>
                  <a:pt x="354" y="264"/>
                </a:cubicBezTo>
                <a:cubicBezTo>
                  <a:pt x="354" y="264"/>
                  <a:pt x="354" y="250"/>
                  <a:pt x="339" y="250"/>
                </a:cubicBezTo>
                <a:close/>
                <a:moveTo>
                  <a:pt x="471" y="0"/>
                </a:moveTo>
                <a:lnTo>
                  <a:pt x="471" y="0"/>
                </a:lnTo>
                <a:cubicBezTo>
                  <a:pt x="324" y="117"/>
                  <a:pt x="324" y="117"/>
                  <a:pt x="324" y="117"/>
                </a:cubicBezTo>
                <a:cubicBezTo>
                  <a:pt x="162" y="58"/>
                  <a:pt x="162" y="58"/>
                  <a:pt x="162" y="58"/>
                </a:cubicBezTo>
                <a:cubicBezTo>
                  <a:pt x="0" y="147"/>
                  <a:pt x="0" y="147"/>
                  <a:pt x="0" y="147"/>
                </a:cubicBezTo>
                <a:cubicBezTo>
                  <a:pt x="0" y="618"/>
                  <a:pt x="0" y="618"/>
                  <a:pt x="0" y="618"/>
                </a:cubicBezTo>
                <a:cubicBezTo>
                  <a:pt x="162" y="530"/>
                  <a:pt x="162" y="530"/>
                  <a:pt x="162" y="530"/>
                </a:cubicBezTo>
                <a:cubicBezTo>
                  <a:pt x="324" y="588"/>
                  <a:pt x="324" y="588"/>
                  <a:pt x="324" y="588"/>
                </a:cubicBezTo>
                <a:cubicBezTo>
                  <a:pt x="471" y="471"/>
                  <a:pt x="471" y="471"/>
                  <a:pt x="471" y="471"/>
                </a:cubicBezTo>
                <a:cubicBezTo>
                  <a:pt x="633" y="588"/>
                  <a:pt x="633" y="588"/>
                  <a:pt x="633" y="588"/>
                </a:cubicBezTo>
                <a:cubicBezTo>
                  <a:pt x="633" y="117"/>
                  <a:pt x="633" y="117"/>
                  <a:pt x="633" y="117"/>
                </a:cubicBezTo>
                <a:lnTo>
                  <a:pt x="471" y="0"/>
                </a:lnTo>
                <a:close/>
                <a:moveTo>
                  <a:pt x="589" y="515"/>
                </a:moveTo>
                <a:lnTo>
                  <a:pt x="589" y="515"/>
                </a:lnTo>
                <a:cubicBezTo>
                  <a:pt x="471" y="426"/>
                  <a:pt x="471" y="426"/>
                  <a:pt x="471" y="426"/>
                </a:cubicBezTo>
                <a:cubicBezTo>
                  <a:pt x="324" y="544"/>
                  <a:pt x="324" y="544"/>
                  <a:pt x="324" y="544"/>
                </a:cubicBezTo>
                <a:cubicBezTo>
                  <a:pt x="162" y="485"/>
                  <a:pt x="162" y="485"/>
                  <a:pt x="162" y="485"/>
                </a:cubicBezTo>
                <a:cubicBezTo>
                  <a:pt x="44" y="559"/>
                  <a:pt x="44" y="559"/>
                  <a:pt x="44" y="559"/>
                </a:cubicBezTo>
                <a:cubicBezTo>
                  <a:pt x="44" y="162"/>
                  <a:pt x="44" y="162"/>
                  <a:pt x="44" y="162"/>
                </a:cubicBezTo>
                <a:cubicBezTo>
                  <a:pt x="162" y="88"/>
                  <a:pt x="162" y="88"/>
                  <a:pt x="162" y="88"/>
                </a:cubicBezTo>
                <a:cubicBezTo>
                  <a:pt x="324" y="147"/>
                  <a:pt x="324" y="147"/>
                  <a:pt x="324" y="147"/>
                </a:cubicBezTo>
                <a:cubicBezTo>
                  <a:pt x="471" y="29"/>
                  <a:pt x="471" y="29"/>
                  <a:pt x="471" y="29"/>
                </a:cubicBezTo>
                <a:cubicBezTo>
                  <a:pt x="589" y="117"/>
                  <a:pt x="589" y="117"/>
                  <a:pt x="589" y="117"/>
                </a:cubicBezTo>
                <a:lnTo>
                  <a:pt x="589" y="515"/>
                </a:lnTo>
                <a:close/>
                <a:moveTo>
                  <a:pt x="471" y="323"/>
                </a:moveTo>
                <a:lnTo>
                  <a:pt x="471" y="323"/>
                </a:lnTo>
                <a:cubicBezTo>
                  <a:pt x="471" y="338"/>
                  <a:pt x="486" y="353"/>
                  <a:pt x="501" y="353"/>
                </a:cubicBezTo>
                <a:cubicBezTo>
                  <a:pt x="501" y="353"/>
                  <a:pt x="516" y="338"/>
                  <a:pt x="516" y="323"/>
                </a:cubicBezTo>
                <a:cubicBezTo>
                  <a:pt x="516" y="176"/>
                  <a:pt x="516" y="176"/>
                  <a:pt x="516" y="176"/>
                </a:cubicBezTo>
                <a:cubicBezTo>
                  <a:pt x="516" y="162"/>
                  <a:pt x="501" y="147"/>
                  <a:pt x="501" y="147"/>
                </a:cubicBezTo>
                <a:cubicBezTo>
                  <a:pt x="486" y="147"/>
                  <a:pt x="471" y="162"/>
                  <a:pt x="471" y="176"/>
                </a:cubicBezTo>
                <a:lnTo>
                  <a:pt x="471" y="323"/>
                </a:lnTo>
                <a:close/>
              </a:path>
            </a:pathLst>
          </a:custGeom>
          <a:solidFill>
            <a:schemeClr val="tx1">
              <a:lumMod val="75000"/>
              <a:lumOff val="25000"/>
            </a:schemeClr>
          </a:solidFill>
          <a:ln>
            <a:noFill/>
          </a:ln>
          <a:effectLst/>
          <a:extLst/>
        </p:spPr>
        <p:txBody>
          <a:bodyPr wrap="none" anchor="ctr"/>
          <a:lstStyle/>
          <a:p>
            <a:endParaRPr lang="en-US" sz="2700"/>
          </a:p>
        </p:txBody>
      </p:sp>
      <p:sp>
        <p:nvSpPr>
          <p:cNvPr id="162" name="Freeform 161"/>
          <p:cNvSpPr>
            <a:spLocks noChangeArrowheads="1"/>
          </p:cNvSpPr>
          <p:nvPr/>
        </p:nvSpPr>
        <p:spPr bwMode="auto">
          <a:xfrm>
            <a:off x="1853160" y="1559580"/>
            <a:ext cx="241989" cy="290386"/>
          </a:xfrm>
          <a:custGeom>
            <a:avLst/>
            <a:gdLst>
              <a:gd name="T0" fmla="*/ 179267 w 517"/>
              <a:gd name="T1" fmla="*/ 84260 h 619"/>
              <a:gd name="T2" fmla="*/ 179267 w 517"/>
              <a:gd name="T3" fmla="*/ 84260 h 619"/>
              <a:gd name="T4" fmla="*/ 158156 w 517"/>
              <a:gd name="T5" fmla="*/ 41951 h 619"/>
              <a:gd name="T6" fmla="*/ 152788 w 517"/>
              <a:gd name="T7" fmla="*/ 41951 h 619"/>
              <a:gd name="T8" fmla="*/ 110566 w 517"/>
              <a:gd name="T9" fmla="*/ 41951 h 619"/>
              <a:gd name="T10" fmla="*/ 110566 w 517"/>
              <a:gd name="T11" fmla="*/ 26174 h 619"/>
              <a:gd name="T12" fmla="*/ 84445 w 517"/>
              <a:gd name="T13" fmla="*/ 0 h 619"/>
              <a:gd name="T14" fmla="*/ 68701 w 517"/>
              <a:gd name="T15" fmla="*/ 0 h 619"/>
              <a:gd name="T16" fmla="*/ 42223 w 517"/>
              <a:gd name="T17" fmla="*/ 26174 h 619"/>
              <a:gd name="T18" fmla="*/ 42223 w 517"/>
              <a:gd name="T19" fmla="*/ 41951 h 619"/>
              <a:gd name="T20" fmla="*/ 16102 w 517"/>
              <a:gd name="T21" fmla="*/ 41951 h 619"/>
              <a:gd name="T22" fmla="*/ 0 w 517"/>
              <a:gd name="T23" fmla="*/ 52707 h 619"/>
              <a:gd name="T24" fmla="*/ 0 w 517"/>
              <a:gd name="T25" fmla="*/ 126570 h 619"/>
              <a:gd name="T26" fmla="*/ 16102 w 517"/>
              <a:gd name="T27" fmla="*/ 136968 h 619"/>
              <a:gd name="T28" fmla="*/ 42223 w 517"/>
              <a:gd name="T29" fmla="*/ 136968 h 619"/>
              <a:gd name="T30" fmla="*/ 42223 w 517"/>
              <a:gd name="T31" fmla="*/ 195053 h 619"/>
              <a:gd name="T32" fmla="*/ 68701 w 517"/>
              <a:gd name="T33" fmla="*/ 221586 h 619"/>
              <a:gd name="T34" fmla="*/ 84445 w 517"/>
              <a:gd name="T35" fmla="*/ 221586 h 619"/>
              <a:gd name="T36" fmla="*/ 110566 w 517"/>
              <a:gd name="T37" fmla="*/ 195053 h 619"/>
              <a:gd name="T38" fmla="*/ 110566 w 517"/>
              <a:gd name="T39" fmla="*/ 136968 h 619"/>
              <a:gd name="T40" fmla="*/ 152788 w 517"/>
              <a:gd name="T41" fmla="*/ 136968 h 619"/>
              <a:gd name="T42" fmla="*/ 152788 w 517"/>
              <a:gd name="T43" fmla="*/ 136968 h 619"/>
              <a:gd name="T44" fmla="*/ 158156 w 517"/>
              <a:gd name="T45" fmla="*/ 136968 h 619"/>
              <a:gd name="T46" fmla="*/ 179267 w 517"/>
              <a:gd name="T47" fmla="*/ 94658 h 619"/>
              <a:gd name="T48" fmla="*/ 184634 w 517"/>
              <a:gd name="T49" fmla="*/ 89639 h 619"/>
              <a:gd name="T50" fmla="*/ 179267 w 517"/>
              <a:gd name="T51" fmla="*/ 84260 h 619"/>
              <a:gd name="T52" fmla="*/ 57967 w 517"/>
              <a:gd name="T53" fmla="*/ 26174 h 619"/>
              <a:gd name="T54" fmla="*/ 57967 w 517"/>
              <a:gd name="T55" fmla="*/ 26174 h 619"/>
              <a:gd name="T56" fmla="*/ 68701 w 517"/>
              <a:gd name="T57" fmla="*/ 10398 h 619"/>
              <a:gd name="T58" fmla="*/ 84445 w 517"/>
              <a:gd name="T59" fmla="*/ 10398 h 619"/>
              <a:gd name="T60" fmla="*/ 100189 w 517"/>
              <a:gd name="T61" fmla="*/ 26174 h 619"/>
              <a:gd name="T62" fmla="*/ 100189 w 517"/>
              <a:gd name="T63" fmla="*/ 41951 h 619"/>
              <a:gd name="T64" fmla="*/ 57967 w 517"/>
              <a:gd name="T65" fmla="*/ 41951 h 619"/>
              <a:gd name="T66" fmla="*/ 57967 w 517"/>
              <a:gd name="T67" fmla="*/ 26174 h 619"/>
              <a:gd name="T68" fmla="*/ 100189 w 517"/>
              <a:gd name="T69" fmla="*/ 195053 h 619"/>
              <a:gd name="T70" fmla="*/ 100189 w 517"/>
              <a:gd name="T71" fmla="*/ 195053 h 619"/>
              <a:gd name="T72" fmla="*/ 84445 w 517"/>
              <a:gd name="T73" fmla="*/ 210830 h 619"/>
              <a:gd name="T74" fmla="*/ 68701 w 517"/>
              <a:gd name="T75" fmla="*/ 210830 h 619"/>
              <a:gd name="T76" fmla="*/ 57967 w 517"/>
              <a:gd name="T77" fmla="*/ 195053 h 619"/>
              <a:gd name="T78" fmla="*/ 57967 w 517"/>
              <a:gd name="T79" fmla="*/ 136968 h 619"/>
              <a:gd name="T80" fmla="*/ 100189 w 517"/>
              <a:gd name="T81" fmla="*/ 136968 h 619"/>
              <a:gd name="T82" fmla="*/ 100189 w 517"/>
              <a:gd name="T83" fmla="*/ 195053 h 619"/>
              <a:gd name="T84" fmla="*/ 152788 w 517"/>
              <a:gd name="T85" fmla="*/ 121191 h 619"/>
              <a:gd name="T86" fmla="*/ 152788 w 517"/>
              <a:gd name="T87" fmla="*/ 121191 h 619"/>
              <a:gd name="T88" fmla="*/ 147779 w 517"/>
              <a:gd name="T89" fmla="*/ 126570 h 619"/>
              <a:gd name="T90" fmla="*/ 21111 w 517"/>
              <a:gd name="T91" fmla="*/ 126570 h 619"/>
              <a:gd name="T92" fmla="*/ 16102 w 517"/>
              <a:gd name="T93" fmla="*/ 115813 h 619"/>
              <a:gd name="T94" fmla="*/ 16102 w 517"/>
              <a:gd name="T95" fmla="*/ 63106 h 619"/>
              <a:gd name="T96" fmla="*/ 21111 w 517"/>
              <a:gd name="T97" fmla="*/ 52707 h 619"/>
              <a:gd name="T98" fmla="*/ 147779 w 517"/>
              <a:gd name="T99" fmla="*/ 52707 h 619"/>
              <a:gd name="T100" fmla="*/ 152788 w 517"/>
              <a:gd name="T101" fmla="*/ 58086 h 619"/>
              <a:gd name="T102" fmla="*/ 168890 w 517"/>
              <a:gd name="T103" fmla="*/ 89639 h 619"/>
              <a:gd name="T104" fmla="*/ 152788 w 517"/>
              <a:gd name="T105" fmla="*/ 121191 h 6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17" h="619">
                <a:moveTo>
                  <a:pt x="501" y="235"/>
                </a:moveTo>
                <a:lnTo>
                  <a:pt x="501" y="235"/>
                </a:lnTo>
                <a:cubicBezTo>
                  <a:pt x="442" y="117"/>
                  <a:pt x="442" y="117"/>
                  <a:pt x="442" y="117"/>
                </a:cubicBezTo>
                <a:cubicBezTo>
                  <a:pt x="442" y="117"/>
                  <a:pt x="442" y="117"/>
                  <a:pt x="427" y="117"/>
                </a:cubicBezTo>
                <a:cubicBezTo>
                  <a:pt x="309" y="117"/>
                  <a:pt x="309" y="117"/>
                  <a:pt x="309" y="117"/>
                </a:cubicBezTo>
                <a:cubicBezTo>
                  <a:pt x="309" y="73"/>
                  <a:pt x="309" y="73"/>
                  <a:pt x="309" y="73"/>
                </a:cubicBezTo>
                <a:cubicBezTo>
                  <a:pt x="309" y="29"/>
                  <a:pt x="280" y="0"/>
                  <a:pt x="236" y="0"/>
                </a:cubicBezTo>
                <a:cubicBezTo>
                  <a:pt x="192" y="0"/>
                  <a:pt x="192" y="0"/>
                  <a:pt x="192" y="0"/>
                </a:cubicBezTo>
                <a:cubicBezTo>
                  <a:pt x="148" y="0"/>
                  <a:pt x="118" y="29"/>
                  <a:pt x="118" y="73"/>
                </a:cubicBezTo>
                <a:cubicBezTo>
                  <a:pt x="118" y="117"/>
                  <a:pt x="118" y="117"/>
                  <a:pt x="118" y="117"/>
                </a:cubicBezTo>
                <a:cubicBezTo>
                  <a:pt x="45" y="117"/>
                  <a:pt x="45" y="117"/>
                  <a:pt x="45" y="117"/>
                </a:cubicBezTo>
                <a:cubicBezTo>
                  <a:pt x="15" y="117"/>
                  <a:pt x="0" y="132"/>
                  <a:pt x="0" y="147"/>
                </a:cubicBezTo>
                <a:cubicBezTo>
                  <a:pt x="0" y="353"/>
                  <a:pt x="0" y="353"/>
                  <a:pt x="0" y="353"/>
                </a:cubicBezTo>
                <a:cubicBezTo>
                  <a:pt x="0" y="367"/>
                  <a:pt x="15" y="382"/>
                  <a:pt x="45" y="382"/>
                </a:cubicBezTo>
                <a:cubicBezTo>
                  <a:pt x="118" y="382"/>
                  <a:pt x="118" y="382"/>
                  <a:pt x="118" y="382"/>
                </a:cubicBezTo>
                <a:cubicBezTo>
                  <a:pt x="118" y="544"/>
                  <a:pt x="118" y="544"/>
                  <a:pt x="118" y="544"/>
                </a:cubicBezTo>
                <a:cubicBezTo>
                  <a:pt x="118" y="588"/>
                  <a:pt x="148" y="618"/>
                  <a:pt x="192" y="618"/>
                </a:cubicBezTo>
                <a:cubicBezTo>
                  <a:pt x="236" y="618"/>
                  <a:pt x="236" y="618"/>
                  <a:pt x="236" y="618"/>
                </a:cubicBezTo>
                <a:cubicBezTo>
                  <a:pt x="280" y="618"/>
                  <a:pt x="309" y="588"/>
                  <a:pt x="309" y="544"/>
                </a:cubicBezTo>
                <a:cubicBezTo>
                  <a:pt x="309" y="382"/>
                  <a:pt x="309" y="382"/>
                  <a:pt x="309" y="382"/>
                </a:cubicBezTo>
                <a:cubicBezTo>
                  <a:pt x="427" y="382"/>
                  <a:pt x="427" y="382"/>
                  <a:pt x="427" y="382"/>
                </a:cubicBezTo>
                <a:cubicBezTo>
                  <a:pt x="442" y="382"/>
                  <a:pt x="442" y="382"/>
                  <a:pt x="442" y="382"/>
                </a:cubicBezTo>
                <a:cubicBezTo>
                  <a:pt x="501" y="264"/>
                  <a:pt x="501" y="264"/>
                  <a:pt x="501" y="264"/>
                </a:cubicBezTo>
                <a:cubicBezTo>
                  <a:pt x="516" y="250"/>
                  <a:pt x="516" y="250"/>
                  <a:pt x="516" y="250"/>
                </a:cubicBezTo>
                <a:cubicBezTo>
                  <a:pt x="516" y="250"/>
                  <a:pt x="516" y="235"/>
                  <a:pt x="501" y="235"/>
                </a:cubicBezTo>
                <a:close/>
                <a:moveTo>
                  <a:pt x="162" y="73"/>
                </a:moveTo>
                <a:lnTo>
                  <a:pt x="162" y="73"/>
                </a:lnTo>
                <a:cubicBezTo>
                  <a:pt x="162" y="58"/>
                  <a:pt x="177" y="29"/>
                  <a:pt x="192" y="29"/>
                </a:cubicBezTo>
                <a:cubicBezTo>
                  <a:pt x="236" y="29"/>
                  <a:pt x="236" y="29"/>
                  <a:pt x="236" y="29"/>
                </a:cubicBezTo>
                <a:cubicBezTo>
                  <a:pt x="251" y="29"/>
                  <a:pt x="280" y="58"/>
                  <a:pt x="280" y="73"/>
                </a:cubicBezTo>
                <a:cubicBezTo>
                  <a:pt x="280" y="117"/>
                  <a:pt x="280" y="117"/>
                  <a:pt x="280" y="117"/>
                </a:cubicBezTo>
                <a:cubicBezTo>
                  <a:pt x="162" y="117"/>
                  <a:pt x="162" y="117"/>
                  <a:pt x="162" y="117"/>
                </a:cubicBezTo>
                <a:lnTo>
                  <a:pt x="162" y="73"/>
                </a:lnTo>
                <a:close/>
                <a:moveTo>
                  <a:pt x="280" y="544"/>
                </a:moveTo>
                <a:lnTo>
                  <a:pt x="280" y="544"/>
                </a:lnTo>
                <a:cubicBezTo>
                  <a:pt x="280" y="559"/>
                  <a:pt x="251" y="588"/>
                  <a:pt x="236" y="588"/>
                </a:cubicBezTo>
                <a:cubicBezTo>
                  <a:pt x="192" y="588"/>
                  <a:pt x="192" y="588"/>
                  <a:pt x="192" y="588"/>
                </a:cubicBezTo>
                <a:cubicBezTo>
                  <a:pt x="177" y="588"/>
                  <a:pt x="162" y="559"/>
                  <a:pt x="162" y="544"/>
                </a:cubicBezTo>
                <a:cubicBezTo>
                  <a:pt x="162" y="382"/>
                  <a:pt x="162" y="382"/>
                  <a:pt x="162" y="382"/>
                </a:cubicBezTo>
                <a:cubicBezTo>
                  <a:pt x="280" y="382"/>
                  <a:pt x="280" y="382"/>
                  <a:pt x="280" y="382"/>
                </a:cubicBezTo>
                <a:lnTo>
                  <a:pt x="280" y="544"/>
                </a:lnTo>
                <a:close/>
                <a:moveTo>
                  <a:pt x="427" y="338"/>
                </a:moveTo>
                <a:lnTo>
                  <a:pt x="427" y="338"/>
                </a:lnTo>
                <a:cubicBezTo>
                  <a:pt x="427" y="353"/>
                  <a:pt x="413" y="353"/>
                  <a:pt x="413" y="353"/>
                </a:cubicBezTo>
                <a:cubicBezTo>
                  <a:pt x="59" y="353"/>
                  <a:pt x="59" y="353"/>
                  <a:pt x="59" y="353"/>
                </a:cubicBezTo>
                <a:cubicBezTo>
                  <a:pt x="45" y="353"/>
                  <a:pt x="45" y="338"/>
                  <a:pt x="45" y="323"/>
                </a:cubicBezTo>
                <a:cubicBezTo>
                  <a:pt x="45" y="176"/>
                  <a:pt x="45" y="176"/>
                  <a:pt x="45" y="176"/>
                </a:cubicBezTo>
                <a:cubicBezTo>
                  <a:pt x="45" y="162"/>
                  <a:pt x="45" y="147"/>
                  <a:pt x="59" y="147"/>
                </a:cubicBezTo>
                <a:cubicBezTo>
                  <a:pt x="413" y="147"/>
                  <a:pt x="413" y="147"/>
                  <a:pt x="413" y="147"/>
                </a:cubicBezTo>
                <a:cubicBezTo>
                  <a:pt x="413" y="147"/>
                  <a:pt x="427" y="147"/>
                  <a:pt x="427" y="162"/>
                </a:cubicBezTo>
                <a:cubicBezTo>
                  <a:pt x="472" y="250"/>
                  <a:pt x="472" y="250"/>
                  <a:pt x="472" y="250"/>
                </a:cubicBezTo>
                <a:lnTo>
                  <a:pt x="427" y="338"/>
                </a:lnTo>
                <a:close/>
              </a:path>
            </a:pathLst>
          </a:custGeom>
          <a:solidFill>
            <a:schemeClr val="tx1">
              <a:lumMod val="75000"/>
              <a:lumOff val="25000"/>
            </a:schemeClr>
          </a:solidFill>
          <a:ln>
            <a:noFill/>
          </a:ln>
          <a:effectLst/>
          <a:extLst/>
        </p:spPr>
        <p:txBody>
          <a:bodyPr wrap="none" anchor="ctr"/>
          <a:lstStyle/>
          <a:p>
            <a:endParaRPr lang="en-US" sz="2700"/>
          </a:p>
        </p:txBody>
      </p:sp>
      <p:sp>
        <p:nvSpPr>
          <p:cNvPr id="163" name="Freeform 162"/>
          <p:cNvSpPr>
            <a:spLocks noChangeArrowheads="1"/>
          </p:cNvSpPr>
          <p:nvPr/>
        </p:nvSpPr>
        <p:spPr bwMode="auto">
          <a:xfrm>
            <a:off x="1381285" y="1559580"/>
            <a:ext cx="222976" cy="290386"/>
          </a:xfrm>
          <a:custGeom>
            <a:avLst/>
            <a:gdLst>
              <a:gd name="T0" fmla="*/ 85229 w 472"/>
              <a:gd name="T1" fmla="*/ 0 h 619"/>
              <a:gd name="T2" fmla="*/ 85229 w 472"/>
              <a:gd name="T3" fmla="*/ 0 h 619"/>
              <a:gd name="T4" fmla="*/ 0 w 472"/>
              <a:gd name="T5" fmla="*/ 84260 h 619"/>
              <a:gd name="T6" fmla="*/ 85229 w 472"/>
              <a:gd name="T7" fmla="*/ 221586 h 619"/>
              <a:gd name="T8" fmla="*/ 170097 w 472"/>
              <a:gd name="T9" fmla="*/ 84260 h 619"/>
              <a:gd name="T10" fmla="*/ 85229 w 472"/>
              <a:gd name="T11" fmla="*/ 0 h 619"/>
              <a:gd name="T12" fmla="*/ 85229 w 472"/>
              <a:gd name="T13" fmla="*/ 200432 h 619"/>
              <a:gd name="T14" fmla="*/ 85229 w 472"/>
              <a:gd name="T15" fmla="*/ 200432 h 619"/>
              <a:gd name="T16" fmla="*/ 16251 w 472"/>
              <a:gd name="T17" fmla="*/ 84260 h 619"/>
              <a:gd name="T18" fmla="*/ 85229 w 472"/>
              <a:gd name="T19" fmla="*/ 10398 h 619"/>
              <a:gd name="T20" fmla="*/ 154207 w 472"/>
              <a:gd name="T21" fmla="*/ 84260 h 619"/>
              <a:gd name="T22" fmla="*/ 85229 w 472"/>
              <a:gd name="T23" fmla="*/ 200432 h 619"/>
              <a:gd name="T24" fmla="*/ 85229 w 472"/>
              <a:gd name="T25" fmla="*/ 47329 h 619"/>
              <a:gd name="T26" fmla="*/ 85229 w 472"/>
              <a:gd name="T27" fmla="*/ 47329 h 619"/>
              <a:gd name="T28" fmla="*/ 48032 w 472"/>
              <a:gd name="T29" fmla="*/ 84260 h 619"/>
              <a:gd name="T30" fmla="*/ 85229 w 472"/>
              <a:gd name="T31" fmla="*/ 115813 h 619"/>
              <a:gd name="T32" fmla="*/ 122426 w 472"/>
              <a:gd name="T33" fmla="*/ 84260 h 619"/>
              <a:gd name="T34" fmla="*/ 85229 w 472"/>
              <a:gd name="T35" fmla="*/ 47329 h 619"/>
              <a:gd name="T36" fmla="*/ 85229 w 472"/>
              <a:gd name="T37" fmla="*/ 105415 h 619"/>
              <a:gd name="T38" fmla="*/ 85229 w 472"/>
              <a:gd name="T39" fmla="*/ 105415 h 619"/>
              <a:gd name="T40" fmla="*/ 63922 w 472"/>
              <a:gd name="T41" fmla="*/ 84260 h 619"/>
              <a:gd name="T42" fmla="*/ 85229 w 472"/>
              <a:gd name="T43" fmla="*/ 63106 h 619"/>
              <a:gd name="T44" fmla="*/ 106536 w 472"/>
              <a:gd name="T45" fmla="*/ 84260 h 619"/>
              <a:gd name="T46" fmla="*/ 85229 w 472"/>
              <a:gd name="T47" fmla="*/ 105415 h 61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2" h="619">
                <a:moveTo>
                  <a:pt x="236" y="0"/>
                </a:moveTo>
                <a:lnTo>
                  <a:pt x="236" y="0"/>
                </a:lnTo>
                <a:cubicBezTo>
                  <a:pt x="104" y="0"/>
                  <a:pt x="0" y="103"/>
                  <a:pt x="0" y="235"/>
                </a:cubicBezTo>
                <a:cubicBezTo>
                  <a:pt x="0" y="323"/>
                  <a:pt x="192" y="618"/>
                  <a:pt x="236" y="618"/>
                </a:cubicBezTo>
                <a:cubicBezTo>
                  <a:pt x="280" y="618"/>
                  <a:pt x="471" y="323"/>
                  <a:pt x="471" y="235"/>
                </a:cubicBezTo>
                <a:cubicBezTo>
                  <a:pt x="471" y="103"/>
                  <a:pt x="368" y="0"/>
                  <a:pt x="236" y="0"/>
                </a:cubicBezTo>
                <a:close/>
                <a:moveTo>
                  <a:pt x="236" y="559"/>
                </a:moveTo>
                <a:lnTo>
                  <a:pt x="236" y="559"/>
                </a:lnTo>
                <a:cubicBezTo>
                  <a:pt x="207" y="559"/>
                  <a:pt x="45" y="309"/>
                  <a:pt x="45" y="235"/>
                </a:cubicBezTo>
                <a:cubicBezTo>
                  <a:pt x="45" y="117"/>
                  <a:pt x="133" y="29"/>
                  <a:pt x="236" y="29"/>
                </a:cubicBezTo>
                <a:cubicBezTo>
                  <a:pt x="339" y="29"/>
                  <a:pt x="427" y="117"/>
                  <a:pt x="427" y="235"/>
                </a:cubicBezTo>
                <a:cubicBezTo>
                  <a:pt x="427" y="309"/>
                  <a:pt x="266" y="559"/>
                  <a:pt x="236" y="559"/>
                </a:cubicBezTo>
                <a:close/>
                <a:moveTo>
                  <a:pt x="236" y="132"/>
                </a:moveTo>
                <a:lnTo>
                  <a:pt x="236" y="132"/>
                </a:lnTo>
                <a:cubicBezTo>
                  <a:pt x="177" y="132"/>
                  <a:pt x="133" y="176"/>
                  <a:pt x="133" y="235"/>
                </a:cubicBezTo>
                <a:cubicBezTo>
                  <a:pt x="133" y="279"/>
                  <a:pt x="177" y="323"/>
                  <a:pt x="236" y="323"/>
                </a:cubicBezTo>
                <a:cubicBezTo>
                  <a:pt x="295" y="323"/>
                  <a:pt x="339" y="279"/>
                  <a:pt x="339" y="235"/>
                </a:cubicBezTo>
                <a:cubicBezTo>
                  <a:pt x="339" y="176"/>
                  <a:pt x="295" y="132"/>
                  <a:pt x="236" y="132"/>
                </a:cubicBezTo>
                <a:close/>
                <a:moveTo>
                  <a:pt x="236" y="294"/>
                </a:moveTo>
                <a:lnTo>
                  <a:pt x="236" y="294"/>
                </a:lnTo>
                <a:cubicBezTo>
                  <a:pt x="207" y="294"/>
                  <a:pt x="177" y="264"/>
                  <a:pt x="177" y="235"/>
                </a:cubicBezTo>
                <a:cubicBezTo>
                  <a:pt x="177" y="191"/>
                  <a:pt x="207" y="176"/>
                  <a:pt x="236" y="176"/>
                </a:cubicBezTo>
                <a:cubicBezTo>
                  <a:pt x="266" y="176"/>
                  <a:pt x="295" y="191"/>
                  <a:pt x="295" y="235"/>
                </a:cubicBezTo>
                <a:cubicBezTo>
                  <a:pt x="295" y="264"/>
                  <a:pt x="266" y="294"/>
                  <a:pt x="236" y="294"/>
                </a:cubicBezTo>
                <a:close/>
              </a:path>
            </a:pathLst>
          </a:custGeom>
          <a:solidFill>
            <a:schemeClr val="tx1">
              <a:lumMod val="75000"/>
              <a:lumOff val="25000"/>
            </a:schemeClr>
          </a:solidFill>
          <a:ln>
            <a:noFill/>
          </a:ln>
          <a:effectLst/>
          <a:extLst/>
        </p:spPr>
        <p:txBody>
          <a:bodyPr wrap="none" anchor="ctr"/>
          <a:lstStyle/>
          <a:p>
            <a:endParaRPr lang="en-US" sz="2700"/>
          </a:p>
        </p:txBody>
      </p:sp>
    </p:spTree>
    <p:extLst>
      <p:ext uri="{BB962C8B-B14F-4D97-AF65-F5344CB8AC3E}">
        <p14:creationId xmlns:p14="http://schemas.microsoft.com/office/powerpoint/2010/main" val="82540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2BE75D2-FF48-4E15-BBF8-A791BA3A95B9}"/>
              </a:ext>
            </a:extLst>
          </p:cNvPr>
          <p:cNvGrpSpPr/>
          <p:nvPr/>
        </p:nvGrpSpPr>
        <p:grpSpPr>
          <a:xfrm>
            <a:off x="9718688" y="2638970"/>
            <a:ext cx="461319" cy="461319"/>
            <a:chOff x="8204317" y="2115665"/>
            <a:chExt cx="464344" cy="464344"/>
          </a:xfrm>
          <a:solidFill>
            <a:schemeClr val="tx1">
              <a:lumMod val="75000"/>
              <a:lumOff val="25000"/>
            </a:schemeClr>
          </a:solidFill>
        </p:grpSpPr>
        <p:sp>
          <p:nvSpPr>
            <p:cNvPr id="3" name="AutoShape 81">
              <a:extLst>
                <a:ext uri="{FF2B5EF4-FFF2-40B4-BE49-F238E27FC236}">
                  <a16:creationId xmlns:a16="http://schemas.microsoft.com/office/drawing/2014/main" id="{F3BC9BCD-7AB0-432B-A515-F33E614A6C6E}"/>
                </a:ext>
              </a:extLst>
            </p:cNvPr>
            <p:cNvSpPr>
              <a:spLocks/>
            </p:cNvSpPr>
            <p:nvPr/>
          </p:nvSpPr>
          <p:spPr bwMode="auto">
            <a:xfrm>
              <a:off x="8204317" y="211566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 name="AutoShape 82">
              <a:extLst>
                <a:ext uri="{FF2B5EF4-FFF2-40B4-BE49-F238E27FC236}">
                  <a16:creationId xmlns:a16="http://schemas.microsoft.com/office/drawing/2014/main" id="{643EAFDF-F0AB-4422-AEB0-02F0CAEC2C64}"/>
                </a:ext>
              </a:extLst>
            </p:cNvPr>
            <p:cNvSpPr>
              <a:spLocks/>
            </p:cNvSpPr>
            <p:nvPr/>
          </p:nvSpPr>
          <p:spPr bwMode="auto">
            <a:xfrm>
              <a:off x="8247973" y="249269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5" name="AutoShape 112">
            <a:extLst>
              <a:ext uri="{FF2B5EF4-FFF2-40B4-BE49-F238E27FC236}">
                <a16:creationId xmlns:a16="http://schemas.microsoft.com/office/drawing/2014/main" id="{EEC27A92-01D5-4A6F-8521-6192906E9A30}"/>
              </a:ext>
            </a:extLst>
          </p:cNvPr>
          <p:cNvSpPr>
            <a:spLocks/>
          </p:cNvSpPr>
          <p:nvPr/>
        </p:nvSpPr>
        <p:spPr bwMode="auto">
          <a:xfrm>
            <a:off x="5916177" y="2638970"/>
            <a:ext cx="461319" cy="46210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6" name="Group 5">
            <a:extLst>
              <a:ext uri="{FF2B5EF4-FFF2-40B4-BE49-F238E27FC236}">
                <a16:creationId xmlns:a16="http://schemas.microsoft.com/office/drawing/2014/main" id="{3E0F5238-A677-4805-9791-8C66DB3CEC21}"/>
              </a:ext>
            </a:extLst>
          </p:cNvPr>
          <p:cNvGrpSpPr/>
          <p:nvPr/>
        </p:nvGrpSpPr>
        <p:grpSpPr>
          <a:xfrm>
            <a:off x="1941777" y="2638970"/>
            <a:ext cx="317010" cy="462107"/>
            <a:chOff x="3582988" y="3510757"/>
            <a:chExt cx="319088" cy="465138"/>
          </a:xfrm>
          <a:solidFill>
            <a:schemeClr val="tx1">
              <a:lumMod val="75000"/>
              <a:lumOff val="25000"/>
            </a:schemeClr>
          </a:solidFill>
        </p:grpSpPr>
        <p:sp>
          <p:nvSpPr>
            <p:cNvPr id="7" name="AutoShape 113">
              <a:extLst>
                <a:ext uri="{FF2B5EF4-FFF2-40B4-BE49-F238E27FC236}">
                  <a16:creationId xmlns:a16="http://schemas.microsoft.com/office/drawing/2014/main" id="{72137168-2552-478F-9819-850AB6AF7E08}"/>
                </a:ext>
              </a:extLst>
            </p:cNvPr>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 name="AutoShape 114">
              <a:extLst>
                <a:ext uri="{FF2B5EF4-FFF2-40B4-BE49-F238E27FC236}">
                  <a16:creationId xmlns:a16="http://schemas.microsoft.com/office/drawing/2014/main" id="{6544059F-868D-4AAA-8425-7E47E87E177B}"/>
                </a:ext>
              </a:extLst>
            </p:cNvPr>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9" name="AutoShape 130">
            <a:extLst>
              <a:ext uri="{FF2B5EF4-FFF2-40B4-BE49-F238E27FC236}">
                <a16:creationId xmlns:a16="http://schemas.microsoft.com/office/drawing/2014/main" id="{16C03138-34CF-4E73-B72D-B53B14116C50}"/>
              </a:ext>
            </a:extLst>
          </p:cNvPr>
          <p:cNvSpPr>
            <a:spLocks/>
          </p:cNvSpPr>
          <p:nvPr/>
        </p:nvSpPr>
        <p:spPr bwMode="auto">
          <a:xfrm>
            <a:off x="3768352" y="2642878"/>
            <a:ext cx="461319" cy="461319"/>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1" name="Title 1">
            <a:extLst>
              <a:ext uri="{FF2B5EF4-FFF2-40B4-BE49-F238E27FC236}">
                <a16:creationId xmlns:a16="http://schemas.microsoft.com/office/drawing/2014/main" id="{DF01C2B0-9A01-495F-AB74-7B3D7D208A2F}"/>
              </a:ext>
            </a:extLst>
          </p:cNvPr>
          <p:cNvSpPr txBox="1">
            <a:spLocks/>
          </p:cNvSpPr>
          <p:nvPr/>
        </p:nvSpPr>
        <p:spPr>
          <a:xfrm>
            <a:off x="2909366" y="1192065"/>
            <a:ext cx="6096000" cy="4954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ko-KR" altLang="en-US" b="1" dirty="0" smtClean="0">
                <a:solidFill>
                  <a:schemeClr val="tx1">
                    <a:lumMod val="75000"/>
                    <a:lumOff val="25000"/>
                  </a:schemeClr>
                </a:solidFill>
                <a:latin typeface="Source Sans Pro" panose="020B0503030403020204" pitchFamily="34" charset="0"/>
                <a:ea typeface="Source Sans Pro" panose="020B0503030403020204" pitchFamily="34" charset="0"/>
                <a:cs typeface="Lato" panose="020F0502020204030203" pitchFamily="34" charset="0"/>
              </a:rPr>
              <a:t>소개 순서</a:t>
            </a:r>
            <a:endParaRPr lang="en-US" b="1" dirty="0">
              <a:solidFill>
                <a:schemeClr val="tx1">
                  <a:lumMod val="75000"/>
                  <a:lumOff val="25000"/>
                </a:schemeClr>
              </a:solidFill>
              <a:latin typeface="Source Sans Pro" panose="020B0503030403020204" pitchFamily="34" charset="0"/>
              <a:ea typeface="Source Sans Pro" panose="020B0503030403020204" pitchFamily="34" charset="0"/>
              <a:cs typeface="Lato" panose="020F0502020204030203" pitchFamily="34" charset="0"/>
            </a:endParaRPr>
          </a:p>
        </p:txBody>
      </p:sp>
      <p:sp>
        <p:nvSpPr>
          <p:cNvPr id="12" name="TextBox 11">
            <a:extLst>
              <a:ext uri="{FF2B5EF4-FFF2-40B4-BE49-F238E27FC236}">
                <a16:creationId xmlns:a16="http://schemas.microsoft.com/office/drawing/2014/main" id="{8908E5BC-74A5-4BE8-84EC-4531286BCEC0}"/>
              </a:ext>
            </a:extLst>
          </p:cNvPr>
          <p:cNvSpPr txBox="1"/>
          <p:nvPr/>
        </p:nvSpPr>
        <p:spPr>
          <a:xfrm>
            <a:off x="1109348" y="3528891"/>
            <a:ext cx="1742103" cy="129266"/>
          </a:xfrm>
          <a:prstGeom prst="rect">
            <a:avLst/>
          </a:prstGeom>
          <a:noFill/>
        </p:spPr>
        <p:txBody>
          <a:bodyPr wrap="square" lIns="0" tIns="0" rIns="0" bIns="0" rtlCol="0">
            <a:spAutoFit/>
          </a:bodyPr>
          <a:lstStyle/>
          <a:p>
            <a:pPr algn="ctr">
              <a:lnSpc>
                <a:spcPct val="80000"/>
              </a:lnSpc>
            </a:pPr>
            <a:r>
              <a:rPr lang="en-US" altLang="ko-KR" sz="1050" spc="200" dirty="0" smtClean="0">
                <a:solidFill>
                  <a:schemeClr val="tx1">
                    <a:lumMod val="75000"/>
                    <a:lumOff val="25000"/>
                  </a:schemeClr>
                </a:solidFill>
                <a:latin typeface="Source Sans Pro" panose="020B0503030403020204" pitchFamily="34" charset="0"/>
                <a:ea typeface="Source Sans Pro" panose="020B0503030403020204" pitchFamily="34" charset="0"/>
                <a:cs typeface="Lato" panose="020F0502020204030203" pitchFamily="34" charset="0"/>
              </a:rPr>
              <a:t>1. </a:t>
            </a:r>
            <a:r>
              <a:rPr lang="ko-KR" altLang="en-US" sz="1050" spc="200" dirty="0" smtClean="0">
                <a:solidFill>
                  <a:schemeClr val="tx1">
                    <a:lumMod val="75000"/>
                    <a:lumOff val="25000"/>
                  </a:schemeClr>
                </a:solidFill>
                <a:latin typeface="Source Sans Pro" panose="020B0503030403020204" pitchFamily="34" charset="0"/>
                <a:ea typeface="Source Sans Pro" panose="020B0503030403020204" pitchFamily="34" charset="0"/>
                <a:cs typeface="Lato" panose="020F0502020204030203" pitchFamily="34" charset="0"/>
              </a:rPr>
              <a:t>기획 배경 및 목적</a:t>
            </a:r>
            <a:endParaRPr lang="en-US" sz="1050" spc="200" dirty="0">
              <a:solidFill>
                <a:schemeClr val="tx1">
                  <a:lumMod val="75000"/>
                  <a:lumOff val="25000"/>
                </a:schemeClr>
              </a:solidFill>
              <a:latin typeface="Source Sans Pro" panose="020B0503030403020204" pitchFamily="34" charset="0"/>
              <a:ea typeface="Source Sans Pro" panose="020B0503030403020204" pitchFamily="34" charset="0"/>
              <a:cs typeface="Lato" panose="020F0502020204030203" pitchFamily="34" charset="0"/>
            </a:endParaRPr>
          </a:p>
        </p:txBody>
      </p:sp>
      <p:sp>
        <p:nvSpPr>
          <p:cNvPr id="13" name="TextBox 12">
            <a:extLst>
              <a:ext uri="{FF2B5EF4-FFF2-40B4-BE49-F238E27FC236}">
                <a16:creationId xmlns:a16="http://schemas.microsoft.com/office/drawing/2014/main" id="{B847828E-A438-444B-964B-720A6A8C339F}"/>
              </a:ext>
            </a:extLst>
          </p:cNvPr>
          <p:cNvSpPr txBox="1"/>
          <p:nvPr/>
        </p:nvSpPr>
        <p:spPr>
          <a:xfrm>
            <a:off x="1109347" y="3783926"/>
            <a:ext cx="1832920" cy="623248"/>
          </a:xfrm>
          <a:prstGeom prst="rect">
            <a:avLst/>
          </a:prstGeom>
          <a:noFill/>
        </p:spPr>
        <p:txBody>
          <a:bodyPr wrap="square" lIns="0" tIns="0" rIns="91440" bIns="0" rtlCol="0">
            <a:spAutoFit/>
          </a:bodyPr>
          <a:lstStyle/>
          <a:p>
            <a:pPr algn="ctr">
              <a:lnSpc>
                <a:spcPct val="150000"/>
              </a:lnSpc>
            </a:pP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Far </a:t>
            </a:r>
            <a:r>
              <a:rPr lang="en-US" sz="900" dirty="0" err="1">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far</a:t>
            </a: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 away, behind the word mountains, far from the countries </a:t>
            </a:r>
            <a:r>
              <a:rPr lang="en-US" sz="900" dirty="0" err="1">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Vokalia</a:t>
            </a: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 and </a:t>
            </a:r>
            <a:r>
              <a:rPr lang="en-US" sz="900" dirty="0" err="1">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Consonantia</a:t>
            </a: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 </a:t>
            </a:r>
          </a:p>
        </p:txBody>
      </p:sp>
      <p:sp>
        <p:nvSpPr>
          <p:cNvPr id="14" name="TextBox 13">
            <a:extLst>
              <a:ext uri="{FF2B5EF4-FFF2-40B4-BE49-F238E27FC236}">
                <a16:creationId xmlns:a16="http://schemas.microsoft.com/office/drawing/2014/main" id="{81A4E710-DF9B-4D28-A2B0-482896476776}"/>
              </a:ext>
            </a:extLst>
          </p:cNvPr>
          <p:cNvSpPr txBox="1"/>
          <p:nvPr/>
        </p:nvSpPr>
        <p:spPr>
          <a:xfrm>
            <a:off x="3127961" y="3541294"/>
            <a:ext cx="1742103" cy="129266"/>
          </a:xfrm>
          <a:prstGeom prst="rect">
            <a:avLst/>
          </a:prstGeom>
          <a:noFill/>
        </p:spPr>
        <p:txBody>
          <a:bodyPr wrap="square" lIns="0" tIns="0" rIns="0" bIns="0" rtlCol="0">
            <a:spAutoFit/>
          </a:bodyPr>
          <a:lstStyle/>
          <a:p>
            <a:pPr algn="ctr">
              <a:lnSpc>
                <a:spcPct val="80000"/>
              </a:lnSpc>
            </a:pPr>
            <a:r>
              <a:rPr lang="en-US" altLang="ko-KR" sz="1050" spc="200" dirty="0" smtClean="0">
                <a:solidFill>
                  <a:schemeClr val="tx1">
                    <a:lumMod val="75000"/>
                    <a:lumOff val="25000"/>
                  </a:schemeClr>
                </a:solidFill>
                <a:latin typeface="Source Sans Pro" panose="020B0503030403020204" pitchFamily="34" charset="0"/>
                <a:ea typeface="Source Sans Pro" panose="020B0503030403020204" pitchFamily="34" charset="0"/>
                <a:cs typeface="Lato" panose="020F0502020204030203" pitchFamily="34" charset="0"/>
              </a:rPr>
              <a:t>2. </a:t>
            </a:r>
            <a:r>
              <a:rPr lang="ko-KR" altLang="en-US" sz="1050" spc="200" dirty="0" smtClean="0">
                <a:solidFill>
                  <a:schemeClr val="tx1">
                    <a:lumMod val="75000"/>
                    <a:lumOff val="25000"/>
                  </a:schemeClr>
                </a:solidFill>
                <a:latin typeface="Source Sans Pro" panose="020B0503030403020204" pitchFamily="34" charset="0"/>
                <a:ea typeface="Source Sans Pro" panose="020B0503030403020204" pitchFamily="34" charset="0"/>
                <a:cs typeface="Lato" panose="020F0502020204030203" pitchFamily="34" charset="0"/>
              </a:rPr>
              <a:t>팀원 소개 및 역할</a:t>
            </a:r>
            <a:endParaRPr lang="en-US" sz="1050" spc="200" dirty="0">
              <a:solidFill>
                <a:schemeClr val="tx1">
                  <a:lumMod val="75000"/>
                  <a:lumOff val="25000"/>
                </a:schemeClr>
              </a:solidFill>
              <a:latin typeface="Source Sans Pro" panose="020B0503030403020204" pitchFamily="34" charset="0"/>
              <a:ea typeface="Source Sans Pro" panose="020B0503030403020204" pitchFamily="34" charset="0"/>
              <a:cs typeface="Lato" panose="020F0502020204030203" pitchFamily="34" charset="0"/>
            </a:endParaRPr>
          </a:p>
        </p:txBody>
      </p:sp>
      <p:sp>
        <p:nvSpPr>
          <p:cNvPr id="15" name="TextBox 14">
            <a:extLst>
              <a:ext uri="{FF2B5EF4-FFF2-40B4-BE49-F238E27FC236}">
                <a16:creationId xmlns:a16="http://schemas.microsoft.com/office/drawing/2014/main" id="{6133E5BA-49B2-473C-B8FC-6437A3C55DE0}"/>
              </a:ext>
            </a:extLst>
          </p:cNvPr>
          <p:cNvSpPr txBox="1"/>
          <p:nvPr/>
        </p:nvSpPr>
        <p:spPr>
          <a:xfrm>
            <a:off x="3127960" y="3796329"/>
            <a:ext cx="1832920" cy="623248"/>
          </a:xfrm>
          <a:prstGeom prst="rect">
            <a:avLst/>
          </a:prstGeom>
          <a:noFill/>
        </p:spPr>
        <p:txBody>
          <a:bodyPr wrap="square" lIns="0" tIns="0" rIns="91440" bIns="0" rtlCol="0">
            <a:spAutoFit/>
          </a:bodyPr>
          <a:lstStyle/>
          <a:p>
            <a:pPr algn="ctr">
              <a:lnSpc>
                <a:spcPct val="150000"/>
              </a:lnSpc>
            </a:pP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Far </a:t>
            </a:r>
            <a:r>
              <a:rPr lang="en-US" sz="900" dirty="0" err="1">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far</a:t>
            </a: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 away, behind the word mountains, far from the countries </a:t>
            </a:r>
            <a:r>
              <a:rPr lang="en-US" sz="900" dirty="0" err="1">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Vokalia</a:t>
            </a: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 and </a:t>
            </a:r>
            <a:r>
              <a:rPr lang="en-US" sz="900" dirty="0" err="1">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Consonantia</a:t>
            </a: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 </a:t>
            </a:r>
          </a:p>
        </p:txBody>
      </p:sp>
      <p:sp>
        <p:nvSpPr>
          <p:cNvPr id="16" name="TextBox 15">
            <a:extLst>
              <a:ext uri="{FF2B5EF4-FFF2-40B4-BE49-F238E27FC236}">
                <a16:creationId xmlns:a16="http://schemas.microsoft.com/office/drawing/2014/main" id="{993F82CA-A779-46F4-94A1-C6E49F10B3ED}"/>
              </a:ext>
            </a:extLst>
          </p:cNvPr>
          <p:cNvSpPr txBox="1"/>
          <p:nvPr/>
        </p:nvSpPr>
        <p:spPr>
          <a:xfrm>
            <a:off x="5209709" y="3541294"/>
            <a:ext cx="1856808" cy="129266"/>
          </a:xfrm>
          <a:prstGeom prst="rect">
            <a:avLst/>
          </a:prstGeom>
          <a:noFill/>
        </p:spPr>
        <p:txBody>
          <a:bodyPr wrap="square" lIns="0" tIns="0" rIns="0" bIns="0" rtlCol="0">
            <a:spAutoFit/>
          </a:bodyPr>
          <a:lstStyle/>
          <a:p>
            <a:pPr algn="ctr">
              <a:lnSpc>
                <a:spcPct val="80000"/>
              </a:lnSpc>
            </a:pPr>
            <a:r>
              <a:rPr lang="en-US" altLang="ko-KR" sz="1050" spc="200" dirty="0" smtClean="0">
                <a:solidFill>
                  <a:schemeClr val="tx1">
                    <a:lumMod val="75000"/>
                    <a:lumOff val="25000"/>
                  </a:schemeClr>
                </a:solidFill>
                <a:latin typeface="Source Sans Pro" panose="020B0503030403020204" pitchFamily="34" charset="0"/>
                <a:ea typeface="Source Sans Pro" panose="020B0503030403020204" pitchFamily="34" charset="0"/>
                <a:cs typeface="Lato" panose="020F0502020204030203" pitchFamily="34" charset="0"/>
              </a:rPr>
              <a:t>3. </a:t>
            </a:r>
            <a:r>
              <a:rPr lang="ko-KR" altLang="en-US" sz="1050" spc="200" dirty="0" smtClean="0">
                <a:solidFill>
                  <a:schemeClr val="tx1">
                    <a:lumMod val="75000"/>
                    <a:lumOff val="25000"/>
                  </a:schemeClr>
                </a:solidFill>
                <a:latin typeface="Source Sans Pro" panose="020B0503030403020204" pitchFamily="34" charset="0"/>
                <a:ea typeface="Source Sans Pro" panose="020B0503030403020204" pitchFamily="34" charset="0"/>
                <a:cs typeface="Lato" panose="020F0502020204030203" pitchFamily="34" charset="0"/>
              </a:rPr>
              <a:t>기능 </a:t>
            </a:r>
            <a:r>
              <a:rPr lang="ko-KR" altLang="en-US" sz="1050" spc="200" dirty="0">
                <a:solidFill>
                  <a:schemeClr val="tx1">
                    <a:lumMod val="75000"/>
                    <a:lumOff val="25000"/>
                  </a:schemeClr>
                </a:solidFill>
                <a:latin typeface="Source Sans Pro" panose="020B0503030403020204" pitchFamily="34" charset="0"/>
                <a:ea typeface="Source Sans Pro" panose="020B0503030403020204" pitchFamily="34" charset="0"/>
                <a:cs typeface="Lato" panose="020F0502020204030203" pitchFamily="34" charset="0"/>
              </a:rPr>
              <a:t>요약 및 사용 기술</a:t>
            </a:r>
            <a:endParaRPr lang="en-US" altLang="ko-KR" sz="1050" spc="200" dirty="0">
              <a:solidFill>
                <a:schemeClr val="tx1">
                  <a:lumMod val="75000"/>
                  <a:lumOff val="25000"/>
                </a:schemeClr>
              </a:solidFill>
              <a:latin typeface="Source Sans Pro" panose="020B0503030403020204" pitchFamily="34" charset="0"/>
              <a:ea typeface="Source Sans Pro" panose="020B0503030403020204" pitchFamily="34" charset="0"/>
              <a:cs typeface="Lato" panose="020F0502020204030203" pitchFamily="34" charset="0"/>
            </a:endParaRPr>
          </a:p>
        </p:txBody>
      </p:sp>
      <p:sp>
        <p:nvSpPr>
          <p:cNvPr id="17" name="TextBox 16">
            <a:extLst>
              <a:ext uri="{FF2B5EF4-FFF2-40B4-BE49-F238E27FC236}">
                <a16:creationId xmlns:a16="http://schemas.microsoft.com/office/drawing/2014/main" id="{ED9E4B37-B09B-4431-8DA2-D60FD3CD515D}"/>
              </a:ext>
            </a:extLst>
          </p:cNvPr>
          <p:cNvSpPr txBox="1"/>
          <p:nvPr/>
        </p:nvSpPr>
        <p:spPr>
          <a:xfrm>
            <a:off x="5209708" y="3796329"/>
            <a:ext cx="1832920" cy="623248"/>
          </a:xfrm>
          <a:prstGeom prst="rect">
            <a:avLst/>
          </a:prstGeom>
          <a:noFill/>
        </p:spPr>
        <p:txBody>
          <a:bodyPr wrap="square" lIns="0" tIns="0" rIns="91440" bIns="0" rtlCol="0">
            <a:spAutoFit/>
          </a:bodyPr>
          <a:lstStyle/>
          <a:p>
            <a:pPr algn="ctr">
              <a:lnSpc>
                <a:spcPct val="150000"/>
              </a:lnSpc>
            </a:pP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Far </a:t>
            </a:r>
            <a:r>
              <a:rPr lang="en-US" sz="900" dirty="0" err="1">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far</a:t>
            </a: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 away, behind the word mountains, far from the countries </a:t>
            </a:r>
            <a:r>
              <a:rPr lang="en-US" sz="900" dirty="0" err="1">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Vokalia</a:t>
            </a: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 and </a:t>
            </a:r>
            <a:r>
              <a:rPr lang="en-US" sz="900" dirty="0" err="1">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Consonantia</a:t>
            </a: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 </a:t>
            </a:r>
          </a:p>
        </p:txBody>
      </p:sp>
      <p:sp>
        <p:nvSpPr>
          <p:cNvPr id="18" name="TextBox 17">
            <a:extLst>
              <a:ext uri="{FF2B5EF4-FFF2-40B4-BE49-F238E27FC236}">
                <a16:creationId xmlns:a16="http://schemas.microsoft.com/office/drawing/2014/main" id="{143313FE-A58C-4A47-B4F9-E38FA9B6C8DF}"/>
              </a:ext>
            </a:extLst>
          </p:cNvPr>
          <p:cNvSpPr txBox="1"/>
          <p:nvPr/>
        </p:nvSpPr>
        <p:spPr>
          <a:xfrm>
            <a:off x="9078297" y="3541294"/>
            <a:ext cx="1742103" cy="129266"/>
          </a:xfrm>
          <a:prstGeom prst="rect">
            <a:avLst/>
          </a:prstGeom>
          <a:noFill/>
        </p:spPr>
        <p:txBody>
          <a:bodyPr wrap="square" lIns="0" tIns="0" rIns="0" bIns="0" rtlCol="0">
            <a:spAutoFit/>
          </a:bodyPr>
          <a:lstStyle/>
          <a:p>
            <a:pPr algn="ctr">
              <a:lnSpc>
                <a:spcPct val="80000"/>
              </a:lnSpc>
            </a:pPr>
            <a:r>
              <a:rPr lang="en-US" altLang="ko-KR" sz="1050" spc="200" dirty="0" smtClean="0">
                <a:solidFill>
                  <a:schemeClr val="tx1">
                    <a:lumMod val="75000"/>
                    <a:lumOff val="25000"/>
                  </a:schemeClr>
                </a:solidFill>
                <a:latin typeface="Source Sans Pro" panose="020B0503030403020204" pitchFamily="34" charset="0"/>
                <a:ea typeface="Source Sans Pro" panose="020B0503030403020204" pitchFamily="34" charset="0"/>
                <a:cs typeface="Lato" panose="020F0502020204030203" pitchFamily="34" charset="0"/>
              </a:rPr>
              <a:t>5. </a:t>
            </a:r>
            <a:r>
              <a:rPr lang="ko-KR" altLang="en-US" sz="1050" spc="200" dirty="0" smtClean="0">
                <a:solidFill>
                  <a:schemeClr val="tx1">
                    <a:lumMod val="75000"/>
                    <a:lumOff val="25000"/>
                  </a:schemeClr>
                </a:solidFill>
                <a:latin typeface="Source Sans Pro" panose="020B0503030403020204" pitchFamily="34" charset="0"/>
                <a:ea typeface="Source Sans Pro" panose="020B0503030403020204" pitchFamily="34" charset="0"/>
                <a:cs typeface="Lato" panose="020F0502020204030203" pitchFamily="34" charset="0"/>
              </a:rPr>
              <a:t>구현 화면 및 소스</a:t>
            </a:r>
            <a:endParaRPr lang="en-US" sz="1050" spc="200" dirty="0">
              <a:solidFill>
                <a:schemeClr val="tx1">
                  <a:lumMod val="75000"/>
                  <a:lumOff val="25000"/>
                </a:schemeClr>
              </a:solidFill>
              <a:latin typeface="Source Sans Pro" panose="020B0503030403020204" pitchFamily="34" charset="0"/>
              <a:ea typeface="Source Sans Pro" panose="020B0503030403020204" pitchFamily="34" charset="0"/>
              <a:cs typeface="Lato" panose="020F0502020204030203" pitchFamily="34" charset="0"/>
            </a:endParaRPr>
          </a:p>
        </p:txBody>
      </p:sp>
      <p:sp>
        <p:nvSpPr>
          <p:cNvPr id="19" name="TextBox 18">
            <a:extLst>
              <a:ext uri="{FF2B5EF4-FFF2-40B4-BE49-F238E27FC236}">
                <a16:creationId xmlns:a16="http://schemas.microsoft.com/office/drawing/2014/main" id="{545EF692-A731-4216-9355-18918C7D111D}"/>
              </a:ext>
            </a:extLst>
          </p:cNvPr>
          <p:cNvSpPr txBox="1"/>
          <p:nvPr/>
        </p:nvSpPr>
        <p:spPr>
          <a:xfrm>
            <a:off x="9078296" y="3796329"/>
            <a:ext cx="1832920" cy="623248"/>
          </a:xfrm>
          <a:prstGeom prst="rect">
            <a:avLst/>
          </a:prstGeom>
          <a:noFill/>
        </p:spPr>
        <p:txBody>
          <a:bodyPr wrap="square" lIns="0" tIns="0" rIns="91440" bIns="0" rtlCol="0">
            <a:spAutoFit/>
          </a:bodyPr>
          <a:lstStyle/>
          <a:p>
            <a:pPr algn="ctr">
              <a:lnSpc>
                <a:spcPct val="150000"/>
              </a:lnSpc>
            </a:pP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Far </a:t>
            </a:r>
            <a:r>
              <a:rPr lang="en-US" sz="900" dirty="0" err="1">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far</a:t>
            </a: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 away, behind the word mountains, far from the countries </a:t>
            </a:r>
            <a:r>
              <a:rPr lang="en-US" sz="900" dirty="0" err="1">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Vokalia</a:t>
            </a: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 and </a:t>
            </a:r>
            <a:r>
              <a:rPr lang="en-US" sz="900" dirty="0" err="1">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Consonantia</a:t>
            </a: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 </a:t>
            </a:r>
          </a:p>
        </p:txBody>
      </p:sp>
      <p:sp>
        <p:nvSpPr>
          <p:cNvPr id="26" name="TextBox 25">
            <a:extLst>
              <a:ext uri="{FF2B5EF4-FFF2-40B4-BE49-F238E27FC236}">
                <a16:creationId xmlns:a16="http://schemas.microsoft.com/office/drawing/2014/main" id="{993F82CA-A779-46F4-94A1-C6E49F10B3ED}"/>
              </a:ext>
            </a:extLst>
          </p:cNvPr>
          <p:cNvSpPr txBox="1"/>
          <p:nvPr/>
        </p:nvSpPr>
        <p:spPr>
          <a:xfrm>
            <a:off x="7201356" y="3541294"/>
            <a:ext cx="1742103" cy="129266"/>
          </a:xfrm>
          <a:prstGeom prst="rect">
            <a:avLst/>
          </a:prstGeom>
          <a:noFill/>
        </p:spPr>
        <p:txBody>
          <a:bodyPr wrap="square" lIns="0" tIns="0" rIns="0" bIns="0" rtlCol="0">
            <a:spAutoFit/>
          </a:bodyPr>
          <a:lstStyle/>
          <a:p>
            <a:pPr algn="ctr">
              <a:lnSpc>
                <a:spcPct val="80000"/>
              </a:lnSpc>
            </a:pPr>
            <a:r>
              <a:rPr lang="en-US" altLang="ko-KR" sz="1050" spc="200" dirty="0" smtClean="0">
                <a:solidFill>
                  <a:schemeClr val="tx1">
                    <a:lumMod val="75000"/>
                    <a:lumOff val="25000"/>
                  </a:schemeClr>
                </a:solidFill>
                <a:latin typeface="Source Sans Pro" panose="020B0503030403020204" pitchFamily="34" charset="0"/>
                <a:ea typeface="Source Sans Pro" panose="020B0503030403020204" pitchFamily="34" charset="0"/>
                <a:cs typeface="Lato" panose="020F0502020204030203" pitchFamily="34" charset="0"/>
              </a:rPr>
              <a:t>4. </a:t>
            </a:r>
            <a:r>
              <a:rPr lang="ko-KR" altLang="en-US" sz="1050" spc="200" dirty="0" smtClean="0">
                <a:solidFill>
                  <a:schemeClr val="tx1">
                    <a:lumMod val="75000"/>
                    <a:lumOff val="25000"/>
                  </a:schemeClr>
                </a:solidFill>
                <a:latin typeface="Source Sans Pro" panose="020B0503030403020204" pitchFamily="34" charset="0"/>
                <a:ea typeface="Source Sans Pro" panose="020B0503030403020204" pitchFamily="34" charset="0"/>
                <a:cs typeface="Lato" panose="020F0502020204030203" pitchFamily="34" charset="0"/>
              </a:rPr>
              <a:t>프로젝트 일정</a:t>
            </a:r>
            <a:endParaRPr lang="en-US" sz="1050" spc="200" dirty="0">
              <a:solidFill>
                <a:schemeClr val="tx1">
                  <a:lumMod val="75000"/>
                  <a:lumOff val="25000"/>
                </a:schemeClr>
              </a:solidFill>
              <a:latin typeface="Source Sans Pro" panose="020B0503030403020204" pitchFamily="34" charset="0"/>
              <a:ea typeface="Source Sans Pro" panose="020B0503030403020204" pitchFamily="34" charset="0"/>
              <a:cs typeface="Lato" panose="020F0502020204030203" pitchFamily="34" charset="0"/>
            </a:endParaRPr>
          </a:p>
        </p:txBody>
      </p:sp>
      <p:sp>
        <p:nvSpPr>
          <p:cNvPr id="27" name="TextBox 26">
            <a:extLst>
              <a:ext uri="{FF2B5EF4-FFF2-40B4-BE49-F238E27FC236}">
                <a16:creationId xmlns:a16="http://schemas.microsoft.com/office/drawing/2014/main" id="{ED9E4B37-B09B-4431-8DA2-D60FD3CD515D}"/>
              </a:ext>
            </a:extLst>
          </p:cNvPr>
          <p:cNvSpPr txBox="1"/>
          <p:nvPr/>
        </p:nvSpPr>
        <p:spPr>
          <a:xfrm>
            <a:off x="7201355" y="3796329"/>
            <a:ext cx="1832920" cy="623248"/>
          </a:xfrm>
          <a:prstGeom prst="rect">
            <a:avLst/>
          </a:prstGeom>
          <a:noFill/>
        </p:spPr>
        <p:txBody>
          <a:bodyPr wrap="square" lIns="0" tIns="0" rIns="91440" bIns="0" rtlCol="0">
            <a:spAutoFit/>
          </a:bodyPr>
          <a:lstStyle/>
          <a:p>
            <a:pPr algn="ctr">
              <a:lnSpc>
                <a:spcPct val="150000"/>
              </a:lnSpc>
            </a:pP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Far </a:t>
            </a:r>
            <a:r>
              <a:rPr lang="en-US" sz="900" dirty="0" err="1">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far</a:t>
            </a: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 away, behind the word mountains, far from the countries </a:t>
            </a:r>
            <a:r>
              <a:rPr lang="en-US" sz="900" dirty="0" err="1">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Vokalia</a:t>
            </a: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 and </a:t>
            </a:r>
            <a:r>
              <a:rPr lang="en-US" sz="900" dirty="0" err="1">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Consonantia</a:t>
            </a: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 </a:t>
            </a:r>
          </a:p>
        </p:txBody>
      </p:sp>
      <p:sp>
        <p:nvSpPr>
          <p:cNvPr id="32" name="Shape 4810"/>
          <p:cNvSpPr/>
          <p:nvPr/>
        </p:nvSpPr>
        <p:spPr>
          <a:xfrm>
            <a:off x="7830520" y="2638970"/>
            <a:ext cx="466963" cy="461319"/>
          </a:xfrm>
          <a:custGeom>
            <a:avLst/>
            <a:gdLst/>
            <a:ahLst/>
            <a:cxnLst/>
            <a:rect l="0" t="0" r="0" b="0"/>
            <a:pathLst>
              <a:path w="120000" h="120000" extrusionOk="0">
                <a:moveTo>
                  <a:pt x="114544" y="65455"/>
                </a:moveTo>
                <a:lnTo>
                  <a:pt x="5455" y="65455"/>
                </a:lnTo>
                <a:lnTo>
                  <a:pt x="5455" y="38183"/>
                </a:lnTo>
                <a:lnTo>
                  <a:pt x="38372" y="38183"/>
                </a:lnTo>
                <a:cubicBezTo>
                  <a:pt x="39716" y="48944"/>
                  <a:pt x="48877" y="57272"/>
                  <a:pt x="60000" y="57272"/>
                </a:cubicBezTo>
                <a:cubicBezTo>
                  <a:pt x="71122" y="57272"/>
                  <a:pt x="80283" y="48944"/>
                  <a:pt x="81627" y="38183"/>
                </a:cubicBezTo>
                <a:lnTo>
                  <a:pt x="114544" y="38183"/>
                </a:lnTo>
                <a:cubicBezTo>
                  <a:pt x="114544" y="38183"/>
                  <a:pt x="114544" y="65455"/>
                  <a:pt x="114544" y="65455"/>
                </a:cubicBezTo>
                <a:close/>
                <a:moveTo>
                  <a:pt x="112577" y="81816"/>
                </a:moveTo>
                <a:lnTo>
                  <a:pt x="79088" y="81816"/>
                </a:lnTo>
                <a:cubicBezTo>
                  <a:pt x="77588" y="81816"/>
                  <a:pt x="76361" y="83038"/>
                  <a:pt x="76361" y="84544"/>
                </a:cubicBezTo>
                <a:cubicBezTo>
                  <a:pt x="76361" y="93583"/>
                  <a:pt x="69038" y="100911"/>
                  <a:pt x="60000" y="100911"/>
                </a:cubicBezTo>
                <a:cubicBezTo>
                  <a:pt x="50961" y="100911"/>
                  <a:pt x="43638" y="93583"/>
                  <a:pt x="43638" y="84544"/>
                </a:cubicBezTo>
                <a:cubicBezTo>
                  <a:pt x="43638" y="83038"/>
                  <a:pt x="42411" y="81816"/>
                  <a:pt x="40911" y="81816"/>
                </a:cubicBezTo>
                <a:lnTo>
                  <a:pt x="7422" y="81816"/>
                </a:lnTo>
                <a:lnTo>
                  <a:pt x="14900" y="70911"/>
                </a:lnTo>
                <a:lnTo>
                  <a:pt x="105100" y="70911"/>
                </a:lnTo>
                <a:cubicBezTo>
                  <a:pt x="105100" y="70911"/>
                  <a:pt x="112577" y="81816"/>
                  <a:pt x="112577" y="81816"/>
                </a:cubicBezTo>
                <a:close/>
                <a:moveTo>
                  <a:pt x="114544" y="114544"/>
                </a:moveTo>
                <a:lnTo>
                  <a:pt x="5455" y="114544"/>
                </a:lnTo>
                <a:lnTo>
                  <a:pt x="5455" y="87272"/>
                </a:lnTo>
                <a:lnTo>
                  <a:pt x="38372" y="87272"/>
                </a:lnTo>
                <a:cubicBezTo>
                  <a:pt x="39716" y="98033"/>
                  <a:pt x="48877" y="106361"/>
                  <a:pt x="60000" y="106361"/>
                </a:cubicBezTo>
                <a:cubicBezTo>
                  <a:pt x="71122" y="106361"/>
                  <a:pt x="80283" y="98033"/>
                  <a:pt x="81627" y="87272"/>
                </a:cubicBezTo>
                <a:lnTo>
                  <a:pt x="114544" y="87272"/>
                </a:lnTo>
                <a:cubicBezTo>
                  <a:pt x="114544" y="87272"/>
                  <a:pt x="114544" y="114544"/>
                  <a:pt x="114544" y="114544"/>
                </a:cubicBezTo>
                <a:close/>
                <a:moveTo>
                  <a:pt x="26122" y="5455"/>
                </a:moveTo>
                <a:lnTo>
                  <a:pt x="93877" y="5455"/>
                </a:lnTo>
                <a:lnTo>
                  <a:pt x="112577" y="32727"/>
                </a:lnTo>
                <a:lnTo>
                  <a:pt x="79088" y="32727"/>
                </a:lnTo>
                <a:cubicBezTo>
                  <a:pt x="77588" y="32727"/>
                  <a:pt x="76361" y="33950"/>
                  <a:pt x="76361" y="35455"/>
                </a:cubicBezTo>
                <a:cubicBezTo>
                  <a:pt x="76361" y="44494"/>
                  <a:pt x="69038" y="51816"/>
                  <a:pt x="60000" y="51816"/>
                </a:cubicBezTo>
                <a:cubicBezTo>
                  <a:pt x="50961" y="51816"/>
                  <a:pt x="43638" y="44494"/>
                  <a:pt x="43638" y="35455"/>
                </a:cubicBezTo>
                <a:cubicBezTo>
                  <a:pt x="43638" y="33950"/>
                  <a:pt x="42411" y="32727"/>
                  <a:pt x="40911" y="32727"/>
                </a:cubicBezTo>
                <a:lnTo>
                  <a:pt x="7422" y="32727"/>
                </a:lnTo>
                <a:cubicBezTo>
                  <a:pt x="7422" y="32727"/>
                  <a:pt x="26122" y="5455"/>
                  <a:pt x="26122" y="5455"/>
                </a:cubicBezTo>
                <a:close/>
                <a:moveTo>
                  <a:pt x="120000" y="68183"/>
                </a:moveTo>
                <a:lnTo>
                  <a:pt x="120000" y="35455"/>
                </a:lnTo>
                <a:cubicBezTo>
                  <a:pt x="120000" y="35016"/>
                  <a:pt x="119872" y="34616"/>
                  <a:pt x="119683" y="34250"/>
                </a:cubicBezTo>
                <a:lnTo>
                  <a:pt x="119711" y="34233"/>
                </a:lnTo>
                <a:lnTo>
                  <a:pt x="97894" y="1511"/>
                </a:lnTo>
                <a:lnTo>
                  <a:pt x="97866" y="1522"/>
                </a:lnTo>
                <a:cubicBezTo>
                  <a:pt x="97422" y="627"/>
                  <a:pt x="96522" y="0"/>
                  <a:pt x="95455" y="0"/>
                </a:cubicBezTo>
                <a:lnTo>
                  <a:pt x="24544" y="0"/>
                </a:lnTo>
                <a:cubicBezTo>
                  <a:pt x="23477" y="0"/>
                  <a:pt x="22577" y="627"/>
                  <a:pt x="22133" y="1522"/>
                </a:cubicBezTo>
                <a:lnTo>
                  <a:pt x="22105" y="1511"/>
                </a:lnTo>
                <a:lnTo>
                  <a:pt x="288" y="34233"/>
                </a:lnTo>
                <a:lnTo>
                  <a:pt x="316" y="34250"/>
                </a:lnTo>
                <a:cubicBezTo>
                  <a:pt x="127" y="34616"/>
                  <a:pt x="0" y="35016"/>
                  <a:pt x="0" y="35455"/>
                </a:cubicBezTo>
                <a:lnTo>
                  <a:pt x="0" y="68183"/>
                </a:lnTo>
                <a:cubicBezTo>
                  <a:pt x="0" y="69688"/>
                  <a:pt x="1222" y="70911"/>
                  <a:pt x="2727" y="70911"/>
                </a:cubicBezTo>
                <a:lnTo>
                  <a:pt x="8566" y="70911"/>
                </a:lnTo>
                <a:lnTo>
                  <a:pt x="288" y="83327"/>
                </a:lnTo>
                <a:lnTo>
                  <a:pt x="316" y="83338"/>
                </a:lnTo>
                <a:cubicBezTo>
                  <a:pt x="127" y="83705"/>
                  <a:pt x="0" y="84105"/>
                  <a:pt x="0" y="84544"/>
                </a:cubicBezTo>
                <a:lnTo>
                  <a:pt x="0" y="117272"/>
                </a:lnTo>
                <a:cubicBezTo>
                  <a:pt x="0" y="118777"/>
                  <a:pt x="1222" y="120000"/>
                  <a:pt x="2727" y="120000"/>
                </a:cubicBezTo>
                <a:lnTo>
                  <a:pt x="117272" y="120000"/>
                </a:lnTo>
                <a:cubicBezTo>
                  <a:pt x="118777" y="120000"/>
                  <a:pt x="120000" y="118777"/>
                  <a:pt x="120000" y="117272"/>
                </a:cubicBezTo>
                <a:lnTo>
                  <a:pt x="120000" y="84544"/>
                </a:lnTo>
                <a:cubicBezTo>
                  <a:pt x="120000" y="84105"/>
                  <a:pt x="119872" y="83705"/>
                  <a:pt x="119683" y="83338"/>
                </a:cubicBezTo>
                <a:lnTo>
                  <a:pt x="119711" y="83327"/>
                </a:lnTo>
                <a:lnTo>
                  <a:pt x="111433" y="70911"/>
                </a:lnTo>
                <a:lnTo>
                  <a:pt x="117272" y="70911"/>
                </a:lnTo>
                <a:cubicBezTo>
                  <a:pt x="118777" y="70911"/>
                  <a:pt x="120000" y="69688"/>
                  <a:pt x="120000" y="68183"/>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Tree>
    <p:extLst>
      <p:ext uri="{BB962C8B-B14F-4D97-AF65-F5344CB8AC3E}">
        <p14:creationId xmlns:p14="http://schemas.microsoft.com/office/powerpoint/2010/main" val="3348153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58"/>
        <p:cNvGrpSpPr/>
        <p:nvPr/>
      </p:nvGrpSpPr>
      <p:grpSpPr>
        <a:xfrm>
          <a:off x="0" y="0"/>
          <a:ext cx="0" cy="0"/>
          <a:chOff x="0" y="0"/>
          <a:chExt cx="0" cy="0"/>
        </a:xfrm>
      </p:grpSpPr>
      <p:sp>
        <p:nvSpPr>
          <p:cNvPr id="145" name="Freeform 153"/>
          <p:cNvSpPr>
            <a:spLocks noEditPoints="1"/>
          </p:cNvSpPr>
          <p:nvPr/>
        </p:nvSpPr>
        <p:spPr bwMode="auto">
          <a:xfrm>
            <a:off x="8733977" y="5000059"/>
            <a:ext cx="276897" cy="278706"/>
          </a:xfrm>
          <a:custGeom>
            <a:avLst/>
            <a:gdLst>
              <a:gd name="T0" fmla="*/ 3 w 29"/>
              <a:gd name="T1" fmla="*/ 0 h 29"/>
              <a:gd name="T2" fmla="*/ 6 w 29"/>
              <a:gd name="T3" fmla="*/ 0 h 29"/>
              <a:gd name="T4" fmla="*/ 9 w 29"/>
              <a:gd name="T5" fmla="*/ 1 h 29"/>
              <a:gd name="T6" fmla="*/ 13 w 29"/>
              <a:gd name="T7" fmla="*/ 0 h 29"/>
              <a:gd name="T8" fmla="*/ 16 w 29"/>
              <a:gd name="T9" fmla="*/ 0 h 29"/>
              <a:gd name="T10" fmla="*/ 20 w 29"/>
              <a:gd name="T11" fmla="*/ 1 h 29"/>
              <a:gd name="T12" fmla="*/ 23 w 29"/>
              <a:gd name="T13" fmla="*/ 0 h 29"/>
              <a:gd name="T14" fmla="*/ 26 w 29"/>
              <a:gd name="T15" fmla="*/ 0 h 29"/>
              <a:gd name="T16" fmla="*/ 29 w 29"/>
              <a:gd name="T17" fmla="*/ 2 h 29"/>
              <a:gd name="T18" fmla="*/ 27 w 29"/>
              <a:gd name="T19" fmla="*/ 4 h 29"/>
              <a:gd name="T20" fmla="*/ 29 w 29"/>
              <a:gd name="T21" fmla="*/ 8 h 29"/>
              <a:gd name="T22" fmla="*/ 29 w 29"/>
              <a:gd name="T23" fmla="*/ 11 h 29"/>
              <a:gd name="T24" fmla="*/ 27 w 29"/>
              <a:gd name="T25" fmla="*/ 14 h 29"/>
              <a:gd name="T26" fmla="*/ 29 w 29"/>
              <a:gd name="T27" fmla="*/ 18 h 29"/>
              <a:gd name="T28" fmla="*/ 29 w 29"/>
              <a:gd name="T29" fmla="*/ 21 h 29"/>
              <a:gd name="T30" fmla="*/ 27 w 29"/>
              <a:gd name="T31" fmla="*/ 25 h 29"/>
              <a:gd name="T32" fmla="*/ 29 w 29"/>
              <a:gd name="T33" fmla="*/ 27 h 29"/>
              <a:gd name="T34" fmla="*/ 26 w 29"/>
              <a:gd name="T35" fmla="*/ 29 h 29"/>
              <a:gd name="T36" fmla="*/ 23 w 29"/>
              <a:gd name="T37" fmla="*/ 29 h 29"/>
              <a:gd name="T38" fmla="*/ 20 w 29"/>
              <a:gd name="T39" fmla="*/ 27 h 29"/>
              <a:gd name="T40" fmla="*/ 16 w 29"/>
              <a:gd name="T41" fmla="*/ 29 h 29"/>
              <a:gd name="T42" fmla="*/ 13 w 29"/>
              <a:gd name="T43" fmla="*/ 29 h 29"/>
              <a:gd name="T44" fmla="*/ 9 w 29"/>
              <a:gd name="T45" fmla="*/ 27 h 29"/>
              <a:gd name="T46" fmla="*/ 6 w 29"/>
              <a:gd name="T47" fmla="*/ 29 h 29"/>
              <a:gd name="T48" fmla="*/ 3 w 29"/>
              <a:gd name="T49" fmla="*/ 29 h 29"/>
              <a:gd name="T50" fmla="*/ 0 w 29"/>
              <a:gd name="T51" fmla="*/ 27 h 29"/>
              <a:gd name="T52" fmla="*/ 2 w 29"/>
              <a:gd name="T53" fmla="*/ 25 h 29"/>
              <a:gd name="T54" fmla="*/ 0 w 29"/>
              <a:gd name="T55" fmla="*/ 21 h 29"/>
              <a:gd name="T56" fmla="*/ 2 w 29"/>
              <a:gd name="T57" fmla="*/ 19 h 29"/>
              <a:gd name="T58" fmla="*/ 0 w 29"/>
              <a:gd name="T59" fmla="*/ 18 h 29"/>
              <a:gd name="T60" fmla="*/ 0 w 29"/>
              <a:gd name="T61" fmla="*/ 16 h 29"/>
              <a:gd name="T62" fmla="*/ 0 w 29"/>
              <a:gd name="T63" fmla="*/ 13 h 29"/>
              <a:gd name="T64" fmla="*/ 0 w 29"/>
              <a:gd name="T65" fmla="*/ 11 h 29"/>
              <a:gd name="T66" fmla="*/ 2 w 29"/>
              <a:gd name="T67" fmla="*/ 9 h 29"/>
              <a:gd name="T68" fmla="*/ 0 w 29"/>
              <a:gd name="T69" fmla="*/ 8 h 29"/>
              <a:gd name="T70" fmla="*/ 0 w 29"/>
              <a:gd name="T71" fmla="*/ 6 h 29"/>
              <a:gd name="T72" fmla="*/ 0 w 29"/>
              <a:gd name="T73" fmla="*/ 2 h 29"/>
              <a:gd name="T74" fmla="*/ 0 w 29"/>
              <a:gd name="T75" fmla="*/ 2 h 29"/>
              <a:gd name="T76" fmla="*/ 4 w 29"/>
              <a:gd name="T77" fmla="*/ 4 h 29"/>
              <a:gd name="T78" fmla="*/ 24 w 29"/>
              <a:gd name="T79" fmla="*/ 24 h 29"/>
              <a:gd name="T80" fmla="*/ 4 w 29"/>
              <a:gd name="T81"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 h="29">
                <a:moveTo>
                  <a:pt x="2" y="0"/>
                </a:moveTo>
                <a:cubicBezTo>
                  <a:pt x="3" y="0"/>
                  <a:pt x="3" y="0"/>
                  <a:pt x="3" y="0"/>
                </a:cubicBezTo>
                <a:cubicBezTo>
                  <a:pt x="3" y="1"/>
                  <a:pt x="3" y="1"/>
                  <a:pt x="4" y="1"/>
                </a:cubicBezTo>
                <a:cubicBezTo>
                  <a:pt x="5" y="1"/>
                  <a:pt x="6" y="1"/>
                  <a:pt x="6" y="0"/>
                </a:cubicBezTo>
                <a:cubicBezTo>
                  <a:pt x="8" y="0"/>
                  <a:pt x="8" y="0"/>
                  <a:pt x="8" y="0"/>
                </a:cubicBezTo>
                <a:cubicBezTo>
                  <a:pt x="8" y="1"/>
                  <a:pt x="8" y="1"/>
                  <a:pt x="9" y="1"/>
                </a:cubicBezTo>
                <a:cubicBezTo>
                  <a:pt x="10" y="1"/>
                  <a:pt x="11" y="1"/>
                  <a:pt x="11" y="0"/>
                </a:cubicBezTo>
                <a:cubicBezTo>
                  <a:pt x="13" y="0"/>
                  <a:pt x="13" y="0"/>
                  <a:pt x="13" y="0"/>
                </a:cubicBezTo>
                <a:cubicBezTo>
                  <a:pt x="13" y="1"/>
                  <a:pt x="14" y="1"/>
                  <a:pt x="14" y="1"/>
                </a:cubicBezTo>
                <a:cubicBezTo>
                  <a:pt x="15" y="1"/>
                  <a:pt x="16" y="1"/>
                  <a:pt x="16" y="0"/>
                </a:cubicBezTo>
                <a:cubicBezTo>
                  <a:pt x="18" y="0"/>
                  <a:pt x="18" y="0"/>
                  <a:pt x="18" y="0"/>
                </a:cubicBezTo>
                <a:cubicBezTo>
                  <a:pt x="18" y="1"/>
                  <a:pt x="19" y="1"/>
                  <a:pt x="20" y="1"/>
                </a:cubicBezTo>
                <a:cubicBezTo>
                  <a:pt x="20" y="1"/>
                  <a:pt x="21" y="1"/>
                  <a:pt x="21" y="0"/>
                </a:cubicBezTo>
                <a:cubicBezTo>
                  <a:pt x="23" y="0"/>
                  <a:pt x="23" y="0"/>
                  <a:pt x="23" y="0"/>
                </a:cubicBezTo>
                <a:cubicBezTo>
                  <a:pt x="23" y="1"/>
                  <a:pt x="24" y="1"/>
                  <a:pt x="25" y="1"/>
                </a:cubicBezTo>
                <a:cubicBezTo>
                  <a:pt x="26" y="1"/>
                  <a:pt x="26" y="1"/>
                  <a:pt x="26" y="0"/>
                </a:cubicBezTo>
                <a:cubicBezTo>
                  <a:pt x="27" y="0"/>
                  <a:pt x="27" y="0"/>
                  <a:pt x="27" y="0"/>
                </a:cubicBezTo>
                <a:cubicBezTo>
                  <a:pt x="28" y="0"/>
                  <a:pt x="29" y="1"/>
                  <a:pt x="29" y="2"/>
                </a:cubicBezTo>
                <a:cubicBezTo>
                  <a:pt x="29" y="2"/>
                  <a:pt x="29" y="2"/>
                  <a:pt x="29" y="2"/>
                </a:cubicBezTo>
                <a:cubicBezTo>
                  <a:pt x="28" y="2"/>
                  <a:pt x="27" y="3"/>
                  <a:pt x="27" y="4"/>
                </a:cubicBezTo>
                <a:cubicBezTo>
                  <a:pt x="27" y="5"/>
                  <a:pt x="28" y="6"/>
                  <a:pt x="29" y="6"/>
                </a:cubicBezTo>
                <a:cubicBezTo>
                  <a:pt x="29" y="8"/>
                  <a:pt x="29" y="8"/>
                  <a:pt x="29" y="8"/>
                </a:cubicBezTo>
                <a:cubicBezTo>
                  <a:pt x="28" y="8"/>
                  <a:pt x="27" y="8"/>
                  <a:pt x="27" y="9"/>
                </a:cubicBezTo>
                <a:cubicBezTo>
                  <a:pt x="27" y="10"/>
                  <a:pt x="28" y="11"/>
                  <a:pt x="29" y="11"/>
                </a:cubicBezTo>
                <a:cubicBezTo>
                  <a:pt x="29" y="13"/>
                  <a:pt x="29" y="13"/>
                  <a:pt x="29" y="13"/>
                </a:cubicBezTo>
                <a:cubicBezTo>
                  <a:pt x="28" y="13"/>
                  <a:pt x="27" y="13"/>
                  <a:pt x="27" y="14"/>
                </a:cubicBezTo>
                <a:cubicBezTo>
                  <a:pt x="27" y="15"/>
                  <a:pt x="28" y="16"/>
                  <a:pt x="29" y="16"/>
                </a:cubicBezTo>
                <a:cubicBezTo>
                  <a:pt x="29" y="18"/>
                  <a:pt x="29" y="18"/>
                  <a:pt x="29" y="18"/>
                </a:cubicBezTo>
                <a:cubicBezTo>
                  <a:pt x="28" y="18"/>
                  <a:pt x="27" y="19"/>
                  <a:pt x="27" y="19"/>
                </a:cubicBezTo>
                <a:cubicBezTo>
                  <a:pt x="27" y="20"/>
                  <a:pt x="28" y="21"/>
                  <a:pt x="29" y="21"/>
                </a:cubicBezTo>
                <a:cubicBezTo>
                  <a:pt x="29" y="23"/>
                  <a:pt x="29" y="23"/>
                  <a:pt x="29" y="23"/>
                </a:cubicBezTo>
                <a:cubicBezTo>
                  <a:pt x="28" y="23"/>
                  <a:pt x="27" y="24"/>
                  <a:pt x="27" y="25"/>
                </a:cubicBezTo>
                <a:cubicBezTo>
                  <a:pt x="27" y="25"/>
                  <a:pt x="28" y="26"/>
                  <a:pt x="29" y="26"/>
                </a:cubicBezTo>
                <a:cubicBezTo>
                  <a:pt x="29" y="27"/>
                  <a:pt x="29" y="27"/>
                  <a:pt x="29" y="27"/>
                </a:cubicBezTo>
                <a:cubicBezTo>
                  <a:pt x="29" y="28"/>
                  <a:pt x="28" y="29"/>
                  <a:pt x="27" y="29"/>
                </a:cubicBezTo>
                <a:cubicBezTo>
                  <a:pt x="26" y="29"/>
                  <a:pt x="26" y="29"/>
                  <a:pt x="26" y="29"/>
                </a:cubicBezTo>
                <a:cubicBezTo>
                  <a:pt x="26" y="28"/>
                  <a:pt x="26" y="27"/>
                  <a:pt x="25" y="27"/>
                </a:cubicBezTo>
                <a:cubicBezTo>
                  <a:pt x="24" y="27"/>
                  <a:pt x="23" y="28"/>
                  <a:pt x="23" y="29"/>
                </a:cubicBezTo>
                <a:cubicBezTo>
                  <a:pt x="21" y="29"/>
                  <a:pt x="21" y="29"/>
                  <a:pt x="21" y="29"/>
                </a:cubicBezTo>
                <a:cubicBezTo>
                  <a:pt x="21" y="28"/>
                  <a:pt x="20" y="27"/>
                  <a:pt x="20" y="27"/>
                </a:cubicBezTo>
                <a:cubicBezTo>
                  <a:pt x="19" y="27"/>
                  <a:pt x="18" y="28"/>
                  <a:pt x="18" y="29"/>
                </a:cubicBezTo>
                <a:cubicBezTo>
                  <a:pt x="16" y="29"/>
                  <a:pt x="16" y="29"/>
                  <a:pt x="16" y="29"/>
                </a:cubicBezTo>
                <a:cubicBezTo>
                  <a:pt x="16" y="28"/>
                  <a:pt x="15" y="27"/>
                  <a:pt x="14" y="27"/>
                </a:cubicBezTo>
                <a:cubicBezTo>
                  <a:pt x="14" y="27"/>
                  <a:pt x="13" y="28"/>
                  <a:pt x="13" y="29"/>
                </a:cubicBezTo>
                <a:cubicBezTo>
                  <a:pt x="11" y="29"/>
                  <a:pt x="11" y="29"/>
                  <a:pt x="11" y="29"/>
                </a:cubicBezTo>
                <a:cubicBezTo>
                  <a:pt x="11" y="28"/>
                  <a:pt x="10" y="27"/>
                  <a:pt x="9" y="27"/>
                </a:cubicBezTo>
                <a:cubicBezTo>
                  <a:pt x="8" y="27"/>
                  <a:pt x="8" y="28"/>
                  <a:pt x="8" y="29"/>
                </a:cubicBezTo>
                <a:cubicBezTo>
                  <a:pt x="6" y="29"/>
                  <a:pt x="6" y="29"/>
                  <a:pt x="6" y="29"/>
                </a:cubicBezTo>
                <a:cubicBezTo>
                  <a:pt x="6" y="28"/>
                  <a:pt x="5" y="27"/>
                  <a:pt x="4" y="27"/>
                </a:cubicBezTo>
                <a:cubicBezTo>
                  <a:pt x="3" y="27"/>
                  <a:pt x="3" y="28"/>
                  <a:pt x="3" y="29"/>
                </a:cubicBezTo>
                <a:cubicBezTo>
                  <a:pt x="2" y="29"/>
                  <a:pt x="2" y="29"/>
                  <a:pt x="2" y="29"/>
                </a:cubicBezTo>
                <a:cubicBezTo>
                  <a:pt x="1" y="29"/>
                  <a:pt x="0" y="28"/>
                  <a:pt x="0" y="27"/>
                </a:cubicBezTo>
                <a:cubicBezTo>
                  <a:pt x="0" y="26"/>
                  <a:pt x="0" y="26"/>
                  <a:pt x="0" y="26"/>
                </a:cubicBezTo>
                <a:cubicBezTo>
                  <a:pt x="1" y="26"/>
                  <a:pt x="2" y="25"/>
                  <a:pt x="2" y="25"/>
                </a:cubicBezTo>
                <a:cubicBezTo>
                  <a:pt x="2" y="24"/>
                  <a:pt x="1" y="23"/>
                  <a:pt x="0" y="23"/>
                </a:cubicBezTo>
                <a:cubicBezTo>
                  <a:pt x="0" y="21"/>
                  <a:pt x="0" y="21"/>
                  <a:pt x="0" y="21"/>
                </a:cubicBezTo>
                <a:cubicBezTo>
                  <a:pt x="0" y="21"/>
                  <a:pt x="0" y="21"/>
                  <a:pt x="0" y="21"/>
                </a:cubicBezTo>
                <a:cubicBezTo>
                  <a:pt x="1" y="21"/>
                  <a:pt x="2" y="20"/>
                  <a:pt x="2" y="19"/>
                </a:cubicBezTo>
                <a:cubicBezTo>
                  <a:pt x="2" y="19"/>
                  <a:pt x="1" y="18"/>
                  <a:pt x="0" y="18"/>
                </a:cubicBezTo>
                <a:cubicBezTo>
                  <a:pt x="0" y="18"/>
                  <a:pt x="0" y="18"/>
                  <a:pt x="0" y="18"/>
                </a:cubicBezTo>
                <a:cubicBezTo>
                  <a:pt x="0" y="16"/>
                  <a:pt x="0" y="16"/>
                  <a:pt x="0" y="16"/>
                </a:cubicBezTo>
                <a:cubicBezTo>
                  <a:pt x="0" y="16"/>
                  <a:pt x="0" y="16"/>
                  <a:pt x="0" y="16"/>
                </a:cubicBezTo>
                <a:cubicBezTo>
                  <a:pt x="1" y="16"/>
                  <a:pt x="2" y="15"/>
                  <a:pt x="2" y="14"/>
                </a:cubicBezTo>
                <a:cubicBezTo>
                  <a:pt x="2" y="13"/>
                  <a:pt x="1" y="13"/>
                  <a:pt x="0" y="13"/>
                </a:cubicBezTo>
                <a:cubicBezTo>
                  <a:pt x="0" y="13"/>
                  <a:pt x="0" y="13"/>
                  <a:pt x="0" y="13"/>
                </a:cubicBezTo>
                <a:cubicBezTo>
                  <a:pt x="0" y="11"/>
                  <a:pt x="0" y="11"/>
                  <a:pt x="0" y="11"/>
                </a:cubicBezTo>
                <a:cubicBezTo>
                  <a:pt x="0" y="11"/>
                  <a:pt x="0" y="11"/>
                  <a:pt x="0" y="11"/>
                </a:cubicBezTo>
                <a:cubicBezTo>
                  <a:pt x="1" y="11"/>
                  <a:pt x="2" y="10"/>
                  <a:pt x="2" y="9"/>
                </a:cubicBezTo>
                <a:cubicBezTo>
                  <a:pt x="2" y="8"/>
                  <a:pt x="1" y="8"/>
                  <a:pt x="0" y="8"/>
                </a:cubicBezTo>
                <a:cubicBezTo>
                  <a:pt x="0" y="8"/>
                  <a:pt x="0" y="8"/>
                  <a:pt x="0" y="8"/>
                </a:cubicBezTo>
                <a:cubicBezTo>
                  <a:pt x="0" y="6"/>
                  <a:pt x="0" y="6"/>
                  <a:pt x="0" y="6"/>
                </a:cubicBezTo>
                <a:cubicBezTo>
                  <a:pt x="0" y="6"/>
                  <a:pt x="0" y="6"/>
                  <a:pt x="0" y="6"/>
                </a:cubicBezTo>
                <a:cubicBezTo>
                  <a:pt x="1" y="6"/>
                  <a:pt x="2" y="5"/>
                  <a:pt x="2" y="4"/>
                </a:cubicBezTo>
                <a:cubicBezTo>
                  <a:pt x="2" y="3"/>
                  <a:pt x="1" y="2"/>
                  <a:pt x="0" y="2"/>
                </a:cubicBezTo>
                <a:cubicBezTo>
                  <a:pt x="0" y="2"/>
                  <a:pt x="0" y="2"/>
                  <a:pt x="0" y="2"/>
                </a:cubicBezTo>
                <a:cubicBezTo>
                  <a:pt x="0" y="2"/>
                  <a:pt x="0" y="2"/>
                  <a:pt x="0" y="2"/>
                </a:cubicBezTo>
                <a:cubicBezTo>
                  <a:pt x="0" y="1"/>
                  <a:pt x="1" y="0"/>
                  <a:pt x="2" y="0"/>
                </a:cubicBezTo>
                <a:close/>
                <a:moveTo>
                  <a:pt x="4" y="4"/>
                </a:moveTo>
                <a:cubicBezTo>
                  <a:pt x="4" y="24"/>
                  <a:pt x="4" y="24"/>
                  <a:pt x="4" y="24"/>
                </a:cubicBezTo>
                <a:cubicBezTo>
                  <a:pt x="24" y="24"/>
                  <a:pt x="24" y="24"/>
                  <a:pt x="24" y="24"/>
                </a:cubicBezTo>
                <a:cubicBezTo>
                  <a:pt x="24" y="4"/>
                  <a:pt x="24" y="4"/>
                  <a:pt x="24" y="4"/>
                </a:cubicBezTo>
                <a:lnTo>
                  <a:pt x="4" y="4"/>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46" name="Freeform 156"/>
          <p:cNvSpPr>
            <a:spLocks noEditPoints="1"/>
          </p:cNvSpPr>
          <p:nvPr/>
        </p:nvSpPr>
        <p:spPr bwMode="auto">
          <a:xfrm>
            <a:off x="9951959" y="5048922"/>
            <a:ext cx="325761" cy="180978"/>
          </a:xfrm>
          <a:custGeom>
            <a:avLst/>
            <a:gdLst>
              <a:gd name="T0" fmla="*/ 34 w 34"/>
              <a:gd name="T1" fmla="*/ 17 h 19"/>
              <a:gd name="T2" fmla="*/ 34 w 34"/>
              <a:gd name="T3" fmla="*/ 2 h 19"/>
              <a:gd name="T4" fmla="*/ 32 w 34"/>
              <a:gd name="T5" fmla="*/ 0 h 19"/>
              <a:gd name="T6" fmla="*/ 5 w 34"/>
              <a:gd name="T7" fmla="*/ 0 h 19"/>
              <a:gd name="T8" fmla="*/ 3 w 34"/>
              <a:gd name="T9" fmla="*/ 2 h 19"/>
              <a:gd name="T10" fmla="*/ 3 w 34"/>
              <a:gd name="T11" fmla="*/ 6 h 19"/>
              <a:gd name="T12" fmla="*/ 0 w 34"/>
              <a:gd name="T13" fmla="*/ 6 h 19"/>
              <a:gd name="T14" fmla="*/ 0 w 34"/>
              <a:gd name="T15" fmla="*/ 13 h 19"/>
              <a:gd name="T16" fmla="*/ 3 w 34"/>
              <a:gd name="T17" fmla="*/ 13 h 19"/>
              <a:gd name="T18" fmla="*/ 3 w 34"/>
              <a:gd name="T19" fmla="*/ 17 h 19"/>
              <a:gd name="T20" fmla="*/ 5 w 34"/>
              <a:gd name="T21" fmla="*/ 19 h 19"/>
              <a:gd name="T22" fmla="*/ 32 w 34"/>
              <a:gd name="T23" fmla="*/ 19 h 19"/>
              <a:gd name="T24" fmla="*/ 34 w 34"/>
              <a:gd name="T25" fmla="*/ 17 h 19"/>
              <a:gd name="T26" fmla="*/ 23 w 34"/>
              <a:gd name="T27" fmla="*/ 3 h 19"/>
              <a:gd name="T28" fmla="*/ 31 w 34"/>
              <a:gd name="T29" fmla="*/ 3 h 19"/>
              <a:gd name="T30" fmla="*/ 31 w 34"/>
              <a:gd name="T31" fmla="*/ 16 h 19"/>
              <a:gd name="T32" fmla="*/ 23 w 34"/>
              <a:gd name="T33" fmla="*/ 16 h 19"/>
              <a:gd name="T34" fmla="*/ 23 w 34"/>
              <a:gd name="T35" fmla="*/ 3 h 19"/>
              <a:gd name="T36" fmla="*/ 15 w 34"/>
              <a:gd name="T37" fmla="*/ 3 h 19"/>
              <a:gd name="T38" fmla="*/ 22 w 34"/>
              <a:gd name="T39" fmla="*/ 3 h 19"/>
              <a:gd name="T40" fmla="*/ 22 w 34"/>
              <a:gd name="T41" fmla="*/ 16 h 19"/>
              <a:gd name="T42" fmla="*/ 15 w 34"/>
              <a:gd name="T43" fmla="*/ 16 h 19"/>
              <a:gd name="T44" fmla="*/ 15 w 34"/>
              <a:gd name="T45" fmla="*/ 3 h 19"/>
              <a:gd name="T46" fmla="*/ 32 w 34"/>
              <a:gd name="T47" fmla="*/ 17 h 19"/>
              <a:gd name="T48" fmla="*/ 5 w 34"/>
              <a:gd name="T49" fmla="*/ 17 h 19"/>
              <a:gd name="T50" fmla="*/ 5 w 34"/>
              <a:gd name="T51" fmla="*/ 17 h 19"/>
              <a:gd name="T52" fmla="*/ 5 w 34"/>
              <a:gd name="T53" fmla="*/ 2 h 19"/>
              <a:gd name="T54" fmla="*/ 5 w 34"/>
              <a:gd name="T55" fmla="*/ 2 h 19"/>
              <a:gd name="T56" fmla="*/ 32 w 34"/>
              <a:gd name="T57" fmla="*/ 2 h 19"/>
              <a:gd name="T58" fmla="*/ 32 w 34"/>
              <a:gd name="T59" fmla="*/ 2 h 19"/>
              <a:gd name="T60" fmla="*/ 32 w 34"/>
              <a:gd name="T61" fmla="*/ 17 h 19"/>
              <a:gd name="T62" fmla="*/ 32 w 34"/>
              <a:gd name="T63"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19">
                <a:moveTo>
                  <a:pt x="34" y="17"/>
                </a:moveTo>
                <a:cubicBezTo>
                  <a:pt x="34" y="2"/>
                  <a:pt x="34" y="2"/>
                  <a:pt x="34" y="2"/>
                </a:cubicBezTo>
                <a:cubicBezTo>
                  <a:pt x="34" y="1"/>
                  <a:pt x="33" y="0"/>
                  <a:pt x="32" y="0"/>
                </a:cubicBezTo>
                <a:cubicBezTo>
                  <a:pt x="5" y="0"/>
                  <a:pt x="5" y="0"/>
                  <a:pt x="5" y="0"/>
                </a:cubicBezTo>
                <a:cubicBezTo>
                  <a:pt x="4" y="0"/>
                  <a:pt x="3" y="1"/>
                  <a:pt x="3" y="2"/>
                </a:cubicBezTo>
                <a:cubicBezTo>
                  <a:pt x="3" y="6"/>
                  <a:pt x="3" y="6"/>
                  <a:pt x="3" y="6"/>
                </a:cubicBezTo>
                <a:cubicBezTo>
                  <a:pt x="0" y="6"/>
                  <a:pt x="0" y="6"/>
                  <a:pt x="0" y="6"/>
                </a:cubicBezTo>
                <a:cubicBezTo>
                  <a:pt x="0" y="13"/>
                  <a:pt x="0" y="13"/>
                  <a:pt x="0" y="13"/>
                </a:cubicBezTo>
                <a:cubicBezTo>
                  <a:pt x="3" y="13"/>
                  <a:pt x="3" y="13"/>
                  <a:pt x="3" y="13"/>
                </a:cubicBezTo>
                <a:cubicBezTo>
                  <a:pt x="3" y="17"/>
                  <a:pt x="3" y="17"/>
                  <a:pt x="3" y="17"/>
                </a:cubicBezTo>
                <a:cubicBezTo>
                  <a:pt x="3" y="18"/>
                  <a:pt x="4" y="19"/>
                  <a:pt x="5" y="19"/>
                </a:cubicBezTo>
                <a:cubicBezTo>
                  <a:pt x="32" y="19"/>
                  <a:pt x="32" y="19"/>
                  <a:pt x="32" y="19"/>
                </a:cubicBezTo>
                <a:cubicBezTo>
                  <a:pt x="33" y="19"/>
                  <a:pt x="34" y="18"/>
                  <a:pt x="34" y="17"/>
                </a:cubicBezTo>
                <a:close/>
                <a:moveTo>
                  <a:pt x="23" y="3"/>
                </a:moveTo>
                <a:cubicBezTo>
                  <a:pt x="31" y="3"/>
                  <a:pt x="31" y="3"/>
                  <a:pt x="31" y="3"/>
                </a:cubicBezTo>
                <a:cubicBezTo>
                  <a:pt x="31" y="16"/>
                  <a:pt x="31" y="16"/>
                  <a:pt x="31" y="16"/>
                </a:cubicBezTo>
                <a:cubicBezTo>
                  <a:pt x="23" y="16"/>
                  <a:pt x="23" y="16"/>
                  <a:pt x="23" y="16"/>
                </a:cubicBezTo>
                <a:cubicBezTo>
                  <a:pt x="23" y="3"/>
                  <a:pt x="23" y="3"/>
                  <a:pt x="23" y="3"/>
                </a:cubicBezTo>
                <a:close/>
                <a:moveTo>
                  <a:pt x="15" y="3"/>
                </a:moveTo>
                <a:cubicBezTo>
                  <a:pt x="22" y="3"/>
                  <a:pt x="22" y="3"/>
                  <a:pt x="22" y="3"/>
                </a:cubicBezTo>
                <a:cubicBezTo>
                  <a:pt x="22" y="16"/>
                  <a:pt x="22" y="16"/>
                  <a:pt x="22" y="16"/>
                </a:cubicBezTo>
                <a:cubicBezTo>
                  <a:pt x="15" y="16"/>
                  <a:pt x="15" y="16"/>
                  <a:pt x="15" y="16"/>
                </a:cubicBezTo>
                <a:cubicBezTo>
                  <a:pt x="15" y="3"/>
                  <a:pt x="15" y="3"/>
                  <a:pt x="15" y="3"/>
                </a:cubicBezTo>
                <a:close/>
                <a:moveTo>
                  <a:pt x="32" y="17"/>
                </a:moveTo>
                <a:cubicBezTo>
                  <a:pt x="5" y="17"/>
                  <a:pt x="5" y="17"/>
                  <a:pt x="5" y="17"/>
                </a:cubicBezTo>
                <a:cubicBezTo>
                  <a:pt x="5" y="17"/>
                  <a:pt x="5" y="17"/>
                  <a:pt x="5" y="17"/>
                </a:cubicBezTo>
                <a:cubicBezTo>
                  <a:pt x="5" y="2"/>
                  <a:pt x="5" y="2"/>
                  <a:pt x="5" y="2"/>
                </a:cubicBezTo>
                <a:cubicBezTo>
                  <a:pt x="5" y="2"/>
                  <a:pt x="5" y="2"/>
                  <a:pt x="5" y="2"/>
                </a:cubicBezTo>
                <a:cubicBezTo>
                  <a:pt x="32" y="2"/>
                  <a:pt x="32" y="2"/>
                  <a:pt x="32" y="2"/>
                </a:cubicBezTo>
                <a:cubicBezTo>
                  <a:pt x="32" y="2"/>
                  <a:pt x="32" y="2"/>
                  <a:pt x="32" y="2"/>
                </a:cubicBezTo>
                <a:cubicBezTo>
                  <a:pt x="32" y="17"/>
                  <a:pt x="32" y="17"/>
                  <a:pt x="32" y="17"/>
                </a:cubicBezTo>
                <a:cubicBezTo>
                  <a:pt x="32" y="17"/>
                  <a:pt x="32" y="17"/>
                  <a:pt x="32" y="17"/>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47" name="Freeform 157"/>
          <p:cNvSpPr>
            <a:spLocks noEditPoints="1"/>
          </p:cNvSpPr>
          <p:nvPr/>
        </p:nvSpPr>
        <p:spPr bwMode="auto">
          <a:xfrm>
            <a:off x="10565474" y="5048922"/>
            <a:ext cx="336619" cy="180978"/>
          </a:xfrm>
          <a:custGeom>
            <a:avLst/>
            <a:gdLst>
              <a:gd name="T0" fmla="*/ 35 w 35"/>
              <a:gd name="T1" fmla="*/ 17 h 19"/>
              <a:gd name="T2" fmla="*/ 35 w 35"/>
              <a:gd name="T3" fmla="*/ 2 h 19"/>
              <a:gd name="T4" fmla="*/ 33 w 35"/>
              <a:gd name="T5" fmla="*/ 0 h 19"/>
              <a:gd name="T6" fmla="*/ 5 w 35"/>
              <a:gd name="T7" fmla="*/ 0 h 19"/>
              <a:gd name="T8" fmla="*/ 3 w 35"/>
              <a:gd name="T9" fmla="*/ 2 h 19"/>
              <a:gd name="T10" fmla="*/ 3 w 35"/>
              <a:gd name="T11" fmla="*/ 6 h 19"/>
              <a:gd name="T12" fmla="*/ 0 w 35"/>
              <a:gd name="T13" fmla="*/ 6 h 19"/>
              <a:gd name="T14" fmla="*/ 0 w 35"/>
              <a:gd name="T15" fmla="*/ 13 h 19"/>
              <a:gd name="T16" fmla="*/ 3 w 35"/>
              <a:gd name="T17" fmla="*/ 13 h 19"/>
              <a:gd name="T18" fmla="*/ 3 w 35"/>
              <a:gd name="T19" fmla="*/ 17 h 19"/>
              <a:gd name="T20" fmla="*/ 5 w 35"/>
              <a:gd name="T21" fmla="*/ 19 h 19"/>
              <a:gd name="T22" fmla="*/ 33 w 35"/>
              <a:gd name="T23" fmla="*/ 19 h 19"/>
              <a:gd name="T24" fmla="*/ 35 w 35"/>
              <a:gd name="T25" fmla="*/ 17 h 19"/>
              <a:gd name="T26" fmla="*/ 24 w 35"/>
              <a:gd name="T27" fmla="*/ 3 h 19"/>
              <a:gd name="T28" fmla="*/ 31 w 35"/>
              <a:gd name="T29" fmla="*/ 3 h 19"/>
              <a:gd name="T30" fmla="*/ 31 w 35"/>
              <a:gd name="T31" fmla="*/ 16 h 19"/>
              <a:gd name="T32" fmla="*/ 24 w 35"/>
              <a:gd name="T33" fmla="*/ 16 h 19"/>
              <a:gd name="T34" fmla="*/ 24 w 35"/>
              <a:gd name="T35" fmla="*/ 3 h 19"/>
              <a:gd name="T36" fmla="*/ 32 w 35"/>
              <a:gd name="T37" fmla="*/ 17 h 19"/>
              <a:gd name="T38" fmla="*/ 5 w 35"/>
              <a:gd name="T39" fmla="*/ 17 h 19"/>
              <a:gd name="T40" fmla="*/ 5 w 35"/>
              <a:gd name="T41" fmla="*/ 17 h 19"/>
              <a:gd name="T42" fmla="*/ 5 w 35"/>
              <a:gd name="T43" fmla="*/ 2 h 19"/>
              <a:gd name="T44" fmla="*/ 5 w 35"/>
              <a:gd name="T45" fmla="*/ 2 h 19"/>
              <a:gd name="T46" fmla="*/ 32 w 35"/>
              <a:gd name="T47" fmla="*/ 2 h 19"/>
              <a:gd name="T48" fmla="*/ 33 w 35"/>
              <a:gd name="T49" fmla="*/ 2 h 19"/>
              <a:gd name="T50" fmla="*/ 33 w 35"/>
              <a:gd name="T51" fmla="*/ 17 h 19"/>
              <a:gd name="T52" fmla="*/ 32 w 35"/>
              <a:gd name="T53"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 h="19">
                <a:moveTo>
                  <a:pt x="35" y="17"/>
                </a:moveTo>
                <a:cubicBezTo>
                  <a:pt x="35" y="2"/>
                  <a:pt x="35" y="2"/>
                  <a:pt x="35" y="2"/>
                </a:cubicBezTo>
                <a:cubicBezTo>
                  <a:pt x="35" y="1"/>
                  <a:pt x="34" y="0"/>
                  <a:pt x="33" y="0"/>
                </a:cubicBezTo>
                <a:cubicBezTo>
                  <a:pt x="5" y="0"/>
                  <a:pt x="5" y="0"/>
                  <a:pt x="5" y="0"/>
                </a:cubicBezTo>
                <a:cubicBezTo>
                  <a:pt x="4" y="0"/>
                  <a:pt x="3" y="1"/>
                  <a:pt x="3" y="2"/>
                </a:cubicBezTo>
                <a:cubicBezTo>
                  <a:pt x="3" y="6"/>
                  <a:pt x="3" y="6"/>
                  <a:pt x="3" y="6"/>
                </a:cubicBezTo>
                <a:cubicBezTo>
                  <a:pt x="0" y="6"/>
                  <a:pt x="0" y="6"/>
                  <a:pt x="0" y="6"/>
                </a:cubicBezTo>
                <a:cubicBezTo>
                  <a:pt x="0" y="13"/>
                  <a:pt x="0" y="13"/>
                  <a:pt x="0" y="13"/>
                </a:cubicBezTo>
                <a:cubicBezTo>
                  <a:pt x="3" y="13"/>
                  <a:pt x="3" y="13"/>
                  <a:pt x="3" y="13"/>
                </a:cubicBezTo>
                <a:cubicBezTo>
                  <a:pt x="3" y="17"/>
                  <a:pt x="3" y="17"/>
                  <a:pt x="3" y="17"/>
                </a:cubicBezTo>
                <a:cubicBezTo>
                  <a:pt x="3" y="18"/>
                  <a:pt x="4" y="19"/>
                  <a:pt x="5" y="19"/>
                </a:cubicBezTo>
                <a:cubicBezTo>
                  <a:pt x="33" y="19"/>
                  <a:pt x="33" y="19"/>
                  <a:pt x="33" y="19"/>
                </a:cubicBezTo>
                <a:cubicBezTo>
                  <a:pt x="34" y="19"/>
                  <a:pt x="35" y="18"/>
                  <a:pt x="35" y="17"/>
                </a:cubicBezTo>
                <a:close/>
                <a:moveTo>
                  <a:pt x="24" y="3"/>
                </a:moveTo>
                <a:cubicBezTo>
                  <a:pt x="31" y="3"/>
                  <a:pt x="31" y="3"/>
                  <a:pt x="31" y="3"/>
                </a:cubicBezTo>
                <a:cubicBezTo>
                  <a:pt x="31" y="16"/>
                  <a:pt x="31" y="16"/>
                  <a:pt x="31" y="16"/>
                </a:cubicBezTo>
                <a:cubicBezTo>
                  <a:pt x="24" y="16"/>
                  <a:pt x="24" y="16"/>
                  <a:pt x="24" y="16"/>
                </a:cubicBezTo>
                <a:cubicBezTo>
                  <a:pt x="24" y="3"/>
                  <a:pt x="24" y="3"/>
                  <a:pt x="24" y="3"/>
                </a:cubicBezTo>
                <a:close/>
                <a:moveTo>
                  <a:pt x="32" y="17"/>
                </a:moveTo>
                <a:cubicBezTo>
                  <a:pt x="5" y="17"/>
                  <a:pt x="5" y="17"/>
                  <a:pt x="5" y="17"/>
                </a:cubicBezTo>
                <a:cubicBezTo>
                  <a:pt x="5" y="17"/>
                  <a:pt x="5" y="17"/>
                  <a:pt x="5" y="17"/>
                </a:cubicBezTo>
                <a:cubicBezTo>
                  <a:pt x="5" y="2"/>
                  <a:pt x="5" y="2"/>
                  <a:pt x="5" y="2"/>
                </a:cubicBezTo>
                <a:cubicBezTo>
                  <a:pt x="5" y="2"/>
                  <a:pt x="5" y="2"/>
                  <a:pt x="5" y="2"/>
                </a:cubicBezTo>
                <a:cubicBezTo>
                  <a:pt x="32" y="2"/>
                  <a:pt x="32" y="2"/>
                  <a:pt x="32" y="2"/>
                </a:cubicBezTo>
                <a:cubicBezTo>
                  <a:pt x="33" y="2"/>
                  <a:pt x="33" y="2"/>
                  <a:pt x="33" y="2"/>
                </a:cubicBezTo>
                <a:cubicBezTo>
                  <a:pt x="33" y="17"/>
                  <a:pt x="33" y="17"/>
                  <a:pt x="33" y="17"/>
                </a:cubicBezTo>
                <a:cubicBezTo>
                  <a:pt x="33" y="17"/>
                  <a:pt x="33" y="17"/>
                  <a:pt x="32" y="17"/>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48" name="Freeform 164"/>
          <p:cNvSpPr>
            <a:spLocks noEditPoints="1"/>
          </p:cNvSpPr>
          <p:nvPr/>
        </p:nvSpPr>
        <p:spPr bwMode="auto">
          <a:xfrm>
            <a:off x="3158048" y="5000059"/>
            <a:ext cx="278706" cy="278706"/>
          </a:xfrm>
          <a:custGeom>
            <a:avLst/>
            <a:gdLst>
              <a:gd name="T0" fmla="*/ 21 w 29"/>
              <a:gd name="T1" fmla="*/ 25 h 29"/>
              <a:gd name="T2" fmla="*/ 19 w 29"/>
              <a:gd name="T3" fmla="*/ 24 h 29"/>
              <a:gd name="T4" fmla="*/ 19 w 29"/>
              <a:gd name="T5" fmla="*/ 23 h 29"/>
              <a:gd name="T6" fmla="*/ 20 w 29"/>
              <a:gd name="T7" fmla="*/ 23 h 29"/>
              <a:gd name="T8" fmla="*/ 23 w 29"/>
              <a:gd name="T9" fmla="*/ 23 h 29"/>
              <a:gd name="T10" fmla="*/ 24 w 29"/>
              <a:gd name="T11" fmla="*/ 17 h 29"/>
              <a:gd name="T12" fmla="*/ 19 w 29"/>
              <a:gd name="T13" fmla="*/ 21 h 29"/>
              <a:gd name="T14" fmla="*/ 17 w 29"/>
              <a:gd name="T15" fmla="*/ 21 h 29"/>
              <a:gd name="T16" fmla="*/ 19 w 29"/>
              <a:gd name="T17" fmla="*/ 18 h 29"/>
              <a:gd name="T18" fmla="*/ 14 w 29"/>
              <a:gd name="T19" fmla="*/ 21 h 29"/>
              <a:gd name="T20" fmla="*/ 10 w 29"/>
              <a:gd name="T21" fmla="*/ 19 h 29"/>
              <a:gd name="T22" fmla="*/ 3 w 29"/>
              <a:gd name="T23" fmla="*/ 21 h 29"/>
              <a:gd name="T24" fmla="*/ 9 w 29"/>
              <a:gd name="T25" fmla="*/ 26 h 29"/>
              <a:gd name="T26" fmla="*/ 14 w 29"/>
              <a:gd name="T27" fmla="*/ 25 h 29"/>
              <a:gd name="T28" fmla="*/ 14 w 29"/>
              <a:gd name="T29" fmla="*/ 27 h 29"/>
              <a:gd name="T30" fmla="*/ 23 w 29"/>
              <a:gd name="T31" fmla="*/ 8 h 29"/>
              <a:gd name="T32" fmla="*/ 18 w 29"/>
              <a:gd name="T33" fmla="*/ 8 h 29"/>
              <a:gd name="T34" fmla="*/ 7 w 29"/>
              <a:gd name="T35" fmla="*/ 15 h 29"/>
              <a:gd name="T36" fmla="*/ 7 w 29"/>
              <a:gd name="T37" fmla="*/ 11 h 29"/>
              <a:gd name="T38" fmla="*/ 7 w 29"/>
              <a:gd name="T39" fmla="*/ 15 h 29"/>
              <a:gd name="T40" fmla="*/ 14 w 29"/>
              <a:gd name="T41" fmla="*/ 23 h 29"/>
              <a:gd name="T42" fmla="*/ 18 w 29"/>
              <a:gd name="T43" fmla="*/ 23 h 29"/>
              <a:gd name="T44" fmla="*/ 2 w 29"/>
              <a:gd name="T45" fmla="*/ 18 h 29"/>
              <a:gd name="T46" fmla="*/ 4 w 29"/>
              <a:gd name="T47" fmla="*/ 8 h 29"/>
              <a:gd name="T48" fmla="*/ 6 w 29"/>
              <a:gd name="T49" fmla="*/ 10 h 29"/>
              <a:gd name="T50" fmla="*/ 7 w 29"/>
              <a:gd name="T51" fmla="*/ 10 h 29"/>
              <a:gd name="T52" fmla="*/ 12 w 29"/>
              <a:gd name="T53" fmla="*/ 9 h 29"/>
              <a:gd name="T54" fmla="*/ 9 w 29"/>
              <a:gd name="T55" fmla="*/ 11 h 29"/>
              <a:gd name="T56" fmla="*/ 12 w 29"/>
              <a:gd name="T57" fmla="*/ 10 h 29"/>
              <a:gd name="T58" fmla="*/ 17 w 29"/>
              <a:gd name="T59" fmla="*/ 11 h 29"/>
              <a:gd name="T60" fmla="*/ 19 w 29"/>
              <a:gd name="T61" fmla="*/ 17 h 29"/>
              <a:gd name="T62" fmla="*/ 11 w 29"/>
              <a:gd name="T63" fmla="*/ 18 h 29"/>
              <a:gd name="T64" fmla="*/ 9 w 29"/>
              <a:gd name="T65" fmla="*/ 15 h 29"/>
              <a:gd name="T66" fmla="*/ 9 w 29"/>
              <a:gd name="T67" fmla="*/ 18 h 29"/>
              <a:gd name="T68" fmla="*/ 6 w 29"/>
              <a:gd name="T69" fmla="*/ 15 h 29"/>
              <a:gd name="T70" fmla="*/ 3 w 29"/>
              <a:gd name="T71" fmla="*/ 18 h 29"/>
              <a:gd name="T72" fmla="*/ 2 w 29"/>
              <a:gd name="T73" fmla="*/ 18 h 29"/>
              <a:gd name="T74" fmla="*/ 21 w 29"/>
              <a:gd name="T75" fmla="*/ 15 h 29"/>
              <a:gd name="T76" fmla="*/ 21 w 29"/>
              <a:gd name="T77" fmla="*/ 17 h 29"/>
              <a:gd name="T78" fmla="*/ 22 w 29"/>
              <a:gd name="T79" fmla="*/ 13 h 29"/>
              <a:gd name="T80" fmla="*/ 21 w 29"/>
              <a:gd name="T81" fmla="*/ 10 h 29"/>
              <a:gd name="T82" fmla="*/ 17 w 29"/>
              <a:gd name="T83" fmla="*/ 10 h 29"/>
              <a:gd name="T84" fmla="*/ 18 w 29"/>
              <a:gd name="T85" fmla="*/ 8 h 29"/>
              <a:gd name="T86" fmla="*/ 18 w 29"/>
              <a:gd name="T87" fmla="*/ 7 h 29"/>
              <a:gd name="T88" fmla="*/ 7 w 29"/>
              <a:gd name="T89" fmla="*/ 7 h 29"/>
              <a:gd name="T90" fmla="*/ 14 w 29"/>
              <a:gd name="T91" fmla="*/ 2 h 29"/>
              <a:gd name="T92" fmla="*/ 19 w 29"/>
              <a:gd name="T93" fmla="*/ 5 h 29"/>
              <a:gd name="T94" fmla="*/ 18 w 29"/>
              <a:gd name="T95" fmla="*/ 2 h 29"/>
              <a:gd name="T96" fmla="*/ 24 w 29"/>
              <a:gd name="T97" fmla="*/ 7 h 29"/>
              <a:gd name="T98" fmla="*/ 23 w 29"/>
              <a:gd name="T99" fmla="*/ 8 h 29"/>
              <a:gd name="T100" fmla="*/ 25 w 29"/>
              <a:gd name="T101" fmla="*/ 8 h 29"/>
              <a:gd name="T102" fmla="*/ 24 w 29"/>
              <a:gd name="T103" fmla="*/ 15 h 29"/>
              <a:gd name="T104" fmla="*/ 27 w 29"/>
              <a:gd name="T105" fmla="*/ 14 h 29"/>
              <a:gd name="T106" fmla="*/ 24 w 29"/>
              <a:gd name="T107" fmla="*/ 16 h 29"/>
              <a:gd name="T108" fmla="*/ 3 w 29"/>
              <a:gd name="T109" fmla="*/ 19 h 29"/>
              <a:gd name="T110" fmla="*/ 3 w 29"/>
              <a:gd name="T111" fmla="*/ 20 h 29"/>
              <a:gd name="T112" fmla="*/ 4 w 29"/>
              <a:gd name="T113" fmla="*/ 7 h 29"/>
              <a:gd name="T114" fmla="*/ 6 w 29"/>
              <a:gd name="T115" fmla="*/ 5 h 29"/>
              <a:gd name="T116" fmla="*/ 4 w 29"/>
              <a:gd name="T117" fmla="*/ 7 h 29"/>
              <a:gd name="T118" fmla="*/ 14 w 29"/>
              <a:gd name="T119" fmla="*/ 29 h 29"/>
              <a:gd name="T120" fmla="*/ 0 w 29"/>
              <a:gd name="T121" fmla="*/ 14 h 29"/>
              <a:gd name="T122" fmla="*/ 14 w 29"/>
              <a:gd name="T123" fmla="*/ 0 h 29"/>
              <a:gd name="T124" fmla="*/ 29 w 29"/>
              <a:gd name="T125"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 h="29">
                <a:moveTo>
                  <a:pt x="14" y="27"/>
                </a:moveTo>
                <a:cubicBezTo>
                  <a:pt x="17" y="27"/>
                  <a:pt x="19" y="26"/>
                  <a:pt x="21" y="25"/>
                </a:cubicBezTo>
                <a:cubicBezTo>
                  <a:pt x="21" y="25"/>
                  <a:pt x="20" y="25"/>
                  <a:pt x="19" y="24"/>
                </a:cubicBezTo>
                <a:cubicBezTo>
                  <a:pt x="19" y="24"/>
                  <a:pt x="19" y="24"/>
                  <a:pt x="19" y="24"/>
                </a:cubicBezTo>
                <a:cubicBezTo>
                  <a:pt x="19" y="24"/>
                  <a:pt x="19" y="24"/>
                  <a:pt x="18" y="24"/>
                </a:cubicBezTo>
                <a:cubicBezTo>
                  <a:pt x="18" y="24"/>
                  <a:pt x="19" y="24"/>
                  <a:pt x="19" y="23"/>
                </a:cubicBezTo>
                <a:cubicBezTo>
                  <a:pt x="19" y="23"/>
                  <a:pt x="19" y="23"/>
                  <a:pt x="20" y="23"/>
                </a:cubicBezTo>
                <a:cubicBezTo>
                  <a:pt x="20" y="23"/>
                  <a:pt x="20" y="23"/>
                  <a:pt x="20" y="23"/>
                </a:cubicBezTo>
                <a:cubicBezTo>
                  <a:pt x="20" y="24"/>
                  <a:pt x="21" y="24"/>
                  <a:pt x="22" y="24"/>
                </a:cubicBezTo>
                <a:cubicBezTo>
                  <a:pt x="23" y="24"/>
                  <a:pt x="23" y="23"/>
                  <a:pt x="23" y="23"/>
                </a:cubicBezTo>
                <a:cubicBezTo>
                  <a:pt x="24" y="22"/>
                  <a:pt x="25" y="21"/>
                  <a:pt x="25" y="20"/>
                </a:cubicBezTo>
                <a:cubicBezTo>
                  <a:pt x="25" y="19"/>
                  <a:pt x="24" y="18"/>
                  <a:pt x="24" y="17"/>
                </a:cubicBezTo>
                <a:cubicBezTo>
                  <a:pt x="23" y="17"/>
                  <a:pt x="21" y="18"/>
                  <a:pt x="20" y="18"/>
                </a:cubicBezTo>
                <a:cubicBezTo>
                  <a:pt x="20" y="19"/>
                  <a:pt x="19" y="20"/>
                  <a:pt x="19" y="21"/>
                </a:cubicBezTo>
                <a:cubicBezTo>
                  <a:pt x="18" y="21"/>
                  <a:pt x="18" y="21"/>
                  <a:pt x="18" y="21"/>
                </a:cubicBezTo>
                <a:cubicBezTo>
                  <a:pt x="18" y="21"/>
                  <a:pt x="18" y="21"/>
                  <a:pt x="17" y="21"/>
                </a:cubicBezTo>
                <a:cubicBezTo>
                  <a:pt x="18" y="20"/>
                  <a:pt x="18" y="20"/>
                  <a:pt x="18" y="20"/>
                </a:cubicBezTo>
                <a:cubicBezTo>
                  <a:pt x="18" y="20"/>
                  <a:pt x="19" y="19"/>
                  <a:pt x="19" y="18"/>
                </a:cubicBezTo>
                <a:cubicBezTo>
                  <a:pt x="17" y="19"/>
                  <a:pt x="14" y="19"/>
                  <a:pt x="12" y="19"/>
                </a:cubicBezTo>
                <a:cubicBezTo>
                  <a:pt x="12" y="20"/>
                  <a:pt x="13" y="21"/>
                  <a:pt x="14" y="21"/>
                </a:cubicBezTo>
                <a:cubicBezTo>
                  <a:pt x="14" y="21"/>
                  <a:pt x="13" y="22"/>
                  <a:pt x="13" y="22"/>
                </a:cubicBezTo>
                <a:cubicBezTo>
                  <a:pt x="12" y="21"/>
                  <a:pt x="11" y="20"/>
                  <a:pt x="10" y="19"/>
                </a:cubicBezTo>
                <a:cubicBezTo>
                  <a:pt x="8" y="19"/>
                  <a:pt x="6" y="19"/>
                  <a:pt x="4" y="19"/>
                </a:cubicBezTo>
                <a:cubicBezTo>
                  <a:pt x="4" y="20"/>
                  <a:pt x="4" y="20"/>
                  <a:pt x="3" y="21"/>
                </a:cubicBezTo>
                <a:cubicBezTo>
                  <a:pt x="4" y="22"/>
                  <a:pt x="5" y="23"/>
                  <a:pt x="5" y="23"/>
                </a:cubicBezTo>
                <a:cubicBezTo>
                  <a:pt x="6" y="24"/>
                  <a:pt x="7" y="25"/>
                  <a:pt x="9" y="26"/>
                </a:cubicBezTo>
                <a:cubicBezTo>
                  <a:pt x="10" y="25"/>
                  <a:pt x="12" y="25"/>
                  <a:pt x="13" y="24"/>
                </a:cubicBezTo>
                <a:cubicBezTo>
                  <a:pt x="14" y="24"/>
                  <a:pt x="14" y="24"/>
                  <a:pt x="14" y="25"/>
                </a:cubicBezTo>
                <a:cubicBezTo>
                  <a:pt x="13" y="25"/>
                  <a:pt x="12" y="26"/>
                  <a:pt x="10" y="26"/>
                </a:cubicBezTo>
                <a:cubicBezTo>
                  <a:pt x="11" y="27"/>
                  <a:pt x="13" y="27"/>
                  <a:pt x="14" y="27"/>
                </a:cubicBezTo>
                <a:close/>
                <a:moveTo>
                  <a:pt x="20" y="10"/>
                </a:moveTo>
                <a:cubicBezTo>
                  <a:pt x="22" y="10"/>
                  <a:pt x="23" y="9"/>
                  <a:pt x="23" y="8"/>
                </a:cubicBezTo>
                <a:cubicBezTo>
                  <a:pt x="23" y="6"/>
                  <a:pt x="22" y="5"/>
                  <a:pt x="20" y="5"/>
                </a:cubicBezTo>
                <a:cubicBezTo>
                  <a:pt x="19" y="5"/>
                  <a:pt x="18" y="6"/>
                  <a:pt x="18" y="8"/>
                </a:cubicBezTo>
                <a:cubicBezTo>
                  <a:pt x="18" y="9"/>
                  <a:pt x="19" y="10"/>
                  <a:pt x="20" y="10"/>
                </a:cubicBezTo>
                <a:close/>
                <a:moveTo>
                  <a:pt x="7" y="15"/>
                </a:moveTo>
                <a:cubicBezTo>
                  <a:pt x="8" y="15"/>
                  <a:pt x="9" y="14"/>
                  <a:pt x="9" y="13"/>
                </a:cubicBezTo>
                <a:cubicBezTo>
                  <a:pt x="9" y="12"/>
                  <a:pt x="8" y="11"/>
                  <a:pt x="7" y="11"/>
                </a:cubicBezTo>
                <a:cubicBezTo>
                  <a:pt x="6" y="11"/>
                  <a:pt x="5" y="12"/>
                  <a:pt x="5" y="13"/>
                </a:cubicBezTo>
                <a:cubicBezTo>
                  <a:pt x="5" y="14"/>
                  <a:pt x="6" y="15"/>
                  <a:pt x="7" y="15"/>
                </a:cubicBezTo>
                <a:close/>
                <a:moveTo>
                  <a:pt x="16" y="25"/>
                </a:moveTo>
                <a:cubicBezTo>
                  <a:pt x="15" y="25"/>
                  <a:pt x="14" y="24"/>
                  <a:pt x="14" y="23"/>
                </a:cubicBezTo>
                <a:cubicBezTo>
                  <a:pt x="14" y="22"/>
                  <a:pt x="15" y="21"/>
                  <a:pt x="16" y="21"/>
                </a:cubicBezTo>
                <a:cubicBezTo>
                  <a:pt x="17" y="21"/>
                  <a:pt x="18" y="22"/>
                  <a:pt x="18" y="23"/>
                </a:cubicBezTo>
                <a:cubicBezTo>
                  <a:pt x="18" y="24"/>
                  <a:pt x="17" y="25"/>
                  <a:pt x="16" y="25"/>
                </a:cubicBezTo>
                <a:close/>
                <a:moveTo>
                  <a:pt x="2" y="18"/>
                </a:moveTo>
                <a:cubicBezTo>
                  <a:pt x="2" y="17"/>
                  <a:pt x="2" y="16"/>
                  <a:pt x="2" y="14"/>
                </a:cubicBezTo>
                <a:cubicBezTo>
                  <a:pt x="2" y="12"/>
                  <a:pt x="2" y="10"/>
                  <a:pt x="4" y="8"/>
                </a:cubicBezTo>
                <a:cubicBezTo>
                  <a:pt x="4" y="8"/>
                  <a:pt x="5" y="8"/>
                  <a:pt x="6" y="8"/>
                </a:cubicBezTo>
                <a:cubicBezTo>
                  <a:pt x="6" y="9"/>
                  <a:pt x="6" y="10"/>
                  <a:pt x="6" y="10"/>
                </a:cubicBezTo>
                <a:cubicBezTo>
                  <a:pt x="6" y="10"/>
                  <a:pt x="7" y="10"/>
                  <a:pt x="7" y="10"/>
                </a:cubicBezTo>
                <a:cubicBezTo>
                  <a:pt x="7" y="10"/>
                  <a:pt x="7" y="10"/>
                  <a:pt x="7" y="10"/>
                </a:cubicBezTo>
                <a:cubicBezTo>
                  <a:pt x="7" y="9"/>
                  <a:pt x="7" y="9"/>
                  <a:pt x="7" y="8"/>
                </a:cubicBezTo>
                <a:cubicBezTo>
                  <a:pt x="9" y="8"/>
                  <a:pt x="10" y="9"/>
                  <a:pt x="12" y="9"/>
                </a:cubicBezTo>
                <a:cubicBezTo>
                  <a:pt x="12" y="9"/>
                  <a:pt x="12" y="9"/>
                  <a:pt x="12" y="9"/>
                </a:cubicBezTo>
                <a:cubicBezTo>
                  <a:pt x="11" y="10"/>
                  <a:pt x="10" y="10"/>
                  <a:pt x="9" y="11"/>
                </a:cubicBezTo>
                <a:cubicBezTo>
                  <a:pt x="9" y="11"/>
                  <a:pt x="9" y="11"/>
                  <a:pt x="9" y="12"/>
                </a:cubicBezTo>
                <a:cubicBezTo>
                  <a:pt x="10" y="11"/>
                  <a:pt x="11" y="11"/>
                  <a:pt x="12" y="10"/>
                </a:cubicBezTo>
                <a:cubicBezTo>
                  <a:pt x="12" y="10"/>
                  <a:pt x="13" y="10"/>
                  <a:pt x="13" y="10"/>
                </a:cubicBezTo>
                <a:cubicBezTo>
                  <a:pt x="14" y="10"/>
                  <a:pt x="16" y="11"/>
                  <a:pt x="17" y="11"/>
                </a:cubicBezTo>
                <a:cubicBezTo>
                  <a:pt x="18" y="12"/>
                  <a:pt x="19" y="13"/>
                  <a:pt x="21" y="14"/>
                </a:cubicBezTo>
                <a:cubicBezTo>
                  <a:pt x="20" y="15"/>
                  <a:pt x="20" y="16"/>
                  <a:pt x="19" y="17"/>
                </a:cubicBezTo>
                <a:cubicBezTo>
                  <a:pt x="19" y="17"/>
                  <a:pt x="19" y="17"/>
                  <a:pt x="19" y="17"/>
                </a:cubicBezTo>
                <a:cubicBezTo>
                  <a:pt x="16" y="18"/>
                  <a:pt x="14" y="18"/>
                  <a:pt x="11" y="18"/>
                </a:cubicBezTo>
                <a:cubicBezTo>
                  <a:pt x="10" y="18"/>
                  <a:pt x="10" y="18"/>
                  <a:pt x="10" y="18"/>
                </a:cubicBezTo>
                <a:cubicBezTo>
                  <a:pt x="10" y="17"/>
                  <a:pt x="9" y="16"/>
                  <a:pt x="9" y="15"/>
                </a:cubicBezTo>
                <a:cubicBezTo>
                  <a:pt x="8" y="15"/>
                  <a:pt x="8" y="16"/>
                  <a:pt x="8" y="16"/>
                </a:cubicBezTo>
                <a:cubicBezTo>
                  <a:pt x="8" y="17"/>
                  <a:pt x="9" y="18"/>
                  <a:pt x="9" y="18"/>
                </a:cubicBezTo>
                <a:cubicBezTo>
                  <a:pt x="8" y="18"/>
                  <a:pt x="6" y="18"/>
                  <a:pt x="4" y="18"/>
                </a:cubicBezTo>
                <a:cubicBezTo>
                  <a:pt x="5" y="17"/>
                  <a:pt x="5" y="16"/>
                  <a:pt x="6" y="15"/>
                </a:cubicBezTo>
                <a:cubicBezTo>
                  <a:pt x="6" y="15"/>
                  <a:pt x="5" y="15"/>
                  <a:pt x="5" y="15"/>
                </a:cubicBezTo>
                <a:cubicBezTo>
                  <a:pt x="4" y="16"/>
                  <a:pt x="4" y="17"/>
                  <a:pt x="3" y="18"/>
                </a:cubicBezTo>
                <a:cubicBezTo>
                  <a:pt x="3" y="18"/>
                  <a:pt x="3" y="18"/>
                  <a:pt x="3" y="18"/>
                </a:cubicBezTo>
                <a:cubicBezTo>
                  <a:pt x="3" y="18"/>
                  <a:pt x="2" y="18"/>
                  <a:pt x="2" y="18"/>
                </a:cubicBezTo>
                <a:close/>
                <a:moveTo>
                  <a:pt x="21" y="17"/>
                </a:moveTo>
                <a:cubicBezTo>
                  <a:pt x="21" y="16"/>
                  <a:pt x="21" y="15"/>
                  <a:pt x="21" y="15"/>
                </a:cubicBezTo>
                <a:cubicBezTo>
                  <a:pt x="22" y="15"/>
                  <a:pt x="22" y="15"/>
                  <a:pt x="23" y="16"/>
                </a:cubicBezTo>
                <a:cubicBezTo>
                  <a:pt x="22" y="16"/>
                  <a:pt x="22" y="17"/>
                  <a:pt x="21" y="17"/>
                </a:cubicBezTo>
                <a:close/>
                <a:moveTo>
                  <a:pt x="24" y="15"/>
                </a:moveTo>
                <a:cubicBezTo>
                  <a:pt x="23" y="15"/>
                  <a:pt x="22" y="14"/>
                  <a:pt x="22" y="13"/>
                </a:cubicBezTo>
                <a:cubicBezTo>
                  <a:pt x="22" y="12"/>
                  <a:pt x="22" y="11"/>
                  <a:pt x="22" y="10"/>
                </a:cubicBezTo>
                <a:cubicBezTo>
                  <a:pt x="21" y="10"/>
                  <a:pt x="21" y="10"/>
                  <a:pt x="21" y="10"/>
                </a:cubicBezTo>
                <a:cubicBezTo>
                  <a:pt x="21" y="11"/>
                  <a:pt x="21" y="12"/>
                  <a:pt x="21" y="13"/>
                </a:cubicBezTo>
                <a:cubicBezTo>
                  <a:pt x="20" y="12"/>
                  <a:pt x="18" y="11"/>
                  <a:pt x="17" y="10"/>
                </a:cubicBezTo>
                <a:cubicBezTo>
                  <a:pt x="16" y="10"/>
                  <a:pt x="15" y="9"/>
                  <a:pt x="14" y="9"/>
                </a:cubicBezTo>
                <a:cubicBezTo>
                  <a:pt x="16" y="9"/>
                  <a:pt x="17" y="8"/>
                  <a:pt x="18" y="8"/>
                </a:cubicBezTo>
                <a:cubicBezTo>
                  <a:pt x="18" y="8"/>
                  <a:pt x="18" y="8"/>
                  <a:pt x="18" y="8"/>
                </a:cubicBezTo>
                <a:cubicBezTo>
                  <a:pt x="18" y="7"/>
                  <a:pt x="18" y="7"/>
                  <a:pt x="18" y="7"/>
                </a:cubicBezTo>
                <a:cubicBezTo>
                  <a:pt x="16" y="7"/>
                  <a:pt x="15" y="8"/>
                  <a:pt x="13" y="8"/>
                </a:cubicBezTo>
                <a:cubicBezTo>
                  <a:pt x="11" y="8"/>
                  <a:pt x="9" y="7"/>
                  <a:pt x="7" y="7"/>
                </a:cubicBezTo>
                <a:cubicBezTo>
                  <a:pt x="7" y="6"/>
                  <a:pt x="7" y="5"/>
                  <a:pt x="7" y="4"/>
                </a:cubicBezTo>
                <a:cubicBezTo>
                  <a:pt x="9" y="3"/>
                  <a:pt x="12" y="2"/>
                  <a:pt x="14" y="2"/>
                </a:cubicBezTo>
                <a:cubicBezTo>
                  <a:pt x="14" y="2"/>
                  <a:pt x="15" y="2"/>
                  <a:pt x="15" y="2"/>
                </a:cubicBezTo>
                <a:cubicBezTo>
                  <a:pt x="17" y="3"/>
                  <a:pt x="18" y="4"/>
                  <a:pt x="19" y="5"/>
                </a:cubicBezTo>
                <a:cubicBezTo>
                  <a:pt x="19" y="5"/>
                  <a:pt x="19" y="5"/>
                  <a:pt x="20" y="5"/>
                </a:cubicBezTo>
                <a:cubicBezTo>
                  <a:pt x="19" y="4"/>
                  <a:pt x="18" y="3"/>
                  <a:pt x="18" y="2"/>
                </a:cubicBezTo>
                <a:cubicBezTo>
                  <a:pt x="20" y="3"/>
                  <a:pt x="22" y="4"/>
                  <a:pt x="23" y="6"/>
                </a:cubicBezTo>
                <a:cubicBezTo>
                  <a:pt x="24" y="6"/>
                  <a:pt x="24" y="7"/>
                  <a:pt x="24" y="7"/>
                </a:cubicBezTo>
                <a:cubicBezTo>
                  <a:pt x="24" y="7"/>
                  <a:pt x="24" y="7"/>
                  <a:pt x="23" y="7"/>
                </a:cubicBezTo>
                <a:cubicBezTo>
                  <a:pt x="23" y="7"/>
                  <a:pt x="23" y="7"/>
                  <a:pt x="23" y="8"/>
                </a:cubicBezTo>
                <a:cubicBezTo>
                  <a:pt x="23" y="8"/>
                  <a:pt x="23" y="8"/>
                  <a:pt x="23" y="8"/>
                </a:cubicBezTo>
                <a:cubicBezTo>
                  <a:pt x="24" y="8"/>
                  <a:pt x="25" y="8"/>
                  <a:pt x="25" y="8"/>
                </a:cubicBezTo>
                <a:cubicBezTo>
                  <a:pt x="26" y="10"/>
                  <a:pt x="26" y="11"/>
                  <a:pt x="27" y="13"/>
                </a:cubicBezTo>
                <a:cubicBezTo>
                  <a:pt x="26" y="14"/>
                  <a:pt x="25" y="15"/>
                  <a:pt x="24" y="15"/>
                </a:cubicBezTo>
                <a:close/>
                <a:moveTo>
                  <a:pt x="27" y="14"/>
                </a:moveTo>
                <a:cubicBezTo>
                  <a:pt x="27" y="14"/>
                  <a:pt x="27" y="14"/>
                  <a:pt x="27" y="14"/>
                </a:cubicBezTo>
                <a:cubicBezTo>
                  <a:pt x="27" y="16"/>
                  <a:pt x="26" y="17"/>
                  <a:pt x="26" y="18"/>
                </a:cubicBezTo>
                <a:cubicBezTo>
                  <a:pt x="26" y="18"/>
                  <a:pt x="25" y="17"/>
                  <a:pt x="24" y="16"/>
                </a:cubicBezTo>
                <a:cubicBezTo>
                  <a:pt x="25" y="16"/>
                  <a:pt x="26" y="15"/>
                  <a:pt x="27" y="14"/>
                </a:cubicBezTo>
                <a:close/>
                <a:moveTo>
                  <a:pt x="3" y="19"/>
                </a:moveTo>
                <a:cubicBezTo>
                  <a:pt x="3" y="19"/>
                  <a:pt x="3" y="19"/>
                  <a:pt x="2" y="19"/>
                </a:cubicBezTo>
                <a:cubicBezTo>
                  <a:pt x="3" y="19"/>
                  <a:pt x="3" y="19"/>
                  <a:pt x="3" y="20"/>
                </a:cubicBezTo>
                <a:cubicBezTo>
                  <a:pt x="3" y="19"/>
                  <a:pt x="3" y="19"/>
                  <a:pt x="3" y="19"/>
                </a:cubicBezTo>
                <a:close/>
                <a:moveTo>
                  <a:pt x="4" y="7"/>
                </a:moveTo>
                <a:cubicBezTo>
                  <a:pt x="5" y="7"/>
                  <a:pt x="5" y="7"/>
                  <a:pt x="6" y="7"/>
                </a:cubicBezTo>
                <a:cubicBezTo>
                  <a:pt x="6" y="6"/>
                  <a:pt x="6" y="5"/>
                  <a:pt x="6" y="5"/>
                </a:cubicBezTo>
                <a:cubicBezTo>
                  <a:pt x="6" y="5"/>
                  <a:pt x="6" y="5"/>
                  <a:pt x="5" y="6"/>
                </a:cubicBezTo>
                <a:cubicBezTo>
                  <a:pt x="5" y="6"/>
                  <a:pt x="5" y="6"/>
                  <a:pt x="4" y="7"/>
                </a:cubicBezTo>
                <a:close/>
                <a:moveTo>
                  <a:pt x="24" y="25"/>
                </a:moveTo>
                <a:cubicBezTo>
                  <a:pt x="22" y="27"/>
                  <a:pt x="18" y="29"/>
                  <a:pt x="14" y="29"/>
                </a:cubicBezTo>
                <a:cubicBezTo>
                  <a:pt x="10" y="29"/>
                  <a:pt x="6" y="27"/>
                  <a:pt x="4" y="25"/>
                </a:cubicBezTo>
                <a:cubicBezTo>
                  <a:pt x="1" y="22"/>
                  <a:pt x="0" y="18"/>
                  <a:pt x="0" y="14"/>
                </a:cubicBezTo>
                <a:cubicBezTo>
                  <a:pt x="0" y="10"/>
                  <a:pt x="1" y="7"/>
                  <a:pt x="4" y="4"/>
                </a:cubicBezTo>
                <a:cubicBezTo>
                  <a:pt x="6" y="2"/>
                  <a:pt x="10" y="0"/>
                  <a:pt x="14" y="0"/>
                </a:cubicBezTo>
                <a:cubicBezTo>
                  <a:pt x="18" y="0"/>
                  <a:pt x="22" y="2"/>
                  <a:pt x="24" y="4"/>
                </a:cubicBezTo>
                <a:cubicBezTo>
                  <a:pt x="27" y="7"/>
                  <a:pt x="29" y="10"/>
                  <a:pt x="29" y="14"/>
                </a:cubicBezTo>
                <a:cubicBezTo>
                  <a:pt x="29" y="18"/>
                  <a:pt x="27" y="22"/>
                  <a:pt x="24" y="25"/>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49" name="Freeform 170"/>
          <p:cNvSpPr>
            <a:spLocks noEditPoints="1"/>
          </p:cNvSpPr>
          <p:nvPr/>
        </p:nvSpPr>
        <p:spPr bwMode="auto">
          <a:xfrm>
            <a:off x="8100554" y="4962053"/>
            <a:ext cx="316712" cy="345668"/>
          </a:xfrm>
          <a:custGeom>
            <a:avLst/>
            <a:gdLst>
              <a:gd name="T0" fmla="*/ 11 w 33"/>
              <a:gd name="T1" fmla="*/ 36 h 36"/>
              <a:gd name="T2" fmla="*/ 11 w 33"/>
              <a:gd name="T3" fmla="*/ 12 h 36"/>
              <a:gd name="T4" fmla="*/ 30 w 33"/>
              <a:gd name="T5" fmla="*/ 16 h 36"/>
              <a:gd name="T6" fmla="*/ 33 w 33"/>
              <a:gd name="T7" fmla="*/ 15 h 36"/>
              <a:gd name="T8" fmla="*/ 16 w 33"/>
              <a:gd name="T9" fmla="*/ 36 h 36"/>
              <a:gd name="T10" fmla="*/ 29 w 33"/>
              <a:gd name="T11" fmla="*/ 6 h 36"/>
              <a:gd name="T12" fmla="*/ 14 w 33"/>
              <a:gd name="T13" fmla="*/ 0 h 36"/>
              <a:gd name="T14" fmla="*/ 15 w 33"/>
              <a:gd name="T15" fmla="*/ 15 h 36"/>
              <a:gd name="T16" fmla="*/ 23 w 33"/>
              <a:gd name="T17" fmla="*/ 3 h 36"/>
              <a:gd name="T18" fmla="*/ 25 w 33"/>
              <a:gd name="T19" fmla="*/ 7 h 36"/>
              <a:gd name="T20" fmla="*/ 29 w 33"/>
              <a:gd name="T21" fmla="*/ 15 h 36"/>
              <a:gd name="T22" fmla="*/ 25 w 33"/>
              <a:gd name="T23" fmla="*/ 3 h 36"/>
              <a:gd name="T24" fmla="*/ 6 w 33"/>
              <a:gd name="T25" fmla="*/ 10 h 36"/>
              <a:gd name="T26" fmla="*/ 8 w 33"/>
              <a:gd name="T27" fmla="*/ 10 h 36"/>
              <a:gd name="T28" fmla="*/ 1 w 33"/>
              <a:gd name="T29" fmla="*/ 36 h 36"/>
              <a:gd name="T30" fmla="*/ 1 w 33"/>
              <a:gd name="T31" fmla="*/ 13 h 36"/>
              <a:gd name="T32" fmla="*/ 30 w 33"/>
              <a:gd name="T33" fmla="*/ 35 h 36"/>
              <a:gd name="T34" fmla="*/ 12 w 33"/>
              <a:gd name="T35" fmla="*/ 35 h 36"/>
              <a:gd name="T36" fmla="*/ 23 w 33"/>
              <a:gd name="T37" fmla="*/ 31 h 36"/>
              <a:gd name="T38" fmla="*/ 26 w 33"/>
              <a:gd name="T39" fmla="*/ 31 h 36"/>
              <a:gd name="T40" fmla="*/ 23 w 33"/>
              <a:gd name="T41" fmla="*/ 29 h 36"/>
              <a:gd name="T42" fmla="*/ 20 w 33"/>
              <a:gd name="T43" fmla="*/ 31 h 36"/>
              <a:gd name="T44" fmla="*/ 22 w 33"/>
              <a:gd name="T45" fmla="*/ 31 h 36"/>
              <a:gd name="T46" fmla="*/ 20 w 33"/>
              <a:gd name="T47" fmla="*/ 29 h 36"/>
              <a:gd name="T48" fmla="*/ 16 w 33"/>
              <a:gd name="T49" fmla="*/ 31 h 36"/>
              <a:gd name="T50" fmla="*/ 19 w 33"/>
              <a:gd name="T51" fmla="*/ 31 h 36"/>
              <a:gd name="T52" fmla="*/ 16 w 33"/>
              <a:gd name="T53" fmla="*/ 29 h 36"/>
              <a:gd name="T54" fmla="*/ 23 w 33"/>
              <a:gd name="T55" fmla="*/ 28 h 36"/>
              <a:gd name="T56" fmla="*/ 26 w 33"/>
              <a:gd name="T57" fmla="*/ 28 h 36"/>
              <a:gd name="T58" fmla="*/ 23 w 33"/>
              <a:gd name="T59" fmla="*/ 26 h 36"/>
              <a:gd name="T60" fmla="*/ 20 w 33"/>
              <a:gd name="T61" fmla="*/ 28 h 36"/>
              <a:gd name="T62" fmla="*/ 22 w 33"/>
              <a:gd name="T63" fmla="*/ 28 h 36"/>
              <a:gd name="T64" fmla="*/ 20 w 33"/>
              <a:gd name="T65" fmla="*/ 26 h 36"/>
              <a:gd name="T66" fmla="*/ 16 w 33"/>
              <a:gd name="T67" fmla="*/ 28 h 36"/>
              <a:gd name="T68" fmla="*/ 19 w 33"/>
              <a:gd name="T69" fmla="*/ 28 h 36"/>
              <a:gd name="T70" fmla="*/ 16 w 33"/>
              <a:gd name="T71" fmla="*/ 26 h 36"/>
              <a:gd name="T72" fmla="*/ 23 w 33"/>
              <a:gd name="T73" fmla="*/ 25 h 36"/>
              <a:gd name="T74" fmla="*/ 26 w 33"/>
              <a:gd name="T75" fmla="*/ 25 h 36"/>
              <a:gd name="T76" fmla="*/ 23 w 33"/>
              <a:gd name="T77" fmla="*/ 23 h 36"/>
              <a:gd name="T78" fmla="*/ 20 w 33"/>
              <a:gd name="T79" fmla="*/ 25 h 36"/>
              <a:gd name="T80" fmla="*/ 22 w 33"/>
              <a:gd name="T81" fmla="*/ 25 h 36"/>
              <a:gd name="T82" fmla="*/ 20 w 33"/>
              <a:gd name="T83" fmla="*/ 23 h 36"/>
              <a:gd name="T84" fmla="*/ 16 w 33"/>
              <a:gd name="T85" fmla="*/ 25 h 36"/>
              <a:gd name="T86" fmla="*/ 19 w 33"/>
              <a:gd name="T87" fmla="*/ 25 h 36"/>
              <a:gd name="T88" fmla="*/ 16 w 33"/>
              <a:gd name="T89" fmla="*/ 23 h 36"/>
              <a:gd name="T90" fmla="*/ 16 w 33"/>
              <a:gd name="T91" fmla="*/ 18 h 36"/>
              <a:gd name="T92" fmla="*/ 16 w 33"/>
              <a:gd name="T93" fmla="*/ 21 h 36"/>
              <a:gd name="T94" fmla="*/ 26 w 33"/>
              <a:gd name="T95"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3" h="36">
                <a:moveTo>
                  <a:pt x="16" y="36"/>
                </a:moveTo>
                <a:cubicBezTo>
                  <a:pt x="15" y="36"/>
                  <a:pt x="15" y="36"/>
                  <a:pt x="15" y="36"/>
                </a:cubicBezTo>
                <a:cubicBezTo>
                  <a:pt x="11" y="36"/>
                  <a:pt x="11" y="36"/>
                  <a:pt x="11" y="36"/>
                </a:cubicBezTo>
                <a:cubicBezTo>
                  <a:pt x="10" y="36"/>
                  <a:pt x="9" y="35"/>
                  <a:pt x="9" y="34"/>
                </a:cubicBezTo>
                <a:cubicBezTo>
                  <a:pt x="9" y="26"/>
                  <a:pt x="9" y="22"/>
                  <a:pt x="9" y="15"/>
                </a:cubicBezTo>
                <a:cubicBezTo>
                  <a:pt x="9" y="13"/>
                  <a:pt x="10" y="12"/>
                  <a:pt x="11" y="12"/>
                </a:cubicBezTo>
                <a:cubicBezTo>
                  <a:pt x="12" y="12"/>
                  <a:pt x="12" y="12"/>
                  <a:pt x="12" y="12"/>
                </a:cubicBezTo>
                <a:cubicBezTo>
                  <a:pt x="12" y="16"/>
                  <a:pt x="12" y="16"/>
                  <a:pt x="12" y="16"/>
                </a:cubicBezTo>
                <a:cubicBezTo>
                  <a:pt x="30" y="16"/>
                  <a:pt x="30" y="16"/>
                  <a:pt x="30" y="16"/>
                </a:cubicBezTo>
                <a:cubicBezTo>
                  <a:pt x="30" y="12"/>
                  <a:pt x="30" y="12"/>
                  <a:pt x="30" y="12"/>
                </a:cubicBezTo>
                <a:cubicBezTo>
                  <a:pt x="30" y="12"/>
                  <a:pt x="30" y="12"/>
                  <a:pt x="30" y="12"/>
                </a:cubicBezTo>
                <a:cubicBezTo>
                  <a:pt x="32" y="12"/>
                  <a:pt x="33" y="13"/>
                  <a:pt x="33" y="15"/>
                </a:cubicBezTo>
                <a:cubicBezTo>
                  <a:pt x="33" y="23"/>
                  <a:pt x="33" y="26"/>
                  <a:pt x="33" y="34"/>
                </a:cubicBezTo>
                <a:cubicBezTo>
                  <a:pt x="33" y="35"/>
                  <a:pt x="32" y="36"/>
                  <a:pt x="30" y="36"/>
                </a:cubicBezTo>
                <a:cubicBezTo>
                  <a:pt x="16" y="36"/>
                  <a:pt x="16" y="36"/>
                  <a:pt x="16" y="36"/>
                </a:cubicBezTo>
                <a:close/>
                <a:moveTo>
                  <a:pt x="29" y="15"/>
                </a:moveTo>
                <a:cubicBezTo>
                  <a:pt x="29" y="7"/>
                  <a:pt x="29" y="7"/>
                  <a:pt x="29" y="7"/>
                </a:cubicBezTo>
                <a:cubicBezTo>
                  <a:pt x="29" y="6"/>
                  <a:pt x="29" y="6"/>
                  <a:pt x="29" y="6"/>
                </a:cubicBezTo>
                <a:cubicBezTo>
                  <a:pt x="24" y="0"/>
                  <a:pt x="24" y="0"/>
                  <a:pt x="24" y="0"/>
                </a:cubicBezTo>
                <a:cubicBezTo>
                  <a:pt x="23" y="0"/>
                  <a:pt x="23" y="0"/>
                  <a:pt x="23" y="0"/>
                </a:cubicBezTo>
                <a:cubicBezTo>
                  <a:pt x="14" y="0"/>
                  <a:pt x="14" y="0"/>
                  <a:pt x="14" y="0"/>
                </a:cubicBezTo>
                <a:cubicBezTo>
                  <a:pt x="14" y="0"/>
                  <a:pt x="13" y="1"/>
                  <a:pt x="13" y="2"/>
                </a:cubicBezTo>
                <a:cubicBezTo>
                  <a:pt x="13" y="15"/>
                  <a:pt x="13" y="15"/>
                  <a:pt x="13" y="15"/>
                </a:cubicBezTo>
                <a:cubicBezTo>
                  <a:pt x="15" y="15"/>
                  <a:pt x="15" y="15"/>
                  <a:pt x="15" y="15"/>
                </a:cubicBezTo>
                <a:cubicBezTo>
                  <a:pt x="15" y="3"/>
                  <a:pt x="15" y="3"/>
                  <a:pt x="15" y="3"/>
                </a:cubicBezTo>
                <a:cubicBezTo>
                  <a:pt x="15" y="3"/>
                  <a:pt x="15" y="3"/>
                  <a:pt x="15" y="3"/>
                </a:cubicBezTo>
                <a:cubicBezTo>
                  <a:pt x="23" y="3"/>
                  <a:pt x="23" y="3"/>
                  <a:pt x="23" y="3"/>
                </a:cubicBezTo>
                <a:cubicBezTo>
                  <a:pt x="23" y="4"/>
                  <a:pt x="23" y="4"/>
                  <a:pt x="23" y="4"/>
                </a:cubicBezTo>
                <a:cubicBezTo>
                  <a:pt x="23" y="5"/>
                  <a:pt x="23" y="5"/>
                  <a:pt x="23" y="5"/>
                </a:cubicBezTo>
                <a:cubicBezTo>
                  <a:pt x="23" y="6"/>
                  <a:pt x="24" y="7"/>
                  <a:pt x="25" y="7"/>
                </a:cubicBezTo>
                <a:cubicBezTo>
                  <a:pt x="27" y="7"/>
                  <a:pt x="27" y="7"/>
                  <a:pt x="27" y="7"/>
                </a:cubicBezTo>
                <a:cubicBezTo>
                  <a:pt x="27" y="15"/>
                  <a:pt x="27" y="15"/>
                  <a:pt x="27" y="15"/>
                </a:cubicBezTo>
                <a:cubicBezTo>
                  <a:pt x="29" y="15"/>
                  <a:pt x="29" y="15"/>
                  <a:pt x="29" y="15"/>
                </a:cubicBezTo>
                <a:close/>
                <a:moveTo>
                  <a:pt x="25" y="3"/>
                </a:moveTo>
                <a:cubicBezTo>
                  <a:pt x="25" y="3"/>
                  <a:pt x="25" y="3"/>
                  <a:pt x="25" y="3"/>
                </a:cubicBezTo>
                <a:cubicBezTo>
                  <a:pt x="25" y="3"/>
                  <a:pt x="25" y="3"/>
                  <a:pt x="25" y="3"/>
                </a:cubicBezTo>
                <a:cubicBezTo>
                  <a:pt x="25" y="3"/>
                  <a:pt x="25" y="3"/>
                  <a:pt x="25" y="3"/>
                </a:cubicBezTo>
                <a:close/>
                <a:moveTo>
                  <a:pt x="6" y="13"/>
                </a:moveTo>
                <a:cubicBezTo>
                  <a:pt x="6" y="10"/>
                  <a:pt x="6" y="10"/>
                  <a:pt x="6" y="10"/>
                </a:cubicBezTo>
                <a:cubicBezTo>
                  <a:pt x="6" y="10"/>
                  <a:pt x="7" y="9"/>
                  <a:pt x="7" y="9"/>
                </a:cubicBezTo>
                <a:cubicBezTo>
                  <a:pt x="7" y="9"/>
                  <a:pt x="7" y="9"/>
                  <a:pt x="7" y="9"/>
                </a:cubicBezTo>
                <a:cubicBezTo>
                  <a:pt x="8" y="9"/>
                  <a:pt x="8" y="10"/>
                  <a:pt x="8" y="10"/>
                </a:cubicBezTo>
                <a:cubicBezTo>
                  <a:pt x="8" y="18"/>
                  <a:pt x="8" y="27"/>
                  <a:pt x="8" y="35"/>
                </a:cubicBezTo>
                <a:cubicBezTo>
                  <a:pt x="8" y="35"/>
                  <a:pt x="8" y="36"/>
                  <a:pt x="8" y="36"/>
                </a:cubicBezTo>
                <a:cubicBezTo>
                  <a:pt x="5" y="36"/>
                  <a:pt x="3" y="36"/>
                  <a:pt x="1" y="36"/>
                </a:cubicBezTo>
                <a:cubicBezTo>
                  <a:pt x="0" y="36"/>
                  <a:pt x="0" y="35"/>
                  <a:pt x="0" y="35"/>
                </a:cubicBezTo>
                <a:cubicBezTo>
                  <a:pt x="0" y="27"/>
                  <a:pt x="0" y="21"/>
                  <a:pt x="0" y="13"/>
                </a:cubicBezTo>
                <a:cubicBezTo>
                  <a:pt x="0" y="13"/>
                  <a:pt x="0" y="13"/>
                  <a:pt x="1" y="13"/>
                </a:cubicBezTo>
                <a:cubicBezTo>
                  <a:pt x="6" y="13"/>
                  <a:pt x="6" y="13"/>
                  <a:pt x="6" y="13"/>
                </a:cubicBezTo>
                <a:close/>
                <a:moveTo>
                  <a:pt x="12" y="35"/>
                </a:moveTo>
                <a:cubicBezTo>
                  <a:pt x="30" y="35"/>
                  <a:pt x="30" y="35"/>
                  <a:pt x="30" y="35"/>
                </a:cubicBezTo>
                <a:cubicBezTo>
                  <a:pt x="30" y="34"/>
                  <a:pt x="30" y="34"/>
                  <a:pt x="30" y="34"/>
                </a:cubicBezTo>
                <a:cubicBezTo>
                  <a:pt x="12" y="34"/>
                  <a:pt x="12" y="34"/>
                  <a:pt x="12" y="34"/>
                </a:cubicBezTo>
                <a:cubicBezTo>
                  <a:pt x="12" y="35"/>
                  <a:pt x="12" y="35"/>
                  <a:pt x="12" y="35"/>
                </a:cubicBezTo>
                <a:close/>
                <a:moveTo>
                  <a:pt x="23" y="29"/>
                </a:moveTo>
                <a:cubicBezTo>
                  <a:pt x="23" y="29"/>
                  <a:pt x="23" y="29"/>
                  <a:pt x="23" y="29"/>
                </a:cubicBezTo>
                <a:cubicBezTo>
                  <a:pt x="23" y="31"/>
                  <a:pt x="23" y="31"/>
                  <a:pt x="23" y="31"/>
                </a:cubicBezTo>
                <a:cubicBezTo>
                  <a:pt x="23" y="32"/>
                  <a:pt x="23" y="32"/>
                  <a:pt x="23" y="32"/>
                </a:cubicBezTo>
                <a:cubicBezTo>
                  <a:pt x="25" y="32"/>
                  <a:pt x="25" y="32"/>
                  <a:pt x="25" y="32"/>
                </a:cubicBezTo>
                <a:cubicBezTo>
                  <a:pt x="26" y="32"/>
                  <a:pt x="26" y="32"/>
                  <a:pt x="26" y="31"/>
                </a:cubicBezTo>
                <a:cubicBezTo>
                  <a:pt x="26" y="29"/>
                  <a:pt x="26" y="29"/>
                  <a:pt x="26" y="29"/>
                </a:cubicBezTo>
                <a:cubicBezTo>
                  <a:pt x="26" y="29"/>
                  <a:pt x="26" y="29"/>
                  <a:pt x="25" y="29"/>
                </a:cubicBezTo>
                <a:cubicBezTo>
                  <a:pt x="23" y="29"/>
                  <a:pt x="23" y="29"/>
                  <a:pt x="23" y="29"/>
                </a:cubicBezTo>
                <a:close/>
                <a:moveTo>
                  <a:pt x="20" y="29"/>
                </a:moveTo>
                <a:cubicBezTo>
                  <a:pt x="20" y="29"/>
                  <a:pt x="20" y="29"/>
                  <a:pt x="20" y="29"/>
                </a:cubicBezTo>
                <a:cubicBezTo>
                  <a:pt x="20" y="31"/>
                  <a:pt x="20" y="31"/>
                  <a:pt x="20" y="31"/>
                </a:cubicBezTo>
                <a:cubicBezTo>
                  <a:pt x="20" y="32"/>
                  <a:pt x="20" y="32"/>
                  <a:pt x="20" y="32"/>
                </a:cubicBezTo>
                <a:cubicBezTo>
                  <a:pt x="22" y="32"/>
                  <a:pt x="22" y="32"/>
                  <a:pt x="22" y="32"/>
                </a:cubicBezTo>
                <a:cubicBezTo>
                  <a:pt x="22" y="32"/>
                  <a:pt x="22" y="32"/>
                  <a:pt x="22" y="31"/>
                </a:cubicBezTo>
                <a:cubicBezTo>
                  <a:pt x="22" y="29"/>
                  <a:pt x="22" y="29"/>
                  <a:pt x="22" y="29"/>
                </a:cubicBezTo>
                <a:cubicBezTo>
                  <a:pt x="22" y="29"/>
                  <a:pt x="22" y="29"/>
                  <a:pt x="22" y="29"/>
                </a:cubicBezTo>
                <a:cubicBezTo>
                  <a:pt x="20" y="29"/>
                  <a:pt x="20" y="29"/>
                  <a:pt x="20" y="29"/>
                </a:cubicBezTo>
                <a:close/>
                <a:moveTo>
                  <a:pt x="16" y="29"/>
                </a:moveTo>
                <a:cubicBezTo>
                  <a:pt x="16" y="29"/>
                  <a:pt x="16" y="29"/>
                  <a:pt x="16" y="29"/>
                </a:cubicBezTo>
                <a:cubicBezTo>
                  <a:pt x="16" y="31"/>
                  <a:pt x="16" y="31"/>
                  <a:pt x="16" y="31"/>
                </a:cubicBezTo>
                <a:cubicBezTo>
                  <a:pt x="16" y="32"/>
                  <a:pt x="16" y="32"/>
                  <a:pt x="16" y="32"/>
                </a:cubicBezTo>
                <a:cubicBezTo>
                  <a:pt x="19" y="32"/>
                  <a:pt x="19" y="32"/>
                  <a:pt x="19" y="32"/>
                </a:cubicBezTo>
                <a:cubicBezTo>
                  <a:pt x="19" y="32"/>
                  <a:pt x="19" y="32"/>
                  <a:pt x="19" y="31"/>
                </a:cubicBezTo>
                <a:cubicBezTo>
                  <a:pt x="19" y="29"/>
                  <a:pt x="19" y="29"/>
                  <a:pt x="19" y="29"/>
                </a:cubicBezTo>
                <a:cubicBezTo>
                  <a:pt x="19" y="29"/>
                  <a:pt x="19" y="29"/>
                  <a:pt x="19" y="29"/>
                </a:cubicBezTo>
                <a:cubicBezTo>
                  <a:pt x="16" y="29"/>
                  <a:pt x="16" y="29"/>
                  <a:pt x="16" y="29"/>
                </a:cubicBezTo>
                <a:close/>
                <a:moveTo>
                  <a:pt x="23" y="26"/>
                </a:moveTo>
                <a:cubicBezTo>
                  <a:pt x="23" y="26"/>
                  <a:pt x="23" y="26"/>
                  <a:pt x="23" y="26"/>
                </a:cubicBezTo>
                <a:cubicBezTo>
                  <a:pt x="23" y="28"/>
                  <a:pt x="23" y="28"/>
                  <a:pt x="23" y="28"/>
                </a:cubicBezTo>
                <a:cubicBezTo>
                  <a:pt x="23" y="28"/>
                  <a:pt x="23" y="28"/>
                  <a:pt x="23" y="28"/>
                </a:cubicBezTo>
                <a:cubicBezTo>
                  <a:pt x="25" y="28"/>
                  <a:pt x="25" y="28"/>
                  <a:pt x="25" y="28"/>
                </a:cubicBezTo>
                <a:cubicBezTo>
                  <a:pt x="26" y="28"/>
                  <a:pt x="26" y="28"/>
                  <a:pt x="26" y="28"/>
                </a:cubicBezTo>
                <a:cubicBezTo>
                  <a:pt x="26" y="26"/>
                  <a:pt x="26" y="26"/>
                  <a:pt x="26" y="26"/>
                </a:cubicBezTo>
                <a:cubicBezTo>
                  <a:pt x="26" y="26"/>
                  <a:pt x="26" y="26"/>
                  <a:pt x="25" y="26"/>
                </a:cubicBezTo>
                <a:cubicBezTo>
                  <a:pt x="23" y="26"/>
                  <a:pt x="23" y="26"/>
                  <a:pt x="23" y="26"/>
                </a:cubicBezTo>
                <a:close/>
                <a:moveTo>
                  <a:pt x="20" y="26"/>
                </a:moveTo>
                <a:cubicBezTo>
                  <a:pt x="20" y="26"/>
                  <a:pt x="20" y="26"/>
                  <a:pt x="20" y="26"/>
                </a:cubicBezTo>
                <a:cubicBezTo>
                  <a:pt x="20" y="28"/>
                  <a:pt x="20" y="28"/>
                  <a:pt x="20" y="28"/>
                </a:cubicBezTo>
                <a:cubicBezTo>
                  <a:pt x="20" y="28"/>
                  <a:pt x="20" y="28"/>
                  <a:pt x="20" y="28"/>
                </a:cubicBezTo>
                <a:cubicBezTo>
                  <a:pt x="22" y="28"/>
                  <a:pt x="22" y="28"/>
                  <a:pt x="22" y="28"/>
                </a:cubicBezTo>
                <a:cubicBezTo>
                  <a:pt x="22" y="28"/>
                  <a:pt x="22" y="28"/>
                  <a:pt x="22" y="28"/>
                </a:cubicBezTo>
                <a:cubicBezTo>
                  <a:pt x="22" y="26"/>
                  <a:pt x="22" y="26"/>
                  <a:pt x="22" y="26"/>
                </a:cubicBezTo>
                <a:cubicBezTo>
                  <a:pt x="22" y="26"/>
                  <a:pt x="22" y="26"/>
                  <a:pt x="22" y="26"/>
                </a:cubicBezTo>
                <a:cubicBezTo>
                  <a:pt x="20" y="26"/>
                  <a:pt x="20" y="26"/>
                  <a:pt x="20" y="26"/>
                </a:cubicBezTo>
                <a:close/>
                <a:moveTo>
                  <a:pt x="16" y="26"/>
                </a:moveTo>
                <a:cubicBezTo>
                  <a:pt x="16" y="26"/>
                  <a:pt x="16" y="26"/>
                  <a:pt x="16" y="26"/>
                </a:cubicBezTo>
                <a:cubicBezTo>
                  <a:pt x="16" y="28"/>
                  <a:pt x="16" y="28"/>
                  <a:pt x="16" y="28"/>
                </a:cubicBezTo>
                <a:cubicBezTo>
                  <a:pt x="16" y="28"/>
                  <a:pt x="16" y="28"/>
                  <a:pt x="16" y="28"/>
                </a:cubicBezTo>
                <a:cubicBezTo>
                  <a:pt x="19" y="28"/>
                  <a:pt x="19" y="28"/>
                  <a:pt x="19" y="28"/>
                </a:cubicBezTo>
                <a:cubicBezTo>
                  <a:pt x="19" y="28"/>
                  <a:pt x="19" y="28"/>
                  <a:pt x="19" y="28"/>
                </a:cubicBezTo>
                <a:cubicBezTo>
                  <a:pt x="19" y="26"/>
                  <a:pt x="19" y="26"/>
                  <a:pt x="19" y="26"/>
                </a:cubicBezTo>
                <a:cubicBezTo>
                  <a:pt x="19" y="26"/>
                  <a:pt x="19" y="26"/>
                  <a:pt x="19" y="26"/>
                </a:cubicBezTo>
                <a:cubicBezTo>
                  <a:pt x="16" y="26"/>
                  <a:pt x="16" y="26"/>
                  <a:pt x="16" y="26"/>
                </a:cubicBezTo>
                <a:close/>
                <a:moveTo>
                  <a:pt x="23" y="23"/>
                </a:moveTo>
                <a:cubicBezTo>
                  <a:pt x="23" y="23"/>
                  <a:pt x="23" y="23"/>
                  <a:pt x="23" y="23"/>
                </a:cubicBezTo>
                <a:cubicBezTo>
                  <a:pt x="23" y="25"/>
                  <a:pt x="23" y="25"/>
                  <a:pt x="23" y="25"/>
                </a:cubicBezTo>
                <a:cubicBezTo>
                  <a:pt x="23" y="25"/>
                  <a:pt x="23" y="25"/>
                  <a:pt x="23" y="25"/>
                </a:cubicBezTo>
                <a:cubicBezTo>
                  <a:pt x="25" y="25"/>
                  <a:pt x="25" y="25"/>
                  <a:pt x="25" y="25"/>
                </a:cubicBezTo>
                <a:cubicBezTo>
                  <a:pt x="26" y="25"/>
                  <a:pt x="26" y="25"/>
                  <a:pt x="26" y="25"/>
                </a:cubicBezTo>
                <a:cubicBezTo>
                  <a:pt x="26" y="23"/>
                  <a:pt x="26" y="23"/>
                  <a:pt x="26" y="23"/>
                </a:cubicBezTo>
                <a:cubicBezTo>
                  <a:pt x="26" y="23"/>
                  <a:pt x="26" y="23"/>
                  <a:pt x="25" y="23"/>
                </a:cubicBezTo>
                <a:cubicBezTo>
                  <a:pt x="23" y="23"/>
                  <a:pt x="23" y="23"/>
                  <a:pt x="23" y="23"/>
                </a:cubicBezTo>
                <a:close/>
                <a:moveTo>
                  <a:pt x="20" y="23"/>
                </a:moveTo>
                <a:cubicBezTo>
                  <a:pt x="20" y="23"/>
                  <a:pt x="20" y="23"/>
                  <a:pt x="20" y="23"/>
                </a:cubicBezTo>
                <a:cubicBezTo>
                  <a:pt x="20" y="25"/>
                  <a:pt x="20" y="25"/>
                  <a:pt x="20" y="25"/>
                </a:cubicBezTo>
                <a:cubicBezTo>
                  <a:pt x="20" y="25"/>
                  <a:pt x="20" y="25"/>
                  <a:pt x="20" y="25"/>
                </a:cubicBezTo>
                <a:cubicBezTo>
                  <a:pt x="22" y="25"/>
                  <a:pt x="22" y="25"/>
                  <a:pt x="22" y="25"/>
                </a:cubicBezTo>
                <a:cubicBezTo>
                  <a:pt x="22" y="25"/>
                  <a:pt x="22" y="25"/>
                  <a:pt x="22" y="25"/>
                </a:cubicBezTo>
                <a:cubicBezTo>
                  <a:pt x="22" y="23"/>
                  <a:pt x="22" y="23"/>
                  <a:pt x="22" y="23"/>
                </a:cubicBezTo>
                <a:cubicBezTo>
                  <a:pt x="22" y="23"/>
                  <a:pt x="22" y="23"/>
                  <a:pt x="22" y="23"/>
                </a:cubicBezTo>
                <a:cubicBezTo>
                  <a:pt x="20" y="23"/>
                  <a:pt x="20" y="23"/>
                  <a:pt x="20" y="23"/>
                </a:cubicBezTo>
                <a:close/>
                <a:moveTo>
                  <a:pt x="16" y="23"/>
                </a:moveTo>
                <a:cubicBezTo>
                  <a:pt x="16" y="23"/>
                  <a:pt x="16" y="23"/>
                  <a:pt x="16" y="23"/>
                </a:cubicBezTo>
                <a:cubicBezTo>
                  <a:pt x="16" y="25"/>
                  <a:pt x="16" y="25"/>
                  <a:pt x="16" y="25"/>
                </a:cubicBezTo>
                <a:cubicBezTo>
                  <a:pt x="16" y="25"/>
                  <a:pt x="16" y="25"/>
                  <a:pt x="16" y="25"/>
                </a:cubicBezTo>
                <a:cubicBezTo>
                  <a:pt x="19" y="25"/>
                  <a:pt x="19" y="25"/>
                  <a:pt x="19" y="25"/>
                </a:cubicBezTo>
                <a:cubicBezTo>
                  <a:pt x="19" y="25"/>
                  <a:pt x="19" y="25"/>
                  <a:pt x="19" y="25"/>
                </a:cubicBezTo>
                <a:cubicBezTo>
                  <a:pt x="19" y="23"/>
                  <a:pt x="19" y="23"/>
                  <a:pt x="19" y="23"/>
                </a:cubicBezTo>
                <a:cubicBezTo>
                  <a:pt x="19" y="23"/>
                  <a:pt x="19" y="23"/>
                  <a:pt x="19" y="23"/>
                </a:cubicBezTo>
                <a:cubicBezTo>
                  <a:pt x="16" y="23"/>
                  <a:pt x="16" y="23"/>
                  <a:pt x="16" y="23"/>
                </a:cubicBezTo>
                <a:close/>
                <a:moveTo>
                  <a:pt x="26" y="18"/>
                </a:moveTo>
                <a:cubicBezTo>
                  <a:pt x="26" y="18"/>
                  <a:pt x="26" y="18"/>
                  <a:pt x="26" y="18"/>
                </a:cubicBezTo>
                <a:cubicBezTo>
                  <a:pt x="16" y="18"/>
                  <a:pt x="16" y="18"/>
                  <a:pt x="16" y="18"/>
                </a:cubicBezTo>
                <a:cubicBezTo>
                  <a:pt x="16" y="18"/>
                  <a:pt x="16" y="18"/>
                  <a:pt x="16" y="18"/>
                </a:cubicBezTo>
                <a:cubicBezTo>
                  <a:pt x="16" y="20"/>
                  <a:pt x="16" y="20"/>
                  <a:pt x="16" y="20"/>
                </a:cubicBezTo>
                <a:cubicBezTo>
                  <a:pt x="16" y="20"/>
                  <a:pt x="16" y="21"/>
                  <a:pt x="16" y="21"/>
                </a:cubicBezTo>
                <a:cubicBezTo>
                  <a:pt x="26" y="21"/>
                  <a:pt x="26" y="21"/>
                  <a:pt x="26" y="21"/>
                </a:cubicBezTo>
                <a:cubicBezTo>
                  <a:pt x="26" y="21"/>
                  <a:pt x="26" y="20"/>
                  <a:pt x="26" y="20"/>
                </a:cubicBezTo>
                <a:cubicBezTo>
                  <a:pt x="26" y="19"/>
                  <a:pt x="26" y="19"/>
                  <a:pt x="26" y="18"/>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0" name="Freeform 171"/>
          <p:cNvSpPr>
            <a:spLocks noEditPoints="1"/>
          </p:cNvSpPr>
          <p:nvPr/>
        </p:nvSpPr>
        <p:spPr bwMode="auto">
          <a:xfrm>
            <a:off x="6238292" y="5019965"/>
            <a:ext cx="307663" cy="238891"/>
          </a:xfrm>
          <a:custGeom>
            <a:avLst/>
            <a:gdLst>
              <a:gd name="T0" fmla="*/ 31 w 32"/>
              <a:gd name="T1" fmla="*/ 22 h 25"/>
              <a:gd name="T2" fmla="*/ 31 w 32"/>
              <a:gd name="T3" fmla="*/ 17 h 25"/>
              <a:gd name="T4" fmla="*/ 32 w 32"/>
              <a:gd name="T5" fmla="*/ 2 h 25"/>
              <a:gd name="T6" fmla="*/ 11 w 32"/>
              <a:gd name="T7" fmla="*/ 0 h 25"/>
              <a:gd name="T8" fmla="*/ 10 w 32"/>
              <a:gd name="T9" fmla="*/ 2 h 25"/>
              <a:gd name="T10" fmla="*/ 24 w 32"/>
              <a:gd name="T11" fmla="*/ 4 h 25"/>
              <a:gd name="T12" fmla="*/ 29 w 32"/>
              <a:gd name="T13" fmla="*/ 4 h 25"/>
              <a:gd name="T14" fmla="*/ 29 w 32"/>
              <a:gd name="T15" fmla="*/ 5 h 25"/>
              <a:gd name="T16" fmla="*/ 24 w 32"/>
              <a:gd name="T17" fmla="*/ 5 h 25"/>
              <a:gd name="T18" fmla="*/ 29 w 32"/>
              <a:gd name="T19" fmla="*/ 8 h 25"/>
              <a:gd name="T20" fmla="*/ 29 w 32"/>
              <a:gd name="T21" fmla="*/ 8 h 25"/>
              <a:gd name="T22" fmla="*/ 24 w 32"/>
              <a:gd name="T23" fmla="*/ 9 h 25"/>
              <a:gd name="T24" fmla="*/ 29 w 32"/>
              <a:gd name="T25" fmla="*/ 11 h 25"/>
              <a:gd name="T26" fmla="*/ 29 w 32"/>
              <a:gd name="T27" fmla="*/ 12 h 25"/>
              <a:gd name="T28" fmla="*/ 24 w 32"/>
              <a:gd name="T29" fmla="*/ 13 h 25"/>
              <a:gd name="T30" fmla="*/ 22 w 32"/>
              <a:gd name="T31" fmla="*/ 19 h 25"/>
              <a:gd name="T32" fmla="*/ 21 w 32"/>
              <a:gd name="T33" fmla="*/ 20 h 25"/>
              <a:gd name="T34" fmla="*/ 1 w 32"/>
              <a:gd name="T35" fmla="*/ 25 h 25"/>
              <a:gd name="T36" fmla="*/ 1 w 32"/>
              <a:gd name="T37" fmla="*/ 20 h 25"/>
              <a:gd name="T38" fmla="*/ 0 w 32"/>
              <a:gd name="T39" fmla="*/ 5 h 25"/>
              <a:gd name="T40" fmla="*/ 21 w 32"/>
              <a:gd name="T41" fmla="*/ 3 h 25"/>
              <a:gd name="T42" fmla="*/ 22 w 32"/>
              <a:gd name="T43" fmla="*/ 19 h 25"/>
              <a:gd name="T44" fmla="*/ 19 w 32"/>
              <a:gd name="T45" fmla="*/ 7 h 25"/>
              <a:gd name="T46" fmla="*/ 19 w 32"/>
              <a:gd name="T47" fmla="*/ 8 h 25"/>
              <a:gd name="T48" fmla="*/ 3 w 32"/>
              <a:gd name="T49" fmla="*/ 9 h 25"/>
              <a:gd name="T50" fmla="*/ 3 w 32"/>
              <a:gd name="T51" fmla="*/ 8 h 25"/>
              <a:gd name="T52" fmla="*/ 3 w 32"/>
              <a:gd name="T53" fmla="*/ 11 h 25"/>
              <a:gd name="T54" fmla="*/ 19 w 32"/>
              <a:gd name="T55" fmla="*/ 11 h 25"/>
              <a:gd name="T56" fmla="*/ 19 w 32"/>
              <a:gd name="T57" fmla="*/ 12 h 25"/>
              <a:gd name="T58" fmla="*/ 3 w 32"/>
              <a:gd name="T59" fmla="*/ 11 h 25"/>
              <a:gd name="T60" fmla="*/ 3 w 32"/>
              <a:gd name="T61" fmla="*/ 11 h 25"/>
              <a:gd name="T62" fmla="*/ 19 w 32"/>
              <a:gd name="T63" fmla="*/ 14 h 25"/>
              <a:gd name="T64" fmla="*/ 19 w 32"/>
              <a:gd name="T65" fmla="*/ 15 h 25"/>
              <a:gd name="T66" fmla="*/ 3 w 32"/>
              <a:gd name="T67" fmla="*/ 16 h 25"/>
              <a:gd name="T68" fmla="*/ 3 w 32"/>
              <a:gd name="T69" fmla="*/ 15 h 25"/>
              <a:gd name="T70" fmla="*/ 2 w 32"/>
              <a:gd name="T71" fmla="*/ 22 h 25"/>
              <a:gd name="T72" fmla="*/ 2 w 32"/>
              <a:gd name="T73" fmla="*/ 19 h 25"/>
              <a:gd name="T74" fmla="*/ 1 w 32"/>
              <a:gd name="T75" fmla="*/ 6 h 25"/>
              <a:gd name="T76" fmla="*/ 20 w 32"/>
              <a:gd name="T77" fmla="*/ 4 h 25"/>
              <a:gd name="T78" fmla="*/ 21 w 32"/>
              <a:gd name="T79" fmla="*/ 18 h 25"/>
              <a:gd name="T80" fmla="*/ 20 w 32"/>
              <a:gd name="T81"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 h="25">
                <a:moveTo>
                  <a:pt x="24" y="17"/>
                </a:moveTo>
                <a:cubicBezTo>
                  <a:pt x="27" y="17"/>
                  <a:pt x="29" y="20"/>
                  <a:pt x="31" y="22"/>
                </a:cubicBezTo>
                <a:cubicBezTo>
                  <a:pt x="31" y="20"/>
                  <a:pt x="31" y="19"/>
                  <a:pt x="31" y="17"/>
                </a:cubicBezTo>
                <a:cubicBezTo>
                  <a:pt x="31" y="17"/>
                  <a:pt x="31" y="17"/>
                  <a:pt x="31" y="17"/>
                </a:cubicBezTo>
                <a:cubicBezTo>
                  <a:pt x="32" y="17"/>
                  <a:pt x="32" y="16"/>
                  <a:pt x="32" y="16"/>
                </a:cubicBezTo>
                <a:cubicBezTo>
                  <a:pt x="32" y="12"/>
                  <a:pt x="32" y="5"/>
                  <a:pt x="32" y="2"/>
                </a:cubicBezTo>
                <a:cubicBezTo>
                  <a:pt x="32" y="1"/>
                  <a:pt x="32" y="0"/>
                  <a:pt x="31" y="0"/>
                </a:cubicBezTo>
                <a:cubicBezTo>
                  <a:pt x="24" y="0"/>
                  <a:pt x="18" y="0"/>
                  <a:pt x="11" y="0"/>
                </a:cubicBezTo>
                <a:cubicBezTo>
                  <a:pt x="11" y="0"/>
                  <a:pt x="10" y="1"/>
                  <a:pt x="10" y="2"/>
                </a:cubicBezTo>
                <a:cubicBezTo>
                  <a:pt x="10" y="2"/>
                  <a:pt x="10" y="2"/>
                  <a:pt x="10" y="2"/>
                </a:cubicBezTo>
                <a:cubicBezTo>
                  <a:pt x="21" y="2"/>
                  <a:pt x="21" y="2"/>
                  <a:pt x="21" y="2"/>
                </a:cubicBezTo>
                <a:cubicBezTo>
                  <a:pt x="22" y="2"/>
                  <a:pt x="23" y="3"/>
                  <a:pt x="24" y="4"/>
                </a:cubicBezTo>
                <a:cubicBezTo>
                  <a:pt x="24" y="4"/>
                  <a:pt x="24" y="4"/>
                  <a:pt x="24" y="4"/>
                </a:cubicBezTo>
                <a:cubicBezTo>
                  <a:pt x="29" y="4"/>
                  <a:pt x="29" y="4"/>
                  <a:pt x="29" y="4"/>
                </a:cubicBezTo>
                <a:cubicBezTo>
                  <a:pt x="29" y="4"/>
                  <a:pt x="29" y="4"/>
                  <a:pt x="29" y="5"/>
                </a:cubicBezTo>
                <a:cubicBezTo>
                  <a:pt x="29" y="5"/>
                  <a:pt x="29" y="5"/>
                  <a:pt x="29" y="5"/>
                </a:cubicBezTo>
                <a:cubicBezTo>
                  <a:pt x="29" y="5"/>
                  <a:pt x="29" y="5"/>
                  <a:pt x="29" y="5"/>
                </a:cubicBezTo>
                <a:cubicBezTo>
                  <a:pt x="24" y="5"/>
                  <a:pt x="24" y="5"/>
                  <a:pt x="24" y="5"/>
                </a:cubicBezTo>
                <a:cubicBezTo>
                  <a:pt x="24" y="8"/>
                  <a:pt x="24" y="8"/>
                  <a:pt x="24" y="8"/>
                </a:cubicBezTo>
                <a:cubicBezTo>
                  <a:pt x="29" y="8"/>
                  <a:pt x="29" y="8"/>
                  <a:pt x="29" y="8"/>
                </a:cubicBezTo>
                <a:cubicBezTo>
                  <a:pt x="29" y="8"/>
                  <a:pt x="29" y="8"/>
                  <a:pt x="29" y="8"/>
                </a:cubicBezTo>
                <a:cubicBezTo>
                  <a:pt x="29" y="8"/>
                  <a:pt x="29" y="8"/>
                  <a:pt x="29" y="8"/>
                </a:cubicBezTo>
                <a:cubicBezTo>
                  <a:pt x="29" y="9"/>
                  <a:pt x="29" y="9"/>
                  <a:pt x="29" y="9"/>
                </a:cubicBezTo>
                <a:cubicBezTo>
                  <a:pt x="24" y="9"/>
                  <a:pt x="24" y="9"/>
                  <a:pt x="24" y="9"/>
                </a:cubicBezTo>
                <a:cubicBezTo>
                  <a:pt x="24" y="11"/>
                  <a:pt x="24" y="11"/>
                  <a:pt x="24" y="11"/>
                </a:cubicBezTo>
                <a:cubicBezTo>
                  <a:pt x="29" y="11"/>
                  <a:pt x="29" y="11"/>
                  <a:pt x="29" y="11"/>
                </a:cubicBezTo>
                <a:cubicBezTo>
                  <a:pt x="29" y="11"/>
                  <a:pt x="29" y="12"/>
                  <a:pt x="29" y="12"/>
                </a:cubicBezTo>
                <a:cubicBezTo>
                  <a:pt x="29" y="12"/>
                  <a:pt x="29" y="12"/>
                  <a:pt x="29" y="12"/>
                </a:cubicBezTo>
                <a:cubicBezTo>
                  <a:pt x="29" y="12"/>
                  <a:pt x="29" y="13"/>
                  <a:pt x="29" y="13"/>
                </a:cubicBezTo>
                <a:cubicBezTo>
                  <a:pt x="24" y="13"/>
                  <a:pt x="24" y="13"/>
                  <a:pt x="24" y="13"/>
                </a:cubicBezTo>
                <a:cubicBezTo>
                  <a:pt x="24" y="17"/>
                  <a:pt x="24" y="17"/>
                  <a:pt x="24" y="17"/>
                </a:cubicBezTo>
                <a:close/>
                <a:moveTo>
                  <a:pt x="22" y="19"/>
                </a:moveTo>
                <a:cubicBezTo>
                  <a:pt x="22" y="19"/>
                  <a:pt x="22" y="20"/>
                  <a:pt x="22" y="20"/>
                </a:cubicBezTo>
                <a:cubicBezTo>
                  <a:pt x="22" y="20"/>
                  <a:pt x="21" y="20"/>
                  <a:pt x="21" y="20"/>
                </a:cubicBezTo>
                <a:cubicBezTo>
                  <a:pt x="15" y="20"/>
                  <a:pt x="7" y="19"/>
                  <a:pt x="3" y="23"/>
                </a:cubicBezTo>
                <a:cubicBezTo>
                  <a:pt x="2" y="24"/>
                  <a:pt x="2" y="25"/>
                  <a:pt x="1" y="25"/>
                </a:cubicBezTo>
                <a:cubicBezTo>
                  <a:pt x="1" y="24"/>
                  <a:pt x="1" y="22"/>
                  <a:pt x="1" y="20"/>
                </a:cubicBezTo>
                <a:cubicBezTo>
                  <a:pt x="1" y="20"/>
                  <a:pt x="1" y="20"/>
                  <a:pt x="1" y="20"/>
                </a:cubicBezTo>
                <a:cubicBezTo>
                  <a:pt x="0" y="20"/>
                  <a:pt x="0" y="20"/>
                  <a:pt x="0" y="19"/>
                </a:cubicBezTo>
                <a:cubicBezTo>
                  <a:pt x="0" y="5"/>
                  <a:pt x="0" y="5"/>
                  <a:pt x="0" y="5"/>
                </a:cubicBezTo>
                <a:cubicBezTo>
                  <a:pt x="0" y="4"/>
                  <a:pt x="0" y="3"/>
                  <a:pt x="1" y="3"/>
                </a:cubicBezTo>
                <a:cubicBezTo>
                  <a:pt x="8" y="3"/>
                  <a:pt x="14" y="3"/>
                  <a:pt x="21" y="3"/>
                </a:cubicBezTo>
                <a:cubicBezTo>
                  <a:pt x="22" y="3"/>
                  <a:pt x="22" y="4"/>
                  <a:pt x="22" y="5"/>
                </a:cubicBezTo>
                <a:cubicBezTo>
                  <a:pt x="22" y="8"/>
                  <a:pt x="22" y="15"/>
                  <a:pt x="22" y="19"/>
                </a:cubicBezTo>
                <a:close/>
                <a:moveTo>
                  <a:pt x="3" y="7"/>
                </a:moveTo>
                <a:cubicBezTo>
                  <a:pt x="19" y="7"/>
                  <a:pt x="19" y="7"/>
                  <a:pt x="19" y="7"/>
                </a:cubicBezTo>
                <a:cubicBezTo>
                  <a:pt x="19" y="7"/>
                  <a:pt x="19" y="8"/>
                  <a:pt x="19" y="8"/>
                </a:cubicBezTo>
                <a:cubicBezTo>
                  <a:pt x="19" y="8"/>
                  <a:pt x="19" y="8"/>
                  <a:pt x="19" y="8"/>
                </a:cubicBezTo>
                <a:cubicBezTo>
                  <a:pt x="19" y="8"/>
                  <a:pt x="19" y="9"/>
                  <a:pt x="19" y="9"/>
                </a:cubicBezTo>
                <a:cubicBezTo>
                  <a:pt x="3" y="9"/>
                  <a:pt x="3" y="9"/>
                  <a:pt x="3" y="9"/>
                </a:cubicBezTo>
                <a:cubicBezTo>
                  <a:pt x="3" y="9"/>
                  <a:pt x="3" y="8"/>
                  <a:pt x="3" y="8"/>
                </a:cubicBezTo>
                <a:cubicBezTo>
                  <a:pt x="3" y="8"/>
                  <a:pt x="3" y="8"/>
                  <a:pt x="3" y="8"/>
                </a:cubicBezTo>
                <a:cubicBezTo>
                  <a:pt x="3" y="8"/>
                  <a:pt x="3" y="7"/>
                  <a:pt x="3" y="7"/>
                </a:cubicBezTo>
                <a:close/>
                <a:moveTo>
                  <a:pt x="3" y="11"/>
                </a:moveTo>
                <a:cubicBezTo>
                  <a:pt x="19" y="11"/>
                  <a:pt x="19" y="11"/>
                  <a:pt x="19" y="11"/>
                </a:cubicBezTo>
                <a:cubicBezTo>
                  <a:pt x="19" y="11"/>
                  <a:pt x="19" y="11"/>
                  <a:pt x="19" y="11"/>
                </a:cubicBezTo>
                <a:cubicBezTo>
                  <a:pt x="19" y="11"/>
                  <a:pt x="19" y="11"/>
                  <a:pt x="19" y="11"/>
                </a:cubicBezTo>
                <a:cubicBezTo>
                  <a:pt x="19" y="12"/>
                  <a:pt x="19" y="12"/>
                  <a:pt x="19" y="12"/>
                </a:cubicBezTo>
                <a:cubicBezTo>
                  <a:pt x="3" y="12"/>
                  <a:pt x="3" y="12"/>
                  <a:pt x="3" y="12"/>
                </a:cubicBezTo>
                <a:cubicBezTo>
                  <a:pt x="3" y="12"/>
                  <a:pt x="3" y="12"/>
                  <a:pt x="3" y="11"/>
                </a:cubicBezTo>
                <a:cubicBezTo>
                  <a:pt x="3" y="11"/>
                  <a:pt x="3" y="11"/>
                  <a:pt x="3" y="11"/>
                </a:cubicBezTo>
                <a:cubicBezTo>
                  <a:pt x="3" y="11"/>
                  <a:pt x="3" y="11"/>
                  <a:pt x="3" y="11"/>
                </a:cubicBezTo>
                <a:close/>
                <a:moveTo>
                  <a:pt x="3" y="14"/>
                </a:moveTo>
                <a:cubicBezTo>
                  <a:pt x="19" y="14"/>
                  <a:pt x="19" y="14"/>
                  <a:pt x="19" y="14"/>
                </a:cubicBezTo>
                <a:cubicBezTo>
                  <a:pt x="19" y="14"/>
                  <a:pt x="19" y="15"/>
                  <a:pt x="19" y="15"/>
                </a:cubicBezTo>
                <a:cubicBezTo>
                  <a:pt x="19" y="15"/>
                  <a:pt x="19" y="15"/>
                  <a:pt x="19" y="15"/>
                </a:cubicBezTo>
                <a:cubicBezTo>
                  <a:pt x="19" y="15"/>
                  <a:pt x="19" y="16"/>
                  <a:pt x="19" y="16"/>
                </a:cubicBezTo>
                <a:cubicBezTo>
                  <a:pt x="3" y="16"/>
                  <a:pt x="3" y="16"/>
                  <a:pt x="3" y="16"/>
                </a:cubicBezTo>
                <a:cubicBezTo>
                  <a:pt x="3" y="16"/>
                  <a:pt x="3" y="15"/>
                  <a:pt x="3" y="15"/>
                </a:cubicBezTo>
                <a:cubicBezTo>
                  <a:pt x="3" y="15"/>
                  <a:pt x="3" y="15"/>
                  <a:pt x="3" y="15"/>
                </a:cubicBezTo>
                <a:cubicBezTo>
                  <a:pt x="3" y="15"/>
                  <a:pt x="3" y="14"/>
                  <a:pt x="3" y="14"/>
                </a:cubicBezTo>
                <a:close/>
                <a:moveTo>
                  <a:pt x="2" y="22"/>
                </a:moveTo>
                <a:cubicBezTo>
                  <a:pt x="2" y="21"/>
                  <a:pt x="2" y="20"/>
                  <a:pt x="3" y="19"/>
                </a:cubicBezTo>
                <a:cubicBezTo>
                  <a:pt x="2" y="19"/>
                  <a:pt x="2" y="19"/>
                  <a:pt x="2" y="19"/>
                </a:cubicBezTo>
                <a:cubicBezTo>
                  <a:pt x="1" y="19"/>
                  <a:pt x="1" y="19"/>
                  <a:pt x="1" y="18"/>
                </a:cubicBezTo>
                <a:cubicBezTo>
                  <a:pt x="1" y="6"/>
                  <a:pt x="1" y="6"/>
                  <a:pt x="1" y="6"/>
                </a:cubicBezTo>
                <a:cubicBezTo>
                  <a:pt x="1" y="5"/>
                  <a:pt x="1" y="4"/>
                  <a:pt x="2" y="4"/>
                </a:cubicBezTo>
                <a:cubicBezTo>
                  <a:pt x="8" y="4"/>
                  <a:pt x="14" y="4"/>
                  <a:pt x="20" y="4"/>
                </a:cubicBezTo>
                <a:cubicBezTo>
                  <a:pt x="21" y="4"/>
                  <a:pt x="21" y="5"/>
                  <a:pt x="21" y="6"/>
                </a:cubicBezTo>
                <a:cubicBezTo>
                  <a:pt x="21" y="9"/>
                  <a:pt x="21" y="15"/>
                  <a:pt x="21" y="18"/>
                </a:cubicBezTo>
                <a:cubicBezTo>
                  <a:pt x="21" y="19"/>
                  <a:pt x="21" y="19"/>
                  <a:pt x="21" y="19"/>
                </a:cubicBezTo>
                <a:cubicBezTo>
                  <a:pt x="21" y="19"/>
                  <a:pt x="20" y="19"/>
                  <a:pt x="20" y="19"/>
                </a:cubicBezTo>
                <a:cubicBezTo>
                  <a:pt x="14" y="19"/>
                  <a:pt x="5" y="19"/>
                  <a:pt x="2" y="22"/>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1" name="Freeform 172"/>
          <p:cNvSpPr>
            <a:spLocks noEditPoints="1"/>
          </p:cNvSpPr>
          <p:nvPr/>
        </p:nvSpPr>
        <p:spPr bwMode="auto">
          <a:xfrm>
            <a:off x="1911109" y="5019965"/>
            <a:ext cx="276897" cy="258799"/>
          </a:xfrm>
          <a:custGeom>
            <a:avLst/>
            <a:gdLst>
              <a:gd name="T0" fmla="*/ 18 w 29"/>
              <a:gd name="T1" fmla="*/ 1 h 27"/>
              <a:gd name="T2" fmla="*/ 9 w 29"/>
              <a:gd name="T3" fmla="*/ 8 h 27"/>
              <a:gd name="T4" fmla="*/ 1 w 29"/>
              <a:gd name="T5" fmla="*/ 4 h 27"/>
              <a:gd name="T6" fmla="*/ 1 w 29"/>
              <a:gd name="T7" fmla="*/ 6 h 27"/>
              <a:gd name="T8" fmla="*/ 7 w 29"/>
              <a:gd name="T9" fmla="*/ 22 h 27"/>
              <a:gd name="T10" fmla="*/ 3 w 29"/>
              <a:gd name="T11" fmla="*/ 23 h 27"/>
              <a:gd name="T12" fmla="*/ 25 w 29"/>
              <a:gd name="T13" fmla="*/ 9 h 27"/>
              <a:gd name="T14" fmla="*/ 29 w 29"/>
              <a:gd name="T15" fmla="*/ 8 h 27"/>
              <a:gd name="T16" fmla="*/ 26 w 29"/>
              <a:gd name="T17" fmla="*/ 7 h 27"/>
              <a:gd name="T18" fmla="*/ 29 w 29"/>
              <a:gd name="T19" fmla="*/ 5 h 27"/>
              <a:gd name="T20" fmla="*/ 24 w 29"/>
              <a:gd name="T21" fmla="*/ 6 h 27"/>
              <a:gd name="T22" fmla="*/ 18 w 29"/>
              <a:gd name="T23" fmla="*/ 1 h 27"/>
              <a:gd name="T24" fmla="*/ 20 w 29"/>
              <a:gd name="T25" fmla="*/ 4 h 27"/>
              <a:gd name="T26" fmla="*/ 21 w 29"/>
              <a:gd name="T27" fmla="*/ 6 h 27"/>
              <a:gd name="T28" fmla="*/ 19 w 29"/>
              <a:gd name="T29" fmla="*/ 8 h 27"/>
              <a:gd name="T30" fmla="*/ 18 w 29"/>
              <a:gd name="T31" fmla="*/ 5 h 27"/>
              <a:gd name="T32" fmla="*/ 20 w 29"/>
              <a:gd name="T3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27">
                <a:moveTo>
                  <a:pt x="18" y="1"/>
                </a:moveTo>
                <a:cubicBezTo>
                  <a:pt x="14" y="0"/>
                  <a:pt x="10" y="3"/>
                  <a:pt x="9" y="8"/>
                </a:cubicBezTo>
                <a:cubicBezTo>
                  <a:pt x="6" y="7"/>
                  <a:pt x="4" y="6"/>
                  <a:pt x="1" y="4"/>
                </a:cubicBezTo>
                <a:cubicBezTo>
                  <a:pt x="1" y="5"/>
                  <a:pt x="1" y="6"/>
                  <a:pt x="1" y="6"/>
                </a:cubicBezTo>
                <a:cubicBezTo>
                  <a:pt x="0" y="12"/>
                  <a:pt x="2" y="18"/>
                  <a:pt x="7" y="22"/>
                </a:cubicBezTo>
                <a:cubicBezTo>
                  <a:pt x="6" y="22"/>
                  <a:pt x="4" y="22"/>
                  <a:pt x="3" y="23"/>
                </a:cubicBezTo>
                <a:cubicBezTo>
                  <a:pt x="12" y="27"/>
                  <a:pt x="24" y="20"/>
                  <a:pt x="25" y="9"/>
                </a:cubicBezTo>
                <a:cubicBezTo>
                  <a:pt x="26" y="9"/>
                  <a:pt x="27" y="8"/>
                  <a:pt x="29" y="8"/>
                </a:cubicBezTo>
                <a:cubicBezTo>
                  <a:pt x="26" y="7"/>
                  <a:pt x="26" y="7"/>
                  <a:pt x="26" y="7"/>
                </a:cubicBezTo>
                <a:cubicBezTo>
                  <a:pt x="29" y="5"/>
                  <a:pt x="29" y="5"/>
                  <a:pt x="29" y="5"/>
                </a:cubicBezTo>
                <a:cubicBezTo>
                  <a:pt x="27" y="6"/>
                  <a:pt x="25" y="6"/>
                  <a:pt x="24" y="6"/>
                </a:cubicBezTo>
                <a:cubicBezTo>
                  <a:pt x="23" y="3"/>
                  <a:pt x="21" y="1"/>
                  <a:pt x="18" y="1"/>
                </a:cubicBezTo>
                <a:close/>
                <a:moveTo>
                  <a:pt x="20" y="4"/>
                </a:moveTo>
                <a:cubicBezTo>
                  <a:pt x="21" y="4"/>
                  <a:pt x="22" y="5"/>
                  <a:pt x="21" y="6"/>
                </a:cubicBezTo>
                <a:cubicBezTo>
                  <a:pt x="21" y="7"/>
                  <a:pt x="20" y="8"/>
                  <a:pt x="19" y="8"/>
                </a:cubicBezTo>
                <a:cubicBezTo>
                  <a:pt x="18" y="7"/>
                  <a:pt x="18" y="6"/>
                  <a:pt x="18" y="5"/>
                </a:cubicBezTo>
                <a:cubicBezTo>
                  <a:pt x="18" y="4"/>
                  <a:pt x="19" y="4"/>
                  <a:pt x="20" y="4"/>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2" name="Freeform 173"/>
          <p:cNvSpPr>
            <a:spLocks noEditPoints="1"/>
          </p:cNvSpPr>
          <p:nvPr/>
        </p:nvSpPr>
        <p:spPr bwMode="auto">
          <a:xfrm>
            <a:off x="6851806" y="5038063"/>
            <a:ext cx="316712" cy="202696"/>
          </a:xfrm>
          <a:custGeom>
            <a:avLst/>
            <a:gdLst>
              <a:gd name="T0" fmla="*/ 31 w 33"/>
              <a:gd name="T1" fmla="*/ 0 h 21"/>
              <a:gd name="T2" fmla="*/ 2 w 33"/>
              <a:gd name="T3" fmla="*/ 0 h 21"/>
              <a:gd name="T4" fmla="*/ 1 w 33"/>
              <a:gd name="T5" fmla="*/ 0 h 21"/>
              <a:gd name="T6" fmla="*/ 0 w 33"/>
              <a:gd name="T7" fmla="*/ 2 h 21"/>
              <a:gd name="T8" fmla="*/ 16 w 33"/>
              <a:gd name="T9" fmla="*/ 13 h 21"/>
              <a:gd name="T10" fmla="*/ 17 w 33"/>
              <a:gd name="T11" fmla="*/ 14 h 21"/>
              <a:gd name="T12" fmla="*/ 18 w 33"/>
              <a:gd name="T13" fmla="*/ 13 h 21"/>
              <a:gd name="T14" fmla="*/ 33 w 33"/>
              <a:gd name="T15" fmla="*/ 2 h 21"/>
              <a:gd name="T16" fmla="*/ 32 w 33"/>
              <a:gd name="T17" fmla="*/ 0 h 21"/>
              <a:gd name="T18" fmla="*/ 31 w 33"/>
              <a:gd name="T19" fmla="*/ 0 h 21"/>
              <a:gd name="T20" fmla="*/ 33 w 33"/>
              <a:gd name="T21" fmla="*/ 17 h 21"/>
              <a:gd name="T22" fmla="*/ 24 w 33"/>
              <a:gd name="T23" fmla="*/ 10 h 21"/>
              <a:gd name="T24" fmla="*/ 33 w 33"/>
              <a:gd name="T25" fmla="*/ 4 h 21"/>
              <a:gd name="T26" fmla="*/ 33 w 33"/>
              <a:gd name="T27" fmla="*/ 17 h 21"/>
              <a:gd name="T28" fmla="*/ 32 w 33"/>
              <a:gd name="T29" fmla="*/ 20 h 21"/>
              <a:gd name="T30" fmla="*/ 31 w 33"/>
              <a:gd name="T31" fmla="*/ 21 h 21"/>
              <a:gd name="T32" fmla="*/ 2 w 33"/>
              <a:gd name="T33" fmla="*/ 21 h 21"/>
              <a:gd name="T34" fmla="*/ 1 w 33"/>
              <a:gd name="T35" fmla="*/ 20 h 21"/>
              <a:gd name="T36" fmla="*/ 0 w 33"/>
              <a:gd name="T37" fmla="*/ 19 h 21"/>
              <a:gd name="T38" fmla="*/ 11 w 33"/>
              <a:gd name="T39" fmla="*/ 11 h 21"/>
              <a:gd name="T40" fmla="*/ 15 w 33"/>
              <a:gd name="T41" fmla="*/ 15 h 21"/>
              <a:gd name="T42" fmla="*/ 17 w 33"/>
              <a:gd name="T43" fmla="*/ 15 h 21"/>
              <a:gd name="T44" fmla="*/ 18 w 33"/>
              <a:gd name="T45" fmla="*/ 15 h 21"/>
              <a:gd name="T46" fmla="*/ 23 w 33"/>
              <a:gd name="T47" fmla="*/ 11 h 21"/>
              <a:gd name="T48" fmla="*/ 33 w 33"/>
              <a:gd name="T49" fmla="*/ 19 h 21"/>
              <a:gd name="T50" fmla="*/ 32 w 33"/>
              <a:gd name="T51" fmla="*/ 20 h 21"/>
              <a:gd name="T52" fmla="*/ 0 w 33"/>
              <a:gd name="T53" fmla="*/ 4 h 21"/>
              <a:gd name="T54" fmla="*/ 9 w 33"/>
              <a:gd name="T55" fmla="*/ 10 h 21"/>
              <a:gd name="T56" fmla="*/ 0 w 33"/>
              <a:gd name="T57" fmla="*/ 17 h 21"/>
              <a:gd name="T58" fmla="*/ 0 w 33"/>
              <a:gd name="T5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 h="21">
                <a:moveTo>
                  <a:pt x="31" y="0"/>
                </a:moveTo>
                <a:cubicBezTo>
                  <a:pt x="2" y="0"/>
                  <a:pt x="2" y="0"/>
                  <a:pt x="2" y="0"/>
                </a:cubicBezTo>
                <a:cubicBezTo>
                  <a:pt x="2" y="0"/>
                  <a:pt x="1" y="0"/>
                  <a:pt x="1" y="0"/>
                </a:cubicBezTo>
                <a:cubicBezTo>
                  <a:pt x="1" y="1"/>
                  <a:pt x="0" y="1"/>
                  <a:pt x="0" y="2"/>
                </a:cubicBezTo>
                <a:cubicBezTo>
                  <a:pt x="16" y="13"/>
                  <a:pt x="16" y="13"/>
                  <a:pt x="16" y="13"/>
                </a:cubicBezTo>
                <a:cubicBezTo>
                  <a:pt x="16" y="13"/>
                  <a:pt x="16" y="14"/>
                  <a:pt x="17" y="14"/>
                </a:cubicBezTo>
                <a:cubicBezTo>
                  <a:pt x="17" y="14"/>
                  <a:pt x="17" y="13"/>
                  <a:pt x="18" y="13"/>
                </a:cubicBezTo>
                <a:cubicBezTo>
                  <a:pt x="33" y="2"/>
                  <a:pt x="33" y="2"/>
                  <a:pt x="33" y="2"/>
                </a:cubicBezTo>
                <a:cubicBezTo>
                  <a:pt x="33" y="1"/>
                  <a:pt x="33" y="1"/>
                  <a:pt x="32" y="0"/>
                </a:cubicBezTo>
                <a:cubicBezTo>
                  <a:pt x="32" y="0"/>
                  <a:pt x="32" y="0"/>
                  <a:pt x="31" y="0"/>
                </a:cubicBezTo>
                <a:close/>
                <a:moveTo>
                  <a:pt x="33" y="17"/>
                </a:moveTo>
                <a:cubicBezTo>
                  <a:pt x="24" y="10"/>
                  <a:pt x="24" y="10"/>
                  <a:pt x="24" y="10"/>
                </a:cubicBezTo>
                <a:cubicBezTo>
                  <a:pt x="33" y="4"/>
                  <a:pt x="33" y="4"/>
                  <a:pt x="33" y="4"/>
                </a:cubicBezTo>
                <a:cubicBezTo>
                  <a:pt x="33" y="17"/>
                  <a:pt x="33" y="17"/>
                  <a:pt x="33" y="17"/>
                </a:cubicBezTo>
                <a:close/>
                <a:moveTo>
                  <a:pt x="32" y="20"/>
                </a:moveTo>
                <a:cubicBezTo>
                  <a:pt x="32" y="21"/>
                  <a:pt x="32" y="21"/>
                  <a:pt x="31" y="21"/>
                </a:cubicBezTo>
                <a:cubicBezTo>
                  <a:pt x="2" y="21"/>
                  <a:pt x="2" y="21"/>
                  <a:pt x="2" y="21"/>
                </a:cubicBezTo>
                <a:cubicBezTo>
                  <a:pt x="2" y="21"/>
                  <a:pt x="1" y="21"/>
                  <a:pt x="1" y="20"/>
                </a:cubicBezTo>
                <a:cubicBezTo>
                  <a:pt x="1" y="20"/>
                  <a:pt x="0" y="19"/>
                  <a:pt x="0" y="19"/>
                </a:cubicBezTo>
                <a:cubicBezTo>
                  <a:pt x="11" y="11"/>
                  <a:pt x="11" y="11"/>
                  <a:pt x="11" y="11"/>
                </a:cubicBezTo>
                <a:cubicBezTo>
                  <a:pt x="15" y="15"/>
                  <a:pt x="15" y="15"/>
                  <a:pt x="15" y="15"/>
                </a:cubicBezTo>
                <a:cubicBezTo>
                  <a:pt x="16" y="15"/>
                  <a:pt x="16" y="15"/>
                  <a:pt x="17" y="15"/>
                </a:cubicBezTo>
                <a:cubicBezTo>
                  <a:pt x="17" y="15"/>
                  <a:pt x="18" y="15"/>
                  <a:pt x="18" y="15"/>
                </a:cubicBezTo>
                <a:cubicBezTo>
                  <a:pt x="23" y="11"/>
                  <a:pt x="23" y="11"/>
                  <a:pt x="23" y="11"/>
                </a:cubicBezTo>
                <a:cubicBezTo>
                  <a:pt x="33" y="19"/>
                  <a:pt x="33" y="19"/>
                  <a:pt x="33" y="19"/>
                </a:cubicBezTo>
                <a:cubicBezTo>
                  <a:pt x="33" y="19"/>
                  <a:pt x="33" y="20"/>
                  <a:pt x="32" y="20"/>
                </a:cubicBezTo>
                <a:close/>
                <a:moveTo>
                  <a:pt x="0" y="4"/>
                </a:moveTo>
                <a:cubicBezTo>
                  <a:pt x="9" y="10"/>
                  <a:pt x="9" y="10"/>
                  <a:pt x="9" y="10"/>
                </a:cubicBezTo>
                <a:cubicBezTo>
                  <a:pt x="0" y="17"/>
                  <a:pt x="0" y="17"/>
                  <a:pt x="0" y="17"/>
                </a:cubicBezTo>
                <a:lnTo>
                  <a:pt x="0" y="4"/>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3" name="Freeform 174"/>
          <p:cNvSpPr>
            <a:spLocks noEditPoints="1"/>
          </p:cNvSpPr>
          <p:nvPr/>
        </p:nvSpPr>
        <p:spPr bwMode="auto">
          <a:xfrm>
            <a:off x="7476181" y="4981960"/>
            <a:ext cx="316712" cy="305853"/>
          </a:xfrm>
          <a:custGeom>
            <a:avLst/>
            <a:gdLst>
              <a:gd name="T0" fmla="*/ 0 w 33"/>
              <a:gd name="T1" fmla="*/ 15 h 32"/>
              <a:gd name="T2" fmla="*/ 0 w 33"/>
              <a:gd name="T3" fmla="*/ 28 h 32"/>
              <a:gd name="T4" fmla="*/ 9 w 33"/>
              <a:gd name="T5" fmla="*/ 22 h 32"/>
              <a:gd name="T6" fmla="*/ 0 w 33"/>
              <a:gd name="T7" fmla="*/ 15 h 32"/>
              <a:gd name="T8" fmla="*/ 0 w 33"/>
              <a:gd name="T9" fmla="*/ 12 h 32"/>
              <a:gd name="T10" fmla="*/ 15 w 33"/>
              <a:gd name="T11" fmla="*/ 1 h 32"/>
              <a:gd name="T12" fmla="*/ 16 w 33"/>
              <a:gd name="T13" fmla="*/ 0 h 32"/>
              <a:gd name="T14" fmla="*/ 17 w 33"/>
              <a:gd name="T15" fmla="*/ 1 h 32"/>
              <a:gd name="T16" fmla="*/ 33 w 33"/>
              <a:gd name="T17" fmla="*/ 12 h 32"/>
              <a:gd name="T18" fmla="*/ 33 w 33"/>
              <a:gd name="T19" fmla="*/ 13 h 32"/>
              <a:gd name="T20" fmla="*/ 30 w 33"/>
              <a:gd name="T21" fmla="*/ 15 h 32"/>
              <a:gd name="T22" fmla="*/ 3 w 33"/>
              <a:gd name="T23" fmla="*/ 15 h 32"/>
              <a:gd name="T24" fmla="*/ 0 w 33"/>
              <a:gd name="T25" fmla="*/ 13 h 32"/>
              <a:gd name="T26" fmla="*/ 0 w 33"/>
              <a:gd name="T27" fmla="*/ 12 h 32"/>
              <a:gd name="T28" fmla="*/ 32 w 33"/>
              <a:gd name="T29" fmla="*/ 32 h 32"/>
              <a:gd name="T30" fmla="*/ 31 w 33"/>
              <a:gd name="T31" fmla="*/ 32 h 32"/>
              <a:gd name="T32" fmla="*/ 2 w 33"/>
              <a:gd name="T33" fmla="*/ 32 h 32"/>
              <a:gd name="T34" fmla="*/ 1 w 33"/>
              <a:gd name="T35" fmla="*/ 32 h 32"/>
              <a:gd name="T36" fmla="*/ 0 w 33"/>
              <a:gd name="T37" fmla="*/ 31 h 32"/>
              <a:gd name="T38" fmla="*/ 10 w 33"/>
              <a:gd name="T39" fmla="*/ 23 h 32"/>
              <a:gd name="T40" fmla="*/ 15 w 33"/>
              <a:gd name="T41" fmla="*/ 27 h 32"/>
              <a:gd name="T42" fmla="*/ 16 w 33"/>
              <a:gd name="T43" fmla="*/ 27 h 32"/>
              <a:gd name="T44" fmla="*/ 18 w 33"/>
              <a:gd name="T45" fmla="*/ 27 h 32"/>
              <a:gd name="T46" fmla="*/ 23 w 33"/>
              <a:gd name="T47" fmla="*/ 23 h 32"/>
              <a:gd name="T48" fmla="*/ 33 w 33"/>
              <a:gd name="T49" fmla="*/ 31 h 32"/>
              <a:gd name="T50" fmla="*/ 32 w 33"/>
              <a:gd name="T51" fmla="*/ 32 h 32"/>
              <a:gd name="T52" fmla="*/ 33 w 33"/>
              <a:gd name="T53" fmla="*/ 28 h 32"/>
              <a:gd name="T54" fmla="*/ 33 w 33"/>
              <a:gd name="T55" fmla="*/ 15 h 32"/>
              <a:gd name="T56" fmla="*/ 24 w 33"/>
              <a:gd name="T57" fmla="*/ 22 h 32"/>
              <a:gd name="T58" fmla="*/ 33 w 33"/>
              <a:gd name="T5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 h="32">
                <a:moveTo>
                  <a:pt x="0" y="15"/>
                </a:moveTo>
                <a:cubicBezTo>
                  <a:pt x="0" y="28"/>
                  <a:pt x="0" y="28"/>
                  <a:pt x="0" y="28"/>
                </a:cubicBezTo>
                <a:cubicBezTo>
                  <a:pt x="9" y="22"/>
                  <a:pt x="9" y="22"/>
                  <a:pt x="9" y="22"/>
                </a:cubicBezTo>
                <a:cubicBezTo>
                  <a:pt x="0" y="15"/>
                  <a:pt x="0" y="15"/>
                  <a:pt x="0" y="15"/>
                </a:cubicBezTo>
                <a:close/>
                <a:moveTo>
                  <a:pt x="0" y="12"/>
                </a:moveTo>
                <a:cubicBezTo>
                  <a:pt x="15" y="1"/>
                  <a:pt x="15" y="1"/>
                  <a:pt x="15" y="1"/>
                </a:cubicBezTo>
                <a:cubicBezTo>
                  <a:pt x="16" y="0"/>
                  <a:pt x="16" y="0"/>
                  <a:pt x="16" y="0"/>
                </a:cubicBezTo>
                <a:cubicBezTo>
                  <a:pt x="17" y="0"/>
                  <a:pt x="17" y="0"/>
                  <a:pt x="17" y="1"/>
                </a:cubicBezTo>
                <a:cubicBezTo>
                  <a:pt x="33" y="12"/>
                  <a:pt x="33" y="12"/>
                  <a:pt x="33" y="12"/>
                </a:cubicBezTo>
                <a:cubicBezTo>
                  <a:pt x="33" y="12"/>
                  <a:pt x="33" y="13"/>
                  <a:pt x="33" y="13"/>
                </a:cubicBezTo>
                <a:cubicBezTo>
                  <a:pt x="30" y="15"/>
                  <a:pt x="30" y="15"/>
                  <a:pt x="30" y="15"/>
                </a:cubicBezTo>
                <a:cubicBezTo>
                  <a:pt x="3" y="15"/>
                  <a:pt x="3" y="15"/>
                  <a:pt x="3" y="15"/>
                </a:cubicBezTo>
                <a:cubicBezTo>
                  <a:pt x="0" y="13"/>
                  <a:pt x="0" y="13"/>
                  <a:pt x="0" y="13"/>
                </a:cubicBezTo>
                <a:cubicBezTo>
                  <a:pt x="0" y="13"/>
                  <a:pt x="0" y="12"/>
                  <a:pt x="0" y="12"/>
                </a:cubicBezTo>
                <a:close/>
                <a:moveTo>
                  <a:pt x="32" y="32"/>
                </a:moveTo>
                <a:cubicBezTo>
                  <a:pt x="32" y="32"/>
                  <a:pt x="31" y="32"/>
                  <a:pt x="31" y="32"/>
                </a:cubicBezTo>
                <a:cubicBezTo>
                  <a:pt x="2" y="32"/>
                  <a:pt x="2" y="32"/>
                  <a:pt x="2" y="32"/>
                </a:cubicBezTo>
                <a:cubicBezTo>
                  <a:pt x="1" y="32"/>
                  <a:pt x="1" y="32"/>
                  <a:pt x="1" y="32"/>
                </a:cubicBezTo>
                <a:cubicBezTo>
                  <a:pt x="0" y="32"/>
                  <a:pt x="0" y="31"/>
                  <a:pt x="0" y="31"/>
                </a:cubicBezTo>
                <a:cubicBezTo>
                  <a:pt x="10" y="23"/>
                  <a:pt x="10" y="23"/>
                  <a:pt x="10" y="23"/>
                </a:cubicBezTo>
                <a:cubicBezTo>
                  <a:pt x="15" y="27"/>
                  <a:pt x="15" y="27"/>
                  <a:pt x="15" y="27"/>
                </a:cubicBezTo>
                <a:cubicBezTo>
                  <a:pt x="15" y="27"/>
                  <a:pt x="16" y="27"/>
                  <a:pt x="16" y="27"/>
                </a:cubicBezTo>
                <a:cubicBezTo>
                  <a:pt x="17" y="27"/>
                  <a:pt x="17" y="27"/>
                  <a:pt x="18" y="27"/>
                </a:cubicBezTo>
                <a:cubicBezTo>
                  <a:pt x="23" y="23"/>
                  <a:pt x="23" y="23"/>
                  <a:pt x="23" y="23"/>
                </a:cubicBezTo>
                <a:cubicBezTo>
                  <a:pt x="33" y="31"/>
                  <a:pt x="33" y="31"/>
                  <a:pt x="33" y="31"/>
                </a:cubicBezTo>
                <a:cubicBezTo>
                  <a:pt x="33" y="31"/>
                  <a:pt x="32" y="32"/>
                  <a:pt x="32" y="32"/>
                </a:cubicBezTo>
                <a:close/>
                <a:moveTo>
                  <a:pt x="33" y="28"/>
                </a:moveTo>
                <a:cubicBezTo>
                  <a:pt x="33" y="15"/>
                  <a:pt x="33" y="15"/>
                  <a:pt x="33" y="15"/>
                </a:cubicBezTo>
                <a:cubicBezTo>
                  <a:pt x="24" y="22"/>
                  <a:pt x="24" y="22"/>
                  <a:pt x="24" y="22"/>
                </a:cubicBezTo>
                <a:lnTo>
                  <a:pt x="33" y="28"/>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4" name="Freeform 175"/>
          <p:cNvSpPr>
            <a:spLocks noEditPoints="1"/>
          </p:cNvSpPr>
          <p:nvPr/>
        </p:nvSpPr>
        <p:spPr bwMode="auto">
          <a:xfrm>
            <a:off x="2591586" y="4991009"/>
            <a:ext cx="162880" cy="278706"/>
          </a:xfrm>
          <a:custGeom>
            <a:avLst/>
            <a:gdLst>
              <a:gd name="T0" fmla="*/ 9 w 17"/>
              <a:gd name="T1" fmla="*/ 0 h 29"/>
              <a:gd name="T2" fmla="*/ 9 w 17"/>
              <a:gd name="T3" fmla="*/ 0 h 29"/>
              <a:gd name="T4" fmla="*/ 14 w 17"/>
              <a:gd name="T5" fmla="*/ 6 h 29"/>
              <a:gd name="T6" fmla="*/ 14 w 17"/>
              <a:gd name="T7" fmla="*/ 15 h 29"/>
              <a:gd name="T8" fmla="*/ 9 w 17"/>
              <a:gd name="T9" fmla="*/ 21 h 29"/>
              <a:gd name="T10" fmla="*/ 9 w 17"/>
              <a:gd name="T11" fmla="*/ 21 h 29"/>
              <a:gd name="T12" fmla="*/ 3 w 17"/>
              <a:gd name="T13" fmla="*/ 15 h 29"/>
              <a:gd name="T14" fmla="*/ 3 w 17"/>
              <a:gd name="T15" fmla="*/ 6 h 29"/>
              <a:gd name="T16" fmla="*/ 9 w 17"/>
              <a:gd name="T17" fmla="*/ 0 h 29"/>
              <a:gd name="T18" fmla="*/ 6 w 17"/>
              <a:gd name="T19" fmla="*/ 15 h 29"/>
              <a:gd name="T20" fmla="*/ 6 w 17"/>
              <a:gd name="T21" fmla="*/ 6 h 29"/>
              <a:gd name="T22" fmla="*/ 7 w 17"/>
              <a:gd name="T23" fmla="*/ 4 h 29"/>
              <a:gd name="T24" fmla="*/ 8 w 17"/>
              <a:gd name="T25" fmla="*/ 3 h 29"/>
              <a:gd name="T26" fmla="*/ 8 w 17"/>
              <a:gd name="T27" fmla="*/ 2 h 29"/>
              <a:gd name="T28" fmla="*/ 7 w 17"/>
              <a:gd name="T29" fmla="*/ 2 h 29"/>
              <a:gd name="T30" fmla="*/ 5 w 17"/>
              <a:gd name="T31" fmla="*/ 4 h 29"/>
              <a:gd name="T32" fmla="*/ 4 w 17"/>
              <a:gd name="T33" fmla="*/ 6 h 29"/>
              <a:gd name="T34" fmla="*/ 4 w 17"/>
              <a:gd name="T35" fmla="*/ 15 h 29"/>
              <a:gd name="T36" fmla="*/ 5 w 17"/>
              <a:gd name="T37" fmla="*/ 16 h 29"/>
              <a:gd name="T38" fmla="*/ 6 w 17"/>
              <a:gd name="T39" fmla="*/ 15 h 29"/>
              <a:gd name="T40" fmla="*/ 10 w 17"/>
              <a:gd name="T41" fmla="*/ 23 h 29"/>
              <a:gd name="T42" fmla="*/ 14 w 17"/>
              <a:gd name="T43" fmla="*/ 21 h 29"/>
              <a:gd name="T44" fmla="*/ 17 w 17"/>
              <a:gd name="T45" fmla="*/ 15 h 29"/>
              <a:gd name="T46" fmla="*/ 16 w 17"/>
              <a:gd name="T47" fmla="*/ 14 h 29"/>
              <a:gd name="T48" fmla="*/ 15 w 17"/>
              <a:gd name="T49" fmla="*/ 15 h 29"/>
              <a:gd name="T50" fmla="*/ 13 w 17"/>
              <a:gd name="T51" fmla="*/ 20 h 29"/>
              <a:gd name="T52" fmla="*/ 9 w 17"/>
              <a:gd name="T53" fmla="*/ 21 h 29"/>
              <a:gd name="T54" fmla="*/ 4 w 17"/>
              <a:gd name="T55" fmla="*/ 20 h 29"/>
              <a:gd name="T56" fmla="*/ 2 w 17"/>
              <a:gd name="T57" fmla="*/ 15 h 29"/>
              <a:gd name="T58" fmla="*/ 1 w 17"/>
              <a:gd name="T59" fmla="*/ 14 h 29"/>
              <a:gd name="T60" fmla="*/ 0 w 17"/>
              <a:gd name="T61" fmla="*/ 15 h 29"/>
              <a:gd name="T62" fmla="*/ 3 w 17"/>
              <a:gd name="T63" fmla="*/ 21 h 29"/>
              <a:gd name="T64" fmla="*/ 8 w 17"/>
              <a:gd name="T65" fmla="*/ 23 h 29"/>
              <a:gd name="T66" fmla="*/ 8 w 17"/>
              <a:gd name="T67" fmla="*/ 27 h 29"/>
              <a:gd name="T68" fmla="*/ 1 w 17"/>
              <a:gd name="T69" fmla="*/ 27 h 29"/>
              <a:gd name="T70" fmla="*/ 0 w 17"/>
              <a:gd name="T71" fmla="*/ 28 h 29"/>
              <a:gd name="T72" fmla="*/ 1 w 17"/>
              <a:gd name="T73" fmla="*/ 29 h 29"/>
              <a:gd name="T74" fmla="*/ 16 w 17"/>
              <a:gd name="T75" fmla="*/ 29 h 29"/>
              <a:gd name="T76" fmla="*/ 17 w 17"/>
              <a:gd name="T77" fmla="*/ 28 h 29"/>
              <a:gd name="T78" fmla="*/ 16 w 17"/>
              <a:gd name="T79" fmla="*/ 27 h 29"/>
              <a:gd name="T80" fmla="*/ 10 w 17"/>
              <a:gd name="T81" fmla="*/ 27 h 29"/>
              <a:gd name="T82" fmla="*/ 10 w 17"/>
              <a:gd name="T83"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 h="29">
                <a:moveTo>
                  <a:pt x="9" y="0"/>
                </a:moveTo>
                <a:cubicBezTo>
                  <a:pt x="9" y="0"/>
                  <a:pt x="9" y="0"/>
                  <a:pt x="9" y="0"/>
                </a:cubicBezTo>
                <a:cubicBezTo>
                  <a:pt x="12" y="0"/>
                  <a:pt x="14" y="3"/>
                  <a:pt x="14" y="6"/>
                </a:cubicBezTo>
                <a:cubicBezTo>
                  <a:pt x="14" y="15"/>
                  <a:pt x="14" y="15"/>
                  <a:pt x="14" y="15"/>
                </a:cubicBezTo>
                <a:cubicBezTo>
                  <a:pt x="14" y="18"/>
                  <a:pt x="12" y="21"/>
                  <a:pt x="9" y="21"/>
                </a:cubicBezTo>
                <a:cubicBezTo>
                  <a:pt x="9" y="21"/>
                  <a:pt x="9" y="21"/>
                  <a:pt x="9" y="21"/>
                </a:cubicBezTo>
                <a:cubicBezTo>
                  <a:pt x="6" y="21"/>
                  <a:pt x="3" y="18"/>
                  <a:pt x="3" y="15"/>
                </a:cubicBezTo>
                <a:cubicBezTo>
                  <a:pt x="3" y="6"/>
                  <a:pt x="3" y="6"/>
                  <a:pt x="3" y="6"/>
                </a:cubicBezTo>
                <a:cubicBezTo>
                  <a:pt x="3" y="3"/>
                  <a:pt x="6" y="0"/>
                  <a:pt x="9" y="0"/>
                </a:cubicBezTo>
                <a:close/>
                <a:moveTo>
                  <a:pt x="6" y="15"/>
                </a:moveTo>
                <a:cubicBezTo>
                  <a:pt x="6" y="6"/>
                  <a:pt x="6" y="6"/>
                  <a:pt x="6" y="6"/>
                </a:cubicBezTo>
                <a:cubicBezTo>
                  <a:pt x="6" y="6"/>
                  <a:pt x="6" y="5"/>
                  <a:pt x="7" y="4"/>
                </a:cubicBezTo>
                <a:cubicBezTo>
                  <a:pt x="7" y="4"/>
                  <a:pt x="7" y="4"/>
                  <a:pt x="8" y="3"/>
                </a:cubicBezTo>
                <a:cubicBezTo>
                  <a:pt x="8" y="3"/>
                  <a:pt x="8" y="3"/>
                  <a:pt x="8" y="2"/>
                </a:cubicBezTo>
                <a:cubicBezTo>
                  <a:pt x="8" y="2"/>
                  <a:pt x="7" y="2"/>
                  <a:pt x="7" y="2"/>
                </a:cubicBezTo>
                <a:cubicBezTo>
                  <a:pt x="6" y="2"/>
                  <a:pt x="5" y="3"/>
                  <a:pt x="5" y="4"/>
                </a:cubicBezTo>
                <a:cubicBezTo>
                  <a:pt x="5" y="4"/>
                  <a:pt x="4" y="5"/>
                  <a:pt x="4" y="6"/>
                </a:cubicBezTo>
                <a:cubicBezTo>
                  <a:pt x="4" y="15"/>
                  <a:pt x="4" y="15"/>
                  <a:pt x="4" y="15"/>
                </a:cubicBezTo>
                <a:cubicBezTo>
                  <a:pt x="4" y="15"/>
                  <a:pt x="5" y="16"/>
                  <a:pt x="5" y="16"/>
                </a:cubicBezTo>
                <a:cubicBezTo>
                  <a:pt x="6" y="16"/>
                  <a:pt x="6" y="15"/>
                  <a:pt x="6" y="15"/>
                </a:cubicBezTo>
                <a:close/>
                <a:moveTo>
                  <a:pt x="10" y="23"/>
                </a:moveTo>
                <a:cubicBezTo>
                  <a:pt x="11" y="23"/>
                  <a:pt x="13" y="22"/>
                  <a:pt x="14" y="21"/>
                </a:cubicBezTo>
                <a:cubicBezTo>
                  <a:pt x="16" y="20"/>
                  <a:pt x="17" y="17"/>
                  <a:pt x="17" y="15"/>
                </a:cubicBezTo>
                <a:cubicBezTo>
                  <a:pt x="17" y="15"/>
                  <a:pt x="16" y="14"/>
                  <a:pt x="16" y="14"/>
                </a:cubicBezTo>
                <a:cubicBezTo>
                  <a:pt x="15" y="14"/>
                  <a:pt x="15" y="15"/>
                  <a:pt x="15" y="15"/>
                </a:cubicBezTo>
                <a:cubicBezTo>
                  <a:pt x="15" y="17"/>
                  <a:pt x="14" y="18"/>
                  <a:pt x="13" y="20"/>
                </a:cubicBezTo>
                <a:cubicBezTo>
                  <a:pt x="12" y="21"/>
                  <a:pt x="10" y="21"/>
                  <a:pt x="9" y="21"/>
                </a:cubicBezTo>
                <a:cubicBezTo>
                  <a:pt x="7" y="21"/>
                  <a:pt x="5" y="21"/>
                  <a:pt x="4" y="20"/>
                </a:cubicBezTo>
                <a:cubicBezTo>
                  <a:pt x="3" y="18"/>
                  <a:pt x="2" y="17"/>
                  <a:pt x="2" y="15"/>
                </a:cubicBezTo>
                <a:cubicBezTo>
                  <a:pt x="2" y="15"/>
                  <a:pt x="2" y="14"/>
                  <a:pt x="1" y="14"/>
                </a:cubicBezTo>
                <a:cubicBezTo>
                  <a:pt x="1" y="14"/>
                  <a:pt x="0" y="15"/>
                  <a:pt x="0" y="15"/>
                </a:cubicBezTo>
                <a:cubicBezTo>
                  <a:pt x="0" y="17"/>
                  <a:pt x="1" y="20"/>
                  <a:pt x="3" y="21"/>
                </a:cubicBezTo>
                <a:cubicBezTo>
                  <a:pt x="4" y="22"/>
                  <a:pt x="6" y="23"/>
                  <a:pt x="8" y="23"/>
                </a:cubicBezTo>
                <a:cubicBezTo>
                  <a:pt x="8" y="27"/>
                  <a:pt x="8" y="27"/>
                  <a:pt x="8" y="27"/>
                </a:cubicBezTo>
                <a:cubicBezTo>
                  <a:pt x="1" y="27"/>
                  <a:pt x="1" y="27"/>
                  <a:pt x="1" y="27"/>
                </a:cubicBezTo>
                <a:cubicBezTo>
                  <a:pt x="1" y="27"/>
                  <a:pt x="0" y="27"/>
                  <a:pt x="0" y="28"/>
                </a:cubicBezTo>
                <a:cubicBezTo>
                  <a:pt x="0" y="28"/>
                  <a:pt x="1" y="29"/>
                  <a:pt x="1" y="29"/>
                </a:cubicBezTo>
                <a:cubicBezTo>
                  <a:pt x="16" y="29"/>
                  <a:pt x="16" y="29"/>
                  <a:pt x="16" y="29"/>
                </a:cubicBezTo>
                <a:cubicBezTo>
                  <a:pt x="16" y="29"/>
                  <a:pt x="17" y="28"/>
                  <a:pt x="17" y="28"/>
                </a:cubicBezTo>
                <a:cubicBezTo>
                  <a:pt x="17" y="27"/>
                  <a:pt x="16" y="27"/>
                  <a:pt x="16" y="27"/>
                </a:cubicBezTo>
                <a:cubicBezTo>
                  <a:pt x="10" y="27"/>
                  <a:pt x="10" y="27"/>
                  <a:pt x="10" y="27"/>
                </a:cubicBezTo>
                <a:lnTo>
                  <a:pt x="10" y="23"/>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5" name="Freeform 176"/>
          <p:cNvSpPr>
            <a:spLocks noEditPoints="1"/>
          </p:cNvSpPr>
          <p:nvPr/>
        </p:nvSpPr>
        <p:spPr bwMode="auto">
          <a:xfrm>
            <a:off x="1295784" y="5009107"/>
            <a:ext cx="269658" cy="231652"/>
          </a:xfrm>
          <a:custGeom>
            <a:avLst/>
            <a:gdLst>
              <a:gd name="T0" fmla="*/ 14 w 28"/>
              <a:gd name="T1" fmla="*/ 24 h 24"/>
              <a:gd name="T2" fmla="*/ 0 w 28"/>
              <a:gd name="T3" fmla="*/ 10 h 24"/>
              <a:gd name="T4" fmla="*/ 14 w 28"/>
              <a:gd name="T5" fmla="*/ 8 h 24"/>
              <a:gd name="T6" fmla="*/ 28 w 28"/>
              <a:gd name="T7" fmla="*/ 10 h 24"/>
              <a:gd name="T8" fmla="*/ 14 w 28"/>
              <a:gd name="T9" fmla="*/ 24 h 24"/>
              <a:gd name="T10" fmla="*/ 5 w 28"/>
              <a:gd name="T11" fmla="*/ 13 h 24"/>
              <a:gd name="T12" fmla="*/ 4 w 28"/>
              <a:gd name="T13" fmla="*/ 12 h 24"/>
              <a:gd name="T14" fmla="*/ 4 w 28"/>
              <a:gd name="T15" fmla="*/ 10 h 24"/>
              <a:gd name="T16" fmla="*/ 4 w 28"/>
              <a:gd name="T17" fmla="*/ 8 h 24"/>
              <a:gd name="T18" fmla="*/ 6 w 28"/>
              <a:gd name="T19" fmla="*/ 6 h 24"/>
              <a:gd name="T20" fmla="*/ 7 w 28"/>
              <a:gd name="T21" fmla="*/ 5 h 24"/>
              <a:gd name="T22" fmla="*/ 5 w 28"/>
              <a:gd name="T23" fmla="*/ 4 h 24"/>
              <a:gd name="T24" fmla="*/ 3 w 28"/>
              <a:gd name="T25" fmla="*/ 7 h 24"/>
              <a:gd name="T26" fmla="*/ 2 w 28"/>
              <a:gd name="T27" fmla="*/ 10 h 24"/>
              <a:gd name="T28" fmla="*/ 3 w 28"/>
              <a:gd name="T29" fmla="*/ 12 h 24"/>
              <a:gd name="T30" fmla="*/ 4 w 28"/>
              <a:gd name="T31" fmla="*/ 14 h 24"/>
              <a:gd name="T32" fmla="*/ 5 w 28"/>
              <a:gd name="T33" fmla="*/ 14 h 24"/>
              <a:gd name="T34" fmla="*/ 5 w 28"/>
              <a:gd name="T35" fmla="*/ 13 h 24"/>
              <a:gd name="T36" fmla="*/ 17 w 28"/>
              <a:gd name="T37" fmla="*/ 10 h 24"/>
              <a:gd name="T38" fmla="*/ 19 w 28"/>
              <a:gd name="T39" fmla="*/ 7 h 24"/>
              <a:gd name="T40" fmla="*/ 21 w 28"/>
              <a:gd name="T41" fmla="*/ 6 h 24"/>
              <a:gd name="T42" fmla="*/ 22 w 28"/>
              <a:gd name="T43" fmla="*/ 5 h 24"/>
              <a:gd name="T44" fmla="*/ 21 w 28"/>
              <a:gd name="T45" fmla="*/ 4 h 24"/>
              <a:gd name="T46" fmla="*/ 17 w 28"/>
              <a:gd name="T47" fmla="*/ 6 h 24"/>
              <a:gd name="T48" fmla="*/ 15 w 28"/>
              <a:gd name="T49" fmla="*/ 9 h 24"/>
              <a:gd name="T50" fmla="*/ 16 w 28"/>
              <a:gd name="T51" fmla="*/ 10 h 24"/>
              <a:gd name="T52" fmla="*/ 17 w 28"/>
              <a:gd name="T5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 h="24">
                <a:moveTo>
                  <a:pt x="14" y="24"/>
                </a:moveTo>
                <a:cubicBezTo>
                  <a:pt x="10" y="21"/>
                  <a:pt x="0" y="16"/>
                  <a:pt x="0" y="10"/>
                </a:cubicBezTo>
                <a:cubicBezTo>
                  <a:pt x="0" y="2"/>
                  <a:pt x="12" y="0"/>
                  <a:pt x="14" y="8"/>
                </a:cubicBezTo>
                <a:cubicBezTo>
                  <a:pt x="16" y="0"/>
                  <a:pt x="28" y="2"/>
                  <a:pt x="28" y="10"/>
                </a:cubicBezTo>
                <a:cubicBezTo>
                  <a:pt x="28" y="16"/>
                  <a:pt x="19" y="21"/>
                  <a:pt x="14" y="24"/>
                </a:cubicBezTo>
                <a:close/>
                <a:moveTo>
                  <a:pt x="5" y="13"/>
                </a:moveTo>
                <a:cubicBezTo>
                  <a:pt x="5" y="13"/>
                  <a:pt x="5" y="12"/>
                  <a:pt x="4" y="12"/>
                </a:cubicBezTo>
                <a:cubicBezTo>
                  <a:pt x="4" y="11"/>
                  <a:pt x="4" y="11"/>
                  <a:pt x="4" y="10"/>
                </a:cubicBezTo>
                <a:cubicBezTo>
                  <a:pt x="4" y="9"/>
                  <a:pt x="4" y="8"/>
                  <a:pt x="4" y="8"/>
                </a:cubicBezTo>
                <a:cubicBezTo>
                  <a:pt x="5" y="7"/>
                  <a:pt x="5" y="7"/>
                  <a:pt x="6" y="6"/>
                </a:cubicBezTo>
                <a:cubicBezTo>
                  <a:pt x="7" y="6"/>
                  <a:pt x="7" y="5"/>
                  <a:pt x="7" y="5"/>
                </a:cubicBezTo>
                <a:cubicBezTo>
                  <a:pt x="6" y="4"/>
                  <a:pt x="6" y="4"/>
                  <a:pt x="5" y="4"/>
                </a:cubicBezTo>
                <a:cubicBezTo>
                  <a:pt x="4" y="5"/>
                  <a:pt x="3" y="6"/>
                  <a:pt x="3" y="7"/>
                </a:cubicBezTo>
                <a:cubicBezTo>
                  <a:pt x="2" y="8"/>
                  <a:pt x="2" y="9"/>
                  <a:pt x="2" y="10"/>
                </a:cubicBezTo>
                <a:cubicBezTo>
                  <a:pt x="2" y="11"/>
                  <a:pt x="2" y="12"/>
                  <a:pt x="3" y="12"/>
                </a:cubicBezTo>
                <a:cubicBezTo>
                  <a:pt x="3" y="13"/>
                  <a:pt x="3" y="14"/>
                  <a:pt x="4" y="14"/>
                </a:cubicBezTo>
                <a:cubicBezTo>
                  <a:pt x="4" y="15"/>
                  <a:pt x="5" y="15"/>
                  <a:pt x="5" y="14"/>
                </a:cubicBezTo>
                <a:cubicBezTo>
                  <a:pt x="6" y="14"/>
                  <a:pt x="6" y="14"/>
                  <a:pt x="5" y="13"/>
                </a:cubicBezTo>
                <a:close/>
                <a:moveTo>
                  <a:pt x="17" y="10"/>
                </a:moveTo>
                <a:cubicBezTo>
                  <a:pt x="18" y="9"/>
                  <a:pt x="18" y="8"/>
                  <a:pt x="19" y="7"/>
                </a:cubicBezTo>
                <a:cubicBezTo>
                  <a:pt x="19" y="7"/>
                  <a:pt x="20" y="6"/>
                  <a:pt x="21" y="6"/>
                </a:cubicBezTo>
                <a:cubicBezTo>
                  <a:pt x="22" y="6"/>
                  <a:pt x="22" y="5"/>
                  <a:pt x="22" y="5"/>
                </a:cubicBezTo>
                <a:cubicBezTo>
                  <a:pt x="22" y="4"/>
                  <a:pt x="21" y="4"/>
                  <a:pt x="21" y="4"/>
                </a:cubicBezTo>
                <a:cubicBezTo>
                  <a:pt x="20" y="4"/>
                  <a:pt x="18" y="5"/>
                  <a:pt x="17" y="6"/>
                </a:cubicBezTo>
                <a:cubicBezTo>
                  <a:pt x="16" y="7"/>
                  <a:pt x="16" y="8"/>
                  <a:pt x="15" y="9"/>
                </a:cubicBezTo>
                <a:cubicBezTo>
                  <a:pt x="15" y="10"/>
                  <a:pt x="16" y="10"/>
                  <a:pt x="16" y="10"/>
                </a:cubicBezTo>
                <a:cubicBezTo>
                  <a:pt x="17" y="10"/>
                  <a:pt x="17" y="10"/>
                  <a:pt x="17" y="10"/>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6" name="Freeform 177"/>
          <p:cNvSpPr>
            <a:spLocks noEditPoints="1"/>
          </p:cNvSpPr>
          <p:nvPr/>
        </p:nvSpPr>
        <p:spPr bwMode="auto">
          <a:xfrm>
            <a:off x="3753464" y="4991009"/>
            <a:ext cx="316712" cy="296804"/>
          </a:xfrm>
          <a:custGeom>
            <a:avLst/>
            <a:gdLst>
              <a:gd name="T0" fmla="*/ 30 w 33"/>
              <a:gd name="T1" fmla="*/ 6 h 31"/>
              <a:gd name="T2" fmla="*/ 33 w 33"/>
              <a:gd name="T3" fmla="*/ 27 h 31"/>
              <a:gd name="T4" fmla="*/ 15 w 33"/>
              <a:gd name="T5" fmla="*/ 30 h 31"/>
              <a:gd name="T6" fmla="*/ 11 w 33"/>
              <a:gd name="T7" fmla="*/ 4 h 31"/>
              <a:gd name="T8" fmla="*/ 13 w 33"/>
              <a:gd name="T9" fmla="*/ 0 h 31"/>
              <a:gd name="T10" fmla="*/ 14 w 33"/>
              <a:gd name="T11" fmla="*/ 1 h 31"/>
              <a:gd name="T12" fmla="*/ 13 w 33"/>
              <a:gd name="T13" fmla="*/ 31 h 31"/>
              <a:gd name="T14" fmla="*/ 4 w 33"/>
              <a:gd name="T15" fmla="*/ 30 h 31"/>
              <a:gd name="T16" fmla="*/ 5 w 33"/>
              <a:gd name="T17" fmla="*/ 4 h 31"/>
              <a:gd name="T18" fmla="*/ 3 w 33"/>
              <a:gd name="T19" fmla="*/ 30 h 31"/>
              <a:gd name="T20" fmla="*/ 0 w 33"/>
              <a:gd name="T21" fmla="*/ 27 h 31"/>
              <a:gd name="T22" fmla="*/ 2 w 33"/>
              <a:gd name="T23" fmla="*/ 6 h 31"/>
              <a:gd name="T24" fmla="*/ 3 w 33"/>
              <a:gd name="T25" fmla="*/ 30 h 31"/>
              <a:gd name="T26" fmla="*/ 26 w 33"/>
              <a:gd name="T27" fmla="*/ 23 h 31"/>
              <a:gd name="T28" fmla="*/ 26 w 33"/>
              <a:gd name="T29" fmla="*/ 26 h 31"/>
              <a:gd name="T30" fmla="*/ 29 w 33"/>
              <a:gd name="T31" fmla="*/ 26 h 31"/>
              <a:gd name="T32" fmla="*/ 29 w 33"/>
              <a:gd name="T33" fmla="*/ 23 h 31"/>
              <a:gd name="T34" fmla="*/ 22 w 33"/>
              <a:gd name="T35" fmla="*/ 23 h 31"/>
              <a:gd name="T36" fmla="*/ 21 w 33"/>
              <a:gd name="T37" fmla="*/ 26 h 31"/>
              <a:gd name="T38" fmla="*/ 25 w 33"/>
              <a:gd name="T39" fmla="*/ 26 h 31"/>
              <a:gd name="T40" fmla="*/ 25 w 33"/>
              <a:gd name="T41" fmla="*/ 23 h 31"/>
              <a:gd name="T42" fmla="*/ 22 w 33"/>
              <a:gd name="T43" fmla="*/ 23 h 31"/>
              <a:gd name="T44" fmla="*/ 17 w 33"/>
              <a:gd name="T45" fmla="*/ 23 h 31"/>
              <a:gd name="T46" fmla="*/ 18 w 33"/>
              <a:gd name="T47" fmla="*/ 26 h 31"/>
              <a:gd name="T48" fmla="*/ 21 w 33"/>
              <a:gd name="T49" fmla="*/ 26 h 31"/>
              <a:gd name="T50" fmla="*/ 20 w 33"/>
              <a:gd name="T51" fmla="*/ 23 h 31"/>
              <a:gd name="T52" fmla="*/ 26 w 33"/>
              <a:gd name="T53" fmla="*/ 19 h 31"/>
              <a:gd name="T54" fmla="*/ 26 w 33"/>
              <a:gd name="T55" fmla="*/ 22 h 31"/>
              <a:gd name="T56" fmla="*/ 29 w 33"/>
              <a:gd name="T57" fmla="*/ 22 h 31"/>
              <a:gd name="T58" fmla="*/ 29 w 33"/>
              <a:gd name="T59" fmla="*/ 19 h 31"/>
              <a:gd name="T60" fmla="*/ 26 w 33"/>
              <a:gd name="T61" fmla="*/ 19 h 31"/>
              <a:gd name="T62" fmla="*/ 21 w 33"/>
              <a:gd name="T63" fmla="*/ 19 h 31"/>
              <a:gd name="T64" fmla="*/ 22 w 33"/>
              <a:gd name="T65" fmla="*/ 22 h 31"/>
              <a:gd name="T66" fmla="*/ 25 w 33"/>
              <a:gd name="T67" fmla="*/ 22 h 31"/>
              <a:gd name="T68" fmla="*/ 25 w 33"/>
              <a:gd name="T69" fmla="*/ 19 h 31"/>
              <a:gd name="T70" fmla="*/ 18 w 33"/>
              <a:gd name="T71" fmla="*/ 19 h 31"/>
              <a:gd name="T72" fmla="*/ 17 w 33"/>
              <a:gd name="T73" fmla="*/ 22 h 31"/>
              <a:gd name="T74" fmla="*/ 20 w 33"/>
              <a:gd name="T75" fmla="*/ 22 h 31"/>
              <a:gd name="T76" fmla="*/ 21 w 33"/>
              <a:gd name="T77" fmla="*/ 19 h 31"/>
              <a:gd name="T78" fmla="*/ 18 w 33"/>
              <a:gd name="T79" fmla="*/ 19 h 31"/>
              <a:gd name="T80" fmla="*/ 26 w 33"/>
              <a:gd name="T81" fmla="*/ 15 h 31"/>
              <a:gd name="T82" fmla="*/ 26 w 33"/>
              <a:gd name="T83" fmla="*/ 18 h 31"/>
              <a:gd name="T84" fmla="*/ 29 w 33"/>
              <a:gd name="T85" fmla="*/ 18 h 31"/>
              <a:gd name="T86" fmla="*/ 29 w 33"/>
              <a:gd name="T87" fmla="*/ 15 h 31"/>
              <a:gd name="T88" fmla="*/ 22 w 33"/>
              <a:gd name="T89" fmla="*/ 15 h 31"/>
              <a:gd name="T90" fmla="*/ 21 w 33"/>
              <a:gd name="T91" fmla="*/ 18 h 31"/>
              <a:gd name="T92" fmla="*/ 25 w 33"/>
              <a:gd name="T93" fmla="*/ 18 h 31"/>
              <a:gd name="T94" fmla="*/ 25 w 33"/>
              <a:gd name="T95" fmla="*/ 15 h 31"/>
              <a:gd name="T96" fmla="*/ 22 w 33"/>
              <a:gd name="T97" fmla="*/ 15 h 31"/>
              <a:gd name="T98" fmla="*/ 17 w 33"/>
              <a:gd name="T99" fmla="*/ 15 h 31"/>
              <a:gd name="T100" fmla="*/ 18 w 33"/>
              <a:gd name="T101" fmla="*/ 18 h 31"/>
              <a:gd name="T102" fmla="*/ 21 w 33"/>
              <a:gd name="T103" fmla="*/ 18 h 31"/>
              <a:gd name="T104" fmla="*/ 20 w 33"/>
              <a:gd name="T105" fmla="*/ 15 h 31"/>
              <a:gd name="T106" fmla="*/ 29 w 33"/>
              <a:gd name="T107" fmla="*/ 10 h 31"/>
              <a:gd name="T108" fmla="*/ 17 w 33"/>
              <a:gd name="T109" fmla="*/ 9 h 31"/>
              <a:gd name="T110" fmla="*/ 17 w 33"/>
              <a:gd name="T111" fmla="*/ 12 h 31"/>
              <a:gd name="T112" fmla="*/ 29 w 33"/>
              <a:gd name="T113" fmla="*/ 12 h 31"/>
              <a:gd name="T114" fmla="*/ 29 w 33"/>
              <a:gd name="T11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 h="31">
                <a:moveTo>
                  <a:pt x="15" y="6"/>
                </a:moveTo>
                <a:cubicBezTo>
                  <a:pt x="20" y="6"/>
                  <a:pt x="25" y="6"/>
                  <a:pt x="30" y="6"/>
                </a:cubicBezTo>
                <a:cubicBezTo>
                  <a:pt x="32" y="6"/>
                  <a:pt x="33" y="7"/>
                  <a:pt x="33" y="8"/>
                </a:cubicBezTo>
                <a:cubicBezTo>
                  <a:pt x="33" y="16"/>
                  <a:pt x="33" y="20"/>
                  <a:pt x="33" y="27"/>
                </a:cubicBezTo>
                <a:cubicBezTo>
                  <a:pt x="33" y="29"/>
                  <a:pt x="32" y="30"/>
                  <a:pt x="30" y="30"/>
                </a:cubicBezTo>
                <a:cubicBezTo>
                  <a:pt x="15" y="30"/>
                  <a:pt x="15" y="30"/>
                  <a:pt x="15" y="30"/>
                </a:cubicBezTo>
                <a:cubicBezTo>
                  <a:pt x="15" y="22"/>
                  <a:pt x="15" y="14"/>
                  <a:pt x="15" y="6"/>
                </a:cubicBezTo>
                <a:close/>
                <a:moveTo>
                  <a:pt x="11" y="4"/>
                </a:moveTo>
                <a:cubicBezTo>
                  <a:pt x="11" y="1"/>
                  <a:pt x="11" y="1"/>
                  <a:pt x="11" y="1"/>
                </a:cubicBezTo>
                <a:cubicBezTo>
                  <a:pt x="11" y="0"/>
                  <a:pt x="12" y="0"/>
                  <a:pt x="13" y="0"/>
                </a:cubicBezTo>
                <a:cubicBezTo>
                  <a:pt x="13" y="0"/>
                  <a:pt x="13" y="0"/>
                  <a:pt x="13" y="0"/>
                </a:cubicBezTo>
                <a:cubicBezTo>
                  <a:pt x="13" y="0"/>
                  <a:pt x="14" y="0"/>
                  <a:pt x="14" y="1"/>
                </a:cubicBezTo>
                <a:cubicBezTo>
                  <a:pt x="14" y="11"/>
                  <a:pt x="14" y="20"/>
                  <a:pt x="14" y="30"/>
                </a:cubicBezTo>
                <a:cubicBezTo>
                  <a:pt x="14" y="31"/>
                  <a:pt x="13" y="31"/>
                  <a:pt x="13" y="31"/>
                </a:cubicBezTo>
                <a:cubicBezTo>
                  <a:pt x="10" y="31"/>
                  <a:pt x="7" y="31"/>
                  <a:pt x="5" y="31"/>
                </a:cubicBezTo>
                <a:cubicBezTo>
                  <a:pt x="4" y="31"/>
                  <a:pt x="4" y="31"/>
                  <a:pt x="4" y="30"/>
                </a:cubicBezTo>
                <a:cubicBezTo>
                  <a:pt x="4" y="21"/>
                  <a:pt x="4" y="14"/>
                  <a:pt x="4" y="4"/>
                </a:cubicBezTo>
                <a:cubicBezTo>
                  <a:pt x="4" y="4"/>
                  <a:pt x="4" y="4"/>
                  <a:pt x="5" y="4"/>
                </a:cubicBezTo>
                <a:cubicBezTo>
                  <a:pt x="11" y="4"/>
                  <a:pt x="11" y="4"/>
                  <a:pt x="11" y="4"/>
                </a:cubicBezTo>
                <a:close/>
                <a:moveTo>
                  <a:pt x="3" y="30"/>
                </a:moveTo>
                <a:cubicBezTo>
                  <a:pt x="2" y="30"/>
                  <a:pt x="2" y="30"/>
                  <a:pt x="2" y="30"/>
                </a:cubicBezTo>
                <a:cubicBezTo>
                  <a:pt x="1" y="30"/>
                  <a:pt x="0" y="29"/>
                  <a:pt x="0" y="27"/>
                </a:cubicBezTo>
                <a:cubicBezTo>
                  <a:pt x="0" y="20"/>
                  <a:pt x="0" y="16"/>
                  <a:pt x="0" y="8"/>
                </a:cubicBezTo>
                <a:cubicBezTo>
                  <a:pt x="0" y="7"/>
                  <a:pt x="1" y="6"/>
                  <a:pt x="2" y="6"/>
                </a:cubicBezTo>
                <a:cubicBezTo>
                  <a:pt x="3" y="6"/>
                  <a:pt x="3" y="6"/>
                  <a:pt x="3" y="6"/>
                </a:cubicBezTo>
                <a:cubicBezTo>
                  <a:pt x="3" y="14"/>
                  <a:pt x="3" y="22"/>
                  <a:pt x="3" y="30"/>
                </a:cubicBezTo>
                <a:close/>
                <a:moveTo>
                  <a:pt x="26" y="23"/>
                </a:moveTo>
                <a:cubicBezTo>
                  <a:pt x="26" y="23"/>
                  <a:pt x="26" y="23"/>
                  <a:pt x="26" y="23"/>
                </a:cubicBezTo>
                <a:cubicBezTo>
                  <a:pt x="26" y="26"/>
                  <a:pt x="26" y="26"/>
                  <a:pt x="26" y="26"/>
                </a:cubicBezTo>
                <a:cubicBezTo>
                  <a:pt x="26" y="26"/>
                  <a:pt x="26" y="26"/>
                  <a:pt x="26" y="26"/>
                </a:cubicBezTo>
                <a:cubicBezTo>
                  <a:pt x="29" y="26"/>
                  <a:pt x="29" y="26"/>
                  <a:pt x="29" y="26"/>
                </a:cubicBezTo>
                <a:cubicBezTo>
                  <a:pt x="29" y="26"/>
                  <a:pt x="29" y="26"/>
                  <a:pt x="29" y="26"/>
                </a:cubicBezTo>
                <a:cubicBezTo>
                  <a:pt x="29" y="23"/>
                  <a:pt x="29" y="23"/>
                  <a:pt x="29" y="23"/>
                </a:cubicBezTo>
                <a:cubicBezTo>
                  <a:pt x="29" y="23"/>
                  <a:pt x="29" y="23"/>
                  <a:pt x="29" y="23"/>
                </a:cubicBezTo>
                <a:cubicBezTo>
                  <a:pt x="26" y="23"/>
                  <a:pt x="26" y="23"/>
                  <a:pt x="26" y="23"/>
                </a:cubicBezTo>
                <a:close/>
                <a:moveTo>
                  <a:pt x="22" y="23"/>
                </a:moveTo>
                <a:cubicBezTo>
                  <a:pt x="22" y="23"/>
                  <a:pt x="21" y="23"/>
                  <a:pt x="21" y="23"/>
                </a:cubicBezTo>
                <a:cubicBezTo>
                  <a:pt x="21" y="26"/>
                  <a:pt x="21" y="26"/>
                  <a:pt x="21" y="26"/>
                </a:cubicBezTo>
                <a:cubicBezTo>
                  <a:pt x="21" y="26"/>
                  <a:pt x="22" y="26"/>
                  <a:pt x="22" y="26"/>
                </a:cubicBezTo>
                <a:cubicBezTo>
                  <a:pt x="25" y="26"/>
                  <a:pt x="25" y="26"/>
                  <a:pt x="25" y="26"/>
                </a:cubicBezTo>
                <a:cubicBezTo>
                  <a:pt x="25" y="26"/>
                  <a:pt x="25" y="26"/>
                  <a:pt x="25" y="26"/>
                </a:cubicBezTo>
                <a:cubicBezTo>
                  <a:pt x="25" y="23"/>
                  <a:pt x="25" y="23"/>
                  <a:pt x="25" y="23"/>
                </a:cubicBezTo>
                <a:cubicBezTo>
                  <a:pt x="25" y="23"/>
                  <a:pt x="25" y="23"/>
                  <a:pt x="25" y="23"/>
                </a:cubicBezTo>
                <a:cubicBezTo>
                  <a:pt x="22" y="23"/>
                  <a:pt x="22" y="23"/>
                  <a:pt x="22" y="23"/>
                </a:cubicBezTo>
                <a:close/>
                <a:moveTo>
                  <a:pt x="18" y="23"/>
                </a:moveTo>
                <a:cubicBezTo>
                  <a:pt x="17" y="23"/>
                  <a:pt x="17" y="23"/>
                  <a:pt x="17" y="23"/>
                </a:cubicBezTo>
                <a:cubicBezTo>
                  <a:pt x="17" y="26"/>
                  <a:pt x="17" y="26"/>
                  <a:pt x="17" y="26"/>
                </a:cubicBezTo>
                <a:cubicBezTo>
                  <a:pt x="17" y="26"/>
                  <a:pt x="17" y="26"/>
                  <a:pt x="18" y="26"/>
                </a:cubicBezTo>
                <a:cubicBezTo>
                  <a:pt x="20" y="26"/>
                  <a:pt x="20" y="26"/>
                  <a:pt x="20" y="26"/>
                </a:cubicBezTo>
                <a:cubicBezTo>
                  <a:pt x="21" y="26"/>
                  <a:pt x="21" y="26"/>
                  <a:pt x="21" y="26"/>
                </a:cubicBezTo>
                <a:cubicBezTo>
                  <a:pt x="21" y="23"/>
                  <a:pt x="21" y="23"/>
                  <a:pt x="21" y="23"/>
                </a:cubicBezTo>
                <a:cubicBezTo>
                  <a:pt x="21" y="23"/>
                  <a:pt x="21" y="23"/>
                  <a:pt x="20" y="23"/>
                </a:cubicBezTo>
                <a:cubicBezTo>
                  <a:pt x="18" y="23"/>
                  <a:pt x="18" y="23"/>
                  <a:pt x="18" y="23"/>
                </a:cubicBezTo>
                <a:close/>
                <a:moveTo>
                  <a:pt x="26" y="19"/>
                </a:moveTo>
                <a:cubicBezTo>
                  <a:pt x="26" y="19"/>
                  <a:pt x="26" y="19"/>
                  <a:pt x="26" y="19"/>
                </a:cubicBezTo>
                <a:cubicBezTo>
                  <a:pt x="26" y="22"/>
                  <a:pt x="26" y="22"/>
                  <a:pt x="26" y="22"/>
                </a:cubicBezTo>
                <a:cubicBezTo>
                  <a:pt x="26" y="22"/>
                  <a:pt x="26" y="22"/>
                  <a:pt x="26" y="22"/>
                </a:cubicBezTo>
                <a:cubicBezTo>
                  <a:pt x="29" y="22"/>
                  <a:pt x="29" y="22"/>
                  <a:pt x="29" y="22"/>
                </a:cubicBezTo>
                <a:cubicBezTo>
                  <a:pt x="29" y="22"/>
                  <a:pt x="29" y="22"/>
                  <a:pt x="29" y="22"/>
                </a:cubicBezTo>
                <a:cubicBezTo>
                  <a:pt x="29" y="19"/>
                  <a:pt x="29" y="19"/>
                  <a:pt x="29" y="19"/>
                </a:cubicBezTo>
                <a:cubicBezTo>
                  <a:pt x="29" y="19"/>
                  <a:pt x="29" y="19"/>
                  <a:pt x="29" y="19"/>
                </a:cubicBezTo>
                <a:cubicBezTo>
                  <a:pt x="26" y="19"/>
                  <a:pt x="26" y="19"/>
                  <a:pt x="26" y="19"/>
                </a:cubicBezTo>
                <a:close/>
                <a:moveTo>
                  <a:pt x="22" y="19"/>
                </a:moveTo>
                <a:cubicBezTo>
                  <a:pt x="22" y="19"/>
                  <a:pt x="21" y="19"/>
                  <a:pt x="21" y="19"/>
                </a:cubicBezTo>
                <a:cubicBezTo>
                  <a:pt x="21" y="22"/>
                  <a:pt x="21" y="22"/>
                  <a:pt x="21" y="22"/>
                </a:cubicBezTo>
                <a:cubicBezTo>
                  <a:pt x="21" y="22"/>
                  <a:pt x="22" y="22"/>
                  <a:pt x="22" y="22"/>
                </a:cubicBezTo>
                <a:cubicBezTo>
                  <a:pt x="25" y="22"/>
                  <a:pt x="25" y="22"/>
                  <a:pt x="25" y="22"/>
                </a:cubicBezTo>
                <a:cubicBezTo>
                  <a:pt x="25" y="22"/>
                  <a:pt x="25" y="22"/>
                  <a:pt x="25" y="22"/>
                </a:cubicBezTo>
                <a:cubicBezTo>
                  <a:pt x="25" y="19"/>
                  <a:pt x="25" y="19"/>
                  <a:pt x="25" y="19"/>
                </a:cubicBezTo>
                <a:cubicBezTo>
                  <a:pt x="25" y="19"/>
                  <a:pt x="25" y="19"/>
                  <a:pt x="25" y="19"/>
                </a:cubicBezTo>
                <a:cubicBezTo>
                  <a:pt x="22" y="19"/>
                  <a:pt x="22" y="19"/>
                  <a:pt x="22" y="19"/>
                </a:cubicBezTo>
                <a:close/>
                <a:moveTo>
                  <a:pt x="18" y="19"/>
                </a:moveTo>
                <a:cubicBezTo>
                  <a:pt x="17" y="19"/>
                  <a:pt x="17" y="19"/>
                  <a:pt x="17" y="19"/>
                </a:cubicBezTo>
                <a:cubicBezTo>
                  <a:pt x="17" y="22"/>
                  <a:pt x="17" y="22"/>
                  <a:pt x="17" y="22"/>
                </a:cubicBezTo>
                <a:cubicBezTo>
                  <a:pt x="17" y="22"/>
                  <a:pt x="17" y="22"/>
                  <a:pt x="18" y="22"/>
                </a:cubicBezTo>
                <a:cubicBezTo>
                  <a:pt x="20" y="22"/>
                  <a:pt x="20" y="22"/>
                  <a:pt x="20" y="22"/>
                </a:cubicBezTo>
                <a:cubicBezTo>
                  <a:pt x="21" y="22"/>
                  <a:pt x="21" y="22"/>
                  <a:pt x="21" y="22"/>
                </a:cubicBezTo>
                <a:cubicBezTo>
                  <a:pt x="21" y="19"/>
                  <a:pt x="21" y="19"/>
                  <a:pt x="21" y="19"/>
                </a:cubicBezTo>
                <a:cubicBezTo>
                  <a:pt x="21" y="19"/>
                  <a:pt x="21" y="19"/>
                  <a:pt x="20" y="19"/>
                </a:cubicBezTo>
                <a:cubicBezTo>
                  <a:pt x="18" y="19"/>
                  <a:pt x="18" y="19"/>
                  <a:pt x="18" y="19"/>
                </a:cubicBezTo>
                <a:close/>
                <a:moveTo>
                  <a:pt x="26" y="15"/>
                </a:moveTo>
                <a:cubicBezTo>
                  <a:pt x="26" y="15"/>
                  <a:pt x="26" y="15"/>
                  <a:pt x="26" y="15"/>
                </a:cubicBezTo>
                <a:cubicBezTo>
                  <a:pt x="26" y="18"/>
                  <a:pt x="26" y="18"/>
                  <a:pt x="26" y="18"/>
                </a:cubicBezTo>
                <a:cubicBezTo>
                  <a:pt x="26" y="18"/>
                  <a:pt x="26" y="18"/>
                  <a:pt x="26" y="18"/>
                </a:cubicBezTo>
                <a:cubicBezTo>
                  <a:pt x="29" y="18"/>
                  <a:pt x="29" y="18"/>
                  <a:pt x="29" y="18"/>
                </a:cubicBezTo>
                <a:cubicBezTo>
                  <a:pt x="29" y="18"/>
                  <a:pt x="29" y="18"/>
                  <a:pt x="29" y="18"/>
                </a:cubicBezTo>
                <a:cubicBezTo>
                  <a:pt x="29" y="15"/>
                  <a:pt x="29" y="15"/>
                  <a:pt x="29" y="15"/>
                </a:cubicBezTo>
                <a:cubicBezTo>
                  <a:pt x="29" y="15"/>
                  <a:pt x="29" y="15"/>
                  <a:pt x="29" y="15"/>
                </a:cubicBezTo>
                <a:cubicBezTo>
                  <a:pt x="26" y="15"/>
                  <a:pt x="26" y="15"/>
                  <a:pt x="26" y="15"/>
                </a:cubicBezTo>
                <a:close/>
                <a:moveTo>
                  <a:pt x="22" y="15"/>
                </a:moveTo>
                <a:cubicBezTo>
                  <a:pt x="22" y="15"/>
                  <a:pt x="21" y="15"/>
                  <a:pt x="21" y="15"/>
                </a:cubicBezTo>
                <a:cubicBezTo>
                  <a:pt x="21" y="18"/>
                  <a:pt x="21" y="18"/>
                  <a:pt x="21" y="18"/>
                </a:cubicBezTo>
                <a:cubicBezTo>
                  <a:pt x="21" y="18"/>
                  <a:pt x="22" y="18"/>
                  <a:pt x="22" y="18"/>
                </a:cubicBezTo>
                <a:cubicBezTo>
                  <a:pt x="25" y="18"/>
                  <a:pt x="25" y="18"/>
                  <a:pt x="25" y="18"/>
                </a:cubicBezTo>
                <a:cubicBezTo>
                  <a:pt x="25" y="18"/>
                  <a:pt x="25" y="18"/>
                  <a:pt x="25" y="18"/>
                </a:cubicBezTo>
                <a:cubicBezTo>
                  <a:pt x="25" y="15"/>
                  <a:pt x="25" y="15"/>
                  <a:pt x="25" y="15"/>
                </a:cubicBezTo>
                <a:cubicBezTo>
                  <a:pt x="25" y="15"/>
                  <a:pt x="25" y="15"/>
                  <a:pt x="25" y="15"/>
                </a:cubicBezTo>
                <a:cubicBezTo>
                  <a:pt x="22" y="15"/>
                  <a:pt x="22" y="15"/>
                  <a:pt x="22" y="15"/>
                </a:cubicBezTo>
                <a:close/>
                <a:moveTo>
                  <a:pt x="18" y="15"/>
                </a:moveTo>
                <a:cubicBezTo>
                  <a:pt x="17" y="15"/>
                  <a:pt x="17" y="15"/>
                  <a:pt x="17" y="15"/>
                </a:cubicBezTo>
                <a:cubicBezTo>
                  <a:pt x="17" y="18"/>
                  <a:pt x="17" y="18"/>
                  <a:pt x="17" y="18"/>
                </a:cubicBezTo>
                <a:cubicBezTo>
                  <a:pt x="17" y="18"/>
                  <a:pt x="17" y="18"/>
                  <a:pt x="18" y="18"/>
                </a:cubicBezTo>
                <a:cubicBezTo>
                  <a:pt x="20" y="18"/>
                  <a:pt x="20" y="18"/>
                  <a:pt x="20" y="18"/>
                </a:cubicBezTo>
                <a:cubicBezTo>
                  <a:pt x="21" y="18"/>
                  <a:pt x="21" y="18"/>
                  <a:pt x="21" y="18"/>
                </a:cubicBezTo>
                <a:cubicBezTo>
                  <a:pt x="21" y="15"/>
                  <a:pt x="21" y="15"/>
                  <a:pt x="21" y="15"/>
                </a:cubicBezTo>
                <a:cubicBezTo>
                  <a:pt x="21" y="15"/>
                  <a:pt x="21" y="15"/>
                  <a:pt x="20" y="15"/>
                </a:cubicBezTo>
                <a:cubicBezTo>
                  <a:pt x="18" y="15"/>
                  <a:pt x="18" y="15"/>
                  <a:pt x="18" y="15"/>
                </a:cubicBezTo>
                <a:close/>
                <a:moveTo>
                  <a:pt x="29" y="10"/>
                </a:moveTo>
                <a:cubicBezTo>
                  <a:pt x="29" y="9"/>
                  <a:pt x="29" y="9"/>
                  <a:pt x="29" y="9"/>
                </a:cubicBezTo>
                <a:cubicBezTo>
                  <a:pt x="17" y="9"/>
                  <a:pt x="17" y="9"/>
                  <a:pt x="17" y="9"/>
                </a:cubicBezTo>
                <a:cubicBezTo>
                  <a:pt x="17" y="9"/>
                  <a:pt x="17" y="9"/>
                  <a:pt x="17" y="10"/>
                </a:cubicBezTo>
                <a:cubicBezTo>
                  <a:pt x="17" y="12"/>
                  <a:pt x="17" y="12"/>
                  <a:pt x="17" y="12"/>
                </a:cubicBezTo>
                <a:cubicBezTo>
                  <a:pt x="17" y="12"/>
                  <a:pt x="17" y="12"/>
                  <a:pt x="17" y="12"/>
                </a:cubicBezTo>
                <a:cubicBezTo>
                  <a:pt x="29" y="12"/>
                  <a:pt x="29" y="12"/>
                  <a:pt x="29" y="12"/>
                </a:cubicBezTo>
                <a:cubicBezTo>
                  <a:pt x="29" y="12"/>
                  <a:pt x="29" y="12"/>
                  <a:pt x="29" y="12"/>
                </a:cubicBezTo>
                <a:cubicBezTo>
                  <a:pt x="29" y="11"/>
                  <a:pt x="29" y="11"/>
                  <a:pt x="29" y="10"/>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7" name="Freeform 178"/>
          <p:cNvSpPr>
            <a:spLocks/>
          </p:cNvSpPr>
          <p:nvPr/>
        </p:nvSpPr>
        <p:spPr bwMode="auto">
          <a:xfrm>
            <a:off x="5000403" y="5067020"/>
            <a:ext cx="316712" cy="115826"/>
          </a:xfrm>
          <a:custGeom>
            <a:avLst/>
            <a:gdLst>
              <a:gd name="T0" fmla="*/ 29 w 33"/>
              <a:gd name="T1" fmla="*/ 2 h 12"/>
              <a:gd name="T2" fmla="*/ 4 w 33"/>
              <a:gd name="T3" fmla="*/ 2 h 12"/>
              <a:gd name="T4" fmla="*/ 1 w 33"/>
              <a:gd name="T5" fmla="*/ 6 h 12"/>
              <a:gd name="T6" fmla="*/ 2 w 33"/>
              <a:gd name="T7" fmla="*/ 11 h 12"/>
              <a:gd name="T8" fmla="*/ 3 w 33"/>
              <a:gd name="T9" fmla="*/ 12 h 12"/>
              <a:gd name="T10" fmla="*/ 9 w 33"/>
              <a:gd name="T11" fmla="*/ 12 h 12"/>
              <a:gd name="T12" fmla="*/ 10 w 33"/>
              <a:gd name="T13" fmla="*/ 11 h 12"/>
              <a:gd name="T14" fmla="*/ 10 w 33"/>
              <a:gd name="T15" fmla="*/ 10 h 12"/>
              <a:gd name="T16" fmla="*/ 10 w 33"/>
              <a:gd name="T17" fmla="*/ 6 h 12"/>
              <a:gd name="T18" fmla="*/ 24 w 33"/>
              <a:gd name="T19" fmla="*/ 6 h 12"/>
              <a:gd name="T20" fmla="*/ 23 w 33"/>
              <a:gd name="T21" fmla="*/ 10 h 12"/>
              <a:gd name="T22" fmla="*/ 23 w 33"/>
              <a:gd name="T23" fmla="*/ 11 h 12"/>
              <a:gd name="T24" fmla="*/ 25 w 33"/>
              <a:gd name="T25" fmla="*/ 12 h 12"/>
              <a:gd name="T26" fmla="*/ 30 w 33"/>
              <a:gd name="T27" fmla="*/ 12 h 12"/>
              <a:gd name="T28" fmla="*/ 32 w 33"/>
              <a:gd name="T29" fmla="*/ 11 h 12"/>
              <a:gd name="T30" fmla="*/ 32 w 33"/>
              <a:gd name="T31" fmla="*/ 6 h 12"/>
              <a:gd name="T32" fmla="*/ 29 w 33"/>
              <a:gd name="T33"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12">
                <a:moveTo>
                  <a:pt x="29" y="2"/>
                </a:moveTo>
                <a:cubicBezTo>
                  <a:pt x="21" y="0"/>
                  <a:pt x="13" y="0"/>
                  <a:pt x="4" y="2"/>
                </a:cubicBezTo>
                <a:cubicBezTo>
                  <a:pt x="2" y="2"/>
                  <a:pt x="0" y="4"/>
                  <a:pt x="1" y="6"/>
                </a:cubicBezTo>
                <a:cubicBezTo>
                  <a:pt x="1" y="7"/>
                  <a:pt x="1" y="9"/>
                  <a:pt x="2" y="11"/>
                </a:cubicBezTo>
                <a:cubicBezTo>
                  <a:pt x="2" y="12"/>
                  <a:pt x="3" y="12"/>
                  <a:pt x="3" y="12"/>
                </a:cubicBezTo>
                <a:cubicBezTo>
                  <a:pt x="9" y="12"/>
                  <a:pt x="9" y="12"/>
                  <a:pt x="9" y="12"/>
                </a:cubicBezTo>
                <a:cubicBezTo>
                  <a:pt x="9" y="11"/>
                  <a:pt x="9" y="11"/>
                  <a:pt x="10" y="11"/>
                </a:cubicBezTo>
                <a:cubicBezTo>
                  <a:pt x="10" y="10"/>
                  <a:pt x="10" y="10"/>
                  <a:pt x="10" y="10"/>
                </a:cubicBezTo>
                <a:cubicBezTo>
                  <a:pt x="10" y="6"/>
                  <a:pt x="10" y="6"/>
                  <a:pt x="10" y="6"/>
                </a:cubicBezTo>
                <a:cubicBezTo>
                  <a:pt x="14" y="6"/>
                  <a:pt x="19" y="6"/>
                  <a:pt x="24" y="6"/>
                </a:cubicBezTo>
                <a:cubicBezTo>
                  <a:pt x="23" y="10"/>
                  <a:pt x="23" y="10"/>
                  <a:pt x="23" y="10"/>
                </a:cubicBezTo>
                <a:cubicBezTo>
                  <a:pt x="23" y="10"/>
                  <a:pt x="23" y="10"/>
                  <a:pt x="23" y="11"/>
                </a:cubicBezTo>
                <a:cubicBezTo>
                  <a:pt x="24" y="11"/>
                  <a:pt x="24" y="11"/>
                  <a:pt x="25" y="12"/>
                </a:cubicBezTo>
                <a:cubicBezTo>
                  <a:pt x="30" y="12"/>
                  <a:pt x="30" y="12"/>
                  <a:pt x="30" y="12"/>
                </a:cubicBezTo>
                <a:cubicBezTo>
                  <a:pt x="31" y="12"/>
                  <a:pt x="31" y="12"/>
                  <a:pt x="32" y="11"/>
                </a:cubicBezTo>
                <a:cubicBezTo>
                  <a:pt x="32" y="9"/>
                  <a:pt x="32" y="7"/>
                  <a:pt x="32" y="6"/>
                </a:cubicBezTo>
                <a:cubicBezTo>
                  <a:pt x="33" y="4"/>
                  <a:pt x="31" y="2"/>
                  <a:pt x="29" y="2"/>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8" name="Freeform 181"/>
          <p:cNvSpPr>
            <a:spLocks noEditPoints="1"/>
          </p:cNvSpPr>
          <p:nvPr/>
        </p:nvSpPr>
        <p:spPr bwMode="auto">
          <a:xfrm>
            <a:off x="5642874" y="5029015"/>
            <a:ext cx="258799" cy="258799"/>
          </a:xfrm>
          <a:custGeom>
            <a:avLst/>
            <a:gdLst>
              <a:gd name="T0" fmla="*/ 25 w 27"/>
              <a:gd name="T1" fmla="*/ 0 h 27"/>
              <a:gd name="T2" fmla="*/ 27 w 27"/>
              <a:gd name="T3" fmla="*/ 2 h 27"/>
              <a:gd name="T4" fmla="*/ 27 w 27"/>
              <a:gd name="T5" fmla="*/ 17 h 27"/>
              <a:gd name="T6" fmla="*/ 25 w 27"/>
              <a:gd name="T7" fmla="*/ 19 h 27"/>
              <a:gd name="T8" fmla="*/ 20 w 27"/>
              <a:gd name="T9" fmla="*/ 19 h 27"/>
              <a:gd name="T10" fmla="*/ 20 w 27"/>
              <a:gd name="T11" fmla="*/ 27 h 27"/>
              <a:gd name="T12" fmla="*/ 13 w 27"/>
              <a:gd name="T13" fmla="*/ 19 h 27"/>
              <a:gd name="T14" fmla="*/ 2 w 27"/>
              <a:gd name="T15" fmla="*/ 19 h 27"/>
              <a:gd name="T16" fmla="*/ 0 w 27"/>
              <a:gd name="T17" fmla="*/ 17 h 27"/>
              <a:gd name="T18" fmla="*/ 0 w 27"/>
              <a:gd name="T19" fmla="*/ 2 h 27"/>
              <a:gd name="T20" fmla="*/ 2 w 27"/>
              <a:gd name="T21" fmla="*/ 0 h 27"/>
              <a:gd name="T22" fmla="*/ 25 w 27"/>
              <a:gd name="T23" fmla="*/ 0 h 27"/>
              <a:gd name="T24" fmla="*/ 5 w 27"/>
              <a:gd name="T25" fmla="*/ 5 h 27"/>
              <a:gd name="T26" fmla="*/ 5 w 27"/>
              <a:gd name="T27" fmla="*/ 6 h 27"/>
              <a:gd name="T28" fmla="*/ 5 w 27"/>
              <a:gd name="T29" fmla="*/ 6 h 27"/>
              <a:gd name="T30" fmla="*/ 5 w 27"/>
              <a:gd name="T31" fmla="*/ 7 h 27"/>
              <a:gd name="T32" fmla="*/ 22 w 27"/>
              <a:gd name="T33" fmla="*/ 7 h 27"/>
              <a:gd name="T34" fmla="*/ 22 w 27"/>
              <a:gd name="T35" fmla="*/ 6 h 27"/>
              <a:gd name="T36" fmla="*/ 22 w 27"/>
              <a:gd name="T37" fmla="*/ 6 h 27"/>
              <a:gd name="T38" fmla="*/ 22 w 27"/>
              <a:gd name="T39" fmla="*/ 5 h 27"/>
              <a:gd name="T40" fmla="*/ 5 w 27"/>
              <a:gd name="T41" fmla="*/ 5 h 27"/>
              <a:gd name="T42" fmla="*/ 5 w 27"/>
              <a:gd name="T43" fmla="*/ 13 h 27"/>
              <a:gd name="T44" fmla="*/ 5 w 27"/>
              <a:gd name="T45" fmla="*/ 13 h 27"/>
              <a:gd name="T46" fmla="*/ 5 w 27"/>
              <a:gd name="T47" fmla="*/ 13 h 27"/>
              <a:gd name="T48" fmla="*/ 5 w 27"/>
              <a:gd name="T49" fmla="*/ 14 h 27"/>
              <a:gd name="T50" fmla="*/ 22 w 27"/>
              <a:gd name="T51" fmla="*/ 14 h 27"/>
              <a:gd name="T52" fmla="*/ 22 w 27"/>
              <a:gd name="T53" fmla="*/ 13 h 27"/>
              <a:gd name="T54" fmla="*/ 22 w 27"/>
              <a:gd name="T55" fmla="*/ 13 h 27"/>
              <a:gd name="T56" fmla="*/ 22 w 27"/>
              <a:gd name="T57" fmla="*/ 13 h 27"/>
              <a:gd name="T58" fmla="*/ 5 w 27"/>
              <a:gd name="T59" fmla="*/ 13 h 27"/>
              <a:gd name="T60" fmla="*/ 5 w 27"/>
              <a:gd name="T61" fmla="*/ 9 h 27"/>
              <a:gd name="T62" fmla="*/ 5 w 27"/>
              <a:gd name="T63" fmla="*/ 10 h 27"/>
              <a:gd name="T64" fmla="*/ 5 w 27"/>
              <a:gd name="T65" fmla="*/ 10 h 27"/>
              <a:gd name="T66" fmla="*/ 5 w 27"/>
              <a:gd name="T67" fmla="*/ 10 h 27"/>
              <a:gd name="T68" fmla="*/ 22 w 27"/>
              <a:gd name="T69" fmla="*/ 10 h 27"/>
              <a:gd name="T70" fmla="*/ 22 w 27"/>
              <a:gd name="T71" fmla="*/ 10 h 27"/>
              <a:gd name="T72" fmla="*/ 22 w 27"/>
              <a:gd name="T73" fmla="*/ 10 h 27"/>
              <a:gd name="T74" fmla="*/ 22 w 27"/>
              <a:gd name="T75" fmla="*/ 9 h 27"/>
              <a:gd name="T76" fmla="*/ 5 w 27"/>
              <a:gd name="T77"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27">
                <a:moveTo>
                  <a:pt x="25" y="0"/>
                </a:moveTo>
                <a:cubicBezTo>
                  <a:pt x="26" y="0"/>
                  <a:pt x="27" y="1"/>
                  <a:pt x="27" y="2"/>
                </a:cubicBezTo>
                <a:cubicBezTo>
                  <a:pt x="27" y="7"/>
                  <a:pt x="27" y="12"/>
                  <a:pt x="27" y="17"/>
                </a:cubicBezTo>
                <a:cubicBezTo>
                  <a:pt x="27" y="18"/>
                  <a:pt x="26" y="19"/>
                  <a:pt x="25" y="19"/>
                </a:cubicBezTo>
                <a:cubicBezTo>
                  <a:pt x="20" y="19"/>
                  <a:pt x="20" y="19"/>
                  <a:pt x="20" y="19"/>
                </a:cubicBezTo>
                <a:cubicBezTo>
                  <a:pt x="20" y="27"/>
                  <a:pt x="20" y="27"/>
                  <a:pt x="20" y="27"/>
                </a:cubicBezTo>
                <a:cubicBezTo>
                  <a:pt x="20" y="24"/>
                  <a:pt x="17" y="21"/>
                  <a:pt x="13" y="19"/>
                </a:cubicBezTo>
                <a:cubicBezTo>
                  <a:pt x="2" y="19"/>
                  <a:pt x="2" y="19"/>
                  <a:pt x="2" y="19"/>
                </a:cubicBezTo>
                <a:cubicBezTo>
                  <a:pt x="1" y="19"/>
                  <a:pt x="0" y="18"/>
                  <a:pt x="0" y="17"/>
                </a:cubicBezTo>
                <a:cubicBezTo>
                  <a:pt x="0" y="12"/>
                  <a:pt x="0" y="7"/>
                  <a:pt x="0" y="2"/>
                </a:cubicBezTo>
                <a:cubicBezTo>
                  <a:pt x="0" y="1"/>
                  <a:pt x="1" y="0"/>
                  <a:pt x="2" y="0"/>
                </a:cubicBezTo>
                <a:cubicBezTo>
                  <a:pt x="10" y="0"/>
                  <a:pt x="17" y="0"/>
                  <a:pt x="25" y="0"/>
                </a:cubicBezTo>
                <a:close/>
                <a:moveTo>
                  <a:pt x="5" y="5"/>
                </a:moveTo>
                <a:cubicBezTo>
                  <a:pt x="5" y="5"/>
                  <a:pt x="5" y="6"/>
                  <a:pt x="5" y="6"/>
                </a:cubicBezTo>
                <a:cubicBezTo>
                  <a:pt x="5" y="6"/>
                  <a:pt x="5" y="6"/>
                  <a:pt x="5" y="6"/>
                </a:cubicBezTo>
                <a:cubicBezTo>
                  <a:pt x="5" y="6"/>
                  <a:pt x="5" y="7"/>
                  <a:pt x="5" y="7"/>
                </a:cubicBezTo>
                <a:cubicBezTo>
                  <a:pt x="22" y="7"/>
                  <a:pt x="22" y="7"/>
                  <a:pt x="22" y="7"/>
                </a:cubicBezTo>
                <a:cubicBezTo>
                  <a:pt x="22" y="7"/>
                  <a:pt x="22" y="6"/>
                  <a:pt x="22" y="6"/>
                </a:cubicBezTo>
                <a:cubicBezTo>
                  <a:pt x="22" y="6"/>
                  <a:pt x="22" y="6"/>
                  <a:pt x="22" y="6"/>
                </a:cubicBezTo>
                <a:cubicBezTo>
                  <a:pt x="22" y="6"/>
                  <a:pt x="22" y="5"/>
                  <a:pt x="22" y="5"/>
                </a:cubicBezTo>
                <a:cubicBezTo>
                  <a:pt x="5" y="5"/>
                  <a:pt x="5" y="5"/>
                  <a:pt x="5" y="5"/>
                </a:cubicBezTo>
                <a:close/>
                <a:moveTo>
                  <a:pt x="5" y="13"/>
                </a:moveTo>
                <a:cubicBezTo>
                  <a:pt x="5" y="13"/>
                  <a:pt x="5" y="13"/>
                  <a:pt x="5" y="13"/>
                </a:cubicBezTo>
                <a:cubicBezTo>
                  <a:pt x="5" y="13"/>
                  <a:pt x="5" y="13"/>
                  <a:pt x="5" y="13"/>
                </a:cubicBezTo>
                <a:cubicBezTo>
                  <a:pt x="5" y="14"/>
                  <a:pt x="5" y="14"/>
                  <a:pt x="5" y="14"/>
                </a:cubicBezTo>
                <a:cubicBezTo>
                  <a:pt x="22" y="14"/>
                  <a:pt x="22" y="14"/>
                  <a:pt x="22" y="14"/>
                </a:cubicBezTo>
                <a:cubicBezTo>
                  <a:pt x="22" y="14"/>
                  <a:pt x="22" y="14"/>
                  <a:pt x="22" y="13"/>
                </a:cubicBezTo>
                <a:cubicBezTo>
                  <a:pt x="22" y="13"/>
                  <a:pt x="22" y="13"/>
                  <a:pt x="22" y="13"/>
                </a:cubicBezTo>
                <a:cubicBezTo>
                  <a:pt x="22" y="13"/>
                  <a:pt x="22" y="13"/>
                  <a:pt x="22" y="13"/>
                </a:cubicBezTo>
                <a:cubicBezTo>
                  <a:pt x="5" y="13"/>
                  <a:pt x="5" y="13"/>
                  <a:pt x="5" y="13"/>
                </a:cubicBezTo>
                <a:close/>
                <a:moveTo>
                  <a:pt x="5" y="9"/>
                </a:moveTo>
                <a:cubicBezTo>
                  <a:pt x="5" y="9"/>
                  <a:pt x="5" y="9"/>
                  <a:pt x="5" y="10"/>
                </a:cubicBezTo>
                <a:cubicBezTo>
                  <a:pt x="5" y="10"/>
                  <a:pt x="5" y="10"/>
                  <a:pt x="5" y="10"/>
                </a:cubicBezTo>
                <a:cubicBezTo>
                  <a:pt x="5" y="10"/>
                  <a:pt x="5" y="10"/>
                  <a:pt x="5" y="10"/>
                </a:cubicBezTo>
                <a:cubicBezTo>
                  <a:pt x="22" y="10"/>
                  <a:pt x="22" y="10"/>
                  <a:pt x="22" y="10"/>
                </a:cubicBezTo>
                <a:cubicBezTo>
                  <a:pt x="22" y="10"/>
                  <a:pt x="22" y="10"/>
                  <a:pt x="22" y="10"/>
                </a:cubicBezTo>
                <a:cubicBezTo>
                  <a:pt x="22" y="10"/>
                  <a:pt x="22" y="10"/>
                  <a:pt x="22" y="10"/>
                </a:cubicBezTo>
                <a:cubicBezTo>
                  <a:pt x="22" y="9"/>
                  <a:pt x="22" y="9"/>
                  <a:pt x="22" y="9"/>
                </a:cubicBezTo>
                <a:lnTo>
                  <a:pt x="5" y="9"/>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9" name="Freeform 184"/>
          <p:cNvSpPr>
            <a:spLocks noEditPoints="1"/>
          </p:cNvSpPr>
          <p:nvPr/>
        </p:nvSpPr>
        <p:spPr bwMode="auto">
          <a:xfrm>
            <a:off x="9298628" y="5000059"/>
            <a:ext cx="394532" cy="269658"/>
          </a:xfrm>
          <a:custGeom>
            <a:avLst/>
            <a:gdLst>
              <a:gd name="T0" fmla="*/ 15 w 41"/>
              <a:gd name="T1" fmla="*/ 5 h 28"/>
              <a:gd name="T2" fmla="*/ 26 w 41"/>
              <a:gd name="T3" fmla="*/ 22 h 28"/>
              <a:gd name="T4" fmla="*/ 34 w 41"/>
              <a:gd name="T5" fmla="*/ 22 h 28"/>
              <a:gd name="T6" fmla="*/ 34 w 41"/>
              <a:gd name="T7" fmla="*/ 4 h 28"/>
              <a:gd name="T8" fmla="*/ 36 w 41"/>
              <a:gd name="T9" fmla="*/ 3 h 28"/>
              <a:gd name="T10" fmla="*/ 36 w 41"/>
              <a:gd name="T11" fmla="*/ 24 h 28"/>
              <a:gd name="T12" fmla="*/ 35 w 41"/>
              <a:gd name="T13" fmla="*/ 24 h 28"/>
              <a:gd name="T14" fmla="*/ 34 w 41"/>
              <a:gd name="T15" fmla="*/ 22 h 28"/>
              <a:gd name="T16" fmla="*/ 31 w 41"/>
              <a:gd name="T17" fmla="*/ 20 h 28"/>
              <a:gd name="T18" fmla="*/ 32 w 41"/>
              <a:gd name="T19" fmla="*/ 21 h 28"/>
              <a:gd name="T20" fmla="*/ 33 w 41"/>
              <a:gd name="T21" fmla="*/ 7 h 28"/>
              <a:gd name="T22" fmla="*/ 32 w 41"/>
              <a:gd name="T23" fmla="*/ 7 h 28"/>
              <a:gd name="T24" fmla="*/ 31 w 41"/>
              <a:gd name="T25" fmla="*/ 9 h 28"/>
              <a:gd name="T26" fmla="*/ 7 w 41"/>
              <a:gd name="T27" fmla="*/ 22 h 28"/>
              <a:gd name="T28" fmla="*/ 7 w 41"/>
              <a:gd name="T29" fmla="*/ 4 h 28"/>
              <a:gd name="T30" fmla="*/ 5 w 41"/>
              <a:gd name="T31" fmla="*/ 3 h 28"/>
              <a:gd name="T32" fmla="*/ 5 w 41"/>
              <a:gd name="T33" fmla="*/ 24 h 28"/>
              <a:gd name="T34" fmla="*/ 6 w 41"/>
              <a:gd name="T35" fmla="*/ 24 h 28"/>
              <a:gd name="T36" fmla="*/ 7 w 41"/>
              <a:gd name="T37" fmla="*/ 22 h 28"/>
              <a:gd name="T38" fmla="*/ 10 w 41"/>
              <a:gd name="T39" fmla="*/ 20 h 28"/>
              <a:gd name="T40" fmla="*/ 9 w 41"/>
              <a:gd name="T41" fmla="*/ 21 h 28"/>
              <a:gd name="T42" fmla="*/ 8 w 41"/>
              <a:gd name="T43" fmla="*/ 7 h 28"/>
              <a:gd name="T44" fmla="*/ 9 w 41"/>
              <a:gd name="T45" fmla="*/ 7 h 28"/>
              <a:gd name="T46" fmla="*/ 10 w 41"/>
              <a:gd name="T47" fmla="*/ 9 h 28"/>
              <a:gd name="T48" fmla="*/ 27 w 41"/>
              <a:gd name="T49" fmla="*/ 28 h 28"/>
              <a:gd name="T50" fmla="*/ 12 w 41"/>
              <a:gd name="T51" fmla="*/ 26 h 28"/>
              <a:gd name="T52" fmla="*/ 14 w 41"/>
              <a:gd name="T53" fmla="*/ 0 h 28"/>
              <a:gd name="T54" fmla="*/ 29 w 41"/>
              <a:gd name="T55" fmla="*/ 2 h 28"/>
              <a:gd name="T56" fmla="*/ 27 w 41"/>
              <a:gd name="T57" fmla="*/ 28 h 28"/>
              <a:gd name="T58" fmla="*/ 27 w 41"/>
              <a:gd name="T59" fmla="*/ 3 h 28"/>
              <a:gd name="T60" fmla="*/ 28 w 41"/>
              <a:gd name="T61" fmla="*/ 23 h 28"/>
              <a:gd name="T62" fmla="*/ 14 w 41"/>
              <a:gd name="T63" fmla="*/ 24 h 28"/>
              <a:gd name="T64" fmla="*/ 13 w 41"/>
              <a:gd name="T65" fmla="*/ 4 h 28"/>
              <a:gd name="T66" fmla="*/ 21 w 41"/>
              <a:gd name="T67" fmla="*/ 25 h 28"/>
              <a:gd name="T68" fmla="*/ 20 w 41"/>
              <a:gd name="T69" fmla="*/ 25 h 28"/>
              <a:gd name="T70" fmla="*/ 20 w 41"/>
              <a:gd name="T71" fmla="*/ 27 h 28"/>
              <a:gd name="T72" fmla="*/ 21 w 41"/>
              <a:gd name="T73" fmla="*/ 27 h 28"/>
              <a:gd name="T74" fmla="*/ 21 w 41"/>
              <a:gd name="T75"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 h="28">
                <a:moveTo>
                  <a:pt x="26" y="5"/>
                </a:moveTo>
                <a:cubicBezTo>
                  <a:pt x="15" y="5"/>
                  <a:pt x="15" y="5"/>
                  <a:pt x="15" y="5"/>
                </a:cubicBezTo>
                <a:cubicBezTo>
                  <a:pt x="15" y="22"/>
                  <a:pt x="15" y="22"/>
                  <a:pt x="15" y="22"/>
                </a:cubicBezTo>
                <a:cubicBezTo>
                  <a:pt x="26" y="22"/>
                  <a:pt x="26" y="22"/>
                  <a:pt x="26" y="22"/>
                </a:cubicBezTo>
                <a:cubicBezTo>
                  <a:pt x="26" y="5"/>
                  <a:pt x="26" y="5"/>
                  <a:pt x="26" y="5"/>
                </a:cubicBezTo>
                <a:close/>
                <a:moveTo>
                  <a:pt x="34" y="22"/>
                </a:moveTo>
                <a:cubicBezTo>
                  <a:pt x="38" y="17"/>
                  <a:pt x="38" y="10"/>
                  <a:pt x="34" y="5"/>
                </a:cubicBezTo>
                <a:cubicBezTo>
                  <a:pt x="34" y="5"/>
                  <a:pt x="34" y="5"/>
                  <a:pt x="34" y="4"/>
                </a:cubicBezTo>
                <a:cubicBezTo>
                  <a:pt x="35" y="3"/>
                  <a:pt x="35" y="3"/>
                  <a:pt x="35" y="3"/>
                </a:cubicBezTo>
                <a:cubicBezTo>
                  <a:pt x="35" y="3"/>
                  <a:pt x="35" y="3"/>
                  <a:pt x="36" y="3"/>
                </a:cubicBezTo>
                <a:cubicBezTo>
                  <a:pt x="36" y="3"/>
                  <a:pt x="36" y="3"/>
                  <a:pt x="36" y="4"/>
                </a:cubicBezTo>
                <a:cubicBezTo>
                  <a:pt x="41" y="9"/>
                  <a:pt x="41" y="18"/>
                  <a:pt x="36" y="24"/>
                </a:cubicBezTo>
                <a:cubicBezTo>
                  <a:pt x="36" y="24"/>
                  <a:pt x="36" y="24"/>
                  <a:pt x="36" y="24"/>
                </a:cubicBezTo>
                <a:cubicBezTo>
                  <a:pt x="35" y="24"/>
                  <a:pt x="35" y="24"/>
                  <a:pt x="35" y="24"/>
                </a:cubicBezTo>
                <a:cubicBezTo>
                  <a:pt x="34" y="23"/>
                  <a:pt x="34" y="23"/>
                  <a:pt x="34" y="23"/>
                </a:cubicBezTo>
                <a:cubicBezTo>
                  <a:pt x="34" y="23"/>
                  <a:pt x="34" y="23"/>
                  <a:pt x="34" y="22"/>
                </a:cubicBezTo>
                <a:close/>
                <a:moveTo>
                  <a:pt x="31" y="19"/>
                </a:moveTo>
                <a:cubicBezTo>
                  <a:pt x="30" y="19"/>
                  <a:pt x="30" y="20"/>
                  <a:pt x="31" y="20"/>
                </a:cubicBezTo>
                <a:cubicBezTo>
                  <a:pt x="32" y="21"/>
                  <a:pt x="32" y="21"/>
                  <a:pt x="32" y="21"/>
                </a:cubicBezTo>
                <a:cubicBezTo>
                  <a:pt x="32" y="21"/>
                  <a:pt x="32" y="21"/>
                  <a:pt x="32" y="21"/>
                </a:cubicBezTo>
                <a:cubicBezTo>
                  <a:pt x="32" y="21"/>
                  <a:pt x="33" y="21"/>
                  <a:pt x="33" y="21"/>
                </a:cubicBezTo>
                <a:cubicBezTo>
                  <a:pt x="36" y="17"/>
                  <a:pt x="36" y="11"/>
                  <a:pt x="33" y="7"/>
                </a:cubicBezTo>
                <a:cubicBezTo>
                  <a:pt x="33" y="7"/>
                  <a:pt x="32" y="7"/>
                  <a:pt x="32" y="7"/>
                </a:cubicBezTo>
                <a:cubicBezTo>
                  <a:pt x="32" y="7"/>
                  <a:pt x="32" y="7"/>
                  <a:pt x="32" y="7"/>
                </a:cubicBezTo>
                <a:cubicBezTo>
                  <a:pt x="31" y="8"/>
                  <a:pt x="31" y="8"/>
                  <a:pt x="31" y="8"/>
                </a:cubicBezTo>
                <a:cubicBezTo>
                  <a:pt x="30" y="8"/>
                  <a:pt x="30" y="8"/>
                  <a:pt x="31" y="9"/>
                </a:cubicBezTo>
                <a:cubicBezTo>
                  <a:pt x="33" y="12"/>
                  <a:pt x="33" y="16"/>
                  <a:pt x="31" y="19"/>
                </a:cubicBezTo>
                <a:close/>
                <a:moveTo>
                  <a:pt x="7" y="22"/>
                </a:moveTo>
                <a:cubicBezTo>
                  <a:pt x="3" y="17"/>
                  <a:pt x="3" y="10"/>
                  <a:pt x="7" y="5"/>
                </a:cubicBezTo>
                <a:cubicBezTo>
                  <a:pt x="7" y="5"/>
                  <a:pt x="7" y="5"/>
                  <a:pt x="7" y="4"/>
                </a:cubicBezTo>
                <a:cubicBezTo>
                  <a:pt x="6" y="3"/>
                  <a:pt x="6" y="3"/>
                  <a:pt x="6" y="3"/>
                </a:cubicBezTo>
                <a:cubicBezTo>
                  <a:pt x="6" y="3"/>
                  <a:pt x="6" y="3"/>
                  <a:pt x="5" y="3"/>
                </a:cubicBezTo>
                <a:cubicBezTo>
                  <a:pt x="5" y="3"/>
                  <a:pt x="5" y="3"/>
                  <a:pt x="5" y="4"/>
                </a:cubicBezTo>
                <a:cubicBezTo>
                  <a:pt x="0" y="9"/>
                  <a:pt x="0" y="18"/>
                  <a:pt x="5" y="24"/>
                </a:cubicBezTo>
                <a:cubicBezTo>
                  <a:pt x="5" y="24"/>
                  <a:pt x="5" y="24"/>
                  <a:pt x="5" y="24"/>
                </a:cubicBezTo>
                <a:cubicBezTo>
                  <a:pt x="6" y="24"/>
                  <a:pt x="6" y="24"/>
                  <a:pt x="6" y="24"/>
                </a:cubicBezTo>
                <a:cubicBezTo>
                  <a:pt x="7" y="23"/>
                  <a:pt x="7" y="23"/>
                  <a:pt x="7" y="23"/>
                </a:cubicBezTo>
                <a:cubicBezTo>
                  <a:pt x="7" y="23"/>
                  <a:pt x="7" y="23"/>
                  <a:pt x="7" y="22"/>
                </a:cubicBezTo>
                <a:close/>
                <a:moveTo>
                  <a:pt x="10" y="19"/>
                </a:moveTo>
                <a:cubicBezTo>
                  <a:pt x="11" y="19"/>
                  <a:pt x="11" y="20"/>
                  <a:pt x="10" y="20"/>
                </a:cubicBezTo>
                <a:cubicBezTo>
                  <a:pt x="9" y="21"/>
                  <a:pt x="9" y="21"/>
                  <a:pt x="9" y="21"/>
                </a:cubicBezTo>
                <a:cubicBezTo>
                  <a:pt x="9" y="21"/>
                  <a:pt x="9" y="21"/>
                  <a:pt x="9" y="21"/>
                </a:cubicBezTo>
                <a:cubicBezTo>
                  <a:pt x="9" y="21"/>
                  <a:pt x="8" y="21"/>
                  <a:pt x="8" y="21"/>
                </a:cubicBezTo>
                <a:cubicBezTo>
                  <a:pt x="5" y="17"/>
                  <a:pt x="5" y="11"/>
                  <a:pt x="8" y="7"/>
                </a:cubicBezTo>
                <a:cubicBezTo>
                  <a:pt x="8" y="7"/>
                  <a:pt x="9" y="7"/>
                  <a:pt x="9" y="7"/>
                </a:cubicBezTo>
                <a:cubicBezTo>
                  <a:pt x="9" y="7"/>
                  <a:pt x="9" y="7"/>
                  <a:pt x="9" y="7"/>
                </a:cubicBezTo>
                <a:cubicBezTo>
                  <a:pt x="10" y="8"/>
                  <a:pt x="10" y="8"/>
                  <a:pt x="10" y="8"/>
                </a:cubicBezTo>
                <a:cubicBezTo>
                  <a:pt x="11" y="8"/>
                  <a:pt x="11" y="8"/>
                  <a:pt x="10" y="9"/>
                </a:cubicBezTo>
                <a:cubicBezTo>
                  <a:pt x="8" y="12"/>
                  <a:pt x="8" y="16"/>
                  <a:pt x="10" y="19"/>
                </a:cubicBezTo>
                <a:close/>
                <a:moveTo>
                  <a:pt x="27" y="28"/>
                </a:moveTo>
                <a:cubicBezTo>
                  <a:pt x="14" y="28"/>
                  <a:pt x="14" y="28"/>
                  <a:pt x="14" y="28"/>
                </a:cubicBezTo>
                <a:cubicBezTo>
                  <a:pt x="13" y="28"/>
                  <a:pt x="12" y="27"/>
                  <a:pt x="12" y="26"/>
                </a:cubicBezTo>
                <a:cubicBezTo>
                  <a:pt x="12" y="2"/>
                  <a:pt x="12" y="2"/>
                  <a:pt x="12" y="2"/>
                </a:cubicBezTo>
                <a:cubicBezTo>
                  <a:pt x="12" y="1"/>
                  <a:pt x="13" y="0"/>
                  <a:pt x="14" y="0"/>
                </a:cubicBezTo>
                <a:cubicBezTo>
                  <a:pt x="27" y="0"/>
                  <a:pt x="27" y="0"/>
                  <a:pt x="27" y="0"/>
                </a:cubicBezTo>
                <a:cubicBezTo>
                  <a:pt x="28" y="0"/>
                  <a:pt x="29" y="1"/>
                  <a:pt x="29" y="2"/>
                </a:cubicBezTo>
                <a:cubicBezTo>
                  <a:pt x="29" y="26"/>
                  <a:pt x="29" y="26"/>
                  <a:pt x="29" y="26"/>
                </a:cubicBezTo>
                <a:cubicBezTo>
                  <a:pt x="29" y="27"/>
                  <a:pt x="28" y="28"/>
                  <a:pt x="27" y="28"/>
                </a:cubicBezTo>
                <a:close/>
                <a:moveTo>
                  <a:pt x="14" y="3"/>
                </a:moveTo>
                <a:cubicBezTo>
                  <a:pt x="27" y="3"/>
                  <a:pt x="27" y="3"/>
                  <a:pt x="27" y="3"/>
                </a:cubicBezTo>
                <a:cubicBezTo>
                  <a:pt x="27" y="3"/>
                  <a:pt x="28" y="3"/>
                  <a:pt x="28" y="4"/>
                </a:cubicBezTo>
                <a:cubicBezTo>
                  <a:pt x="28" y="23"/>
                  <a:pt x="28" y="23"/>
                  <a:pt x="28" y="23"/>
                </a:cubicBezTo>
                <a:cubicBezTo>
                  <a:pt x="28" y="24"/>
                  <a:pt x="27" y="24"/>
                  <a:pt x="27" y="24"/>
                </a:cubicBezTo>
                <a:cubicBezTo>
                  <a:pt x="14" y="24"/>
                  <a:pt x="14" y="24"/>
                  <a:pt x="14" y="24"/>
                </a:cubicBezTo>
                <a:cubicBezTo>
                  <a:pt x="14" y="24"/>
                  <a:pt x="13" y="24"/>
                  <a:pt x="13" y="23"/>
                </a:cubicBezTo>
                <a:cubicBezTo>
                  <a:pt x="13" y="4"/>
                  <a:pt x="13" y="4"/>
                  <a:pt x="13" y="4"/>
                </a:cubicBezTo>
                <a:cubicBezTo>
                  <a:pt x="13" y="3"/>
                  <a:pt x="14" y="3"/>
                  <a:pt x="14" y="3"/>
                </a:cubicBezTo>
                <a:close/>
                <a:moveTo>
                  <a:pt x="21" y="25"/>
                </a:moveTo>
                <a:cubicBezTo>
                  <a:pt x="21" y="25"/>
                  <a:pt x="21" y="25"/>
                  <a:pt x="21" y="25"/>
                </a:cubicBezTo>
                <a:cubicBezTo>
                  <a:pt x="20" y="25"/>
                  <a:pt x="20" y="25"/>
                  <a:pt x="20" y="25"/>
                </a:cubicBezTo>
                <a:cubicBezTo>
                  <a:pt x="20" y="25"/>
                  <a:pt x="20" y="26"/>
                  <a:pt x="20" y="26"/>
                </a:cubicBezTo>
                <a:cubicBezTo>
                  <a:pt x="20" y="26"/>
                  <a:pt x="20" y="26"/>
                  <a:pt x="20" y="27"/>
                </a:cubicBezTo>
                <a:cubicBezTo>
                  <a:pt x="20" y="27"/>
                  <a:pt x="20" y="27"/>
                  <a:pt x="21" y="27"/>
                </a:cubicBezTo>
                <a:cubicBezTo>
                  <a:pt x="21" y="27"/>
                  <a:pt x="21" y="27"/>
                  <a:pt x="21" y="27"/>
                </a:cubicBezTo>
                <a:cubicBezTo>
                  <a:pt x="21" y="26"/>
                  <a:pt x="22" y="26"/>
                  <a:pt x="22" y="26"/>
                </a:cubicBezTo>
                <a:cubicBezTo>
                  <a:pt x="22" y="26"/>
                  <a:pt x="21" y="25"/>
                  <a:pt x="21" y="25"/>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0" name="Freeform 185"/>
          <p:cNvSpPr>
            <a:spLocks noEditPoints="1"/>
          </p:cNvSpPr>
          <p:nvPr/>
        </p:nvSpPr>
        <p:spPr bwMode="auto">
          <a:xfrm>
            <a:off x="9961007" y="1910765"/>
            <a:ext cx="307663" cy="267847"/>
          </a:xfrm>
          <a:custGeom>
            <a:avLst/>
            <a:gdLst>
              <a:gd name="T0" fmla="*/ 25 w 32"/>
              <a:gd name="T1" fmla="*/ 28 h 28"/>
              <a:gd name="T2" fmla="*/ 28 w 32"/>
              <a:gd name="T3" fmla="*/ 1 h 28"/>
              <a:gd name="T4" fmla="*/ 20 w 32"/>
              <a:gd name="T5" fmla="*/ 2 h 28"/>
              <a:gd name="T6" fmla="*/ 10 w 32"/>
              <a:gd name="T7" fmla="*/ 27 h 28"/>
              <a:gd name="T8" fmla="*/ 17 w 32"/>
              <a:gd name="T9" fmla="*/ 1 h 28"/>
              <a:gd name="T10" fmla="*/ 17 w 32"/>
              <a:gd name="T11" fmla="*/ 28 h 28"/>
              <a:gd name="T12" fmla="*/ 0 w 32"/>
              <a:gd name="T13" fmla="*/ 27 h 28"/>
              <a:gd name="T14" fmla="*/ 7 w 32"/>
              <a:gd name="T15" fmla="*/ 1 h 28"/>
              <a:gd name="T16" fmla="*/ 7 w 32"/>
              <a:gd name="T17" fmla="*/ 28 h 28"/>
              <a:gd name="T18" fmla="*/ 29 w 32"/>
              <a:gd name="T19" fmla="*/ 21 h 28"/>
              <a:gd name="T20" fmla="*/ 27 w 32"/>
              <a:gd name="T21" fmla="*/ 23 h 28"/>
              <a:gd name="T22" fmla="*/ 25 w 32"/>
              <a:gd name="T23" fmla="*/ 21 h 28"/>
              <a:gd name="T24" fmla="*/ 25 w 32"/>
              <a:gd name="T25" fmla="*/ 19 h 28"/>
              <a:gd name="T26" fmla="*/ 29 w 32"/>
              <a:gd name="T27" fmla="*/ 21 h 28"/>
              <a:gd name="T28" fmla="*/ 29 w 32"/>
              <a:gd name="T29" fmla="*/ 23 h 28"/>
              <a:gd name="T30" fmla="*/ 27 w 32"/>
              <a:gd name="T31" fmla="*/ 24 h 28"/>
              <a:gd name="T32" fmla="*/ 25 w 32"/>
              <a:gd name="T33" fmla="*/ 19 h 28"/>
              <a:gd name="T34" fmla="*/ 23 w 32"/>
              <a:gd name="T35" fmla="*/ 6 h 28"/>
              <a:gd name="T36" fmla="*/ 26 w 32"/>
              <a:gd name="T37" fmla="*/ 4 h 28"/>
              <a:gd name="T38" fmla="*/ 27 w 32"/>
              <a:gd name="T39" fmla="*/ 5 h 28"/>
              <a:gd name="T40" fmla="*/ 2 w 32"/>
              <a:gd name="T41" fmla="*/ 22 h 28"/>
              <a:gd name="T42" fmla="*/ 6 w 32"/>
              <a:gd name="T43" fmla="*/ 23 h 28"/>
              <a:gd name="T44" fmla="*/ 4 w 32"/>
              <a:gd name="T45" fmla="*/ 19 h 28"/>
              <a:gd name="T46" fmla="*/ 3 w 32"/>
              <a:gd name="T47" fmla="*/ 20 h 28"/>
              <a:gd name="T48" fmla="*/ 4 w 32"/>
              <a:gd name="T49" fmla="*/ 23 h 28"/>
              <a:gd name="T50" fmla="*/ 5 w 32"/>
              <a:gd name="T51" fmla="*/ 20 h 28"/>
              <a:gd name="T52" fmla="*/ 6 w 32"/>
              <a:gd name="T53" fmla="*/ 6 h 28"/>
              <a:gd name="T54" fmla="*/ 2 w 32"/>
              <a:gd name="T55" fmla="*/ 5 h 28"/>
              <a:gd name="T56" fmla="*/ 2 w 32"/>
              <a:gd name="T57" fmla="*/ 6 h 28"/>
              <a:gd name="T58" fmla="*/ 13 w 32"/>
              <a:gd name="T59" fmla="*/ 22 h 28"/>
              <a:gd name="T60" fmla="*/ 16 w 32"/>
              <a:gd name="T61" fmla="*/ 23 h 28"/>
              <a:gd name="T62" fmla="*/ 14 w 32"/>
              <a:gd name="T63" fmla="*/ 20 h 28"/>
              <a:gd name="T64" fmla="*/ 13 w 32"/>
              <a:gd name="T65" fmla="*/ 23 h 28"/>
              <a:gd name="T66" fmla="*/ 17 w 32"/>
              <a:gd name="T67" fmla="*/ 22 h 28"/>
              <a:gd name="T68" fmla="*/ 13 w 32"/>
              <a:gd name="T69" fmla="*/ 20 h 28"/>
              <a:gd name="T70" fmla="*/ 16 w 32"/>
              <a:gd name="T71" fmla="*/ 5 h 28"/>
              <a:gd name="T72" fmla="*/ 12 w 32"/>
              <a:gd name="T73" fmla="*/ 5 h 28"/>
              <a:gd name="T74" fmla="*/ 16 w 32"/>
              <a:gd name="T75" fmla="*/ 6 h 28"/>
              <a:gd name="T76" fmla="*/ 6 w 32"/>
              <a:gd name="T77" fmla="*/ 9 h 28"/>
              <a:gd name="T78" fmla="*/ 2 w 32"/>
              <a:gd name="T79" fmla="*/ 9 h 28"/>
              <a:gd name="T80" fmla="*/ 2 w 32"/>
              <a:gd name="T81" fmla="*/ 10 h 28"/>
              <a:gd name="T82" fmla="*/ 6 w 32"/>
              <a:gd name="T83" fmla="*/ 8 h 28"/>
              <a:gd name="T84" fmla="*/ 2 w 32"/>
              <a:gd name="T85" fmla="*/ 7 h 28"/>
              <a:gd name="T86" fmla="*/ 2 w 32"/>
              <a:gd name="T87" fmla="*/ 8 h 28"/>
              <a:gd name="T88" fmla="*/ 16 w 32"/>
              <a:gd name="T89" fmla="*/ 9 h 28"/>
              <a:gd name="T90" fmla="*/ 12 w 32"/>
              <a:gd name="T91" fmla="*/ 9 h 28"/>
              <a:gd name="T92" fmla="*/ 16 w 32"/>
              <a:gd name="T93" fmla="*/ 10 h 28"/>
              <a:gd name="T94" fmla="*/ 16 w 32"/>
              <a:gd name="T95" fmla="*/ 7 h 28"/>
              <a:gd name="T96" fmla="*/ 12 w 32"/>
              <a:gd name="T97" fmla="*/ 7 h 28"/>
              <a:gd name="T98" fmla="*/ 16 w 32"/>
              <a:gd name="T99" fmla="*/ 8 h 28"/>
              <a:gd name="T100" fmla="*/ 23 w 32"/>
              <a:gd name="T101" fmla="*/ 9 h 28"/>
              <a:gd name="T102" fmla="*/ 27 w 32"/>
              <a:gd name="T103" fmla="*/ 8 h 28"/>
              <a:gd name="T104" fmla="*/ 27 w 32"/>
              <a:gd name="T105" fmla="*/ 9 h 28"/>
              <a:gd name="T106" fmla="*/ 23 w 32"/>
              <a:gd name="T107" fmla="*/ 7 h 28"/>
              <a:gd name="T108" fmla="*/ 27 w 32"/>
              <a:gd name="T109" fmla="*/ 6 h 28"/>
              <a:gd name="T110" fmla="*/ 27 w 32"/>
              <a:gd name="T111"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 h="28">
                <a:moveTo>
                  <a:pt x="20" y="2"/>
                </a:moveTo>
                <a:cubicBezTo>
                  <a:pt x="21" y="10"/>
                  <a:pt x="22" y="19"/>
                  <a:pt x="23" y="27"/>
                </a:cubicBezTo>
                <a:cubicBezTo>
                  <a:pt x="23" y="28"/>
                  <a:pt x="24" y="28"/>
                  <a:pt x="25" y="28"/>
                </a:cubicBezTo>
                <a:cubicBezTo>
                  <a:pt x="27" y="28"/>
                  <a:pt x="29" y="27"/>
                  <a:pt x="31" y="27"/>
                </a:cubicBezTo>
                <a:cubicBezTo>
                  <a:pt x="32" y="27"/>
                  <a:pt x="32" y="26"/>
                  <a:pt x="32" y="26"/>
                </a:cubicBezTo>
                <a:cubicBezTo>
                  <a:pt x="31" y="18"/>
                  <a:pt x="30" y="9"/>
                  <a:pt x="28" y="1"/>
                </a:cubicBezTo>
                <a:cubicBezTo>
                  <a:pt x="28" y="0"/>
                  <a:pt x="28" y="0"/>
                  <a:pt x="27" y="0"/>
                </a:cubicBezTo>
                <a:cubicBezTo>
                  <a:pt x="25" y="0"/>
                  <a:pt x="23" y="1"/>
                  <a:pt x="21" y="1"/>
                </a:cubicBezTo>
                <a:cubicBezTo>
                  <a:pt x="20" y="1"/>
                  <a:pt x="20" y="2"/>
                  <a:pt x="20" y="2"/>
                </a:cubicBezTo>
                <a:close/>
                <a:moveTo>
                  <a:pt x="17" y="28"/>
                </a:moveTo>
                <a:cubicBezTo>
                  <a:pt x="15" y="28"/>
                  <a:pt x="13" y="28"/>
                  <a:pt x="11" y="28"/>
                </a:cubicBezTo>
                <a:cubicBezTo>
                  <a:pt x="11" y="28"/>
                  <a:pt x="10" y="28"/>
                  <a:pt x="10" y="27"/>
                </a:cubicBezTo>
                <a:cubicBezTo>
                  <a:pt x="10" y="19"/>
                  <a:pt x="10" y="10"/>
                  <a:pt x="10" y="2"/>
                </a:cubicBezTo>
                <a:cubicBezTo>
                  <a:pt x="10" y="1"/>
                  <a:pt x="11" y="1"/>
                  <a:pt x="11" y="1"/>
                </a:cubicBezTo>
                <a:cubicBezTo>
                  <a:pt x="13" y="1"/>
                  <a:pt x="15" y="1"/>
                  <a:pt x="17" y="1"/>
                </a:cubicBezTo>
                <a:cubicBezTo>
                  <a:pt x="18" y="1"/>
                  <a:pt x="19" y="1"/>
                  <a:pt x="19" y="2"/>
                </a:cubicBezTo>
                <a:cubicBezTo>
                  <a:pt x="19" y="10"/>
                  <a:pt x="19" y="19"/>
                  <a:pt x="19" y="27"/>
                </a:cubicBezTo>
                <a:cubicBezTo>
                  <a:pt x="19" y="28"/>
                  <a:pt x="18" y="28"/>
                  <a:pt x="17" y="28"/>
                </a:cubicBezTo>
                <a:close/>
                <a:moveTo>
                  <a:pt x="7" y="28"/>
                </a:moveTo>
                <a:cubicBezTo>
                  <a:pt x="5" y="28"/>
                  <a:pt x="3" y="28"/>
                  <a:pt x="1" y="28"/>
                </a:cubicBezTo>
                <a:cubicBezTo>
                  <a:pt x="1" y="28"/>
                  <a:pt x="0" y="28"/>
                  <a:pt x="0" y="27"/>
                </a:cubicBezTo>
                <a:cubicBezTo>
                  <a:pt x="0" y="19"/>
                  <a:pt x="0" y="10"/>
                  <a:pt x="0" y="2"/>
                </a:cubicBezTo>
                <a:cubicBezTo>
                  <a:pt x="0" y="1"/>
                  <a:pt x="1" y="1"/>
                  <a:pt x="1" y="1"/>
                </a:cubicBezTo>
                <a:cubicBezTo>
                  <a:pt x="3" y="1"/>
                  <a:pt x="5" y="1"/>
                  <a:pt x="7" y="1"/>
                </a:cubicBezTo>
                <a:cubicBezTo>
                  <a:pt x="8" y="1"/>
                  <a:pt x="9" y="1"/>
                  <a:pt x="9" y="2"/>
                </a:cubicBezTo>
                <a:cubicBezTo>
                  <a:pt x="9" y="10"/>
                  <a:pt x="9" y="19"/>
                  <a:pt x="9" y="27"/>
                </a:cubicBezTo>
                <a:cubicBezTo>
                  <a:pt x="9" y="28"/>
                  <a:pt x="8" y="28"/>
                  <a:pt x="7" y="28"/>
                </a:cubicBezTo>
                <a:close/>
                <a:moveTo>
                  <a:pt x="27" y="19"/>
                </a:moveTo>
                <a:cubicBezTo>
                  <a:pt x="27" y="19"/>
                  <a:pt x="28" y="19"/>
                  <a:pt x="28" y="20"/>
                </a:cubicBezTo>
                <a:cubicBezTo>
                  <a:pt x="28" y="20"/>
                  <a:pt x="29" y="20"/>
                  <a:pt x="29" y="21"/>
                </a:cubicBezTo>
                <a:cubicBezTo>
                  <a:pt x="29" y="21"/>
                  <a:pt x="29" y="21"/>
                  <a:pt x="29" y="21"/>
                </a:cubicBezTo>
                <a:cubicBezTo>
                  <a:pt x="29" y="21"/>
                  <a:pt x="29" y="22"/>
                  <a:pt x="28" y="22"/>
                </a:cubicBezTo>
                <a:cubicBezTo>
                  <a:pt x="28" y="22"/>
                  <a:pt x="28" y="23"/>
                  <a:pt x="27" y="23"/>
                </a:cubicBezTo>
                <a:cubicBezTo>
                  <a:pt x="27" y="23"/>
                  <a:pt x="27" y="23"/>
                  <a:pt x="27" y="23"/>
                </a:cubicBezTo>
                <a:cubicBezTo>
                  <a:pt x="27" y="23"/>
                  <a:pt x="26" y="23"/>
                  <a:pt x="26" y="22"/>
                </a:cubicBezTo>
                <a:cubicBezTo>
                  <a:pt x="26" y="22"/>
                  <a:pt x="25" y="22"/>
                  <a:pt x="25" y="21"/>
                </a:cubicBezTo>
                <a:cubicBezTo>
                  <a:pt x="25" y="21"/>
                  <a:pt x="25" y="20"/>
                  <a:pt x="26" y="20"/>
                </a:cubicBezTo>
                <a:cubicBezTo>
                  <a:pt x="26" y="20"/>
                  <a:pt x="26" y="19"/>
                  <a:pt x="27" y="19"/>
                </a:cubicBezTo>
                <a:close/>
                <a:moveTo>
                  <a:pt x="25" y="19"/>
                </a:moveTo>
                <a:cubicBezTo>
                  <a:pt x="25" y="19"/>
                  <a:pt x="26" y="19"/>
                  <a:pt x="27" y="18"/>
                </a:cubicBezTo>
                <a:cubicBezTo>
                  <a:pt x="27" y="18"/>
                  <a:pt x="28" y="19"/>
                  <a:pt x="28" y="19"/>
                </a:cubicBezTo>
                <a:cubicBezTo>
                  <a:pt x="29" y="19"/>
                  <a:pt x="29" y="20"/>
                  <a:pt x="29" y="21"/>
                </a:cubicBezTo>
                <a:cubicBezTo>
                  <a:pt x="29" y="21"/>
                  <a:pt x="29" y="21"/>
                  <a:pt x="29" y="21"/>
                </a:cubicBezTo>
                <a:cubicBezTo>
                  <a:pt x="29" y="21"/>
                  <a:pt x="29" y="21"/>
                  <a:pt x="29" y="21"/>
                </a:cubicBezTo>
                <a:cubicBezTo>
                  <a:pt x="30" y="21"/>
                  <a:pt x="29" y="22"/>
                  <a:pt x="29" y="23"/>
                </a:cubicBezTo>
                <a:cubicBezTo>
                  <a:pt x="29" y="23"/>
                  <a:pt x="28" y="23"/>
                  <a:pt x="27" y="24"/>
                </a:cubicBezTo>
                <a:cubicBezTo>
                  <a:pt x="27" y="24"/>
                  <a:pt x="27" y="24"/>
                  <a:pt x="27" y="24"/>
                </a:cubicBezTo>
                <a:cubicBezTo>
                  <a:pt x="27" y="24"/>
                  <a:pt x="27" y="24"/>
                  <a:pt x="27" y="24"/>
                </a:cubicBezTo>
                <a:cubicBezTo>
                  <a:pt x="27" y="24"/>
                  <a:pt x="26" y="23"/>
                  <a:pt x="25" y="23"/>
                </a:cubicBezTo>
                <a:cubicBezTo>
                  <a:pt x="25" y="23"/>
                  <a:pt x="24" y="22"/>
                  <a:pt x="24" y="21"/>
                </a:cubicBezTo>
                <a:cubicBezTo>
                  <a:pt x="24" y="21"/>
                  <a:pt x="24" y="20"/>
                  <a:pt x="25" y="19"/>
                </a:cubicBezTo>
                <a:close/>
                <a:moveTo>
                  <a:pt x="27" y="5"/>
                </a:moveTo>
                <a:cubicBezTo>
                  <a:pt x="23" y="6"/>
                  <a:pt x="23" y="6"/>
                  <a:pt x="23" y="6"/>
                </a:cubicBezTo>
                <a:cubicBezTo>
                  <a:pt x="23" y="6"/>
                  <a:pt x="23" y="6"/>
                  <a:pt x="23" y="6"/>
                </a:cubicBezTo>
                <a:cubicBezTo>
                  <a:pt x="23" y="5"/>
                  <a:pt x="23" y="5"/>
                  <a:pt x="23" y="5"/>
                </a:cubicBezTo>
                <a:cubicBezTo>
                  <a:pt x="23" y="5"/>
                  <a:pt x="23" y="5"/>
                  <a:pt x="23" y="5"/>
                </a:cubicBezTo>
                <a:cubicBezTo>
                  <a:pt x="26" y="4"/>
                  <a:pt x="26" y="4"/>
                  <a:pt x="26" y="4"/>
                </a:cubicBezTo>
                <a:cubicBezTo>
                  <a:pt x="27" y="4"/>
                  <a:pt x="27" y="4"/>
                  <a:pt x="27" y="5"/>
                </a:cubicBezTo>
                <a:cubicBezTo>
                  <a:pt x="27" y="5"/>
                  <a:pt x="27" y="5"/>
                  <a:pt x="27" y="5"/>
                </a:cubicBezTo>
                <a:cubicBezTo>
                  <a:pt x="27" y="5"/>
                  <a:pt x="27" y="5"/>
                  <a:pt x="27" y="5"/>
                </a:cubicBezTo>
                <a:close/>
                <a:moveTo>
                  <a:pt x="4" y="19"/>
                </a:moveTo>
                <a:cubicBezTo>
                  <a:pt x="4" y="19"/>
                  <a:pt x="3" y="19"/>
                  <a:pt x="2" y="20"/>
                </a:cubicBezTo>
                <a:cubicBezTo>
                  <a:pt x="2" y="20"/>
                  <a:pt x="2" y="21"/>
                  <a:pt x="2" y="22"/>
                </a:cubicBezTo>
                <a:cubicBezTo>
                  <a:pt x="2" y="22"/>
                  <a:pt x="2" y="23"/>
                  <a:pt x="2" y="23"/>
                </a:cubicBezTo>
                <a:cubicBezTo>
                  <a:pt x="3" y="24"/>
                  <a:pt x="4" y="24"/>
                  <a:pt x="4" y="24"/>
                </a:cubicBezTo>
                <a:cubicBezTo>
                  <a:pt x="5" y="24"/>
                  <a:pt x="6" y="24"/>
                  <a:pt x="6" y="23"/>
                </a:cubicBezTo>
                <a:cubicBezTo>
                  <a:pt x="7" y="23"/>
                  <a:pt x="7" y="22"/>
                  <a:pt x="7" y="22"/>
                </a:cubicBezTo>
                <a:cubicBezTo>
                  <a:pt x="7" y="21"/>
                  <a:pt x="7" y="20"/>
                  <a:pt x="6" y="20"/>
                </a:cubicBezTo>
                <a:cubicBezTo>
                  <a:pt x="6" y="19"/>
                  <a:pt x="5" y="19"/>
                  <a:pt x="4" y="19"/>
                </a:cubicBezTo>
                <a:close/>
                <a:moveTo>
                  <a:pt x="5" y="20"/>
                </a:moveTo>
                <a:cubicBezTo>
                  <a:pt x="5" y="20"/>
                  <a:pt x="5" y="20"/>
                  <a:pt x="4" y="20"/>
                </a:cubicBezTo>
                <a:cubicBezTo>
                  <a:pt x="4" y="20"/>
                  <a:pt x="3" y="20"/>
                  <a:pt x="3" y="20"/>
                </a:cubicBezTo>
                <a:cubicBezTo>
                  <a:pt x="3" y="21"/>
                  <a:pt x="3" y="21"/>
                  <a:pt x="3" y="22"/>
                </a:cubicBezTo>
                <a:cubicBezTo>
                  <a:pt x="3" y="22"/>
                  <a:pt x="3" y="22"/>
                  <a:pt x="3" y="23"/>
                </a:cubicBezTo>
                <a:cubicBezTo>
                  <a:pt x="3" y="23"/>
                  <a:pt x="4" y="23"/>
                  <a:pt x="4" y="23"/>
                </a:cubicBezTo>
                <a:cubicBezTo>
                  <a:pt x="5" y="23"/>
                  <a:pt x="5" y="23"/>
                  <a:pt x="5" y="23"/>
                </a:cubicBezTo>
                <a:cubicBezTo>
                  <a:pt x="6" y="22"/>
                  <a:pt x="6" y="22"/>
                  <a:pt x="6" y="22"/>
                </a:cubicBezTo>
                <a:cubicBezTo>
                  <a:pt x="6" y="21"/>
                  <a:pt x="6" y="21"/>
                  <a:pt x="5" y="20"/>
                </a:cubicBezTo>
                <a:close/>
                <a:moveTo>
                  <a:pt x="2" y="6"/>
                </a:moveTo>
                <a:cubicBezTo>
                  <a:pt x="6" y="6"/>
                  <a:pt x="6" y="6"/>
                  <a:pt x="6" y="6"/>
                </a:cubicBezTo>
                <a:cubicBezTo>
                  <a:pt x="6" y="6"/>
                  <a:pt x="6" y="6"/>
                  <a:pt x="6" y="6"/>
                </a:cubicBezTo>
                <a:cubicBezTo>
                  <a:pt x="6" y="5"/>
                  <a:pt x="6" y="5"/>
                  <a:pt x="6" y="5"/>
                </a:cubicBezTo>
                <a:cubicBezTo>
                  <a:pt x="6" y="5"/>
                  <a:pt x="6" y="5"/>
                  <a:pt x="6" y="5"/>
                </a:cubicBezTo>
                <a:cubicBezTo>
                  <a:pt x="2" y="5"/>
                  <a:pt x="2" y="5"/>
                  <a:pt x="2" y="5"/>
                </a:cubicBezTo>
                <a:cubicBezTo>
                  <a:pt x="2" y="5"/>
                  <a:pt x="2" y="5"/>
                  <a:pt x="2" y="5"/>
                </a:cubicBezTo>
                <a:cubicBezTo>
                  <a:pt x="2" y="6"/>
                  <a:pt x="2" y="6"/>
                  <a:pt x="2" y="6"/>
                </a:cubicBezTo>
                <a:cubicBezTo>
                  <a:pt x="2" y="6"/>
                  <a:pt x="2" y="6"/>
                  <a:pt x="2" y="6"/>
                </a:cubicBezTo>
                <a:close/>
                <a:moveTo>
                  <a:pt x="14" y="20"/>
                </a:moveTo>
                <a:cubicBezTo>
                  <a:pt x="14" y="20"/>
                  <a:pt x="13" y="20"/>
                  <a:pt x="13" y="20"/>
                </a:cubicBezTo>
                <a:cubicBezTo>
                  <a:pt x="13" y="21"/>
                  <a:pt x="13" y="21"/>
                  <a:pt x="13" y="22"/>
                </a:cubicBezTo>
                <a:cubicBezTo>
                  <a:pt x="13" y="22"/>
                  <a:pt x="13" y="22"/>
                  <a:pt x="13" y="23"/>
                </a:cubicBezTo>
                <a:cubicBezTo>
                  <a:pt x="13" y="23"/>
                  <a:pt x="14" y="23"/>
                  <a:pt x="14" y="23"/>
                </a:cubicBezTo>
                <a:cubicBezTo>
                  <a:pt x="15" y="23"/>
                  <a:pt x="15" y="23"/>
                  <a:pt x="16" y="23"/>
                </a:cubicBezTo>
                <a:cubicBezTo>
                  <a:pt x="16" y="22"/>
                  <a:pt x="16" y="22"/>
                  <a:pt x="16" y="22"/>
                </a:cubicBezTo>
                <a:cubicBezTo>
                  <a:pt x="16" y="21"/>
                  <a:pt x="16" y="21"/>
                  <a:pt x="16" y="20"/>
                </a:cubicBezTo>
                <a:cubicBezTo>
                  <a:pt x="15" y="20"/>
                  <a:pt x="15" y="20"/>
                  <a:pt x="14" y="20"/>
                </a:cubicBezTo>
                <a:close/>
                <a:moveTo>
                  <a:pt x="13" y="20"/>
                </a:moveTo>
                <a:cubicBezTo>
                  <a:pt x="12" y="20"/>
                  <a:pt x="12" y="21"/>
                  <a:pt x="12" y="22"/>
                </a:cubicBezTo>
                <a:cubicBezTo>
                  <a:pt x="12" y="22"/>
                  <a:pt x="12" y="23"/>
                  <a:pt x="13" y="23"/>
                </a:cubicBezTo>
                <a:cubicBezTo>
                  <a:pt x="13" y="24"/>
                  <a:pt x="14" y="24"/>
                  <a:pt x="14" y="24"/>
                </a:cubicBezTo>
                <a:cubicBezTo>
                  <a:pt x="15" y="24"/>
                  <a:pt x="16" y="24"/>
                  <a:pt x="16" y="23"/>
                </a:cubicBezTo>
                <a:cubicBezTo>
                  <a:pt x="17" y="23"/>
                  <a:pt x="17" y="22"/>
                  <a:pt x="17" y="22"/>
                </a:cubicBezTo>
                <a:cubicBezTo>
                  <a:pt x="17" y="21"/>
                  <a:pt x="17" y="20"/>
                  <a:pt x="16" y="20"/>
                </a:cubicBezTo>
                <a:cubicBezTo>
                  <a:pt x="16" y="19"/>
                  <a:pt x="15" y="19"/>
                  <a:pt x="14" y="19"/>
                </a:cubicBezTo>
                <a:cubicBezTo>
                  <a:pt x="14" y="19"/>
                  <a:pt x="13" y="19"/>
                  <a:pt x="13" y="20"/>
                </a:cubicBezTo>
                <a:close/>
                <a:moveTo>
                  <a:pt x="16" y="6"/>
                </a:moveTo>
                <a:cubicBezTo>
                  <a:pt x="16" y="6"/>
                  <a:pt x="16" y="6"/>
                  <a:pt x="16" y="6"/>
                </a:cubicBezTo>
                <a:cubicBezTo>
                  <a:pt x="16" y="5"/>
                  <a:pt x="16" y="5"/>
                  <a:pt x="16" y="5"/>
                </a:cubicBezTo>
                <a:cubicBezTo>
                  <a:pt x="16" y="5"/>
                  <a:pt x="16" y="5"/>
                  <a:pt x="16" y="5"/>
                </a:cubicBezTo>
                <a:cubicBezTo>
                  <a:pt x="13" y="5"/>
                  <a:pt x="13" y="5"/>
                  <a:pt x="13" y="5"/>
                </a:cubicBezTo>
                <a:cubicBezTo>
                  <a:pt x="12" y="5"/>
                  <a:pt x="12" y="5"/>
                  <a:pt x="12" y="5"/>
                </a:cubicBezTo>
                <a:cubicBezTo>
                  <a:pt x="12" y="6"/>
                  <a:pt x="12" y="6"/>
                  <a:pt x="12" y="6"/>
                </a:cubicBezTo>
                <a:cubicBezTo>
                  <a:pt x="12" y="6"/>
                  <a:pt x="12" y="6"/>
                  <a:pt x="13" y="6"/>
                </a:cubicBezTo>
                <a:cubicBezTo>
                  <a:pt x="16" y="6"/>
                  <a:pt x="16" y="6"/>
                  <a:pt x="16" y="6"/>
                </a:cubicBezTo>
                <a:close/>
                <a:moveTo>
                  <a:pt x="2" y="10"/>
                </a:moveTo>
                <a:cubicBezTo>
                  <a:pt x="6" y="10"/>
                  <a:pt x="6" y="10"/>
                  <a:pt x="6" y="10"/>
                </a:cubicBezTo>
                <a:cubicBezTo>
                  <a:pt x="6" y="10"/>
                  <a:pt x="6" y="10"/>
                  <a:pt x="6" y="9"/>
                </a:cubicBezTo>
                <a:cubicBezTo>
                  <a:pt x="6" y="9"/>
                  <a:pt x="6" y="9"/>
                  <a:pt x="6" y="9"/>
                </a:cubicBezTo>
                <a:cubicBezTo>
                  <a:pt x="6" y="9"/>
                  <a:pt x="6" y="9"/>
                  <a:pt x="6" y="9"/>
                </a:cubicBezTo>
                <a:cubicBezTo>
                  <a:pt x="2" y="9"/>
                  <a:pt x="2" y="9"/>
                  <a:pt x="2" y="9"/>
                </a:cubicBezTo>
                <a:cubicBezTo>
                  <a:pt x="2" y="9"/>
                  <a:pt x="2" y="9"/>
                  <a:pt x="2" y="9"/>
                </a:cubicBezTo>
                <a:cubicBezTo>
                  <a:pt x="2" y="9"/>
                  <a:pt x="2" y="9"/>
                  <a:pt x="2" y="9"/>
                </a:cubicBezTo>
                <a:cubicBezTo>
                  <a:pt x="2" y="10"/>
                  <a:pt x="2" y="10"/>
                  <a:pt x="2" y="10"/>
                </a:cubicBezTo>
                <a:close/>
                <a:moveTo>
                  <a:pt x="2" y="8"/>
                </a:moveTo>
                <a:cubicBezTo>
                  <a:pt x="6" y="8"/>
                  <a:pt x="6" y="8"/>
                  <a:pt x="6" y="8"/>
                </a:cubicBezTo>
                <a:cubicBezTo>
                  <a:pt x="6" y="8"/>
                  <a:pt x="6" y="8"/>
                  <a:pt x="6" y="8"/>
                </a:cubicBezTo>
                <a:cubicBezTo>
                  <a:pt x="6" y="7"/>
                  <a:pt x="6" y="7"/>
                  <a:pt x="6" y="7"/>
                </a:cubicBezTo>
                <a:cubicBezTo>
                  <a:pt x="6" y="7"/>
                  <a:pt x="6" y="7"/>
                  <a:pt x="6" y="7"/>
                </a:cubicBezTo>
                <a:cubicBezTo>
                  <a:pt x="2" y="7"/>
                  <a:pt x="2" y="7"/>
                  <a:pt x="2" y="7"/>
                </a:cubicBezTo>
                <a:cubicBezTo>
                  <a:pt x="2" y="7"/>
                  <a:pt x="2" y="7"/>
                  <a:pt x="2" y="7"/>
                </a:cubicBezTo>
                <a:cubicBezTo>
                  <a:pt x="2" y="8"/>
                  <a:pt x="2" y="8"/>
                  <a:pt x="2" y="8"/>
                </a:cubicBezTo>
                <a:cubicBezTo>
                  <a:pt x="2" y="8"/>
                  <a:pt x="2" y="8"/>
                  <a:pt x="2" y="8"/>
                </a:cubicBezTo>
                <a:close/>
                <a:moveTo>
                  <a:pt x="16" y="10"/>
                </a:moveTo>
                <a:cubicBezTo>
                  <a:pt x="16" y="10"/>
                  <a:pt x="16" y="10"/>
                  <a:pt x="16" y="9"/>
                </a:cubicBezTo>
                <a:cubicBezTo>
                  <a:pt x="16" y="9"/>
                  <a:pt x="16" y="9"/>
                  <a:pt x="16" y="9"/>
                </a:cubicBezTo>
                <a:cubicBezTo>
                  <a:pt x="16" y="9"/>
                  <a:pt x="16" y="9"/>
                  <a:pt x="16" y="9"/>
                </a:cubicBezTo>
                <a:cubicBezTo>
                  <a:pt x="13" y="9"/>
                  <a:pt x="13" y="9"/>
                  <a:pt x="13" y="9"/>
                </a:cubicBezTo>
                <a:cubicBezTo>
                  <a:pt x="12" y="9"/>
                  <a:pt x="12" y="9"/>
                  <a:pt x="12" y="9"/>
                </a:cubicBezTo>
                <a:cubicBezTo>
                  <a:pt x="12" y="9"/>
                  <a:pt x="12" y="9"/>
                  <a:pt x="12" y="9"/>
                </a:cubicBezTo>
                <a:cubicBezTo>
                  <a:pt x="12" y="10"/>
                  <a:pt x="12" y="10"/>
                  <a:pt x="13" y="10"/>
                </a:cubicBezTo>
                <a:cubicBezTo>
                  <a:pt x="16" y="10"/>
                  <a:pt x="16" y="10"/>
                  <a:pt x="16" y="10"/>
                </a:cubicBezTo>
                <a:close/>
                <a:moveTo>
                  <a:pt x="16" y="8"/>
                </a:moveTo>
                <a:cubicBezTo>
                  <a:pt x="16" y="8"/>
                  <a:pt x="16" y="8"/>
                  <a:pt x="16" y="8"/>
                </a:cubicBezTo>
                <a:cubicBezTo>
                  <a:pt x="16" y="7"/>
                  <a:pt x="16" y="7"/>
                  <a:pt x="16" y="7"/>
                </a:cubicBezTo>
                <a:cubicBezTo>
                  <a:pt x="16" y="7"/>
                  <a:pt x="16" y="7"/>
                  <a:pt x="16" y="7"/>
                </a:cubicBezTo>
                <a:cubicBezTo>
                  <a:pt x="13" y="7"/>
                  <a:pt x="13" y="7"/>
                  <a:pt x="13" y="7"/>
                </a:cubicBezTo>
                <a:cubicBezTo>
                  <a:pt x="12" y="7"/>
                  <a:pt x="12" y="7"/>
                  <a:pt x="12" y="7"/>
                </a:cubicBezTo>
                <a:cubicBezTo>
                  <a:pt x="12" y="8"/>
                  <a:pt x="12" y="8"/>
                  <a:pt x="12" y="8"/>
                </a:cubicBezTo>
                <a:cubicBezTo>
                  <a:pt x="12" y="8"/>
                  <a:pt x="12" y="8"/>
                  <a:pt x="13" y="8"/>
                </a:cubicBezTo>
                <a:cubicBezTo>
                  <a:pt x="16" y="8"/>
                  <a:pt x="16" y="8"/>
                  <a:pt x="16" y="8"/>
                </a:cubicBezTo>
                <a:close/>
                <a:moveTo>
                  <a:pt x="27" y="9"/>
                </a:moveTo>
                <a:cubicBezTo>
                  <a:pt x="24" y="10"/>
                  <a:pt x="24" y="10"/>
                  <a:pt x="24" y="10"/>
                </a:cubicBezTo>
                <a:cubicBezTo>
                  <a:pt x="23" y="10"/>
                  <a:pt x="23" y="9"/>
                  <a:pt x="23" y="9"/>
                </a:cubicBezTo>
                <a:cubicBezTo>
                  <a:pt x="23" y="9"/>
                  <a:pt x="23" y="9"/>
                  <a:pt x="23" y="9"/>
                </a:cubicBezTo>
                <a:cubicBezTo>
                  <a:pt x="23" y="9"/>
                  <a:pt x="23" y="9"/>
                  <a:pt x="23" y="8"/>
                </a:cubicBezTo>
                <a:cubicBezTo>
                  <a:pt x="27" y="8"/>
                  <a:pt x="27" y="8"/>
                  <a:pt x="27" y="8"/>
                </a:cubicBezTo>
                <a:cubicBezTo>
                  <a:pt x="27" y="8"/>
                  <a:pt x="27" y="8"/>
                  <a:pt x="27" y="8"/>
                </a:cubicBezTo>
                <a:cubicBezTo>
                  <a:pt x="27" y="9"/>
                  <a:pt x="27" y="9"/>
                  <a:pt x="27" y="9"/>
                </a:cubicBezTo>
                <a:cubicBezTo>
                  <a:pt x="27" y="9"/>
                  <a:pt x="27" y="9"/>
                  <a:pt x="27" y="9"/>
                </a:cubicBezTo>
                <a:close/>
                <a:moveTo>
                  <a:pt x="27" y="7"/>
                </a:moveTo>
                <a:cubicBezTo>
                  <a:pt x="23" y="8"/>
                  <a:pt x="23" y="8"/>
                  <a:pt x="23" y="8"/>
                </a:cubicBezTo>
                <a:cubicBezTo>
                  <a:pt x="23" y="8"/>
                  <a:pt x="23" y="8"/>
                  <a:pt x="23" y="7"/>
                </a:cubicBezTo>
                <a:cubicBezTo>
                  <a:pt x="23" y="7"/>
                  <a:pt x="23" y="7"/>
                  <a:pt x="23" y="7"/>
                </a:cubicBezTo>
                <a:cubicBezTo>
                  <a:pt x="23" y="7"/>
                  <a:pt x="23" y="7"/>
                  <a:pt x="23" y="7"/>
                </a:cubicBezTo>
                <a:cubicBezTo>
                  <a:pt x="27" y="6"/>
                  <a:pt x="27" y="6"/>
                  <a:pt x="27" y="6"/>
                </a:cubicBezTo>
                <a:cubicBezTo>
                  <a:pt x="27" y="6"/>
                  <a:pt x="27" y="6"/>
                  <a:pt x="27" y="6"/>
                </a:cubicBezTo>
                <a:cubicBezTo>
                  <a:pt x="27" y="7"/>
                  <a:pt x="27" y="7"/>
                  <a:pt x="27" y="7"/>
                </a:cubicBezTo>
                <a:cubicBezTo>
                  <a:pt x="27" y="7"/>
                  <a:pt x="27" y="7"/>
                  <a:pt x="27" y="7"/>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1" name="Freeform 186"/>
          <p:cNvSpPr>
            <a:spLocks noEditPoints="1"/>
          </p:cNvSpPr>
          <p:nvPr/>
        </p:nvSpPr>
        <p:spPr bwMode="auto">
          <a:xfrm>
            <a:off x="6891622" y="1899906"/>
            <a:ext cx="247941" cy="289565"/>
          </a:xfrm>
          <a:custGeom>
            <a:avLst/>
            <a:gdLst>
              <a:gd name="T0" fmla="*/ 8 w 26"/>
              <a:gd name="T1" fmla="*/ 6 h 30"/>
              <a:gd name="T2" fmla="*/ 6 w 26"/>
              <a:gd name="T3" fmla="*/ 4 h 30"/>
              <a:gd name="T4" fmla="*/ 22 w 26"/>
              <a:gd name="T5" fmla="*/ 22 h 30"/>
              <a:gd name="T6" fmla="*/ 21 w 26"/>
              <a:gd name="T7" fmla="*/ 24 h 30"/>
              <a:gd name="T8" fmla="*/ 19 w 26"/>
              <a:gd name="T9" fmla="*/ 25 h 30"/>
              <a:gd name="T10" fmla="*/ 16 w 26"/>
              <a:gd name="T11" fmla="*/ 24 h 30"/>
              <a:gd name="T12" fmla="*/ 13 w 26"/>
              <a:gd name="T13" fmla="*/ 24 h 30"/>
              <a:gd name="T14" fmla="*/ 10 w 26"/>
              <a:gd name="T15" fmla="*/ 24 h 30"/>
              <a:gd name="T16" fmla="*/ 7 w 26"/>
              <a:gd name="T17" fmla="*/ 24 h 30"/>
              <a:gd name="T18" fmla="*/ 4 w 26"/>
              <a:gd name="T19" fmla="*/ 25 h 30"/>
              <a:gd name="T20" fmla="*/ 24 w 26"/>
              <a:gd name="T21" fmla="*/ 1 h 30"/>
              <a:gd name="T22" fmla="*/ 2 w 26"/>
              <a:gd name="T23" fmla="*/ 25 h 30"/>
              <a:gd name="T24" fmla="*/ 5 w 26"/>
              <a:gd name="T25" fmla="*/ 27 h 30"/>
              <a:gd name="T26" fmla="*/ 8 w 26"/>
              <a:gd name="T27" fmla="*/ 27 h 30"/>
              <a:gd name="T28" fmla="*/ 10 w 26"/>
              <a:gd name="T29" fmla="*/ 26 h 30"/>
              <a:gd name="T30" fmla="*/ 10 w 26"/>
              <a:gd name="T31" fmla="*/ 27 h 30"/>
              <a:gd name="T32" fmla="*/ 8 w 26"/>
              <a:gd name="T33" fmla="*/ 28 h 30"/>
              <a:gd name="T34" fmla="*/ 6 w 26"/>
              <a:gd name="T35" fmla="*/ 27 h 30"/>
              <a:gd name="T36" fmla="*/ 3 w 26"/>
              <a:gd name="T37" fmla="*/ 27 h 30"/>
              <a:gd name="T38" fmla="*/ 2 w 26"/>
              <a:gd name="T39" fmla="*/ 1 h 30"/>
              <a:gd name="T40" fmla="*/ 2 w 26"/>
              <a:gd name="T41" fmla="*/ 2 h 30"/>
              <a:gd name="T42" fmla="*/ 13 w 26"/>
              <a:gd name="T43" fmla="*/ 27 h 30"/>
              <a:gd name="T44" fmla="*/ 13 w 26"/>
              <a:gd name="T45" fmla="*/ 27 h 30"/>
              <a:gd name="T46" fmla="*/ 18 w 26"/>
              <a:gd name="T47" fmla="*/ 27 h 30"/>
              <a:gd name="T48" fmla="*/ 20 w 26"/>
              <a:gd name="T49" fmla="*/ 28 h 30"/>
              <a:gd name="T50" fmla="*/ 0 w 26"/>
              <a:gd name="T51" fmla="*/ 2 h 30"/>
              <a:gd name="T52" fmla="*/ 25 w 26"/>
              <a:gd name="T53" fmla="*/ 0 h 30"/>
              <a:gd name="T54" fmla="*/ 26 w 26"/>
              <a:gd name="T55" fmla="*/ 24 h 30"/>
              <a:gd name="T56" fmla="*/ 22 w 26"/>
              <a:gd name="T57" fmla="*/ 28 h 30"/>
              <a:gd name="T58" fmla="*/ 20 w 26"/>
              <a:gd name="T59" fmla="*/ 29 h 30"/>
              <a:gd name="T60" fmla="*/ 17 w 26"/>
              <a:gd name="T61" fmla="*/ 29 h 30"/>
              <a:gd name="T62" fmla="*/ 14 w 26"/>
              <a:gd name="T63" fmla="*/ 30 h 30"/>
              <a:gd name="T64" fmla="*/ 11 w 26"/>
              <a:gd name="T65" fmla="*/ 29 h 30"/>
              <a:gd name="T66" fmla="*/ 9 w 26"/>
              <a:gd name="T67" fmla="*/ 29 h 30"/>
              <a:gd name="T68" fmla="*/ 7 w 26"/>
              <a:gd name="T69" fmla="*/ 29 h 30"/>
              <a:gd name="T70" fmla="*/ 5 w 26"/>
              <a:gd name="T71" fmla="*/ 29 h 30"/>
              <a:gd name="T72" fmla="*/ 2 w 26"/>
              <a:gd name="T73" fmla="*/ 29 h 30"/>
              <a:gd name="T74" fmla="*/ 0 w 26"/>
              <a:gd name="T75" fmla="*/ 2 h 30"/>
              <a:gd name="T76" fmla="*/ 13 w 26"/>
              <a:gd name="T77" fmla="*/ 14 h 30"/>
              <a:gd name="T78" fmla="*/ 6 w 26"/>
              <a:gd name="T79" fmla="*/ 13 h 30"/>
              <a:gd name="T80" fmla="*/ 10 w 26"/>
              <a:gd name="T81" fmla="*/ 12 h 30"/>
              <a:gd name="T82" fmla="*/ 6 w 26"/>
              <a:gd name="T83" fmla="*/ 13 h 30"/>
              <a:gd name="T84" fmla="*/ 22 w 26"/>
              <a:gd name="T85" fmla="*/ 22 h 30"/>
              <a:gd name="T86" fmla="*/ 6 w 26"/>
              <a:gd name="T87" fmla="*/ 16 h 30"/>
              <a:gd name="T88" fmla="*/ 23 w 26"/>
              <a:gd name="T89" fmla="*/ 17 h 30"/>
              <a:gd name="T90" fmla="*/ 16 w 26"/>
              <a:gd name="T91" fmla="*/ 13 h 30"/>
              <a:gd name="T92" fmla="*/ 23 w 26"/>
              <a:gd name="T93" fmla="*/ 13 h 30"/>
              <a:gd name="T94" fmla="*/ 16 w 26"/>
              <a:gd name="T95" fmla="*/ 9 h 30"/>
              <a:gd name="T96" fmla="*/ 22 w 26"/>
              <a:gd name="T97" fmla="*/ 9 h 30"/>
              <a:gd name="T98" fmla="*/ 10 w 26"/>
              <a:gd name="T99" fmla="*/ 3 h 30"/>
              <a:gd name="T100" fmla="*/ 11 w 26"/>
              <a:gd name="T101" fmla="*/ 5 h 30"/>
              <a:gd name="T102" fmla="*/ 14 w 26"/>
              <a:gd name="T103" fmla="*/ 3 h 30"/>
              <a:gd name="T104" fmla="*/ 17 w 26"/>
              <a:gd name="T105" fmla="*/ 7 h 30"/>
              <a:gd name="T106" fmla="*/ 18 w 26"/>
              <a:gd name="T107" fmla="*/ 6 h 30"/>
              <a:gd name="T108" fmla="*/ 14 w 26"/>
              <a:gd name="T109" fmla="*/ 3 h 30"/>
              <a:gd name="T110" fmla="*/ 21 w 26"/>
              <a:gd name="T111" fmla="*/ 6 h 30"/>
              <a:gd name="T112" fmla="*/ 21 w 26"/>
              <a:gd name="T113" fmla="*/ 7 h 30"/>
              <a:gd name="T114" fmla="*/ 23 w 26"/>
              <a:gd name="T115" fmla="*/ 7 h 30"/>
              <a:gd name="T116" fmla="*/ 22 w 26"/>
              <a:gd name="T117" fmla="*/ 5 h 30"/>
              <a:gd name="T118" fmla="*/ 23 w 26"/>
              <a:gd name="T119" fmla="*/ 4 h 30"/>
              <a:gd name="T120" fmla="*/ 24 w 26"/>
              <a:gd name="T121" fmla="*/ 4 h 30"/>
              <a:gd name="T122" fmla="*/ 20 w 26"/>
              <a:gd name="T12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 h="30">
                <a:moveTo>
                  <a:pt x="8" y="7"/>
                </a:moveTo>
                <a:cubicBezTo>
                  <a:pt x="9" y="7"/>
                  <a:pt x="9" y="7"/>
                  <a:pt x="9" y="7"/>
                </a:cubicBezTo>
                <a:cubicBezTo>
                  <a:pt x="9" y="3"/>
                  <a:pt x="9" y="3"/>
                  <a:pt x="9" y="3"/>
                </a:cubicBezTo>
                <a:cubicBezTo>
                  <a:pt x="8" y="3"/>
                  <a:pt x="8" y="3"/>
                  <a:pt x="8" y="3"/>
                </a:cubicBezTo>
                <a:cubicBezTo>
                  <a:pt x="8" y="4"/>
                  <a:pt x="8" y="5"/>
                  <a:pt x="8" y="6"/>
                </a:cubicBezTo>
                <a:cubicBezTo>
                  <a:pt x="8" y="5"/>
                  <a:pt x="7" y="4"/>
                  <a:pt x="7" y="3"/>
                </a:cubicBezTo>
                <a:cubicBezTo>
                  <a:pt x="5" y="3"/>
                  <a:pt x="5" y="3"/>
                  <a:pt x="5" y="3"/>
                </a:cubicBezTo>
                <a:cubicBezTo>
                  <a:pt x="5" y="7"/>
                  <a:pt x="5" y="7"/>
                  <a:pt x="5" y="7"/>
                </a:cubicBezTo>
                <a:cubicBezTo>
                  <a:pt x="5" y="7"/>
                  <a:pt x="6" y="7"/>
                  <a:pt x="6" y="7"/>
                </a:cubicBezTo>
                <a:cubicBezTo>
                  <a:pt x="6" y="6"/>
                  <a:pt x="6" y="5"/>
                  <a:pt x="6" y="4"/>
                </a:cubicBezTo>
                <a:cubicBezTo>
                  <a:pt x="7" y="5"/>
                  <a:pt x="7" y="6"/>
                  <a:pt x="8" y="7"/>
                </a:cubicBezTo>
                <a:close/>
                <a:moveTo>
                  <a:pt x="25" y="2"/>
                </a:moveTo>
                <a:cubicBezTo>
                  <a:pt x="25" y="22"/>
                  <a:pt x="25" y="22"/>
                  <a:pt x="25" y="22"/>
                </a:cubicBezTo>
                <a:cubicBezTo>
                  <a:pt x="22" y="22"/>
                  <a:pt x="22" y="22"/>
                  <a:pt x="22" y="22"/>
                </a:cubicBezTo>
                <a:cubicBezTo>
                  <a:pt x="22" y="22"/>
                  <a:pt x="22" y="22"/>
                  <a:pt x="22" y="22"/>
                </a:cubicBezTo>
                <a:cubicBezTo>
                  <a:pt x="22" y="22"/>
                  <a:pt x="22" y="22"/>
                  <a:pt x="22" y="22"/>
                </a:cubicBezTo>
                <a:cubicBezTo>
                  <a:pt x="22" y="22"/>
                  <a:pt x="21" y="23"/>
                  <a:pt x="21" y="23"/>
                </a:cubicBezTo>
                <a:cubicBezTo>
                  <a:pt x="21" y="23"/>
                  <a:pt x="21" y="23"/>
                  <a:pt x="21" y="23"/>
                </a:cubicBezTo>
                <a:cubicBezTo>
                  <a:pt x="21" y="25"/>
                  <a:pt x="21" y="25"/>
                  <a:pt x="21" y="25"/>
                </a:cubicBezTo>
                <a:cubicBezTo>
                  <a:pt x="21" y="24"/>
                  <a:pt x="21" y="24"/>
                  <a:pt x="21" y="24"/>
                </a:cubicBezTo>
                <a:cubicBezTo>
                  <a:pt x="21" y="24"/>
                  <a:pt x="21" y="24"/>
                  <a:pt x="21" y="24"/>
                </a:cubicBezTo>
                <a:cubicBezTo>
                  <a:pt x="21" y="24"/>
                  <a:pt x="20" y="24"/>
                  <a:pt x="20" y="24"/>
                </a:cubicBezTo>
                <a:cubicBezTo>
                  <a:pt x="20" y="24"/>
                  <a:pt x="20" y="24"/>
                  <a:pt x="20" y="24"/>
                </a:cubicBezTo>
                <a:cubicBezTo>
                  <a:pt x="20" y="24"/>
                  <a:pt x="20" y="24"/>
                  <a:pt x="20" y="24"/>
                </a:cubicBezTo>
                <a:cubicBezTo>
                  <a:pt x="19" y="25"/>
                  <a:pt x="19" y="25"/>
                  <a:pt x="19" y="25"/>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6" y="24"/>
                </a:cubicBezTo>
                <a:cubicBezTo>
                  <a:pt x="15" y="25"/>
                  <a:pt x="15" y="25"/>
                  <a:pt x="15" y="25"/>
                </a:cubicBezTo>
                <a:cubicBezTo>
                  <a:pt x="14" y="24"/>
                  <a:pt x="14" y="24"/>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2" y="25"/>
                  <a:pt x="12" y="25"/>
                  <a:pt x="12" y="25"/>
                </a:cubicBezTo>
                <a:cubicBezTo>
                  <a:pt x="11" y="24"/>
                  <a:pt x="11" y="24"/>
                  <a:pt x="11" y="24"/>
                </a:cubicBezTo>
                <a:cubicBezTo>
                  <a:pt x="11" y="24"/>
                  <a:pt x="10" y="24"/>
                  <a:pt x="10" y="24"/>
                </a:cubicBezTo>
                <a:cubicBezTo>
                  <a:pt x="10" y="24"/>
                  <a:pt x="10" y="24"/>
                  <a:pt x="10" y="24"/>
                </a:cubicBezTo>
                <a:cubicBezTo>
                  <a:pt x="10" y="24"/>
                  <a:pt x="10" y="24"/>
                  <a:pt x="10" y="24"/>
                </a:cubicBezTo>
                <a:cubicBezTo>
                  <a:pt x="10" y="24"/>
                  <a:pt x="10" y="24"/>
                  <a:pt x="10" y="24"/>
                </a:cubicBezTo>
                <a:cubicBezTo>
                  <a:pt x="8" y="25"/>
                  <a:pt x="8" y="25"/>
                  <a:pt x="8" y="25"/>
                </a:cubicBezTo>
                <a:cubicBezTo>
                  <a:pt x="7" y="24"/>
                  <a:pt x="7" y="24"/>
                  <a:pt x="7" y="24"/>
                </a:cubicBezTo>
                <a:cubicBezTo>
                  <a:pt x="7" y="24"/>
                  <a:pt x="7" y="24"/>
                  <a:pt x="7" y="24"/>
                </a:cubicBezTo>
                <a:cubicBezTo>
                  <a:pt x="7" y="24"/>
                  <a:pt x="7" y="24"/>
                  <a:pt x="7" y="24"/>
                </a:cubicBezTo>
                <a:cubicBezTo>
                  <a:pt x="7" y="24"/>
                  <a:pt x="7" y="24"/>
                  <a:pt x="6" y="24"/>
                </a:cubicBezTo>
                <a:cubicBezTo>
                  <a:pt x="6" y="24"/>
                  <a:pt x="6" y="24"/>
                  <a:pt x="6" y="24"/>
                </a:cubicBezTo>
                <a:cubicBezTo>
                  <a:pt x="5" y="25"/>
                  <a:pt x="5" y="25"/>
                  <a:pt x="5" y="25"/>
                </a:cubicBezTo>
                <a:cubicBezTo>
                  <a:pt x="4" y="25"/>
                  <a:pt x="4" y="25"/>
                  <a:pt x="4" y="25"/>
                </a:cubicBezTo>
                <a:cubicBezTo>
                  <a:pt x="4" y="2"/>
                  <a:pt x="4" y="2"/>
                  <a:pt x="4" y="2"/>
                </a:cubicBezTo>
                <a:cubicBezTo>
                  <a:pt x="4" y="2"/>
                  <a:pt x="4" y="2"/>
                  <a:pt x="4" y="2"/>
                </a:cubicBezTo>
                <a:cubicBezTo>
                  <a:pt x="4" y="1"/>
                  <a:pt x="4" y="1"/>
                  <a:pt x="4" y="1"/>
                </a:cubicBezTo>
                <a:cubicBezTo>
                  <a:pt x="24" y="1"/>
                  <a:pt x="24" y="1"/>
                  <a:pt x="24" y="1"/>
                </a:cubicBezTo>
                <a:cubicBezTo>
                  <a:pt x="24" y="1"/>
                  <a:pt x="24" y="1"/>
                  <a:pt x="24" y="1"/>
                </a:cubicBezTo>
                <a:cubicBezTo>
                  <a:pt x="24" y="1"/>
                  <a:pt x="24" y="1"/>
                  <a:pt x="24" y="1"/>
                </a:cubicBezTo>
                <a:cubicBezTo>
                  <a:pt x="24" y="1"/>
                  <a:pt x="25" y="2"/>
                  <a:pt x="25" y="2"/>
                </a:cubicBezTo>
                <a:cubicBezTo>
                  <a:pt x="25" y="2"/>
                  <a:pt x="25" y="2"/>
                  <a:pt x="25" y="2"/>
                </a:cubicBezTo>
                <a:close/>
                <a:moveTo>
                  <a:pt x="2" y="25"/>
                </a:moveTo>
                <a:cubicBezTo>
                  <a:pt x="2" y="25"/>
                  <a:pt x="2" y="25"/>
                  <a:pt x="2" y="25"/>
                </a:cubicBezTo>
                <a:cubicBezTo>
                  <a:pt x="3" y="25"/>
                  <a:pt x="3" y="25"/>
                  <a:pt x="3" y="25"/>
                </a:cubicBezTo>
                <a:cubicBezTo>
                  <a:pt x="3" y="25"/>
                  <a:pt x="3" y="26"/>
                  <a:pt x="3" y="26"/>
                </a:cubicBezTo>
                <a:cubicBezTo>
                  <a:pt x="3" y="26"/>
                  <a:pt x="3" y="26"/>
                  <a:pt x="3" y="26"/>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6" y="27"/>
                </a:cubicBezTo>
                <a:cubicBezTo>
                  <a:pt x="7" y="26"/>
                  <a:pt x="7" y="26"/>
                  <a:pt x="7" y="26"/>
                </a:cubicBezTo>
                <a:cubicBezTo>
                  <a:pt x="8" y="27"/>
                  <a:pt x="8" y="27"/>
                  <a:pt x="8" y="27"/>
                </a:cubicBezTo>
                <a:cubicBezTo>
                  <a:pt x="8" y="27"/>
                  <a:pt x="8" y="27"/>
                  <a:pt x="8" y="27"/>
                </a:cubicBezTo>
                <a:cubicBezTo>
                  <a:pt x="8" y="27"/>
                  <a:pt x="8" y="27"/>
                  <a:pt x="8" y="27"/>
                </a:cubicBezTo>
                <a:cubicBezTo>
                  <a:pt x="9" y="27"/>
                  <a:pt x="9" y="27"/>
                  <a:pt x="9" y="27"/>
                </a:cubicBezTo>
                <a:cubicBezTo>
                  <a:pt x="9" y="27"/>
                  <a:pt x="9" y="27"/>
                  <a:pt x="9" y="27"/>
                </a:cubicBezTo>
                <a:cubicBezTo>
                  <a:pt x="10" y="26"/>
                  <a:pt x="10" y="26"/>
                  <a:pt x="10" y="26"/>
                </a:cubicBezTo>
                <a:cubicBezTo>
                  <a:pt x="11" y="27"/>
                  <a:pt x="11" y="27"/>
                  <a:pt x="11" y="27"/>
                </a:cubicBezTo>
                <a:cubicBezTo>
                  <a:pt x="11" y="27"/>
                  <a:pt x="12" y="27"/>
                  <a:pt x="12" y="27"/>
                </a:cubicBezTo>
                <a:cubicBezTo>
                  <a:pt x="12" y="27"/>
                  <a:pt x="12" y="27"/>
                  <a:pt x="12" y="27"/>
                </a:cubicBezTo>
                <a:cubicBezTo>
                  <a:pt x="11" y="28"/>
                  <a:pt x="11" y="28"/>
                  <a:pt x="11" y="28"/>
                </a:cubicBezTo>
                <a:cubicBezTo>
                  <a:pt x="10" y="27"/>
                  <a:pt x="10" y="27"/>
                  <a:pt x="10" y="27"/>
                </a:cubicBezTo>
                <a:cubicBezTo>
                  <a:pt x="10" y="27"/>
                  <a:pt x="10" y="27"/>
                  <a:pt x="10" y="27"/>
                </a:cubicBezTo>
                <a:cubicBezTo>
                  <a:pt x="10" y="27"/>
                  <a:pt x="10" y="27"/>
                  <a:pt x="10" y="27"/>
                </a:cubicBezTo>
                <a:cubicBezTo>
                  <a:pt x="10" y="27"/>
                  <a:pt x="9" y="27"/>
                  <a:pt x="9" y="27"/>
                </a:cubicBezTo>
                <a:cubicBezTo>
                  <a:pt x="9" y="27"/>
                  <a:pt x="9" y="27"/>
                  <a:pt x="9" y="27"/>
                </a:cubicBezTo>
                <a:cubicBezTo>
                  <a:pt x="8" y="28"/>
                  <a:pt x="8" y="28"/>
                  <a:pt x="8" y="28"/>
                </a:cubicBezTo>
                <a:cubicBezTo>
                  <a:pt x="7" y="27"/>
                  <a:pt x="7" y="27"/>
                  <a:pt x="7" y="27"/>
                </a:cubicBezTo>
                <a:cubicBezTo>
                  <a:pt x="7" y="27"/>
                  <a:pt x="7" y="27"/>
                  <a:pt x="7" y="27"/>
                </a:cubicBezTo>
                <a:cubicBezTo>
                  <a:pt x="7" y="27"/>
                  <a:pt x="7" y="27"/>
                  <a:pt x="7" y="27"/>
                </a:cubicBezTo>
                <a:cubicBezTo>
                  <a:pt x="7" y="27"/>
                  <a:pt x="6" y="27"/>
                  <a:pt x="6" y="27"/>
                </a:cubicBezTo>
                <a:cubicBezTo>
                  <a:pt x="6" y="27"/>
                  <a:pt x="6" y="27"/>
                  <a:pt x="6" y="27"/>
                </a:cubicBezTo>
                <a:cubicBezTo>
                  <a:pt x="5" y="28"/>
                  <a:pt x="5" y="28"/>
                  <a:pt x="5" y="28"/>
                </a:cubicBezTo>
                <a:cubicBezTo>
                  <a:pt x="4" y="27"/>
                  <a:pt x="4" y="27"/>
                  <a:pt x="4" y="27"/>
                </a:cubicBezTo>
                <a:cubicBezTo>
                  <a:pt x="4" y="27"/>
                  <a:pt x="4" y="27"/>
                  <a:pt x="4" y="27"/>
                </a:cubicBezTo>
                <a:cubicBezTo>
                  <a:pt x="4" y="27"/>
                  <a:pt x="4" y="27"/>
                  <a:pt x="4" y="27"/>
                </a:cubicBezTo>
                <a:cubicBezTo>
                  <a:pt x="3" y="27"/>
                  <a:pt x="3" y="27"/>
                  <a:pt x="3" y="27"/>
                </a:cubicBezTo>
                <a:cubicBezTo>
                  <a:pt x="3" y="27"/>
                  <a:pt x="3" y="27"/>
                  <a:pt x="3" y="27"/>
                </a:cubicBezTo>
                <a:cubicBezTo>
                  <a:pt x="2" y="28"/>
                  <a:pt x="2" y="28"/>
                  <a:pt x="2" y="28"/>
                </a:cubicBezTo>
                <a:cubicBezTo>
                  <a:pt x="1" y="27"/>
                  <a:pt x="1" y="27"/>
                  <a:pt x="1" y="27"/>
                </a:cubicBezTo>
                <a:cubicBezTo>
                  <a:pt x="1" y="2"/>
                  <a:pt x="1" y="2"/>
                  <a:pt x="1" y="2"/>
                </a:cubicBezTo>
                <a:cubicBezTo>
                  <a:pt x="1" y="2"/>
                  <a:pt x="1" y="2"/>
                  <a:pt x="2" y="1"/>
                </a:cubicBezTo>
                <a:cubicBezTo>
                  <a:pt x="2" y="1"/>
                  <a:pt x="2" y="1"/>
                  <a:pt x="2" y="1"/>
                </a:cubicBezTo>
                <a:cubicBezTo>
                  <a:pt x="2" y="1"/>
                  <a:pt x="2" y="1"/>
                  <a:pt x="2" y="1"/>
                </a:cubicBezTo>
                <a:cubicBezTo>
                  <a:pt x="2" y="1"/>
                  <a:pt x="2" y="1"/>
                  <a:pt x="2" y="1"/>
                </a:cubicBezTo>
                <a:cubicBezTo>
                  <a:pt x="2" y="1"/>
                  <a:pt x="2" y="1"/>
                  <a:pt x="2" y="1"/>
                </a:cubicBezTo>
                <a:cubicBezTo>
                  <a:pt x="2" y="1"/>
                  <a:pt x="2" y="2"/>
                  <a:pt x="2" y="2"/>
                </a:cubicBezTo>
                <a:cubicBezTo>
                  <a:pt x="2" y="2"/>
                  <a:pt x="2" y="2"/>
                  <a:pt x="2" y="2"/>
                </a:cubicBezTo>
                <a:cubicBezTo>
                  <a:pt x="2" y="25"/>
                  <a:pt x="2" y="25"/>
                  <a:pt x="2" y="25"/>
                </a:cubicBezTo>
                <a:close/>
                <a:moveTo>
                  <a:pt x="13" y="27"/>
                </a:moveTo>
                <a:cubicBezTo>
                  <a:pt x="13" y="27"/>
                  <a:pt x="13" y="27"/>
                  <a:pt x="13" y="27"/>
                </a:cubicBezTo>
                <a:cubicBezTo>
                  <a:pt x="13" y="27"/>
                  <a:pt x="13" y="27"/>
                  <a:pt x="13" y="27"/>
                </a:cubicBezTo>
                <a:cubicBezTo>
                  <a:pt x="14" y="28"/>
                  <a:pt x="14" y="28"/>
                  <a:pt x="14" y="28"/>
                </a:cubicBezTo>
                <a:cubicBezTo>
                  <a:pt x="15" y="27"/>
                  <a:pt x="15" y="27"/>
                  <a:pt x="15" y="27"/>
                </a:cubicBezTo>
                <a:cubicBezTo>
                  <a:pt x="15" y="27"/>
                  <a:pt x="15" y="27"/>
                  <a:pt x="15" y="27"/>
                </a:cubicBezTo>
                <a:cubicBezTo>
                  <a:pt x="14" y="26"/>
                  <a:pt x="14" y="26"/>
                  <a:pt x="14" y="26"/>
                </a:cubicBezTo>
                <a:cubicBezTo>
                  <a:pt x="13" y="27"/>
                  <a:pt x="13" y="27"/>
                  <a:pt x="13" y="27"/>
                </a:cubicBezTo>
                <a:close/>
                <a:moveTo>
                  <a:pt x="16" y="27"/>
                </a:moveTo>
                <a:cubicBezTo>
                  <a:pt x="16" y="27"/>
                  <a:pt x="16" y="27"/>
                  <a:pt x="16" y="27"/>
                </a:cubicBezTo>
                <a:cubicBezTo>
                  <a:pt x="17" y="28"/>
                  <a:pt x="17" y="28"/>
                  <a:pt x="17" y="28"/>
                </a:cubicBezTo>
                <a:cubicBezTo>
                  <a:pt x="18" y="27"/>
                  <a:pt x="18" y="27"/>
                  <a:pt x="18" y="27"/>
                </a:cubicBezTo>
                <a:cubicBezTo>
                  <a:pt x="18" y="27"/>
                  <a:pt x="18" y="27"/>
                  <a:pt x="18" y="27"/>
                </a:cubicBezTo>
                <a:cubicBezTo>
                  <a:pt x="17" y="26"/>
                  <a:pt x="17" y="26"/>
                  <a:pt x="17" y="26"/>
                </a:cubicBezTo>
                <a:cubicBezTo>
                  <a:pt x="16" y="27"/>
                  <a:pt x="16" y="27"/>
                  <a:pt x="16" y="27"/>
                </a:cubicBezTo>
                <a:close/>
                <a:moveTo>
                  <a:pt x="19" y="27"/>
                </a:moveTo>
                <a:cubicBezTo>
                  <a:pt x="19" y="27"/>
                  <a:pt x="19" y="27"/>
                  <a:pt x="19" y="27"/>
                </a:cubicBezTo>
                <a:cubicBezTo>
                  <a:pt x="20" y="28"/>
                  <a:pt x="20" y="28"/>
                  <a:pt x="20" y="28"/>
                </a:cubicBezTo>
                <a:cubicBezTo>
                  <a:pt x="21" y="27"/>
                  <a:pt x="21" y="27"/>
                  <a:pt x="21" y="27"/>
                </a:cubicBezTo>
                <a:cubicBezTo>
                  <a:pt x="21" y="26"/>
                  <a:pt x="21" y="26"/>
                  <a:pt x="21" y="26"/>
                </a:cubicBezTo>
                <a:cubicBezTo>
                  <a:pt x="20" y="26"/>
                  <a:pt x="20" y="26"/>
                  <a:pt x="20" y="26"/>
                </a:cubicBezTo>
                <a:cubicBezTo>
                  <a:pt x="19" y="27"/>
                  <a:pt x="19" y="27"/>
                  <a:pt x="19" y="27"/>
                </a:cubicBezTo>
                <a:close/>
                <a:moveTo>
                  <a:pt x="0" y="2"/>
                </a:moveTo>
                <a:cubicBezTo>
                  <a:pt x="0" y="2"/>
                  <a:pt x="0" y="1"/>
                  <a:pt x="0" y="1"/>
                </a:cubicBezTo>
                <a:cubicBezTo>
                  <a:pt x="0" y="1"/>
                  <a:pt x="0" y="0"/>
                  <a:pt x="0" y="0"/>
                </a:cubicBezTo>
                <a:cubicBezTo>
                  <a:pt x="1" y="0"/>
                  <a:pt x="1" y="0"/>
                  <a:pt x="2" y="0"/>
                </a:cubicBezTo>
                <a:cubicBezTo>
                  <a:pt x="24" y="0"/>
                  <a:pt x="24" y="0"/>
                  <a:pt x="24" y="0"/>
                </a:cubicBezTo>
                <a:cubicBezTo>
                  <a:pt x="24" y="0"/>
                  <a:pt x="25" y="0"/>
                  <a:pt x="25" y="0"/>
                </a:cubicBezTo>
                <a:cubicBezTo>
                  <a:pt x="25" y="0"/>
                  <a:pt x="26" y="0"/>
                  <a:pt x="26" y="0"/>
                </a:cubicBezTo>
                <a:cubicBezTo>
                  <a:pt x="26" y="0"/>
                  <a:pt x="26" y="2"/>
                  <a:pt x="26" y="2"/>
                </a:cubicBezTo>
                <a:cubicBezTo>
                  <a:pt x="26" y="4"/>
                  <a:pt x="26" y="4"/>
                  <a:pt x="26" y="4"/>
                </a:cubicBezTo>
                <a:cubicBezTo>
                  <a:pt x="26" y="10"/>
                  <a:pt x="26" y="16"/>
                  <a:pt x="26" y="22"/>
                </a:cubicBezTo>
                <a:cubicBezTo>
                  <a:pt x="26" y="23"/>
                  <a:pt x="26" y="23"/>
                  <a:pt x="26" y="24"/>
                </a:cubicBezTo>
                <a:cubicBezTo>
                  <a:pt x="25" y="25"/>
                  <a:pt x="23" y="26"/>
                  <a:pt x="23" y="27"/>
                </a:cubicBezTo>
                <a:cubicBezTo>
                  <a:pt x="23" y="27"/>
                  <a:pt x="23" y="27"/>
                  <a:pt x="23" y="27"/>
                </a:cubicBezTo>
                <a:cubicBezTo>
                  <a:pt x="23" y="27"/>
                  <a:pt x="23" y="27"/>
                  <a:pt x="23" y="27"/>
                </a:cubicBezTo>
                <a:cubicBezTo>
                  <a:pt x="23" y="28"/>
                  <a:pt x="23" y="28"/>
                  <a:pt x="23" y="28"/>
                </a:cubicBezTo>
                <a:cubicBezTo>
                  <a:pt x="23" y="28"/>
                  <a:pt x="22" y="28"/>
                  <a:pt x="22" y="28"/>
                </a:cubicBezTo>
                <a:cubicBezTo>
                  <a:pt x="21" y="29"/>
                  <a:pt x="21" y="29"/>
                  <a:pt x="21" y="29"/>
                </a:cubicBezTo>
                <a:cubicBezTo>
                  <a:pt x="21" y="29"/>
                  <a:pt x="21" y="29"/>
                  <a:pt x="21" y="29"/>
                </a:cubicBezTo>
                <a:cubicBezTo>
                  <a:pt x="21" y="30"/>
                  <a:pt x="20" y="30"/>
                  <a:pt x="20" y="30"/>
                </a:cubicBezTo>
                <a:cubicBezTo>
                  <a:pt x="20" y="30"/>
                  <a:pt x="20" y="30"/>
                  <a:pt x="20" y="29"/>
                </a:cubicBezTo>
                <a:cubicBezTo>
                  <a:pt x="20" y="29"/>
                  <a:pt x="20" y="29"/>
                  <a:pt x="20" y="29"/>
                </a:cubicBezTo>
                <a:cubicBezTo>
                  <a:pt x="19" y="29"/>
                  <a:pt x="19" y="29"/>
                  <a:pt x="19" y="29"/>
                </a:cubicBezTo>
                <a:cubicBezTo>
                  <a:pt x="18" y="29"/>
                  <a:pt x="18" y="29"/>
                  <a:pt x="18" y="29"/>
                </a:cubicBezTo>
                <a:cubicBezTo>
                  <a:pt x="18" y="29"/>
                  <a:pt x="18" y="29"/>
                  <a:pt x="18" y="29"/>
                </a:cubicBezTo>
                <a:cubicBezTo>
                  <a:pt x="18" y="30"/>
                  <a:pt x="17" y="30"/>
                  <a:pt x="17" y="30"/>
                </a:cubicBezTo>
                <a:cubicBezTo>
                  <a:pt x="17" y="30"/>
                  <a:pt x="17" y="30"/>
                  <a:pt x="17" y="29"/>
                </a:cubicBezTo>
                <a:cubicBezTo>
                  <a:pt x="17" y="29"/>
                  <a:pt x="17" y="29"/>
                  <a:pt x="17" y="29"/>
                </a:cubicBezTo>
                <a:cubicBezTo>
                  <a:pt x="16" y="29"/>
                  <a:pt x="16" y="29"/>
                  <a:pt x="16" y="29"/>
                </a:cubicBezTo>
                <a:cubicBezTo>
                  <a:pt x="15" y="29"/>
                  <a:pt x="15" y="29"/>
                  <a:pt x="15" y="29"/>
                </a:cubicBezTo>
                <a:cubicBezTo>
                  <a:pt x="15" y="29"/>
                  <a:pt x="15" y="29"/>
                  <a:pt x="15" y="29"/>
                </a:cubicBezTo>
                <a:cubicBezTo>
                  <a:pt x="15" y="30"/>
                  <a:pt x="14" y="30"/>
                  <a:pt x="14" y="30"/>
                </a:cubicBezTo>
                <a:cubicBezTo>
                  <a:pt x="14" y="30"/>
                  <a:pt x="14" y="30"/>
                  <a:pt x="14" y="29"/>
                </a:cubicBezTo>
                <a:cubicBezTo>
                  <a:pt x="14" y="29"/>
                  <a:pt x="14" y="29"/>
                  <a:pt x="14" y="29"/>
                </a:cubicBezTo>
                <a:cubicBezTo>
                  <a:pt x="13" y="29"/>
                  <a:pt x="13" y="29"/>
                  <a:pt x="13" y="29"/>
                </a:cubicBezTo>
                <a:cubicBezTo>
                  <a:pt x="12" y="29"/>
                  <a:pt x="12" y="29"/>
                  <a:pt x="12" y="29"/>
                </a:cubicBezTo>
                <a:cubicBezTo>
                  <a:pt x="12" y="29"/>
                  <a:pt x="12" y="29"/>
                  <a:pt x="11" y="29"/>
                </a:cubicBezTo>
                <a:cubicBezTo>
                  <a:pt x="11" y="30"/>
                  <a:pt x="11" y="30"/>
                  <a:pt x="11" y="30"/>
                </a:cubicBezTo>
                <a:cubicBezTo>
                  <a:pt x="11" y="30"/>
                  <a:pt x="11" y="30"/>
                  <a:pt x="11" y="29"/>
                </a:cubicBezTo>
                <a:cubicBezTo>
                  <a:pt x="11" y="29"/>
                  <a:pt x="11" y="29"/>
                  <a:pt x="11" y="29"/>
                </a:cubicBezTo>
                <a:cubicBezTo>
                  <a:pt x="10" y="29"/>
                  <a:pt x="10" y="29"/>
                  <a:pt x="10" y="29"/>
                </a:cubicBezTo>
                <a:cubicBezTo>
                  <a:pt x="9" y="29"/>
                  <a:pt x="9" y="29"/>
                  <a:pt x="9" y="29"/>
                </a:cubicBezTo>
                <a:cubicBezTo>
                  <a:pt x="9" y="29"/>
                  <a:pt x="9" y="29"/>
                  <a:pt x="8" y="29"/>
                </a:cubicBezTo>
                <a:cubicBezTo>
                  <a:pt x="8" y="30"/>
                  <a:pt x="8" y="30"/>
                  <a:pt x="8" y="30"/>
                </a:cubicBezTo>
                <a:cubicBezTo>
                  <a:pt x="8" y="30"/>
                  <a:pt x="8" y="30"/>
                  <a:pt x="8" y="29"/>
                </a:cubicBezTo>
                <a:cubicBezTo>
                  <a:pt x="8" y="29"/>
                  <a:pt x="8" y="29"/>
                  <a:pt x="8" y="29"/>
                </a:cubicBezTo>
                <a:cubicBezTo>
                  <a:pt x="7" y="29"/>
                  <a:pt x="7" y="29"/>
                  <a:pt x="7" y="29"/>
                </a:cubicBezTo>
                <a:cubicBezTo>
                  <a:pt x="6" y="29"/>
                  <a:pt x="6" y="29"/>
                  <a:pt x="6" y="29"/>
                </a:cubicBezTo>
                <a:cubicBezTo>
                  <a:pt x="6" y="29"/>
                  <a:pt x="5" y="29"/>
                  <a:pt x="5" y="29"/>
                </a:cubicBezTo>
                <a:cubicBezTo>
                  <a:pt x="5" y="30"/>
                  <a:pt x="5" y="30"/>
                  <a:pt x="5" y="30"/>
                </a:cubicBezTo>
                <a:cubicBezTo>
                  <a:pt x="5" y="30"/>
                  <a:pt x="5" y="30"/>
                  <a:pt x="5" y="29"/>
                </a:cubicBezTo>
                <a:cubicBezTo>
                  <a:pt x="5" y="29"/>
                  <a:pt x="5" y="29"/>
                  <a:pt x="5" y="29"/>
                </a:cubicBezTo>
                <a:cubicBezTo>
                  <a:pt x="4" y="29"/>
                  <a:pt x="4" y="29"/>
                  <a:pt x="4" y="29"/>
                </a:cubicBezTo>
                <a:cubicBezTo>
                  <a:pt x="3" y="29"/>
                  <a:pt x="3" y="29"/>
                  <a:pt x="3" y="29"/>
                </a:cubicBezTo>
                <a:cubicBezTo>
                  <a:pt x="2" y="29"/>
                  <a:pt x="2" y="29"/>
                  <a:pt x="2" y="29"/>
                </a:cubicBezTo>
                <a:cubicBezTo>
                  <a:pt x="2" y="30"/>
                  <a:pt x="2" y="30"/>
                  <a:pt x="2" y="30"/>
                </a:cubicBezTo>
                <a:cubicBezTo>
                  <a:pt x="2" y="30"/>
                  <a:pt x="2" y="30"/>
                  <a:pt x="2" y="29"/>
                </a:cubicBezTo>
                <a:cubicBezTo>
                  <a:pt x="2" y="29"/>
                  <a:pt x="2" y="29"/>
                  <a:pt x="1" y="29"/>
                </a:cubicBezTo>
                <a:cubicBezTo>
                  <a:pt x="1" y="29"/>
                  <a:pt x="0" y="28"/>
                  <a:pt x="0" y="28"/>
                </a:cubicBezTo>
                <a:cubicBezTo>
                  <a:pt x="0" y="28"/>
                  <a:pt x="0" y="28"/>
                  <a:pt x="0" y="28"/>
                </a:cubicBezTo>
                <a:cubicBezTo>
                  <a:pt x="0" y="28"/>
                  <a:pt x="0" y="28"/>
                  <a:pt x="0" y="28"/>
                </a:cubicBezTo>
                <a:cubicBezTo>
                  <a:pt x="0" y="2"/>
                  <a:pt x="0" y="2"/>
                  <a:pt x="0" y="2"/>
                </a:cubicBezTo>
                <a:close/>
                <a:moveTo>
                  <a:pt x="6" y="9"/>
                </a:moveTo>
                <a:cubicBezTo>
                  <a:pt x="6" y="9"/>
                  <a:pt x="6" y="9"/>
                  <a:pt x="6" y="9"/>
                </a:cubicBezTo>
                <a:cubicBezTo>
                  <a:pt x="6" y="13"/>
                  <a:pt x="6" y="13"/>
                  <a:pt x="6" y="13"/>
                </a:cubicBezTo>
                <a:cubicBezTo>
                  <a:pt x="6" y="13"/>
                  <a:pt x="6" y="14"/>
                  <a:pt x="6" y="14"/>
                </a:cubicBezTo>
                <a:cubicBezTo>
                  <a:pt x="13" y="14"/>
                  <a:pt x="13" y="14"/>
                  <a:pt x="13" y="14"/>
                </a:cubicBezTo>
                <a:cubicBezTo>
                  <a:pt x="14" y="14"/>
                  <a:pt x="14" y="13"/>
                  <a:pt x="14" y="13"/>
                </a:cubicBezTo>
                <a:cubicBezTo>
                  <a:pt x="14" y="9"/>
                  <a:pt x="14" y="9"/>
                  <a:pt x="14" y="9"/>
                </a:cubicBezTo>
                <a:cubicBezTo>
                  <a:pt x="14" y="9"/>
                  <a:pt x="14" y="9"/>
                  <a:pt x="13" y="9"/>
                </a:cubicBezTo>
                <a:cubicBezTo>
                  <a:pt x="6" y="9"/>
                  <a:pt x="6" y="9"/>
                  <a:pt x="6" y="9"/>
                </a:cubicBezTo>
                <a:close/>
                <a:moveTo>
                  <a:pt x="6" y="13"/>
                </a:moveTo>
                <a:cubicBezTo>
                  <a:pt x="13" y="13"/>
                  <a:pt x="13" y="13"/>
                  <a:pt x="13" y="13"/>
                </a:cubicBezTo>
                <a:cubicBezTo>
                  <a:pt x="13" y="12"/>
                  <a:pt x="13" y="12"/>
                  <a:pt x="13" y="12"/>
                </a:cubicBezTo>
                <a:cubicBezTo>
                  <a:pt x="12" y="11"/>
                  <a:pt x="12" y="11"/>
                  <a:pt x="12" y="11"/>
                </a:cubicBezTo>
                <a:cubicBezTo>
                  <a:pt x="12" y="11"/>
                  <a:pt x="12" y="11"/>
                  <a:pt x="12" y="11"/>
                </a:cubicBezTo>
                <a:cubicBezTo>
                  <a:pt x="10" y="12"/>
                  <a:pt x="10" y="12"/>
                  <a:pt x="10" y="12"/>
                </a:cubicBezTo>
                <a:cubicBezTo>
                  <a:pt x="10" y="12"/>
                  <a:pt x="10" y="12"/>
                  <a:pt x="9" y="12"/>
                </a:cubicBezTo>
                <a:cubicBezTo>
                  <a:pt x="7" y="10"/>
                  <a:pt x="7" y="10"/>
                  <a:pt x="7" y="10"/>
                </a:cubicBezTo>
                <a:cubicBezTo>
                  <a:pt x="7" y="10"/>
                  <a:pt x="7" y="10"/>
                  <a:pt x="7" y="10"/>
                </a:cubicBezTo>
                <a:cubicBezTo>
                  <a:pt x="6" y="11"/>
                  <a:pt x="6" y="11"/>
                  <a:pt x="6" y="11"/>
                </a:cubicBezTo>
                <a:cubicBezTo>
                  <a:pt x="6" y="13"/>
                  <a:pt x="6" y="13"/>
                  <a:pt x="6" y="13"/>
                </a:cubicBezTo>
                <a:close/>
                <a:moveTo>
                  <a:pt x="6" y="20"/>
                </a:moveTo>
                <a:cubicBezTo>
                  <a:pt x="6" y="20"/>
                  <a:pt x="6" y="20"/>
                  <a:pt x="6" y="21"/>
                </a:cubicBezTo>
                <a:cubicBezTo>
                  <a:pt x="6" y="21"/>
                  <a:pt x="6" y="21"/>
                  <a:pt x="6" y="21"/>
                </a:cubicBezTo>
                <a:cubicBezTo>
                  <a:pt x="6" y="21"/>
                  <a:pt x="6" y="22"/>
                  <a:pt x="6" y="22"/>
                </a:cubicBezTo>
                <a:cubicBezTo>
                  <a:pt x="22" y="22"/>
                  <a:pt x="22" y="22"/>
                  <a:pt x="22" y="22"/>
                </a:cubicBezTo>
                <a:cubicBezTo>
                  <a:pt x="23" y="22"/>
                  <a:pt x="23" y="21"/>
                  <a:pt x="23" y="21"/>
                </a:cubicBezTo>
                <a:cubicBezTo>
                  <a:pt x="23" y="21"/>
                  <a:pt x="23" y="21"/>
                  <a:pt x="23" y="21"/>
                </a:cubicBezTo>
                <a:cubicBezTo>
                  <a:pt x="23" y="20"/>
                  <a:pt x="23" y="20"/>
                  <a:pt x="22" y="20"/>
                </a:cubicBezTo>
                <a:cubicBezTo>
                  <a:pt x="6" y="20"/>
                  <a:pt x="6" y="20"/>
                  <a:pt x="6" y="20"/>
                </a:cubicBezTo>
                <a:close/>
                <a:moveTo>
                  <a:pt x="6" y="16"/>
                </a:moveTo>
                <a:cubicBezTo>
                  <a:pt x="6" y="16"/>
                  <a:pt x="6" y="17"/>
                  <a:pt x="6" y="17"/>
                </a:cubicBezTo>
                <a:cubicBezTo>
                  <a:pt x="6" y="17"/>
                  <a:pt x="6" y="17"/>
                  <a:pt x="6" y="17"/>
                </a:cubicBezTo>
                <a:cubicBezTo>
                  <a:pt x="6" y="17"/>
                  <a:pt x="6" y="18"/>
                  <a:pt x="6" y="18"/>
                </a:cubicBezTo>
                <a:cubicBezTo>
                  <a:pt x="22" y="18"/>
                  <a:pt x="22" y="18"/>
                  <a:pt x="22" y="18"/>
                </a:cubicBezTo>
                <a:cubicBezTo>
                  <a:pt x="23" y="18"/>
                  <a:pt x="23" y="17"/>
                  <a:pt x="23" y="17"/>
                </a:cubicBezTo>
                <a:cubicBezTo>
                  <a:pt x="23" y="17"/>
                  <a:pt x="23" y="17"/>
                  <a:pt x="23" y="17"/>
                </a:cubicBezTo>
                <a:cubicBezTo>
                  <a:pt x="23" y="17"/>
                  <a:pt x="23" y="16"/>
                  <a:pt x="22" y="16"/>
                </a:cubicBezTo>
                <a:cubicBezTo>
                  <a:pt x="6" y="16"/>
                  <a:pt x="6" y="16"/>
                  <a:pt x="6" y="16"/>
                </a:cubicBezTo>
                <a:close/>
                <a:moveTo>
                  <a:pt x="16" y="12"/>
                </a:moveTo>
                <a:cubicBezTo>
                  <a:pt x="16" y="12"/>
                  <a:pt x="16" y="13"/>
                  <a:pt x="16" y="13"/>
                </a:cubicBezTo>
                <a:cubicBezTo>
                  <a:pt x="16" y="13"/>
                  <a:pt x="16" y="13"/>
                  <a:pt x="16" y="13"/>
                </a:cubicBezTo>
                <a:cubicBezTo>
                  <a:pt x="16" y="13"/>
                  <a:pt x="16" y="14"/>
                  <a:pt x="16" y="14"/>
                </a:cubicBezTo>
                <a:cubicBezTo>
                  <a:pt x="22" y="14"/>
                  <a:pt x="22" y="14"/>
                  <a:pt x="22" y="14"/>
                </a:cubicBezTo>
                <a:cubicBezTo>
                  <a:pt x="23" y="14"/>
                  <a:pt x="23" y="13"/>
                  <a:pt x="23" y="13"/>
                </a:cubicBezTo>
                <a:cubicBezTo>
                  <a:pt x="23" y="13"/>
                  <a:pt x="23" y="13"/>
                  <a:pt x="23" y="13"/>
                </a:cubicBezTo>
                <a:cubicBezTo>
                  <a:pt x="23" y="13"/>
                  <a:pt x="23" y="12"/>
                  <a:pt x="22" y="12"/>
                </a:cubicBezTo>
                <a:cubicBezTo>
                  <a:pt x="16" y="12"/>
                  <a:pt x="16" y="12"/>
                  <a:pt x="16" y="12"/>
                </a:cubicBezTo>
                <a:close/>
                <a:moveTo>
                  <a:pt x="16" y="9"/>
                </a:moveTo>
                <a:cubicBezTo>
                  <a:pt x="16" y="9"/>
                  <a:pt x="16" y="9"/>
                  <a:pt x="16" y="9"/>
                </a:cubicBezTo>
                <a:cubicBezTo>
                  <a:pt x="16" y="9"/>
                  <a:pt x="16" y="9"/>
                  <a:pt x="16" y="9"/>
                </a:cubicBezTo>
                <a:cubicBezTo>
                  <a:pt x="16" y="10"/>
                  <a:pt x="16" y="10"/>
                  <a:pt x="16" y="10"/>
                </a:cubicBezTo>
                <a:cubicBezTo>
                  <a:pt x="22" y="10"/>
                  <a:pt x="22" y="10"/>
                  <a:pt x="22" y="10"/>
                </a:cubicBezTo>
                <a:cubicBezTo>
                  <a:pt x="23" y="10"/>
                  <a:pt x="23" y="10"/>
                  <a:pt x="23" y="9"/>
                </a:cubicBezTo>
                <a:cubicBezTo>
                  <a:pt x="23" y="9"/>
                  <a:pt x="23" y="9"/>
                  <a:pt x="23" y="9"/>
                </a:cubicBezTo>
                <a:cubicBezTo>
                  <a:pt x="23" y="9"/>
                  <a:pt x="23" y="9"/>
                  <a:pt x="22" y="9"/>
                </a:cubicBezTo>
                <a:cubicBezTo>
                  <a:pt x="16" y="9"/>
                  <a:pt x="16" y="9"/>
                  <a:pt x="16" y="9"/>
                </a:cubicBezTo>
                <a:close/>
                <a:moveTo>
                  <a:pt x="11" y="4"/>
                </a:moveTo>
                <a:cubicBezTo>
                  <a:pt x="13" y="4"/>
                  <a:pt x="13" y="4"/>
                  <a:pt x="13" y="4"/>
                </a:cubicBezTo>
                <a:cubicBezTo>
                  <a:pt x="13" y="3"/>
                  <a:pt x="13" y="3"/>
                  <a:pt x="13" y="3"/>
                </a:cubicBezTo>
                <a:cubicBezTo>
                  <a:pt x="10" y="3"/>
                  <a:pt x="10" y="3"/>
                  <a:pt x="10" y="3"/>
                </a:cubicBezTo>
                <a:cubicBezTo>
                  <a:pt x="10" y="7"/>
                  <a:pt x="10" y="7"/>
                  <a:pt x="10" y="7"/>
                </a:cubicBezTo>
                <a:cubicBezTo>
                  <a:pt x="13" y="7"/>
                  <a:pt x="13" y="7"/>
                  <a:pt x="13" y="7"/>
                </a:cubicBezTo>
                <a:cubicBezTo>
                  <a:pt x="13" y="7"/>
                  <a:pt x="13" y="7"/>
                  <a:pt x="13" y="7"/>
                </a:cubicBezTo>
                <a:cubicBezTo>
                  <a:pt x="11" y="7"/>
                  <a:pt x="11" y="7"/>
                  <a:pt x="11" y="7"/>
                </a:cubicBezTo>
                <a:cubicBezTo>
                  <a:pt x="11" y="6"/>
                  <a:pt x="11" y="6"/>
                  <a:pt x="11" y="5"/>
                </a:cubicBezTo>
                <a:cubicBezTo>
                  <a:pt x="13" y="5"/>
                  <a:pt x="13" y="5"/>
                  <a:pt x="13" y="5"/>
                </a:cubicBezTo>
                <a:cubicBezTo>
                  <a:pt x="13" y="5"/>
                  <a:pt x="13" y="5"/>
                  <a:pt x="13" y="5"/>
                </a:cubicBezTo>
                <a:cubicBezTo>
                  <a:pt x="11" y="5"/>
                  <a:pt x="11" y="5"/>
                  <a:pt x="11" y="5"/>
                </a:cubicBezTo>
                <a:cubicBezTo>
                  <a:pt x="11" y="4"/>
                  <a:pt x="11" y="4"/>
                  <a:pt x="11" y="4"/>
                </a:cubicBezTo>
                <a:close/>
                <a:moveTo>
                  <a:pt x="14" y="3"/>
                </a:moveTo>
                <a:cubicBezTo>
                  <a:pt x="13" y="3"/>
                  <a:pt x="13" y="3"/>
                  <a:pt x="13" y="3"/>
                </a:cubicBezTo>
                <a:cubicBezTo>
                  <a:pt x="14" y="7"/>
                  <a:pt x="14" y="7"/>
                  <a:pt x="14" y="7"/>
                </a:cubicBezTo>
                <a:cubicBezTo>
                  <a:pt x="16" y="7"/>
                  <a:pt x="16" y="7"/>
                  <a:pt x="16" y="7"/>
                </a:cubicBezTo>
                <a:cubicBezTo>
                  <a:pt x="16" y="6"/>
                  <a:pt x="16" y="5"/>
                  <a:pt x="17" y="4"/>
                </a:cubicBezTo>
                <a:cubicBezTo>
                  <a:pt x="17" y="5"/>
                  <a:pt x="17" y="6"/>
                  <a:pt x="17" y="7"/>
                </a:cubicBezTo>
                <a:cubicBezTo>
                  <a:pt x="19" y="7"/>
                  <a:pt x="19" y="7"/>
                  <a:pt x="19" y="7"/>
                </a:cubicBezTo>
                <a:cubicBezTo>
                  <a:pt x="20" y="3"/>
                  <a:pt x="20" y="3"/>
                  <a:pt x="20" y="3"/>
                </a:cubicBezTo>
                <a:cubicBezTo>
                  <a:pt x="20" y="3"/>
                  <a:pt x="20" y="3"/>
                  <a:pt x="20" y="3"/>
                </a:cubicBezTo>
                <a:cubicBezTo>
                  <a:pt x="19" y="3"/>
                  <a:pt x="19" y="3"/>
                  <a:pt x="19" y="3"/>
                </a:cubicBezTo>
                <a:cubicBezTo>
                  <a:pt x="19" y="4"/>
                  <a:pt x="18" y="5"/>
                  <a:pt x="18" y="6"/>
                </a:cubicBezTo>
                <a:cubicBezTo>
                  <a:pt x="18" y="5"/>
                  <a:pt x="17" y="4"/>
                  <a:pt x="17" y="3"/>
                </a:cubicBezTo>
                <a:cubicBezTo>
                  <a:pt x="16" y="3"/>
                  <a:pt x="16" y="3"/>
                  <a:pt x="16" y="3"/>
                </a:cubicBezTo>
                <a:cubicBezTo>
                  <a:pt x="16" y="4"/>
                  <a:pt x="15" y="5"/>
                  <a:pt x="15" y="6"/>
                </a:cubicBezTo>
                <a:cubicBezTo>
                  <a:pt x="15" y="5"/>
                  <a:pt x="15" y="4"/>
                  <a:pt x="14" y="4"/>
                </a:cubicBezTo>
                <a:cubicBezTo>
                  <a:pt x="14" y="3"/>
                  <a:pt x="14" y="3"/>
                  <a:pt x="14" y="3"/>
                </a:cubicBezTo>
                <a:close/>
                <a:moveTo>
                  <a:pt x="20" y="5"/>
                </a:moveTo>
                <a:cubicBezTo>
                  <a:pt x="21" y="5"/>
                  <a:pt x="21" y="5"/>
                  <a:pt x="21" y="5"/>
                </a:cubicBezTo>
                <a:cubicBezTo>
                  <a:pt x="22" y="6"/>
                  <a:pt x="23" y="5"/>
                  <a:pt x="23" y="6"/>
                </a:cubicBezTo>
                <a:cubicBezTo>
                  <a:pt x="23" y="7"/>
                  <a:pt x="21" y="7"/>
                  <a:pt x="21" y="6"/>
                </a:cubicBezTo>
                <a:cubicBezTo>
                  <a:pt x="21" y="6"/>
                  <a:pt x="21" y="6"/>
                  <a:pt x="21" y="6"/>
                </a:cubicBezTo>
                <a:cubicBezTo>
                  <a:pt x="21" y="6"/>
                  <a:pt x="20" y="6"/>
                  <a:pt x="20" y="6"/>
                </a:cubicBezTo>
                <a:cubicBezTo>
                  <a:pt x="20" y="6"/>
                  <a:pt x="20" y="6"/>
                  <a:pt x="20" y="7"/>
                </a:cubicBezTo>
                <a:cubicBezTo>
                  <a:pt x="20" y="7"/>
                  <a:pt x="20" y="7"/>
                  <a:pt x="20" y="7"/>
                </a:cubicBezTo>
                <a:cubicBezTo>
                  <a:pt x="20" y="7"/>
                  <a:pt x="20" y="7"/>
                  <a:pt x="20" y="7"/>
                </a:cubicBezTo>
                <a:cubicBezTo>
                  <a:pt x="21" y="7"/>
                  <a:pt x="21" y="7"/>
                  <a:pt x="21" y="7"/>
                </a:cubicBezTo>
                <a:cubicBezTo>
                  <a:pt x="21" y="7"/>
                  <a:pt x="21" y="7"/>
                  <a:pt x="21" y="7"/>
                </a:cubicBezTo>
                <a:cubicBezTo>
                  <a:pt x="22" y="7"/>
                  <a:pt x="22" y="7"/>
                  <a:pt x="22" y="7"/>
                </a:cubicBezTo>
                <a:cubicBezTo>
                  <a:pt x="22" y="7"/>
                  <a:pt x="22" y="7"/>
                  <a:pt x="22" y="7"/>
                </a:cubicBezTo>
                <a:cubicBezTo>
                  <a:pt x="23" y="7"/>
                  <a:pt x="23" y="7"/>
                  <a:pt x="23" y="7"/>
                </a:cubicBezTo>
                <a:cubicBezTo>
                  <a:pt x="23" y="7"/>
                  <a:pt x="23" y="7"/>
                  <a:pt x="23" y="7"/>
                </a:cubicBezTo>
                <a:cubicBezTo>
                  <a:pt x="23" y="7"/>
                  <a:pt x="23" y="7"/>
                  <a:pt x="23" y="7"/>
                </a:cubicBezTo>
                <a:cubicBezTo>
                  <a:pt x="23" y="7"/>
                  <a:pt x="24" y="7"/>
                  <a:pt x="24" y="7"/>
                </a:cubicBezTo>
                <a:cubicBezTo>
                  <a:pt x="24" y="7"/>
                  <a:pt x="24" y="7"/>
                  <a:pt x="24" y="7"/>
                </a:cubicBezTo>
                <a:cubicBezTo>
                  <a:pt x="24" y="6"/>
                  <a:pt x="24" y="6"/>
                  <a:pt x="24" y="5"/>
                </a:cubicBezTo>
                <a:cubicBezTo>
                  <a:pt x="24" y="5"/>
                  <a:pt x="23" y="5"/>
                  <a:pt x="22" y="5"/>
                </a:cubicBezTo>
                <a:cubicBezTo>
                  <a:pt x="21" y="5"/>
                  <a:pt x="21" y="5"/>
                  <a:pt x="21" y="4"/>
                </a:cubicBezTo>
                <a:cubicBezTo>
                  <a:pt x="21" y="4"/>
                  <a:pt x="21" y="4"/>
                  <a:pt x="21" y="4"/>
                </a:cubicBezTo>
                <a:cubicBezTo>
                  <a:pt x="21" y="4"/>
                  <a:pt x="21" y="4"/>
                  <a:pt x="21" y="4"/>
                </a:cubicBezTo>
                <a:cubicBezTo>
                  <a:pt x="21" y="4"/>
                  <a:pt x="21" y="4"/>
                  <a:pt x="21" y="4"/>
                </a:cubicBezTo>
                <a:cubicBezTo>
                  <a:pt x="21" y="3"/>
                  <a:pt x="23" y="3"/>
                  <a:pt x="23" y="4"/>
                </a:cubicBezTo>
                <a:cubicBezTo>
                  <a:pt x="23" y="4"/>
                  <a:pt x="23" y="4"/>
                  <a:pt x="23" y="4"/>
                </a:cubicBezTo>
                <a:cubicBezTo>
                  <a:pt x="23" y="4"/>
                  <a:pt x="23" y="4"/>
                  <a:pt x="23" y="4"/>
                </a:cubicBezTo>
                <a:cubicBezTo>
                  <a:pt x="23" y="4"/>
                  <a:pt x="23" y="4"/>
                  <a:pt x="23" y="4"/>
                </a:cubicBezTo>
                <a:cubicBezTo>
                  <a:pt x="23" y="4"/>
                  <a:pt x="23" y="4"/>
                  <a:pt x="23" y="4"/>
                </a:cubicBezTo>
                <a:cubicBezTo>
                  <a:pt x="24" y="4"/>
                  <a:pt x="24" y="4"/>
                  <a:pt x="24" y="4"/>
                </a:cubicBezTo>
                <a:cubicBezTo>
                  <a:pt x="24" y="4"/>
                  <a:pt x="24" y="4"/>
                  <a:pt x="24" y="4"/>
                </a:cubicBezTo>
                <a:cubicBezTo>
                  <a:pt x="24" y="4"/>
                  <a:pt x="24" y="4"/>
                  <a:pt x="24" y="3"/>
                </a:cubicBezTo>
                <a:cubicBezTo>
                  <a:pt x="24" y="3"/>
                  <a:pt x="23" y="3"/>
                  <a:pt x="23" y="3"/>
                </a:cubicBezTo>
                <a:cubicBezTo>
                  <a:pt x="23" y="3"/>
                  <a:pt x="21" y="3"/>
                  <a:pt x="20" y="3"/>
                </a:cubicBezTo>
                <a:cubicBezTo>
                  <a:pt x="20" y="3"/>
                  <a:pt x="20" y="3"/>
                  <a:pt x="20" y="3"/>
                </a:cubicBezTo>
                <a:cubicBezTo>
                  <a:pt x="20" y="4"/>
                  <a:pt x="20" y="5"/>
                  <a:pt x="20" y="5"/>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2" name="Freeform 187"/>
          <p:cNvSpPr>
            <a:spLocks noEditPoints="1"/>
          </p:cNvSpPr>
          <p:nvPr/>
        </p:nvSpPr>
        <p:spPr bwMode="auto">
          <a:xfrm>
            <a:off x="3771562" y="1899906"/>
            <a:ext cx="269658" cy="307663"/>
          </a:xfrm>
          <a:custGeom>
            <a:avLst/>
            <a:gdLst>
              <a:gd name="T0" fmla="*/ 14 w 28"/>
              <a:gd name="T1" fmla="*/ 8 h 32"/>
              <a:gd name="T2" fmla="*/ 20 w 28"/>
              <a:gd name="T3" fmla="*/ 14 h 32"/>
              <a:gd name="T4" fmla="*/ 14 w 28"/>
              <a:gd name="T5" fmla="*/ 21 h 32"/>
              <a:gd name="T6" fmla="*/ 8 w 28"/>
              <a:gd name="T7" fmla="*/ 14 h 32"/>
              <a:gd name="T8" fmla="*/ 14 w 28"/>
              <a:gd name="T9" fmla="*/ 8 h 32"/>
              <a:gd name="T10" fmla="*/ 20 w 28"/>
              <a:gd name="T11" fmla="*/ 27 h 32"/>
              <a:gd name="T12" fmla="*/ 22 w 28"/>
              <a:gd name="T13" fmla="*/ 30 h 32"/>
              <a:gd name="T14" fmla="*/ 25 w 28"/>
              <a:gd name="T15" fmla="*/ 27 h 32"/>
              <a:gd name="T16" fmla="*/ 23 w 28"/>
              <a:gd name="T17" fmla="*/ 25 h 32"/>
              <a:gd name="T18" fmla="*/ 28 w 28"/>
              <a:gd name="T19" fmla="*/ 14 h 32"/>
              <a:gd name="T20" fmla="*/ 16 w 28"/>
              <a:gd name="T21" fmla="*/ 0 h 32"/>
              <a:gd name="T22" fmla="*/ 14 w 28"/>
              <a:gd name="T23" fmla="*/ 0 h 32"/>
              <a:gd name="T24" fmla="*/ 0 w 28"/>
              <a:gd name="T25" fmla="*/ 14 h 32"/>
              <a:gd name="T26" fmla="*/ 4 w 28"/>
              <a:gd name="T27" fmla="*/ 25 h 32"/>
              <a:gd name="T28" fmla="*/ 2 w 28"/>
              <a:gd name="T29" fmla="*/ 27 h 32"/>
              <a:gd name="T30" fmla="*/ 6 w 28"/>
              <a:gd name="T31" fmla="*/ 30 h 32"/>
              <a:gd name="T32" fmla="*/ 8 w 28"/>
              <a:gd name="T33" fmla="*/ 27 h 32"/>
              <a:gd name="T34" fmla="*/ 14 w 28"/>
              <a:gd name="T35" fmla="*/ 28 h 32"/>
              <a:gd name="T36" fmla="*/ 20 w 28"/>
              <a:gd name="T37" fmla="*/ 27 h 32"/>
              <a:gd name="T38" fmla="*/ 14 w 28"/>
              <a:gd name="T39" fmla="*/ 25 h 32"/>
              <a:gd name="T40" fmla="*/ 25 w 28"/>
              <a:gd name="T41" fmla="*/ 14 h 32"/>
              <a:gd name="T42" fmla="*/ 14 w 28"/>
              <a:gd name="T43" fmla="*/ 3 h 32"/>
              <a:gd name="T44" fmla="*/ 3 w 28"/>
              <a:gd name="T45" fmla="*/ 14 h 32"/>
              <a:gd name="T46" fmla="*/ 14 w 28"/>
              <a:gd name="T47" fmla="*/ 25 h 32"/>
              <a:gd name="T48" fmla="*/ 14 w 28"/>
              <a:gd name="T49" fmla="*/ 17 h 32"/>
              <a:gd name="T50" fmla="*/ 17 w 28"/>
              <a:gd name="T51" fmla="*/ 14 h 32"/>
              <a:gd name="T52" fmla="*/ 14 w 28"/>
              <a:gd name="T53" fmla="*/ 11 h 32"/>
              <a:gd name="T54" fmla="*/ 11 w 28"/>
              <a:gd name="T55" fmla="*/ 14 h 32"/>
              <a:gd name="T56" fmla="*/ 14 w 28"/>
              <a:gd name="T5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 h="32">
                <a:moveTo>
                  <a:pt x="14" y="8"/>
                </a:moveTo>
                <a:cubicBezTo>
                  <a:pt x="17" y="8"/>
                  <a:pt x="20" y="11"/>
                  <a:pt x="20" y="14"/>
                </a:cubicBezTo>
                <a:cubicBezTo>
                  <a:pt x="20" y="18"/>
                  <a:pt x="17" y="21"/>
                  <a:pt x="14" y="21"/>
                </a:cubicBezTo>
                <a:cubicBezTo>
                  <a:pt x="10" y="21"/>
                  <a:pt x="8" y="18"/>
                  <a:pt x="8" y="14"/>
                </a:cubicBezTo>
                <a:cubicBezTo>
                  <a:pt x="8" y="11"/>
                  <a:pt x="10" y="8"/>
                  <a:pt x="14" y="8"/>
                </a:cubicBezTo>
                <a:close/>
                <a:moveTo>
                  <a:pt x="20" y="27"/>
                </a:moveTo>
                <a:cubicBezTo>
                  <a:pt x="20" y="28"/>
                  <a:pt x="22" y="29"/>
                  <a:pt x="22" y="30"/>
                </a:cubicBezTo>
                <a:cubicBezTo>
                  <a:pt x="24" y="32"/>
                  <a:pt x="27" y="29"/>
                  <a:pt x="25" y="27"/>
                </a:cubicBezTo>
                <a:cubicBezTo>
                  <a:pt x="23" y="25"/>
                  <a:pt x="23" y="25"/>
                  <a:pt x="23" y="25"/>
                </a:cubicBezTo>
                <a:cubicBezTo>
                  <a:pt x="26" y="22"/>
                  <a:pt x="28" y="18"/>
                  <a:pt x="28" y="14"/>
                </a:cubicBezTo>
                <a:cubicBezTo>
                  <a:pt x="28" y="7"/>
                  <a:pt x="23" y="2"/>
                  <a:pt x="16" y="0"/>
                </a:cubicBezTo>
                <a:cubicBezTo>
                  <a:pt x="16" y="0"/>
                  <a:pt x="15" y="0"/>
                  <a:pt x="14" y="0"/>
                </a:cubicBezTo>
                <a:cubicBezTo>
                  <a:pt x="6" y="0"/>
                  <a:pt x="0" y="6"/>
                  <a:pt x="0" y="14"/>
                </a:cubicBezTo>
                <a:cubicBezTo>
                  <a:pt x="0" y="18"/>
                  <a:pt x="2" y="22"/>
                  <a:pt x="4" y="25"/>
                </a:cubicBezTo>
                <a:cubicBezTo>
                  <a:pt x="2" y="27"/>
                  <a:pt x="2" y="27"/>
                  <a:pt x="2" y="27"/>
                </a:cubicBezTo>
                <a:cubicBezTo>
                  <a:pt x="0" y="29"/>
                  <a:pt x="3" y="32"/>
                  <a:pt x="6" y="30"/>
                </a:cubicBezTo>
                <a:cubicBezTo>
                  <a:pt x="6" y="29"/>
                  <a:pt x="8" y="28"/>
                  <a:pt x="8" y="27"/>
                </a:cubicBezTo>
                <a:cubicBezTo>
                  <a:pt x="10" y="28"/>
                  <a:pt x="12" y="28"/>
                  <a:pt x="14" y="28"/>
                </a:cubicBezTo>
                <a:cubicBezTo>
                  <a:pt x="16" y="28"/>
                  <a:pt x="18" y="28"/>
                  <a:pt x="20" y="27"/>
                </a:cubicBezTo>
                <a:close/>
                <a:moveTo>
                  <a:pt x="14" y="25"/>
                </a:moveTo>
                <a:cubicBezTo>
                  <a:pt x="20" y="25"/>
                  <a:pt x="25" y="20"/>
                  <a:pt x="25" y="14"/>
                </a:cubicBezTo>
                <a:cubicBezTo>
                  <a:pt x="25" y="8"/>
                  <a:pt x="20" y="3"/>
                  <a:pt x="14" y="3"/>
                </a:cubicBezTo>
                <a:cubicBezTo>
                  <a:pt x="8" y="3"/>
                  <a:pt x="3" y="8"/>
                  <a:pt x="3" y="14"/>
                </a:cubicBezTo>
                <a:cubicBezTo>
                  <a:pt x="3" y="20"/>
                  <a:pt x="8" y="25"/>
                  <a:pt x="14" y="25"/>
                </a:cubicBezTo>
                <a:close/>
                <a:moveTo>
                  <a:pt x="14" y="17"/>
                </a:moveTo>
                <a:cubicBezTo>
                  <a:pt x="16" y="17"/>
                  <a:pt x="17" y="16"/>
                  <a:pt x="17" y="14"/>
                </a:cubicBezTo>
                <a:cubicBezTo>
                  <a:pt x="17" y="12"/>
                  <a:pt x="16" y="11"/>
                  <a:pt x="14" y="11"/>
                </a:cubicBezTo>
                <a:cubicBezTo>
                  <a:pt x="12" y="11"/>
                  <a:pt x="11" y="12"/>
                  <a:pt x="11" y="14"/>
                </a:cubicBezTo>
                <a:cubicBezTo>
                  <a:pt x="11" y="16"/>
                  <a:pt x="12" y="17"/>
                  <a:pt x="14" y="17"/>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3" name="Freeform 188"/>
          <p:cNvSpPr>
            <a:spLocks noEditPoints="1"/>
          </p:cNvSpPr>
          <p:nvPr/>
        </p:nvSpPr>
        <p:spPr bwMode="auto">
          <a:xfrm>
            <a:off x="8752075" y="1890858"/>
            <a:ext cx="258799" cy="269658"/>
          </a:xfrm>
          <a:custGeom>
            <a:avLst/>
            <a:gdLst>
              <a:gd name="T0" fmla="*/ 24 w 27"/>
              <a:gd name="T1" fmla="*/ 3 h 28"/>
              <a:gd name="T2" fmla="*/ 24 w 27"/>
              <a:gd name="T3" fmla="*/ 14 h 28"/>
              <a:gd name="T4" fmla="*/ 14 w 27"/>
              <a:gd name="T5" fmla="*/ 13 h 28"/>
              <a:gd name="T6" fmla="*/ 13 w 27"/>
              <a:gd name="T7" fmla="*/ 3 h 28"/>
              <a:gd name="T8" fmla="*/ 24 w 27"/>
              <a:gd name="T9" fmla="*/ 3 h 28"/>
              <a:gd name="T10" fmla="*/ 3 w 27"/>
              <a:gd name="T11" fmla="*/ 25 h 28"/>
              <a:gd name="T12" fmla="*/ 3 w 27"/>
              <a:gd name="T13" fmla="*/ 24 h 28"/>
              <a:gd name="T14" fmla="*/ 13 w 27"/>
              <a:gd name="T15" fmla="*/ 14 h 28"/>
              <a:gd name="T16" fmla="*/ 12 w 27"/>
              <a:gd name="T17" fmla="*/ 12 h 28"/>
              <a:gd name="T18" fmla="*/ 10 w 27"/>
              <a:gd name="T19" fmla="*/ 13 h 28"/>
              <a:gd name="T20" fmla="*/ 8 w 27"/>
              <a:gd name="T21" fmla="*/ 14 h 28"/>
              <a:gd name="T22" fmla="*/ 7 w 27"/>
              <a:gd name="T23" fmla="*/ 16 h 28"/>
              <a:gd name="T24" fmla="*/ 6 w 27"/>
              <a:gd name="T25" fmla="*/ 18 h 28"/>
              <a:gd name="T26" fmla="*/ 5 w 27"/>
              <a:gd name="T27" fmla="*/ 20 h 28"/>
              <a:gd name="T28" fmla="*/ 3 w 27"/>
              <a:gd name="T29" fmla="*/ 20 h 28"/>
              <a:gd name="T30" fmla="*/ 0 w 27"/>
              <a:gd name="T31" fmla="*/ 23 h 28"/>
              <a:gd name="T32" fmla="*/ 0 w 27"/>
              <a:gd name="T33" fmla="*/ 27 h 28"/>
              <a:gd name="T34" fmla="*/ 4 w 27"/>
              <a:gd name="T35" fmla="*/ 27 h 28"/>
              <a:gd name="T36" fmla="*/ 16 w 27"/>
              <a:gd name="T37" fmla="*/ 15 h 28"/>
              <a:gd name="T38" fmla="*/ 14 w 27"/>
              <a:gd name="T39" fmla="*/ 14 h 28"/>
              <a:gd name="T40" fmla="*/ 4 w 27"/>
              <a:gd name="T41" fmla="*/ 25 h 28"/>
              <a:gd name="T42" fmla="*/ 4 w 27"/>
              <a:gd name="T43" fmla="*/ 25 h 28"/>
              <a:gd name="T44" fmla="*/ 3 w 27"/>
              <a:gd name="T45" fmla="*/ 25 h 28"/>
              <a:gd name="T46" fmla="*/ 3 w 27"/>
              <a:gd name="T47" fmla="*/ 25 h 28"/>
              <a:gd name="T48" fmla="*/ 22 w 27"/>
              <a:gd name="T49" fmla="*/ 5 h 28"/>
              <a:gd name="T50" fmla="*/ 18 w 27"/>
              <a:gd name="T51" fmla="*/ 3 h 28"/>
              <a:gd name="T52" fmla="*/ 18 w 27"/>
              <a:gd name="T53" fmla="*/ 4 h 28"/>
              <a:gd name="T54" fmla="*/ 18 w 27"/>
              <a:gd name="T55" fmla="*/ 5 h 28"/>
              <a:gd name="T56" fmla="*/ 22 w 27"/>
              <a:gd name="T57" fmla="*/ 9 h 28"/>
              <a:gd name="T58" fmla="*/ 23 w 27"/>
              <a:gd name="T59" fmla="*/ 9 h 28"/>
              <a:gd name="T60" fmla="*/ 24 w 27"/>
              <a:gd name="T61" fmla="*/ 9 h 28"/>
              <a:gd name="T62" fmla="*/ 22 w 27"/>
              <a:gd name="T6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28">
                <a:moveTo>
                  <a:pt x="24" y="3"/>
                </a:moveTo>
                <a:cubicBezTo>
                  <a:pt x="27" y="6"/>
                  <a:pt x="27" y="11"/>
                  <a:pt x="24" y="14"/>
                </a:cubicBezTo>
                <a:cubicBezTo>
                  <a:pt x="21" y="17"/>
                  <a:pt x="17" y="16"/>
                  <a:pt x="14" y="13"/>
                </a:cubicBezTo>
                <a:cubicBezTo>
                  <a:pt x="11" y="10"/>
                  <a:pt x="10" y="6"/>
                  <a:pt x="13" y="3"/>
                </a:cubicBezTo>
                <a:cubicBezTo>
                  <a:pt x="16" y="0"/>
                  <a:pt x="21" y="0"/>
                  <a:pt x="24" y="3"/>
                </a:cubicBezTo>
                <a:close/>
                <a:moveTo>
                  <a:pt x="3" y="25"/>
                </a:moveTo>
                <a:cubicBezTo>
                  <a:pt x="3" y="24"/>
                  <a:pt x="3" y="24"/>
                  <a:pt x="3" y="24"/>
                </a:cubicBezTo>
                <a:cubicBezTo>
                  <a:pt x="13" y="14"/>
                  <a:pt x="13" y="14"/>
                  <a:pt x="13" y="14"/>
                </a:cubicBezTo>
                <a:cubicBezTo>
                  <a:pt x="13" y="13"/>
                  <a:pt x="12" y="12"/>
                  <a:pt x="12" y="12"/>
                </a:cubicBezTo>
                <a:cubicBezTo>
                  <a:pt x="10" y="13"/>
                  <a:pt x="10" y="13"/>
                  <a:pt x="10" y="13"/>
                </a:cubicBezTo>
                <a:cubicBezTo>
                  <a:pt x="8" y="14"/>
                  <a:pt x="8" y="14"/>
                  <a:pt x="8" y="14"/>
                </a:cubicBezTo>
                <a:cubicBezTo>
                  <a:pt x="7" y="16"/>
                  <a:pt x="7" y="16"/>
                  <a:pt x="7" y="16"/>
                </a:cubicBezTo>
                <a:cubicBezTo>
                  <a:pt x="6" y="18"/>
                  <a:pt x="6" y="18"/>
                  <a:pt x="6" y="18"/>
                </a:cubicBezTo>
                <a:cubicBezTo>
                  <a:pt x="5" y="20"/>
                  <a:pt x="5" y="20"/>
                  <a:pt x="5" y="20"/>
                </a:cubicBezTo>
                <a:cubicBezTo>
                  <a:pt x="3" y="20"/>
                  <a:pt x="3" y="20"/>
                  <a:pt x="3" y="20"/>
                </a:cubicBezTo>
                <a:cubicBezTo>
                  <a:pt x="0" y="23"/>
                  <a:pt x="0" y="23"/>
                  <a:pt x="0" y="23"/>
                </a:cubicBezTo>
                <a:cubicBezTo>
                  <a:pt x="0" y="27"/>
                  <a:pt x="0" y="27"/>
                  <a:pt x="0" y="27"/>
                </a:cubicBezTo>
                <a:cubicBezTo>
                  <a:pt x="0" y="27"/>
                  <a:pt x="3" y="28"/>
                  <a:pt x="4" y="27"/>
                </a:cubicBezTo>
                <a:cubicBezTo>
                  <a:pt x="16" y="15"/>
                  <a:pt x="16" y="15"/>
                  <a:pt x="16" y="15"/>
                </a:cubicBezTo>
                <a:cubicBezTo>
                  <a:pt x="15" y="15"/>
                  <a:pt x="15" y="15"/>
                  <a:pt x="14" y="14"/>
                </a:cubicBezTo>
                <a:cubicBezTo>
                  <a:pt x="4" y="25"/>
                  <a:pt x="4" y="25"/>
                  <a:pt x="4" y="25"/>
                </a:cubicBezTo>
                <a:cubicBezTo>
                  <a:pt x="4" y="25"/>
                  <a:pt x="4" y="25"/>
                  <a:pt x="4" y="25"/>
                </a:cubicBezTo>
                <a:cubicBezTo>
                  <a:pt x="4" y="25"/>
                  <a:pt x="3" y="25"/>
                  <a:pt x="3" y="25"/>
                </a:cubicBezTo>
                <a:cubicBezTo>
                  <a:pt x="3" y="25"/>
                  <a:pt x="3" y="25"/>
                  <a:pt x="3" y="25"/>
                </a:cubicBezTo>
                <a:close/>
                <a:moveTo>
                  <a:pt x="22" y="5"/>
                </a:moveTo>
                <a:cubicBezTo>
                  <a:pt x="21" y="3"/>
                  <a:pt x="20" y="3"/>
                  <a:pt x="18" y="3"/>
                </a:cubicBezTo>
                <a:cubicBezTo>
                  <a:pt x="18" y="4"/>
                  <a:pt x="18" y="4"/>
                  <a:pt x="18" y="4"/>
                </a:cubicBezTo>
                <a:cubicBezTo>
                  <a:pt x="18" y="4"/>
                  <a:pt x="18" y="5"/>
                  <a:pt x="18" y="5"/>
                </a:cubicBezTo>
                <a:cubicBezTo>
                  <a:pt x="22" y="9"/>
                  <a:pt x="22" y="9"/>
                  <a:pt x="22" y="9"/>
                </a:cubicBezTo>
                <a:cubicBezTo>
                  <a:pt x="22" y="9"/>
                  <a:pt x="23" y="9"/>
                  <a:pt x="23" y="9"/>
                </a:cubicBezTo>
                <a:cubicBezTo>
                  <a:pt x="23" y="9"/>
                  <a:pt x="24" y="9"/>
                  <a:pt x="24" y="9"/>
                </a:cubicBezTo>
                <a:cubicBezTo>
                  <a:pt x="24" y="7"/>
                  <a:pt x="24" y="6"/>
                  <a:pt x="22" y="5"/>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4" name="Freeform 189"/>
          <p:cNvSpPr>
            <a:spLocks/>
          </p:cNvSpPr>
          <p:nvPr/>
        </p:nvSpPr>
        <p:spPr bwMode="auto">
          <a:xfrm>
            <a:off x="4962397" y="1899906"/>
            <a:ext cx="374625" cy="269658"/>
          </a:xfrm>
          <a:custGeom>
            <a:avLst/>
            <a:gdLst>
              <a:gd name="T0" fmla="*/ 9 w 39"/>
              <a:gd name="T1" fmla="*/ 1 h 28"/>
              <a:gd name="T2" fmla="*/ 15 w 39"/>
              <a:gd name="T3" fmla="*/ 1 h 28"/>
              <a:gd name="T4" fmla="*/ 16 w 39"/>
              <a:gd name="T5" fmla="*/ 1 h 28"/>
              <a:gd name="T6" fmla="*/ 16 w 39"/>
              <a:gd name="T7" fmla="*/ 3 h 28"/>
              <a:gd name="T8" fmla="*/ 15 w 39"/>
              <a:gd name="T9" fmla="*/ 5 h 28"/>
              <a:gd name="T10" fmla="*/ 19 w 39"/>
              <a:gd name="T11" fmla="*/ 9 h 28"/>
              <a:gd name="T12" fmla="*/ 22 w 39"/>
              <a:gd name="T13" fmla="*/ 5 h 28"/>
              <a:gd name="T14" fmla="*/ 22 w 39"/>
              <a:gd name="T15" fmla="*/ 4 h 28"/>
              <a:gd name="T16" fmla="*/ 22 w 39"/>
              <a:gd name="T17" fmla="*/ 3 h 28"/>
              <a:gd name="T18" fmla="*/ 22 w 39"/>
              <a:gd name="T19" fmla="*/ 1 h 28"/>
              <a:gd name="T20" fmla="*/ 23 w 39"/>
              <a:gd name="T21" fmla="*/ 1 h 28"/>
              <a:gd name="T22" fmla="*/ 29 w 39"/>
              <a:gd name="T23" fmla="*/ 1 h 28"/>
              <a:gd name="T24" fmla="*/ 31 w 39"/>
              <a:gd name="T25" fmla="*/ 3 h 28"/>
              <a:gd name="T26" fmla="*/ 31 w 39"/>
              <a:gd name="T27" fmla="*/ 9 h 28"/>
              <a:gd name="T28" fmla="*/ 31 w 39"/>
              <a:gd name="T29" fmla="*/ 11 h 28"/>
              <a:gd name="T30" fmla="*/ 33 w 39"/>
              <a:gd name="T31" fmla="*/ 11 h 28"/>
              <a:gd name="T32" fmla="*/ 35 w 39"/>
              <a:gd name="T33" fmla="*/ 10 h 28"/>
              <a:gd name="T34" fmla="*/ 39 w 39"/>
              <a:gd name="T35" fmla="*/ 14 h 28"/>
              <a:gd name="T36" fmla="*/ 35 w 39"/>
              <a:gd name="T37" fmla="*/ 17 h 28"/>
              <a:gd name="T38" fmla="*/ 33 w 39"/>
              <a:gd name="T39" fmla="*/ 17 h 28"/>
              <a:gd name="T40" fmla="*/ 32 w 39"/>
              <a:gd name="T41" fmla="*/ 16 h 28"/>
              <a:gd name="T42" fmla="*/ 31 w 39"/>
              <a:gd name="T43" fmla="*/ 17 h 28"/>
              <a:gd name="T44" fmla="*/ 30 w 39"/>
              <a:gd name="T45" fmla="*/ 18 h 28"/>
              <a:gd name="T46" fmla="*/ 31 w 39"/>
              <a:gd name="T47" fmla="*/ 25 h 28"/>
              <a:gd name="T48" fmla="*/ 29 w 39"/>
              <a:gd name="T49" fmla="*/ 27 h 28"/>
              <a:gd name="T50" fmla="*/ 24 w 39"/>
              <a:gd name="T51" fmla="*/ 28 h 28"/>
              <a:gd name="T52" fmla="*/ 23 w 39"/>
              <a:gd name="T53" fmla="*/ 27 h 28"/>
              <a:gd name="T54" fmla="*/ 23 w 39"/>
              <a:gd name="T55" fmla="*/ 25 h 28"/>
              <a:gd name="T56" fmla="*/ 23 w 39"/>
              <a:gd name="T57" fmla="*/ 24 h 28"/>
              <a:gd name="T58" fmla="*/ 20 w 39"/>
              <a:gd name="T59" fmla="*/ 20 h 28"/>
              <a:gd name="T60" fmla="*/ 16 w 39"/>
              <a:gd name="T61" fmla="*/ 24 h 28"/>
              <a:gd name="T62" fmla="*/ 17 w 39"/>
              <a:gd name="T63" fmla="*/ 25 h 28"/>
              <a:gd name="T64" fmla="*/ 17 w 39"/>
              <a:gd name="T65" fmla="*/ 25 h 28"/>
              <a:gd name="T66" fmla="*/ 16 w 39"/>
              <a:gd name="T67" fmla="*/ 27 h 28"/>
              <a:gd name="T68" fmla="*/ 15 w 39"/>
              <a:gd name="T69" fmla="*/ 28 h 28"/>
              <a:gd name="T70" fmla="*/ 9 w 39"/>
              <a:gd name="T71" fmla="*/ 27 h 28"/>
              <a:gd name="T72" fmla="*/ 7 w 39"/>
              <a:gd name="T73" fmla="*/ 25 h 28"/>
              <a:gd name="T74" fmla="*/ 8 w 39"/>
              <a:gd name="T75" fmla="*/ 19 h 28"/>
              <a:gd name="T76" fmla="*/ 7 w 39"/>
              <a:gd name="T77" fmla="*/ 17 h 28"/>
              <a:gd name="T78" fmla="*/ 5 w 39"/>
              <a:gd name="T79" fmla="*/ 17 h 28"/>
              <a:gd name="T80" fmla="*/ 3 w 39"/>
              <a:gd name="T81" fmla="*/ 18 h 28"/>
              <a:gd name="T82" fmla="*/ 0 w 39"/>
              <a:gd name="T83" fmla="*/ 14 h 28"/>
              <a:gd name="T84" fmla="*/ 3 w 39"/>
              <a:gd name="T85" fmla="*/ 11 h 28"/>
              <a:gd name="T86" fmla="*/ 5 w 39"/>
              <a:gd name="T87" fmla="*/ 11 h 28"/>
              <a:gd name="T88" fmla="*/ 6 w 39"/>
              <a:gd name="T89" fmla="*/ 12 h 28"/>
              <a:gd name="T90" fmla="*/ 7 w 39"/>
              <a:gd name="T91" fmla="*/ 11 h 28"/>
              <a:gd name="T92" fmla="*/ 8 w 39"/>
              <a:gd name="T93" fmla="*/ 10 h 28"/>
              <a:gd name="T94" fmla="*/ 7 w 39"/>
              <a:gd name="T95" fmla="*/ 3 h 28"/>
              <a:gd name="T96" fmla="*/ 9 w 39"/>
              <a:gd name="T97"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9" h="28">
                <a:moveTo>
                  <a:pt x="9" y="1"/>
                </a:moveTo>
                <a:cubicBezTo>
                  <a:pt x="11" y="1"/>
                  <a:pt x="13" y="1"/>
                  <a:pt x="15" y="1"/>
                </a:cubicBezTo>
                <a:cubicBezTo>
                  <a:pt x="15" y="0"/>
                  <a:pt x="16" y="1"/>
                  <a:pt x="16" y="1"/>
                </a:cubicBezTo>
                <a:cubicBezTo>
                  <a:pt x="17" y="2"/>
                  <a:pt x="17" y="3"/>
                  <a:pt x="16" y="3"/>
                </a:cubicBezTo>
                <a:cubicBezTo>
                  <a:pt x="16" y="4"/>
                  <a:pt x="15" y="4"/>
                  <a:pt x="15" y="5"/>
                </a:cubicBezTo>
                <a:cubicBezTo>
                  <a:pt x="15" y="7"/>
                  <a:pt x="17" y="9"/>
                  <a:pt x="19" y="9"/>
                </a:cubicBezTo>
                <a:cubicBezTo>
                  <a:pt x="21" y="9"/>
                  <a:pt x="22" y="7"/>
                  <a:pt x="22" y="5"/>
                </a:cubicBezTo>
                <a:cubicBezTo>
                  <a:pt x="22" y="5"/>
                  <a:pt x="22" y="4"/>
                  <a:pt x="22" y="4"/>
                </a:cubicBezTo>
                <a:cubicBezTo>
                  <a:pt x="22" y="3"/>
                  <a:pt x="22" y="3"/>
                  <a:pt x="22" y="3"/>
                </a:cubicBezTo>
                <a:cubicBezTo>
                  <a:pt x="22" y="2"/>
                  <a:pt x="22" y="2"/>
                  <a:pt x="22" y="1"/>
                </a:cubicBezTo>
                <a:cubicBezTo>
                  <a:pt x="22" y="1"/>
                  <a:pt x="23" y="0"/>
                  <a:pt x="23" y="1"/>
                </a:cubicBezTo>
                <a:cubicBezTo>
                  <a:pt x="25" y="1"/>
                  <a:pt x="27" y="1"/>
                  <a:pt x="29" y="1"/>
                </a:cubicBezTo>
                <a:cubicBezTo>
                  <a:pt x="30" y="1"/>
                  <a:pt x="31" y="2"/>
                  <a:pt x="31" y="3"/>
                </a:cubicBezTo>
                <a:cubicBezTo>
                  <a:pt x="31" y="5"/>
                  <a:pt x="31" y="7"/>
                  <a:pt x="31" y="9"/>
                </a:cubicBezTo>
                <a:cubicBezTo>
                  <a:pt x="30" y="10"/>
                  <a:pt x="31" y="11"/>
                  <a:pt x="31" y="11"/>
                </a:cubicBezTo>
                <a:cubicBezTo>
                  <a:pt x="32" y="11"/>
                  <a:pt x="33" y="11"/>
                  <a:pt x="33" y="11"/>
                </a:cubicBezTo>
                <a:cubicBezTo>
                  <a:pt x="34" y="11"/>
                  <a:pt x="34" y="10"/>
                  <a:pt x="35" y="10"/>
                </a:cubicBezTo>
                <a:cubicBezTo>
                  <a:pt x="37" y="10"/>
                  <a:pt x="39" y="12"/>
                  <a:pt x="39" y="14"/>
                </a:cubicBezTo>
                <a:cubicBezTo>
                  <a:pt x="39" y="16"/>
                  <a:pt x="37" y="17"/>
                  <a:pt x="35" y="17"/>
                </a:cubicBezTo>
                <a:cubicBezTo>
                  <a:pt x="34" y="17"/>
                  <a:pt x="34" y="17"/>
                  <a:pt x="33" y="17"/>
                </a:cubicBezTo>
                <a:cubicBezTo>
                  <a:pt x="33" y="17"/>
                  <a:pt x="33" y="16"/>
                  <a:pt x="32" y="16"/>
                </a:cubicBezTo>
                <a:cubicBezTo>
                  <a:pt x="32" y="16"/>
                  <a:pt x="31" y="17"/>
                  <a:pt x="31" y="17"/>
                </a:cubicBezTo>
                <a:cubicBezTo>
                  <a:pt x="31" y="17"/>
                  <a:pt x="30" y="18"/>
                  <a:pt x="30" y="18"/>
                </a:cubicBezTo>
                <a:cubicBezTo>
                  <a:pt x="31" y="21"/>
                  <a:pt x="31" y="23"/>
                  <a:pt x="31" y="25"/>
                </a:cubicBezTo>
                <a:cubicBezTo>
                  <a:pt x="31" y="26"/>
                  <a:pt x="30" y="27"/>
                  <a:pt x="29" y="27"/>
                </a:cubicBezTo>
                <a:cubicBezTo>
                  <a:pt x="28" y="27"/>
                  <a:pt x="26" y="28"/>
                  <a:pt x="24" y="28"/>
                </a:cubicBezTo>
                <a:cubicBezTo>
                  <a:pt x="24" y="28"/>
                  <a:pt x="23" y="28"/>
                  <a:pt x="23" y="27"/>
                </a:cubicBezTo>
                <a:cubicBezTo>
                  <a:pt x="22" y="26"/>
                  <a:pt x="22" y="26"/>
                  <a:pt x="23" y="25"/>
                </a:cubicBezTo>
                <a:cubicBezTo>
                  <a:pt x="23" y="25"/>
                  <a:pt x="23" y="24"/>
                  <a:pt x="23" y="24"/>
                </a:cubicBezTo>
                <a:cubicBezTo>
                  <a:pt x="23" y="22"/>
                  <a:pt x="22" y="20"/>
                  <a:pt x="20" y="20"/>
                </a:cubicBezTo>
                <a:cubicBezTo>
                  <a:pt x="18" y="20"/>
                  <a:pt x="16" y="22"/>
                  <a:pt x="16" y="24"/>
                </a:cubicBezTo>
                <a:cubicBezTo>
                  <a:pt x="16" y="24"/>
                  <a:pt x="16" y="25"/>
                  <a:pt x="17" y="25"/>
                </a:cubicBezTo>
                <a:cubicBezTo>
                  <a:pt x="17" y="25"/>
                  <a:pt x="17" y="25"/>
                  <a:pt x="17" y="25"/>
                </a:cubicBezTo>
                <a:cubicBezTo>
                  <a:pt x="17" y="26"/>
                  <a:pt x="17" y="27"/>
                  <a:pt x="16" y="27"/>
                </a:cubicBezTo>
                <a:cubicBezTo>
                  <a:pt x="16" y="28"/>
                  <a:pt x="16" y="28"/>
                  <a:pt x="15" y="28"/>
                </a:cubicBezTo>
                <a:cubicBezTo>
                  <a:pt x="13" y="28"/>
                  <a:pt x="11" y="27"/>
                  <a:pt x="9" y="27"/>
                </a:cubicBezTo>
                <a:cubicBezTo>
                  <a:pt x="8" y="27"/>
                  <a:pt x="7" y="26"/>
                  <a:pt x="7" y="25"/>
                </a:cubicBezTo>
                <a:cubicBezTo>
                  <a:pt x="8" y="23"/>
                  <a:pt x="8" y="21"/>
                  <a:pt x="8" y="19"/>
                </a:cubicBezTo>
                <a:cubicBezTo>
                  <a:pt x="8" y="18"/>
                  <a:pt x="8" y="18"/>
                  <a:pt x="7" y="17"/>
                </a:cubicBezTo>
                <a:cubicBezTo>
                  <a:pt x="6" y="17"/>
                  <a:pt x="6" y="17"/>
                  <a:pt x="5" y="17"/>
                </a:cubicBezTo>
                <a:cubicBezTo>
                  <a:pt x="5" y="18"/>
                  <a:pt x="4" y="18"/>
                  <a:pt x="3" y="18"/>
                </a:cubicBezTo>
                <a:cubicBezTo>
                  <a:pt x="1" y="18"/>
                  <a:pt x="0" y="16"/>
                  <a:pt x="0" y="14"/>
                </a:cubicBezTo>
                <a:cubicBezTo>
                  <a:pt x="0" y="13"/>
                  <a:pt x="1" y="11"/>
                  <a:pt x="3" y="11"/>
                </a:cubicBezTo>
                <a:cubicBezTo>
                  <a:pt x="4" y="11"/>
                  <a:pt x="4" y="11"/>
                  <a:pt x="5" y="11"/>
                </a:cubicBezTo>
                <a:cubicBezTo>
                  <a:pt x="5" y="12"/>
                  <a:pt x="6" y="12"/>
                  <a:pt x="6" y="12"/>
                </a:cubicBezTo>
                <a:cubicBezTo>
                  <a:pt x="7" y="12"/>
                  <a:pt x="7" y="12"/>
                  <a:pt x="7" y="11"/>
                </a:cubicBezTo>
                <a:cubicBezTo>
                  <a:pt x="8" y="11"/>
                  <a:pt x="8" y="10"/>
                  <a:pt x="8" y="10"/>
                </a:cubicBezTo>
                <a:cubicBezTo>
                  <a:pt x="8" y="8"/>
                  <a:pt x="8" y="5"/>
                  <a:pt x="7" y="3"/>
                </a:cubicBezTo>
                <a:cubicBezTo>
                  <a:pt x="7" y="2"/>
                  <a:pt x="8" y="1"/>
                  <a:pt x="9" y="1"/>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5" name="Freeform 190"/>
          <p:cNvSpPr>
            <a:spLocks noEditPoints="1"/>
          </p:cNvSpPr>
          <p:nvPr/>
        </p:nvSpPr>
        <p:spPr bwMode="auto">
          <a:xfrm>
            <a:off x="5653733" y="1872760"/>
            <a:ext cx="247941" cy="316712"/>
          </a:xfrm>
          <a:custGeom>
            <a:avLst/>
            <a:gdLst>
              <a:gd name="T0" fmla="*/ 2 w 26"/>
              <a:gd name="T1" fmla="*/ 33 h 33"/>
              <a:gd name="T2" fmla="*/ 24 w 26"/>
              <a:gd name="T3" fmla="*/ 33 h 33"/>
              <a:gd name="T4" fmla="*/ 26 w 26"/>
              <a:gd name="T5" fmla="*/ 31 h 33"/>
              <a:gd name="T6" fmla="*/ 26 w 26"/>
              <a:gd name="T7" fmla="*/ 2 h 33"/>
              <a:gd name="T8" fmla="*/ 24 w 26"/>
              <a:gd name="T9" fmla="*/ 0 h 33"/>
              <a:gd name="T10" fmla="*/ 18 w 26"/>
              <a:gd name="T11" fmla="*/ 0 h 33"/>
              <a:gd name="T12" fmla="*/ 18 w 26"/>
              <a:gd name="T13" fmla="*/ 3 h 33"/>
              <a:gd name="T14" fmla="*/ 22 w 26"/>
              <a:gd name="T15" fmla="*/ 3 h 33"/>
              <a:gd name="T16" fmla="*/ 22 w 26"/>
              <a:gd name="T17" fmla="*/ 6 h 33"/>
              <a:gd name="T18" fmla="*/ 22 w 26"/>
              <a:gd name="T19" fmla="*/ 30 h 33"/>
              <a:gd name="T20" fmla="*/ 3 w 26"/>
              <a:gd name="T21" fmla="*/ 30 h 33"/>
              <a:gd name="T22" fmla="*/ 3 w 26"/>
              <a:gd name="T23" fmla="*/ 3 h 33"/>
              <a:gd name="T24" fmla="*/ 7 w 26"/>
              <a:gd name="T25" fmla="*/ 3 h 33"/>
              <a:gd name="T26" fmla="*/ 7 w 26"/>
              <a:gd name="T27" fmla="*/ 0 h 33"/>
              <a:gd name="T28" fmla="*/ 2 w 26"/>
              <a:gd name="T29" fmla="*/ 0 h 33"/>
              <a:gd name="T30" fmla="*/ 0 w 26"/>
              <a:gd name="T31" fmla="*/ 2 h 33"/>
              <a:gd name="T32" fmla="*/ 0 w 26"/>
              <a:gd name="T33" fmla="*/ 31 h 33"/>
              <a:gd name="T34" fmla="*/ 2 w 26"/>
              <a:gd name="T35" fmla="*/ 33 h 33"/>
              <a:gd name="T36" fmla="*/ 10 w 26"/>
              <a:gd name="T37" fmla="*/ 3 h 33"/>
              <a:gd name="T38" fmla="*/ 10 w 26"/>
              <a:gd name="T39" fmla="*/ 1 h 33"/>
              <a:gd name="T40" fmla="*/ 10 w 26"/>
              <a:gd name="T41" fmla="*/ 1 h 33"/>
              <a:gd name="T42" fmla="*/ 10 w 26"/>
              <a:gd name="T43" fmla="*/ 1 h 33"/>
              <a:gd name="T44" fmla="*/ 10 w 26"/>
              <a:gd name="T45" fmla="*/ 1 h 33"/>
              <a:gd name="T46" fmla="*/ 15 w 26"/>
              <a:gd name="T47" fmla="*/ 1 h 33"/>
              <a:gd name="T48" fmla="*/ 16 w 26"/>
              <a:gd name="T49" fmla="*/ 1 h 33"/>
              <a:gd name="T50" fmla="*/ 16 w 26"/>
              <a:gd name="T51" fmla="*/ 1 h 33"/>
              <a:gd name="T52" fmla="*/ 16 w 26"/>
              <a:gd name="T53" fmla="*/ 1 h 33"/>
              <a:gd name="T54" fmla="*/ 16 w 26"/>
              <a:gd name="T55" fmla="*/ 3 h 33"/>
              <a:gd name="T56" fmla="*/ 10 w 26"/>
              <a:gd name="T57"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 h="33">
                <a:moveTo>
                  <a:pt x="2" y="33"/>
                </a:moveTo>
                <a:cubicBezTo>
                  <a:pt x="24" y="33"/>
                  <a:pt x="24" y="33"/>
                  <a:pt x="24" y="33"/>
                </a:cubicBezTo>
                <a:cubicBezTo>
                  <a:pt x="25" y="33"/>
                  <a:pt x="26" y="32"/>
                  <a:pt x="26" y="31"/>
                </a:cubicBezTo>
                <a:cubicBezTo>
                  <a:pt x="26" y="2"/>
                  <a:pt x="26" y="2"/>
                  <a:pt x="26" y="2"/>
                </a:cubicBezTo>
                <a:cubicBezTo>
                  <a:pt x="26" y="1"/>
                  <a:pt x="25" y="0"/>
                  <a:pt x="24" y="0"/>
                </a:cubicBezTo>
                <a:cubicBezTo>
                  <a:pt x="18" y="0"/>
                  <a:pt x="18" y="0"/>
                  <a:pt x="18" y="0"/>
                </a:cubicBezTo>
                <a:cubicBezTo>
                  <a:pt x="18" y="3"/>
                  <a:pt x="18" y="3"/>
                  <a:pt x="18" y="3"/>
                </a:cubicBezTo>
                <a:cubicBezTo>
                  <a:pt x="22" y="3"/>
                  <a:pt x="22" y="3"/>
                  <a:pt x="22" y="3"/>
                </a:cubicBezTo>
                <a:cubicBezTo>
                  <a:pt x="22" y="6"/>
                  <a:pt x="22" y="6"/>
                  <a:pt x="22" y="6"/>
                </a:cubicBezTo>
                <a:cubicBezTo>
                  <a:pt x="22" y="30"/>
                  <a:pt x="22" y="30"/>
                  <a:pt x="22" y="30"/>
                </a:cubicBezTo>
                <a:cubicBezTo>
                  <a:pt x="3" y="30"/>
                  <a:pt x="3" y="30"/>
                  <a:pt x="3" y="30"/>
                </a:cubicBezTo>
                <a:cubicBezTo>
                  <a:pt x="3" y="3"/>
                  <a:pt x="3" y="3"/>
                  <a:pt x="3" y="3"/>
                </a:cubicBezTo>
                <a:cubicBezTo>
                  <a:pt x="7" y="3"/>
                  <a:pt x="7" y="3"/>
                  <a:pt x="7" y="3"/>
                </a:cubicBezTo>
                <a:cubicBezTo>
                  <a:pt x="7" y="0"/>
                  <a:pt x="7" y="0"/>
                  <a:pt x="7" y="0"/>
                </a:cubicBezTo>
                <a:cubicBezTo>
                  <a:pt x="2" y="0"/>
                  <a:pt x="2" y="0"/>
                  <a:pt x="2" y="0"/>
                </a:cubicBezTo>
                <a:cubicBezTo>
                  <a:pt x="1" y="0"/>
                  <a:pt x="0" y="1"/>
                  <a:pt x="0" y="2"/>
                </a:cubicBezTo>
                <a:cubicBezTo>
                  <a:pt x="0" y="31"/>
                  <a:pt x="0" y="31"/>
                  <a:pt x="0" y="31"/>
                </a:cubicBezTo>
                <a:cubicBezTo>
                  <a:pt x="0" y="32"/>
                  <a:pt x="1" y="33"/>
                  <a:pt x="2" y="33"/>
                </a:cubicBezTo>
                <a:close/>
                <a:moveTo>
                  <a:pt x="10" y="3"/>
                </a:moveTo>
                <a:cubicBezTo>
                  <a:pt x="10" y="1"/>
                  <a:pt x="10" y="1"/>
                  <a:pt x="10" y="1"/>
                </a:cubicBezTo>
                <a:cubicBezTo>
                  <a:pt x="10" y="1"/>
                  <a:pt x="10" y="1"/>
                  <a:pt x="10" y="1"/>
                </a:cubicBezTo>
                <a:cubicBezTo>
                  <a:pt x="10" y="1"/>
                  <a:pt x="10" y="1"/>
                  <a:pt x="10" y="1"/>
                </a:cubicBezTo>
                <a:cubicBezTo>
                  <a:pt x="10" y="1"/>
                  <a:pt x="10" y="1"/>
                  <a:pt x="10" y="1"/>
                </a:cubicBezTo>
                <a:cubicBezTo>
                  <a:pt x="15" y="1"/>
                  <a:pt x="15" y="1"/>
                  <a:pt x="15" y="1"/>
                </a:cubicBezTo>
                <a:cubicBezTo>
                  <a:pt x="16" y="1"/>
                  <a:pt x="16" y="1"/>
                  <a:pt x="16" y="1"/>
                </a:cubicBezTo>
                <a:cubicBezTo>
                  <a:pt x="16" y="1"/>
                  <a:pt x="16" y="1"/>
                  <a:pt x="16" y="1"/>
                </a:cubicBezTo>
                <a:cubicBezTo>
                  <a:pt x="16" y="1"/>
                  <a:pt x="16" y="1"/>
                  <a:pt x="16" y="1"/>
                </a:cubicBezTo>
                <a:cubicBezTo>
                  <a:pt x="16" y="3"/>
                  <a:pt x="16" y="3"/>
                  <a:pt x="16" y="3"/>
                </a:cubicBezTo>
                <a:lnTo>
                  <a:pt x="10" y="3"/>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6" name="Freeform 191"/>
          <p:cNvSpPr>
            <a:spLocks/>
          </p:cNvSpPr>
          <p:nvPr/>
        </p:nvSpPr>
        <p:spPr bwMode="auto">
          <a:xfrm>
            <a:off x="5709836" y="1948771"/>
            <a:ext cx="135734" cy="9050"/>
          </a:xfrm>
          <a:custGeom>
            <a:avLst/>
            <a:gdLst>
              <a:gd name="T0" fmla="*/ 0 w 14"/>
              <a:gd name="T1" fmla="*/ 0 h 1"/>
              <a:gd name="T2" fmla="*/ 13 w 14"/>
              <a:gd name="T3" fmla="*/ 0 h 1"/>
              <a:gd name="T4" fmla="*/ 14 w 14"/>
              <a:gd name="T5" fmla="*/ 0 h 1"/>
              <a:gd name="T6" fmla="*/ 14 w 14"/>
              <a:gd name="T7" fmla="*/ 0 h 1"/>
              <a:gd name="T8" fmla="*/ 13 w 14"/>
              <a:gd name="T9" fmla="*/ 1 h 1"/>
              <a:gd name="T10" fmla="*/ 0 w 14"/>
              <a:gd name="T11" fmla="*/ 1 h 1"/>
              <a:gd name="T12" fmla="*/ 0 w 14"/>
              <a:gd name="T13" fmla="*/ 0 h 1"/>
              <a:gd name="T14" fmla="*/ 0 w 14"/>
              <a:gd name="T15" fmla="*/ 0 h 1"/>
              <a:gd name="T16" fmla="*/ 0 w 14"/>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
                <a:moveTo>
                  <a:pt x="0" y="0"/>
                </a:moveTo>
                <a:cubicBezTo>
                  <a:pt x="13" y="0"/>
                  <a:pt x="13" y="0"/>
                  <a:pt x="13" y="0"/>
                </a:cubicBezTo>
                <a:cubicBezTo>
                  <a:pt x="14" y="0"/>
                  <a:pt x="14" y="0"/>
                  <a:pt x="14" y="0"/>
                </a:cubicBezTo>
                <a:cubicBezTo>
                  <a:pt x="14" y="0"/>
                  <a:pt x="14" y="0"/>
                  <a:pt x="14" y="0"/>
                </a:cubicBezTo>
                <a:cubicBezTo>
                  <a:pt x="14" y="1"/>
                  <a:pt x="14" y="1"/>
                  <a:pt x="13" y="1"/>
                </a:cubicBezTo>
                <a:cubicBezTo>
                  <a:pt x="0" y="1"/>
                  <a:pt x="0" y="1"/>
                  <a:pt x="0" y="1"/>
                </a:cubicBezTo>
                <a:cubicBezTo>
                  <a:pt x="0" y="1"/>
                  <a:pt x="0" y="1"/>
                  <a:pt x="0" y="0"/>
                </a:cubicBezTo>
                <a:cubicBezTo>
                  <a:pt x="0" y="0"/>
                  <a:pt x="0" y="0"/>
                  <a:pt x="0" y="0"/>
                </a:cubicBezTo>
                <a:cubicBezTo>
                  <a:pt x="0" y="0"/>
                  <a:pt x="0" y="0"/>
                  <a:pt x="0" y="0"/>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7" name="Freeform 192"/>
          <p:cNvSpPr>
            <a:spLocks/>
          </p:cNvSpPr>
          <p:nvPr/>
        </p:nvSpPr>
        <p:spPr bwMode="auto">
          <a:xfrm>
            <a:off x="5709836" y="1977727"/>
            <a:ext cx="135734" cy="18098"/>
          </a:xfrm>
          <a:custGeom>
            <a:avLst/>
            <a:gdLst>
              <a:gd name="T0" fmla="*/ 0 w 14"/>
              <a:gd name="T1" fmla="*/ 0 h 2"/>
              <a:gd name="T2" fmla="*/ 13 w 14"/>
              <a:gd name="T3" fmla="*/ 0 h 2"/>
              <a:gd name="T4" fmla="*/ 14 w 14"/>
              <a:gd name="T5" fmla="*/ 1 h 2"/>
              <a:gd name="T6" fmla="*/ 14 w 14"/>
              <a:gd name="T7" fmla="*/ 1 h 2"/>
              <a:gd name="T8" fmla="*/ 13 w 14"/>
              <a:gd name="T9" fmla="*/ 2 h 2"/>
              <a:gd name="T10" fmla="*/ 0 w 14"/>
              <a:gd name="T11" fmla="*/ 2 h 2"/>
              <a:gd name="T12" fmla="*/ 0 w 14"/>
              <a:gd name="T13" fmla="*/ 1 h 2"/>
              <a:gd name="T14" fmla="*/ 0 w 14"/>
              <a:gd name="T15" fmla="*/ 1 h 2"/>
              <a:gd name="T16" fmla="*/ 0 w 1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
                <a:moveTo>
                  <a:pt x="0" y="0"/>
                </a:moveTo>
                <a:cubicBezTo>
                  <a:pt x="13" y="0"/>
                  <a:pt x="13" y="0"/>
                  <a:pt x="13" y="0"/>
                </a:cubicBezTo>
                <a:cubicBezTo>
                  <a:pt x="14" y="0"/>
                  <a:pt x="14" y="1"/>
                  <a:pt x="14" y="1"/>
                </a:cubicBezTo>
                <a:cubicBezTo>
                  <a:pt x="14" y="1"/>
                  <a:pt x="14" y="1"/>
                  <a:pt x="14" y="1"/>
                </a:cubicBezTo>
                <a:cubicBezTo>
                  <a:pt x="14" y="1"/>
                  <a:pt x="14" y="2"/>
                  <a:pt x="13" y="2"/>
                </a:cubicBezTo>
                <a:cubicBezTo>
                  <a:pt x="0" y="2"/>
                  <a:pt x="0" y="2"/>
                  <a:pt x="0" y="2"/>
                </a:cubicBezTo>
                <a:cubicBezTo>
                  <a:pt x="0" y="2"/>
                  <a:pt x="0" y="1"/>
                  <a:pt x="0" y="1"/>
                </a:cubicBezTo>
                <a:cubicBezTo>
                  <a:pt x="0" y="1"/>
                  <a:pt x="0" y="1"/>
                  <a:pt x="0" y="1"/>
                </a:cubicBezTo>
                <a:cubicBezTo>
                  <a:pt x="0" y="1"/>
                  <a:pt x="0" y="0"/>
                  <a:pt x="0" y="0"/>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8" name="Freeform 193"/>
          <p:cNvSpPr>
            <a:spLocks/>
          </p:cNvSpPr>
          <p:nvPr/>
        </p:nvSpPr>
        <p:spPr bwMode="auto">
          <a:xfrm>
            <a:off x="5709836" y="2015732"/>
            <a:ext cx="135734" cy="19908"/>
          </a:xfrm>
          <a:custGeom>
            <a:avLst/>
            <a:gdLst>
              <a:gd name="T0" fmla="*/ 0 w 14"/>
              <a:gd name="T1" fmla="*/ 0 h 2"/>
              <a:gd name="T2" fmla="*/ 13 w 14"/>
              <a:gd name="T3" fmla="*/ 0 h 2"/>
              <a:gd name="T4" fmla="*/ 14 w 14"/>
              <a:gd name="T5" fmla="*/ 1 h 2"/>
              <a:gd name="T6" fmla="*/ 14 w 14"/>
              <a:gd name="T7" fmla="*/ 1 h 2"/>
              <a:gd name="T8" fmla="*/ 13 w 14"/>
              <a:gd name="T9" fmla="*/ 2 h 2"/>
              <a:gd name="T10" fmla="*/ 0 w 14"/>
              <a:gd name="T11" fmla="*/ 2 h 2"/>
              <a:gd name="T12" fmla="*/ 0 w 14"/>
              <a:gd name="T13" fmla="*/ 1 h 2"/>
              <a:gd name="T14" fmla="*/ 0 w 14"/>
              <a:gd name="T15" fmla="*/ 1 h 2"/>
              <a:gd name="T16" fmla="*/ 0 w 1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
                <a:moveTo>
                  <a:pt x="0" y="0"/>
                </a:moveTo>
                <a:cubicBezTo>
                  <a:pt x="13" y="0"/>
                  <a:pt x="13" y="0"/>
                  <a:pt x="13" y="0"/>
                </a:cubicBezTo>
                <a:cubicBezTo>
                  <a:pt x="14" y="0"/>
                  <a:pt x="14" y="0"/>
                  <a:pt x="14" y="1"/>
                </a:cubicBezTo>
                <a:cubicBezTo>
                  <a:pt x="14" y="1"/>
                  <a:pt x="14" y="1"/>
                  <a:pt x="14" y="1"/>
                </a:cubicBezTo>
                <a:cubicBezTo>
                  <a:pt x="14" y="1"/>
                  <a:pt x="14" y="2"/>
                  <a:pt x="13" y="2"/>
                </a:cubicBezTo>
                <a:cubicBezTo>
                  <a:pt x="0" y="2"/>
                  <a:pt x="0" y="2"/>
                  <a:pt x="0" y="2"/>
                </a:cubicBezTo>
                <a:cubicBezTo>
                  <a:pt x="0" y="2"/>
                  <a:pt x="0" y="1"/>
                  <a:pt x="0" y="1"/>
                </a:cubicBezTo>
                <a:cubicBezTo>
                  <a:pt x="0" y="1"/>
                  <a:pt x="0" y="1"/>
                  <a:pt x="0" y="1"/>
                </a:cubicBezTo>
                <a:cubicBezTo>
                  <a:pt x="0" y="0"/>
                  <a:pt x="0" y="0"/>
                  <a:pt x="0" y="0"/>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9" name="Freeform 194"/>
          <p:cNvSpPr>
            <a:spLocks/>
          </p:cNvSpPr>
          <p:nvPr/>
        </p:nvSpPr>
        <p:spPr bwMode="auto">
          <a:xfrm>
            <a:off x="5709836" y="2053738"/>
            <a:ext cx="135734" cy="10859"/>
          </a:xfrm>
          <a:custGeom>
            <a:avLst/>
            <a:gdLst>
              <a:gd name="T0" fmla="*/ 0 w 14"/>
              <a:gd name="T1" fmla="*/ 0 h 1"/>
              <a:gd name="T2" fmla="*/ 13 w 14"/>
              <a:gd name="T3" fmla="*/ 0 h 1"/>
              <a:gd name="T4" fmla="*/ 14 w 14"/>
              <a:gd name="T5" fmla="*/ 1 h 1"/>
              <a:gd name="T6" fmla="*/ 14 w 14"/>
              <a:gd name="T7" fmla="*/ 1 h 1"/>
              <a:gd name="T8" fmla="*/ 13 w 14"/>
              <a:gd name="T9" fmla="*/ 1 h 1"/>
              <a:gd name="T10" fmla="*/ 0 w 14"/>
              <a:gd name="T11" fmla="*/ 1 h 1"/>
              <a:gd name="T12" fmla="*/ 0 w 14"/>
              <a:gd name="T13" fmla="*/ 1 h 1"/>
              <a:gd name="T14" fmla="*/ 0 w 14"/>
              <a:gd name="T15" fmla="*/ 1 h 1"/>
              <a:gd name="T16" fmla="*/ 0 w 14"/>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
                <a:moveTo>
                  <a:pt x="0" y="0"/>
                </a:moveTo>
                <a:cubicBezTo>
                  <a:pt x="13" y="0"/>
                  <a:pt x="13" y="0"/>
                  <a:pt x="13" y="0"/>
                </a:cubicBezTo>
                <a:cubicBezTo>
                  <a:pt x="14" y="0"/>
                  <a:pt x="14" y="0"/>
                  <a:pt x="14" y="1"/>
                </a:cubicBezTo>
                <a:cubicBezTo>
                  <a:pt x="14" y="1"/>
                  <a:pt x="14" y="1"/>
                  <a:pt x="14" y="1"/>
                </a:cubicBezTo>
                <a:cubicBezTo>
                  <a:pt x="14" y="1"/>
                  <a:pt x="14" y="1"/>
                  <a:pt x="13" y="1"/>
                </a:cubicBezTo>
                <a:cubicBezTo>
                  <a:pt x="0" y="1"/>
                  <a:pt x="0" y="1"/>
                  <a:pt x="0" y="1"/>
                </a:cubicBezTo>
                <a:cubicBezTo>
                  <a:pt x="0" y="1"/>
                  <a:pt x="0" y="1"/>
                  <a:pt x="0" y="1"/>
                </a:cubicBezTo>
                <a:cubicBezTo>
                  <a:pt x="0" y="1"/>
                  <a:pt x="0" y="1"/>
                  <a:pt x="0" y="1"/>
                </a:cubicBezTo>
                <a:cubicBezTo>
                  <a:pt x="0" y="0"/>
                  <a:pt x="0" y="0"/>
                  <a:pt x="0" y="0"/>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0" name="Freeform 195"/>
          <p:cNvSpPr>
            <a:spLocks/>
          </p:cNvSpPr>
          <p:nvPr/>
        </p:nvSpPr>
        <p:spPr bwMode="auto">
          <a:xfrm>
            <a:off x="5709836" y="2053738"/>
            <a:ext cx="135734" cy="10859"/>
          </a:xfrm>
          <a:custGeom>
            <a:avLst/>
            <a:gdLst>
              <a:gd name="T0" fmla="*/ 0 w 14"/>
              <a:gd name="T1" fmla="*/ 0 h 1"/>
              <a:gd name="T2" fmla="*/ 13 w 14"/>
              <a:gd name="T3" fmla="*/ 0 h 1"/>
              <a:gd name="T4" fmla="*/ 14 w 14"/>
              <a:gd name="T5" fmla="*/ 1 h 1"/>
              <a:gd name="T6" fmla="*/ 14 w 14"/>
              <a:gd name="T7" fmla="*/ 1 h 1"/>
              <a:gd name="T8" fmla="*/ 13 w 14"/>
              <a:gd name="T9" fmla="*/ 1 h 1"/>
              <a:gd name="T10" fmla="*/ 0 w 14"/>
              <a:gd name="T11" fmla="*/ 1 h 1"/>
              <a:gd name="T12" fmla="*/ 0 w 14"/>
              <a:gd name="T13" fmla="*/ 1 h 1"/>
              <a:gd name="T14" fmla="*/ 0 w 14"/>
              <a:gd name="T15" fmla="*/ 1 h 1"/>
              <a:gd name="T16" fmla="*/ 0 w 14"/>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
                <a:moveTo>
                  <a:pt x="0" y="0"/>
                </a:moveTo>
                <a:cubicBezTo>
                  <a:pt x="13" y="0"/>
                  <a:pt x="13" y="0"/>
                  <a:pt x="13" y="0"/>
                </a:cubicBezTo>
                <a:cubicBezTo>
                  <a:pt x="14" y="0"/>
                  <a:pt x="14" y="0"/>
                  <a:pt x="14" y="1"/>
                </a:cubicBezTo>
                <a:cubicBezTo>
                  <a:pt x="14" y="1"/>
                  <a:pt x="14" y="1"/>
                  <a:pt x="14" y="1"/>
                </a:cubicBezTo>
                <a:cubicBezTo>
                  <a:pt x="14" y="1"/>
                  <a:pt x="14" y="1"/>
                  <a:pt x="13" y="1"/>
                </a:cubicBezTo>
                <a:cubicBezTo>
                  <a:pt x="0" y="1"/>
                  <a:pt x="0" y="1"/>
                  <a:pt x="0" y="1"/>
                </a:cubicBezTo>
                <a:cubicBezTo>
                  <a:pt x="0" y="1"/>
                  <a:pt x="0" y="1"/>
                  <a:pt x="0" y="1"/>
                </a:cubicBezTo>
                <a:cubicBezTo>
                  <a:pt x="0" y="1"/>
                  <a:pt x="0" y="1"/>
                  <a:pt x="0" y="1"/>
                </a:cubicBezTo>
                <a:cubicBezTo>
                  <a:pt x="0" y="0"/>
                  <a:pt x="0" y="0"/>
                  <a:pt x="0" y="0"/>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1" name="Freeform 196"/>
          <p:cNvSpPr>
            <a:spLocks/>
          </p:cNvSpPr>
          <p:nvPr/>
        </p:nvSpPr>
        <p:spPr bwMode="auto">
          <a:xfrm>
            <a:off x="5709836" y="2093553"/>
            <a:ext cx="135734" cy="9050"/>
          </a:xfrm>
          <a:custGeom>
            <a:avLst/>
            <a:gdLst>
              <a:gd name="T0" fmla="*/ 0 w 14"/>
              <a:gd name="T1" fmla="*/ 0 h 1"/>
              <a:gd name="T2" fmla="*/ 13 w 14"/>
              <a:gd name="T3" fmla="*/ 0 h 1"/>
              <a:gd name="T4" fmla="*/ 14 w 14"/>
              <a:gd name="T5" fmla="*/ 1 h 1"/>
              <a:gd name="T6" fmla="*/ 14 w 14"/>
              <a:gd name="T7" fmla="*/ 1 h 1"/>
              <a:gd name="T8" fmla="*/ 13 w 14"/>
              <a:gd name="T9" fmla="*/ 1 h 1"/>
              <a:gd name="T10" fmla="*/ 0 w 14"/>
              <a:gd name="T11" fmla="*/ 1 h 1"/>
              <a:gd name="T12" fmla="*/ 0 w 14"/>
              <a:gd name="T13" fmla="*/ 1 h 1"/>
              <a:gd name="T14" fmla="*/ 0 w 14"/>
              <a:gd name="T15" fmla="*/ 1 h 1"/>
              <a:gd name="T16" fmla="*/ 0 w 14"/>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
                <a:moveTo>
                  <a:pt x="0" y="0"/>
                </a:moveTo>
                <a:cubicBezTo>
                  <a:pt x="13" y="0"/>
                  <a:pt x="13" y="0"/>
                  <a:pt x="13" y="0"/>
                </a:cubicBezTo>
                <a:cubicBezTo>
                  <a:pt x="14" y="0"/>
                  <a:pt x="14" y="0"/>
                  <a:pt x="14" y="1"/>
                </a:cubicBezTo>
                <a:cubicBezTo>
                  <a:pt x="14" y="1"/>
                  <a:pt x="14" y="1"/>
                  <a:pt x="14" y="1"/>
                </a:cubicBezTo>
                <a:cubicBezTo>
                  <a:pt x="14" y="1"/>
                  <a:pt x="14" y="1"/>
                  <a:pt x="13" y="1"/>
                </a:cubicBezTo>
                <a:cubicBezTo>
                  <a:pt x="0" y="1"/>
                  <a:pt x="0" y="1"/>
                  <a:pt x="0" y="1"/>
                </a:cubicBezTo>
                <a:cubicBezTo>
                  <a:pt x="0" y="1"/>
                  <a:pt x="0" y="1"/>
                  <a:pt x="0" y="1"/>
                </a:cubicBezTo>
                <a:cubicBezTo>
                  <a:pt x="0" y="1"/>
                  <a:pt x="0" y="1"/>
                  <a:pt x="0" y="1"/>
                </a:cubicBezTo>
                <a:cubicBezTo>
                  <a:pt x="0" y="0"/>
                  <a:pt x="0" y="0"/>
                  <a:pt x="0" y="0"/>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2" name="Freeform 197"/>
          <p:cNvSpPr>
            <a:spLocks noEditPoints="1"/>
          </p:cNvSpPr>
          <p:nvPr/>
        </p:nvSpPr>
        <p:spPr bwMode="auto">
          <a:xfrm>
            <a:off x="5729743" y="1861901"/>
            <a:ext cx="95919" cy="57913"/>
          </a:xfrm>
          <a:custGeom>
            <a:avLst/>
            <a:gdLst>
              <a:gd name="T0" fmla="*/ 8 w 10"/>
              <a:gd name="T1" fmla="*/ 0 h 6"/>
              <a:gd name="T2" fmla="*/ 1 w 10"/>
              <a:gd name="T3" fmla="*/ 0 h 6"/>
              <a:gd name="T4" fmla="*/ 0 w 10"/>
              <a:gd name="T5" fmla="*/ 0 h 6"/>
              <a:gd name="T6" fmla="*/ 0 w 10"/>
              <a:gd name="T7" fmla="*/ 1 h 6"/>
              <a:gd name="T8" fmla="*/ 0 w 10"/>
              <a:gd name="T9" fmla="*/ 5 h 6"/>
              <a:gd name="T10" fmla="*/ 0 w 10"/>
              <a:gd name="T11" fmla="*/ 6 h 6"/>
              <a:gd name="T12" fmla="*/ 1 w 10"/>
              <a:gd name="T13" fmla="*/ 6 h 6"/>
              <a:gd name="T14" fmla="*/ 8 w 10"/>
              <a:gd name="T15" fmla="*/ 6 h 6"/>
              <a:gd name="T16" fmla="*/ 9 w 10"/>
              <a:gd name="T17" fmla="*/ 6 h 6"/>
              <a:gd name="T18" fmla="*/ 10 w 10"/>
              <a:gd name="T19" fmla="*/ 5 h 6"/>
              <a:gd name="T20" fmla="*/ 10 w 10"/>
              <a:gd name="T21" fmla="*/ 1 h 6"/>
              <a:gd name="T22" fmla="*/ 9 w 10"/>
              <a:gd name="T23" fmla="*/ 0 h 6"/>
              <a:gd name="T24" fmla="*/ 8 w 10"/>
              <a:gd name="T25" fmla="*/ 0 h 6"/>
              <a:gd name="T26" fmla="*/ 2 w 10"/>
              <a:gd name="T27" fmla="*/ 1 h 6"/>
              <a:gd name="T28" fmla="*/ 7 w 10"/>
              <a:gd name="T29" fmla="*/ 1 h 6"/>
              <a:gd name="T30" fmla="*/ 8 w 10"/>
              <a:gd name="T31" fmla="*/ 2 h 6"/>
              <a:gd name="T32" fmla="*/ 8 w 10"/>
              <a:gd name="T33" fmla="*/ 2 h 6"/>
              <a:gd name="T34" fmla="*/ 9 w 10"/>
              <a:gd name="T35" fmla="*/ 2 h 6"/>
              <a:gd name="T36" fmla="*/ 9 w 10"/>
              <a:gd name="T37" fmla="*/ 4 h 6"/>
              <a:gd name="T38" fmla="*/ 8 w 10"/>
              <a:gd name="T39" fmla="*/ 4 h 6"/>
              <a:gd name="T40" fmla="*/ 8 w 10"/>
              <a:gd name="T41" fmla="*/ 4 h 6"/>
              <a:gd name="T42" fmla="*/ 7 w 10"/>
              <a:gd name="T43" fmla="*/ 5 h 6"/>
              <a:gd name="T44" fmla="*/ 2 w 10"/>
              <a:gd name="T45" fmla="*/ 5 h 6"/>
              <a:gd name="T46" fmla="*/ 1 w 10"/>
              <a:gd name="T47" fmla="*/ 4 h 6"/>
              <a:gd name="T48" fmla="*/ 1 w 10"/>
              <a:gd name="T49" fmla="*/ 4 h 6"/>
              <a:gd name="T50" fmla="*/ 1 w 10"/>
              <a:gd name="T51" fmla="*/ 4 h 6"/>
              <a:gd name="T52" fmla="*/ 1 w 10"/>
              <a:gd name="T53" fmla="*/ 2 h 6"/>
              <a:gd name="T54" fmla="*/ 1 w 10"/>
              <a:gd name="T55" fmla="*/ 2 h 6"/>
              <a:gd name="T56" fmla="*/ 1 w 10"/>
              <a:gd name="T57" fmla="*/ 2 h 6"/>
              <a:gd name="T58" fmla="*/ 2 w 10"/>
              <a:gd name="T5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 h="6">
                <a:moveTo>
                  <a:pt x="8" y="0"/>
                </a:moveTo>
                <a:cubicBezTo>
                  <a:pt x="1" y="0"/>
                  <a:pt x="1" y="0"/>
                  <a:pt x="1" y="0"/>
                </a:cubicBezTo>
                <a:cubicBezTo>
                  <a:pt x="1" y="0"/>
                  <a:pt x="1" y="0"/>
                  <a:pt x="0" y="0"/>
                </a:cubicBezTo>
                <a:cubicBezTo>
                  <a:pt x="0" y="1"/>
                  <a:pt x="0" y="1"/>
                  <a:pt x="0" y="1"/>
                </a:cubicBezTo>
                <a:cubicBezTo>
                  <a:pt x="0" y="5"/>
                  <a:pt x="0" y="5"/>
                  <a:pt x="0" y="5"/>
                </a:cubicBezTo>
                <a:cubicBezTo>
                  <a:pt x="0" y="6"/>
                  <a:pt x="0" y="6"/>
                  <a:pt x="0" y="6"/>
                </a:cubicBezTo>
                <a:cubicBezTo>
                  <a:pt x="1" y="6"/>
                  <a:pt x="1" y="6"/>
                  <a:pt x="1" y="6"/>
                </a:cubicBezTo>
                <a:cubicBezTo>
                  <a:pt x="8" y="6"/>
                  <a:pt x="8" y="6"/>
                  <a:pt x="8" y="6"/>
                </a:cubicBezTo>
                <a:cubicBezTo>
                  <a:pt x="9" y="6"/>
                  <a:pt x="9" y="6"/>
                  <a:pt x="9" y="6"/>
                </a:cubicBezTo>
                <a:cubicBezTo>
                  <a:pt x="9" y="6"/>
                  <a:pt x="10" y="6"/>
                  <a:pt x="10" y="5"/>
                </a:cubicBezTo>
                <a:cubicBezTo>
                  <a:pt x="10" y="1"/>
                  <a:pt x="10" y="1"/>
                  <a:pt x="10" y="1"/>
                </a:cubicBezTo>
                <a:cubicBezTo>
                  <a:pt x="10" y="1"/>
                  <a:pt x="9" y="1"/>
                  <a:pt x="9" y="0"/>
                </a:cubicBezTo>
                <a:cubicBezTo>
                  <a:pt x="9" y="0"/>
                  <a:pt x="9" y="0"/>
                  <a:pt x="8" y="0"/>
                </a:cubicBezTo>
                <a:close/>
                <a:moveTo>
                  <a:pt x="2" y="1"/>
                </a:moveTo>
                <a:cubicBezTo>
                  <a:pt x="7" y="1"/>
                  <a:pt x="7" y="1"/>
                  <a:pt x="7" y="1"/>
                </a:cubicBezTo>
                <a:cubicBezTo>
                  <a:pt x="8" y="1"/>
                  <a:pt x="8" y="1"/>
                  <a:pt x="8" y="2"/>
                </a:cubicBezTo>
                <a:cubicBezTo>
                  <a:pt x="8" y="2"/>
                  <a:pt x="8" y="2"/>
                  <a:pt x="8" y="2"/>
                </a:cubicBezTo>
                <a:cubicBezTo>
                  <a:pt x="8" y="2"/>
                  <a:pt x="9" y="2"/>
                  <a:pt x="9" y="2"/>
                </a:cubicBezTo>
                <a:cubicBezTo>
                  <a:pt x="9" y="4"/>
                  <a:pt x="9" y="4"/>
                  <a:pt x="9" y="4"/>
                </a:cubicBezTo>
                <a:cubicBezTo>
                  <a:pt x="9" y="4"/>
                  <a:pt x="8" y="4"/>
                  <a:pt x="8" y="4"/>
                </a:cubicBezTo>
                <a:cubicBezTo>
                  <a:pt x="8" y="4"/>
                  <a:pt x="8" y="4"/>
                  <a:pt x="8" y="4"/>
                </a:cubicBezTo>
                <a:cubicBezTo>
                  <a:pt x="8" y="5"/>
                  <a:pt x="8" y="5"/>
                  <a:pt x="7" y="5"/>
                </a:cubicBezTo>
                <a:cubicBezTo>
                  <a:pt x="2" y="5"/>
                  <a:pt x="2" y="5"/>
                  <a:pt x="2" y="5"/>
                </a:cubicBezTo>
                <a:cubicBezTo>
                  <a:pt x="2" y="5"/>
                  <a:pt x="2" y="5"/>
                  <a:pt x="1" y="4"/>
                </a:cubicBezTo>
                <a:cubicBezTo>
                  <a:pt x="1" y="4"/>
                  <a:pt x="1" y="4"/>
                  <a:pt x="1" y="4"/>
                </a:cubicBezTo>
                <a:cubicBezTo>
                  <a:pt x="1" y="4"/>
                  <a:pt x="1" y="4"/>
                  <a:pt x="1" y="4"/>
                </a:cubicBezTo>
                <a:cubicBezTo>
                  <a:pt x="1" y="2"/>
                  <a:pt x="1" y="2"/>
                  <a:pt x="1" y="2"/>
                </a:cubicBezTo>
                <a:cubicBezTo>
                  <a:pt x="1" y="2"/>
                  <a:pt x="1" y="2"/>
                  <a:pt x="1" y="2"/>
                </a:cubicBezTo>
                <a:cubicBezTo>
                  <a:pt x="1" y="2"/>
                  <a:pt x="1" y="2"/>
                  <a:pt x="1" y="2"/>
                </a:cubicBezTo>
                <a:cubicBezTo>
                  <a:pt x="2" y="1"/>
                  <a:pt x="2" y="1"/>
                  <a:pt x="2" y="1"/>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3" name="Freeform 198"/>
          <p:cNvSpPr>
            <a:spLocks noEditPoints="1"/>
          </p:cNvSpPr>
          <p:nvPr/>
        </p:nvSpPr>
        <p:spPr bwMode="auto">
          <a:xfrm>
            <a:off x="4386887" y="1899906"/>
            <a:ext cx="354717" cy="307663"/>
          </a:xfrm>
          <a:custGeom>
            <a:avLst/>
            <a:gdLst>
              <a:gd name="T0" fmla="*/ 29 w 37"/>
              <a:gd name="T1" fmla="*/ 7 h 32"/>
              <a:gd name="T2" fmla="*/ 30 w 37"/>
              <a:gd name="T3" fmla="*/ 5 h 32"/>
              <a:gd name="T4" fmla="*/ 30 w 37"/>
              <a:gd name="T5" fmla="*/ 5 h 32"/>
              <a:gd name="T6" fmla="*/ 35 w 37"/>
              <a:gd name="T7" fmla="*/ 3 h 32"/>
              <a:gd name="T8" fmla="*/ 35 w 37"/>
              <a:gd name="T9" fmla="*/ 3 h 32"/>
              <a:gd name="T10" fmla="*/ 36 w 37"/>
              <a:gd name="T11" fmla="*/ 3 h 32"/>
              <a:gd name="T12" fmla="*/ 34 w 37"/>
              <a:gd name="T13" fmla="*/ 6 h 32"/>
              <a:gd name="T14" fmla="*/ 37 w 37"/>
              <a:gd name="T15" fmla="*/ 6 h 32"/>
              <a:gd name="T16" fmla="*/ 37 w 37"/>
              <a:gd name="T17" fmla="*/ 7 h 32"/>
              <a:gd name="T18" fmla="*/ 37 w 37"/>
              <a:gd name="T19" fmla="*/ 7 h 32"/>
              <a:gd name="T20" fmla="*/ 32 w 37"/>
              <a:gd name="T21" fmla="*/ 9 h 32"/>
              <a:gd name="T22" fmla="*/ 32 w 37"/>
              <a:gd name="T23" fmla="*/ 9 h 32"/>
              <a:gd name="T24" fmla="*/ 30 w 37"/>
              <a:gd name="T25" fmla="*/ 9 h 32"/>
              <a:gd name="T26" fmla="*/ 22 w 37"/>
              <a:gd name="T27" fmla="*/ 12 h 32"/>
              <a:gd name="T28" fmla="*/ 23 w 37"/>
              <a:gd name="T29" fmla="*/ 13 h 32"/>
              <a:gd name="T30" fmla="*/ 23 w 37"/>
              <a:gd name="T31" fmla="*/ 14 h 32"/>
              <a:gd name="T32" fmla="*/ 23 w 37"/>
              <a:gd name="T33" fmla="*/ 14 h 32"/>
              <a:gd name="T34" fmla="*/ 15 w 37"/>
              <a:gd name="T35" fmla="*/ 15 h 32"/>
              <a:gd name="T36" fmla="*/ 15 w 37"/>
              <a:gd name="T37" fmla="*/ 14 h 32"/>
              <a:gd name="T38" fmla="*/ 15 w 37"/>
              <a:gd name="T39" fmla="*/ 14 h 32"/>
              <a:gd name="T40" fmla="*/ 20 w 37"/>
              <a:gd name="T41" fmla="*/ 9 h 32"/>
              <a:gd name="T42" fmla="*/ 21 w 37"/>
              <a:gd name="T43" fmla="*/ 9 h 32"/>
              <a:gd name="T44" fmla="*/ 21 w 37"/>
              <a:gd name="T45" fmla="*/ 9 h 32"/>
              <a:gd name="T46" fmla="*/ 21 w 37"/>
              <a:gd name="T47" fmla="*/ 10 h 32"/>
              <a:gd name="T48" fmla="*/ 29 w 37"/>
              <a:gd name="T49" fmla="*/ 7 h 32"/>
              <a:gd name="T50" fmla="*/ 15 w 37"/>
              <a:gd name="T51" fmla="*/ 8 h 32"/>
              <a:gd name="T52" fmla="*/ 8 w 37"/>
              <a:gd name="T53" fmla="*/ 14 h 32"/>
              <a:gd name="T54" fmla="*/ 15 w 37"/>
              <a:gd name="T55" fmla="*/ 21 h 32"/>
              <a:gd name="T56" fmla="*/ 21 w 37"/>
              <a:gd name="T57" fmla="*/ 16 h 32"/>
              <a:gd name="T58" fmla="*/ 17 w 37"/>
              <a:gd name="T59" fmla="*/ 16 h 32"/>
              <a:gd name="T60" fmla="*/ 15 w 37"/>
              <a:gd name="T61" fmla="*/ 17 h 32"/>
              <a:gd name="T62" fmla="*/ 11 w 37"/>
              <a:gd name="T63" fmla="*/ 14 h 32"/>
              <a:gd name="T64" fmla="*/ 15 w 37"/>
              <a:gd name="T65" fmla="*/ 11 h 32"/>
              <a:gd name="T66" fmla="*/ 16 w 37"/>
              <a:gd name="T67" fmla="*/ 11 h 32"/>
              <a:gd name="T68" fmla="*/ 18 w 37"/>
              <a:gd name="T69" fmla="*/ 9 h 32"/>
              <a:gd name="T70" fmla="*/ 15 w 37"/>
              <a:gd name="T71" fmla="*/ 8 h 32"/>
              <a:gd name="T72" fmla="*/ 21 w 37"/>
              <a:gd name="T73" fmla="*/ 27 h 32"/>
              <a:gd name="T74" fmla="*/ 23 w 37"/>
              <a:gd name="T75" fmla="*/ 30 h 32"/>
              <a:gd name="T76" fmla="*/ 26 w 37"/>
              <a:gd name="T77" fmla="*/ 27 h 32"/>
              <a:gd name="T78" fmla="*/ 24 w 37"/>
              <a:gd name="T79" fmla="*/ 25 h 32"/>
              <a:gd name="T80" fmla="*/ 29 w 37"/>
              <a:gd name="T81" fmla="*/ 14 h 32"/>
              <a:gd name="T82" fmla="*/ 28 w 37"/>
              <a:gd name="T83" fmla="*/ 11 h 32"/>
              <a:gd name="T84" fmla="*/ 25 w 37"/>
              <a:gd name="T85" fmla="*/ 12 h 32"/>
              <a:gd name="T86" fmla="*/ 25 w 37"/>
              <a:gd name="T87" fmla="*/ 14 h 32"/>
              <a:gd name="T88" fmla="*/ 15 w 37"/>
              <a:gd name="T89" fmla="*/ 25 h 32"/>
              <a:gd name="T90" fmla="*/ 4 w 37"/>
              <a:gd name="T91" fmla="*/ 14 h 32"/>
              <a:gd name="T92" fmla="*/ 15 w 37"/>
              <a:gd name="T93" fmla="*/ 3 h 32"/>
              <a:gd name="T94" fmla="*/ 23 w 37"/>
              <a:gd name="T95" fmla="*/ 8 h 32"/>
              <a:gd name="T96" fmla="*/ 26 w 37"/>
              <a:gd name="T97" fmla="*/ 6 h 32"/>
              <a:gd name="T98" fmla="*/ 17 w 37"/>
              <a:gd name="T99" fmla="*/ 0 h 32"/>
              <a:gd name="T100" fmla="*/ 15 w 37"/>
              <a:gd name="T101" fmla="*/ 0 h 32"/>
              <a:gd name="T102" fmla="*/ 0 w 37"/>
              <a:gd name="T103" fmla="*/ 14 h 32"/>
              <a:gd name="T104" fmla="*/ 5 w 37"/>
              <a:gd name="T105" fmla="*/ 25 h 32"/>
              <a:gd name="T106" fmla="*/ 3 w 37"/>
              <a:gd name="T107" fmla="*/ 27 h 32"/>
              <a:gd name="T108" fmla="*/ 6 w 37"/>
              <a:gd name="T109" fmla="*/ 30 h 32"/>
              <a:gd name="T110" fmla="*/ 9 w 37"/>
              <a:gd name="T111" fmla="*/ 27 h 32"/>
              <a:gd name="T112" fmla="*/ 15 w 37"/>
              <a:gd name="T113" fmla="*/ 28 h 32"/>
              <a:gd name="T114" fmla="*/ 21 w 37"/>
              <a:gd name="T115"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7" h="32">
                <a:moveTo>
                  <a:pt x="29" y="7"/>
                </a:moveTo>
                <a:cubicBezTo>
                  <a:pt x="30" y="5"/>
                  <a:pt x="30" y="5"/>
                  <a:pt x="30" y="5"/>
                </a:cubicBezTo>
                <a:cubicBezTo>
                  <a:pt x="30" y="5"/>
                  <a:pt x="30" y="5"/>
                  <a:pt x="30" y="5"/>
                </a:cubicBezTo>
                <a:cubicBezTo>
                  <a:pt x="35" y="3"/>
                  <a:pt x="35" y="3"/>
                  <a:pt x="35" y="3"/>
                </a:cubicBezTo>
                <a:cubicBezTo>
                  <a:pt x="35" y="3"/>
                  <a:pt x="35" y="3"/>
                  <a:pt x="35" y="3"/>
                </a:cubicBezTo>
                <a:cubicBezTo>
                  <a:pt x="36" y="3"/>
                  <a:pt x="36" y="3"/>
                  <a:pt x="36" y="3"/>
                </a:cubicBezTo>
                <a:cubicBezTo>
                  <a:pt x="34" y="6"/>
                  <a:pt x="34" y="6"/>
                  <a:pt x="34" y="6"/>
                </a:cubicBezTo>
                <a:cubicBezTo>
                  <a:pt x="37" y="6"/>
                  <a:pt x="37" y="6"/>
                  <a:pt x="37" y="6"/>
                </a:cubicBezTo>
                <a:cubicBezTo>
                  <a:pt x="37" y="6"/>
                  <a:pt x="37" y="6"/>
                  <a:pt x="37" y="7"/>
                </a:cubicBezTo>
                <a:cubicBezTo>
                  <a:pt x="37" y="7"/>
                  <a:pt x="37" y="7"/>
                  <a:pt x="37" y="7"/>
                </a:cubicBezTo>
                <a:cubicBezTo>
                  <a:pt x="32" y="9"/>
                  <a:pt x="32" y="9"/>
                  <a:pt x="32" y="9"/>
                </a:cubicBezTo>
                <a:cubicBezTo>
                  <a:pt x="32" y="9"/>
                  <a:pt x="32" y="9"/>
                  <a:pt x="32" y="9"/>
                </a:cubicBezTo>
                <a:cubicBezTo>
                  <a:pt x="30" y="9"/>
                  <a:pt x="30" y="9"/>
                  <a:pt x="30" y="9"/>
                </a:cubicBezTo>
                <a:cubicBezTo>
                  <a:pt x="22" y="12"/>
                  <a:pt x="22" y="12"/>
                  <a:pt x="22" y="12"/>
                </a:cubicBezTo>
                <a:cubicBezTo>
                  <a:pt x="23" y="13"/>
                  <a:pt x="23" y="13"/>
                  <a:pt x="23" y="13"/>
                </a:cubicBezTo>
                <a:cubicBezTo>
                  <a:pt x="23" y="14"/>
                  <a:pt x="23" y="14"/>
                  <a:pt x="23" y="14"/>
                </a:cubicBezTo>
                <a:cubicBezTo>
                  <a:pt x="23" y="14"/>
                  <a:pt x="23" y="14"/>
                  <a:pt x="23" y="14"/>
                </a:cubicBezTo>
                <a:cubicBezTo>
                  <a:pt x="20" y="14"/>
                  <a:pt x="18" y="14"/>
                  <a:pt x="15" y="15"/>
                </a:cubicBezTo>
                <a:cubicBezTo>
                  <a:pt x="15" y="15"/>
                  <a:pt x="15" y="15"/>
                  <a:pt x="15" y="14"/>
                </a:cubicBezTo>
                <a:cubicBezTo>
                  <a:pt x="15" y="14"/>
                  <a:pt x="15" y="14"/>
                  <a:pt x="15" y="14"/>
                </a:cubicBezTo>
                <a:cubicBezTo>
                  <a:pt x="17" y="12"/>
                  <a:pt x="19" y="11"/>
                  <a:pt x="20" y="9"/>
                </a:cubicBezTo>
                <a:cubicBezTo>
                  <a:pt x="20" y="9"/>
                  <a:pt x="21" y="9"/>
                  <a:pt x="21" y="9"/>
                </a:cubicBezTo>
                <a:cubicBezTo>
                  <a:pt x="21" y="9"/>
                  <a:pt x="21" y="9"/>
                  <a:pt x="21" y="9"/>
                </a:cubicBezTo>
                <a:cubicBezTo>
                  <a:pt x="21" y="10"/>
                  <a:pt x="21" y="10"/>
                  <a:pt x="21" y="10"/>
                </a:cubicBezTo>
                <a:cubicBezTo>
                  <a:pt x="29" y="7"/>
                  <a:pt x="29" y="7"/>
                  <a:pt x="29" y="7"/>
                </a:cubicBezTo>
                <a:close/>
                <a:moveTo>
                  <a:pt x="15" y="8"/>
                </a:moveTo>
                <a:cubicBezTo>
                  <a:pt x="11" y="8"/>
                  <a:pt x="8" y="11"/>
                  <a:pt x="8" y="14"/>
                </a:cubicBezTo>
                <a:cubicBezTo>
                  <a:pt x="8" y="18"/>
                  <a:pt x="11" y="21"/>
                  <a:pt x="15" y="21"/>
                </a:cubicBezTo>
                <a:cubicBezTo>
                  <a:pt x="18" y="21"/>
                  <a:pt x="20" y="18"/>
                  <a:pt x="21" y="16"/>
                </a:cubicBezTo>
                <a:cubicBezTo>
                  <a:pt x="17" y="16"/>
                  <a:pt x="17" y="16"/>
                  <a:pt x="17" y="16"/>
                </a:cubicBezTo>
                <a:cubicBezTo>
                  <a:pt x="17" y="17"/>
                  <a:pt x="16" y="17"/>
                  <a:pt x="15" y="17"/>
                </a:cubicBezTo>
                <a:cubicBezTo>
                  <a:pt x="13" y="17"/>
                  <a:pt x="11" y="16"/>
                  <a:pt x="11" y="14"/>
                </a:cubicBezTo>
                <a:cubicBezTo>
                  <a:pt x="11" y="12"/>
                  <a:pt x="13" y="11"/>
                  <a:pt x="15" y="11"/>
                </a:cubicBezTo>
                <a:cubicBezTo>
                  <a:pt x="15" y="11"/>
                  <a:pt x="15" y="11"/>
                  <a:pt x="16" y="11"/>
                </a:cubicBezTo>
                <a:cubicBezTo>
                  <a:pt x="18" y="9"/>
                  <a:pt x="18" y="9"/>
                  <a:pt x="18" y="9"/>
                </a:cubicBezTo>
                <a:cubicBezTo>
                  <a:pt x="17" y="8"/>
                  <a:pt x="16" y="8"/>
                  <a:pt x="15" y="8"/>
                </a:cubicBezTo>
                <a:close/>
                <a:moveTo>
                  <a:pt x="21" y="27"/>
                </a:moveTo>
                <a:cubicBezTo>
                  <a:pt x="21" y="28"/>
                  <a:pt x="22" y="29"/>
                  <a:pt x="23" y="30"/>
                </a:cubicBezTo>
                <a:cubicBezTo>
                  <a:pt x="25" y="32"/>
                  <a:pt x="28" y="29"/>
                  <a:pt x="26" y="27"/>
                </a:cubicBezTo>
                <a:cubicBezTo>
                  <a:pt x="24" y="25"/>
                  <a:pt x="24" y="25"/>
                  <a:pt x="24" y="25"/>
                </a:cubicBezTo>
                <a:cubicBezTo>
                  <a:pt x="27" y="22"/>
                  <a:pt x="29" y="18"/>
                  <a:pt x="29" y="14"/>
                </a:cubicBezTo>
                <a:cubicBezTo>
                  <a:pt x="29" y="13"/>
                  <a:pt x="29" y="12"/>
                  <a:pt x="28" y="11"/>
                </a:cubicBezTo>
                <a:cubicBezTo>
                  <a:pt x="25" y="12"/>
                  <a:pt x="25" y="12"/>
                  <a:pt x="25" y="12"/>
                </a:cubicBezTo>
                <a:cubicBezTo>
                  <a:pt x="25" y="13"/>
                  <a:pt x="25" y="14"/>
                  <a:pt x="25" y="14"/>
                </a:cubicBezTo>
                <a:cubicBezTo>
                  <a:pt x="25" y="20"/>
                  <a:pt x="21" y="25"/>
                  <a:pt x="15" y="25"/>
                </a:cubicBezTo>
                <a:cubicBezTo>
                  <a:pt x="9" y="25"/>
                  <a:pt x="4" y="20"/>
                  <a:pt x="4" y="14"/>
                </a:cubicBezTo>
                <a:cubicBezTo>
                  <a:pt x="4" y="8"/>
                  <a:pt x="9" y="3"/>
                  <a:pt x="15" y="3"/>
                </a:cubicBezTo>
                <a:cubicBezTo>
                  <a:pt x="18" y="3"/>
                  <a:pt x="21" y="5"/>
                  <a:pt x="23" y="8"/>
                </a:cubicBezTo>
                <a:cubicBezTo>
                  <a:pt x="26" y="6"/>
                  <a:pt x="26" y="6"/>
                  <a:pt x="26" y="6"/>
                </a:cubicBezTo>
                <a:cubicBezTo>
                  <a:pt x="24" y="3"/>
                  <a:pt x="21" y="1"/>
                  <a:pt x="17" y="0"/>
                </a:cubicBezTo>
                <a:cubicBezTo>
                  <a:pt x="16" y="0"/>
                  <a:pt x="15" y="0"/>
                  <a:pt x="15" y="0"/>
                </a:cubicBezTo>
                <a:cubicBezTo>
                  <a:pt x="7" y="0"/>
                  <a:pt x="0" y="6"/>
                  <a:pt x="0" y="14"/>
                </a:cubicBezTo>
                <a:cubicBezTo>
                  <a:pt x="0" y="18"/>
                  <a:pt x="2" y="22"/>
                  <a:pt x="5" y="25"/>
                </a:cubicBezTo>
                <a:cubicBezTo>
                  <a:pt x="3" y="27"/>
                  <a:pt x="3" y="27"/>
                  <a:pt x="3" y="27"/>
                </a:cubicBezTo>
                <a:cubicBezTo>
                  <a:pt x="1" y="29"/>
                  <a:pt x="4" y="32"/>
                  <a:pt x="6" y="30"/>
                </a:cubicBezTo>
                <a:cubicBezTo>
                  <a:pt x="7" y="29"/>
                  <a:pt x="8" y="28"/>
                  <a:pt x="9" y="27"/>
                </a:cubicBezTo>
                <a:cubicBezTo>
                  <a:pt x="10" y="28"/>
                  <a:pt x="12" y="28"/>
                  <a:pt x="15" y="28"/>
                </a:cubicBezTo>
                <a:cubicBezTo>
                  <a:pt x="17" y="28"/>
                  <a:pt x="19" y="28"/>
                  <a:pt x="21" y="27"/>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4" name="Freeform 199"/>
          <p:cNvSpPr>
            <a:spLocks noEditPoints="1"/>
          </p:cNvSpPr>
          <p:nvPr/>
        </p:nvSpPr>
        <p:spPr bwMode="auto">
          <a:xfrm>
            <a:off x="2524625" y="1928863"/>
            <a:ext cx="307663" cy="260608"/>
          </a:xfrm>
          <a:custGeom>
            <a:avLst/>
            <a:gdLst>
              <a:gd name="T0" fmla="*/ 0 w 32"/>
              <a:gd name="T1" fmla="*/ 25 h 27"/>
              <a:gd name="T2" fmla="*/ 32 w 32"/>
              <a:gd name="T3" fmla="*/ 25 h 27"/>
              <a:gd name="T4" fmla="*/ 32 w 32"/>
              <a:gd name="T5" fmla="*/ 26 h 27"/>
              <a:gd name="T6" fmla="*/ 32 w 32"/>
              <a:gd name="T7" fmla="*/ 27 h 27"/>
              <a:gd name="T8" fmla="*/ 32 w 32"/>
              <a:gd name="T9" fmla="*/ 27 h 27"/>
              <a:gd name="T10" fmla="*/ 0 w 32"/>
              <a:gd name="T11" fmla="*/ 27 h 27"/>
              <a:gd name="T12" fmla="*/ 0 w 32"/>
              <a:gd name="T13" fmla="*/ 27 h 27"/>
              <a:gd name="T14" fmla="*/ 0 w 32"/>
              <a:gd name="T15" fmla="*/ 26 h 27"/>
              <a:gd name="T16" fmla="*/ 0 w 32"/>
              <a:gd name="T17" fmla="*/ 25 h 27"/>
              <a:gd name="T18" fmla="*/ 6 w 32"/>
              <a:gd name="T19" fmla="*/ 24 h 27"/>
              <a:gd name="T20" fmla="*/ 8 w 32"/>
              <a:gd name="T21" fmla="*/ 24 h 27"/>
              <a:gd name="T22" fmla="*/ 8 w 32"/>
              <a:gd name="T23" fmla="*/ 14 h 27"/>
              <a:gd name="T24" fmla="*/ 15 w 32"/>
              <a:gd name="T25" fmla="*/ 14 h 27"/>
              <a:gd name="T26" fmla="*/ 15 w 32"/>
              <a:gd name="T27" fmla="*/ 24 h 27"/>
              <a:gd name="T28" fmla="*/ 25 w 32"/>
              <a:gd name="T29" fmla="*/ 24 h 27"/>
              <a:gd name="T30" fmla="*/ 26 w 32"/>
              <a:gd name="T31" fmla="*/ 24 h 27"/>
              <a:gd name="T32" fmla="*/ 26 w 32"/>
              <a:gd name="T33" fmla="*/ 14 h 27"/>
              <a:gd name="T34" fmla="*/ 26 w 32"/>
              <a:gd name="T35" fmla="*/ 14 h 27"/>
              <a:gd name="T36" fmla="*/ 17 w 32"/>
              <a:gd name="T37" fmla="*/ 6 h 27"/>
              <a:gd name="T38" fmla="*/ 16 w 32"/>
              <a:gd name="T39" fmla="*/ 5 h 27"/>
              <a:gd name="T40" fmla="*/ 16 w 32"/>
              <a:gd name="T41" fmla="*/ 5 h 27"/>
              <a:gd name="T42" fmla="*/ 15 w 32"/>
              <a:gd name="T43" fmla="*/ 6 h 27"/>
              <a:gd name="T44" fmla="*/ 5 w 32"/>
              <a:gd name="T45" fmla="*/ 14 h 27"/>
              <a:gd name="T46" fmla="*/ 5 w 32"/>
              <a:gd name="T47" fmla="*/ 14 h 27"/>
              <a:gd name="T48" fmla="*/ 5 w 32"/>
              <a:gd name="T49" fmla="*/ 24 h 27"/>
              <a:gd name="T50" fmla="*/ 6 w 32"/>
              <a:gd name="T51" fmla="*/ 24 h 27"/>
              <a:gd name="T52" fmla="*/ 17 w 32"/>
              <a:gd name="T53" fmla="*/ 14 h 27"/>
              <a:gd name="T54" fmla="*/ 24 w 32"/>
              <a:gd name="T55" fmla="*/ 14 h 27"/>
              <a:gd name="T56" fmla="*/ 24 w 32"/>
              <a:gd name="T57" fmla="*/ 20 h 27"/>
              <a:gd name="T58" fmla="*/ 17 w 32"/>
              <a:gd name="T59" fmla="*/ 20 h 27"/>
              <a:gd name="T60" fmla="*/ 17 w 32"/>
              <a:gd name="T61" fmla="*/ 14 h 27"/>
              <a:gd name="T62" fmla="*/ 28 w 32"/>
              <a:gd name="T63" fmla="*/ 14 h 27"/>
              <a:gd name="T64" fmla="*/ 18 w 32"/>
              <a:gd name="T65" fmla="*/ 5 h 27"/>
              <a:gd name="T66" fmla="*/ 16 w 32"/>
              <a:gd name="T67" fmla="*/ 4 h 27"/>
              <a:gd name="T68" fmla="*/ 16 w 32"/>
              <a:gd name="T69" fmla="*/ 4 h 27"/>
              <a:gd name="T70" fmla="*/ 14 w 32"/>
              <a:gd name="T71" fmla="*/ 5 h 27"/>
              <a:gd name="T72" fmla="*/ 4 w 32"/>
              <a:gd name="T73" fmla="*/ 14 h 27"/>
              <a:gd name="T74" fmla="*/ 3 w 32"/>
              <a:gd name="T75" fmla="*/ 14 h 27"/>
              <a:gd name="T76" fmla="*/ 2 w 32"/>
              <a:gd name="T77" fmla="*/ 14 h 27"/>
              <a:gd name="T78" fmla="*/ 2 w 32"/>
              <a:gd name="T79" fmla="*/ 12 h 27"/>
              <a:gd name="T80" fmla="*/ 3 w 32"/>
              <a:gd name="T81" fmla="*/ 11 h 27"/>
              <a:gd name="T82" fmla="*/ 15 w 32"/>
              <a:gd name="T83" fmla="*/ 1 h 27"/>
              <a:gd name="T84" fmla="*/ 17 w 32"/>
              <a:gd name="T85" fmla="*/ 1 h 27"/>
              <a:gd name="T86" fmla="*/ 29 w 32"/>
              <a:gd name="T87" fmla="*/ 11 h 27"/>
              <a:gd name="T88" fmla="*/ 30 w 32"/>
              <a:gd name="T89" fmla="*/ 12 h 27"/>
              <a:gd name="T90" fmla="*/ 30 w 32"/>
              <a:gd name="T91" fmla="*/ 14 h 27"/>
              <a:gd name="T92" fmla="*/ 29 w 32"/>
              <a:gd name="T93" fmla="*/ 14 h 27"/>
              <a:gd name="T94" fmla="*/ 28 w 32"/>
              <a:gd name="T95"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 h="27">
                <a:moveTo>
                  <a:pt x="0" y="25"/>
                </a:moveTo>
                <a:cubicBezTo>
                  <a:pt x="32" y="25"/>
                  <a:pt x="32" y="25"/>
                  <a:pt x="32" y="25"/>
                </a:cubicBezTo>
                <a:cubicBezTo>
                  <a:pt x="32" y="25"/>
                  <a:pt x="32" y="25"/>
                  <a:pt x="32" y="26"/>
                </a:cubicBezTo>
                <a:cubicBezTo>
                  <a:pt x="32" y="27"/>
                  <a:pt x="32" y="27"/>
                  <a:pt x="32" y="27"/>
                </a:cubicBezTo>
                <a:cubicBezTo>
                  <a:pt x="32" y="27"/>
                  <a:pt x="32" y="27"/>
                  <a:pt x="32" y="27"/>
                </a:cubicBezTo>
                <a:cubicBezTo>
                  <a:pt x="0" y="27"/>
                  <a:pt x="0" y="27"/>
                  <a:pt x="0" y="27"/>
                </a:cubicBezTo>
                <a:cubicBezTo>
                  <a:pt x="0" y="27"/>
                  <a:pt x="0" y="27"/>
                  <a:pt x="0" y="27"/>
                </a:cubicBezTo>
                <a:cubicBezTo>
                  <a:pt x="0" y="26"/>
                  <a:pt x="0" y="26"/>
                  <a:pt x="0" y="26"/>
                </a:cubicBezTo>
                <a:cubicBezTo>
                  <a:pt x="0" y="25"/>
                  <a:pt x="0" y="25"/>
                  <a:pt x="0" y="25"/>
                </a:cubicBezTo>
                <a:close/>
                <a:moveTo>
                  <a:pt x="6" y="24"/>
                </a:moveTo>
                <a:cubicBezTo>
                  <a:pt x="8" y="24"/>
                  <a:pt x="8" y="24"/>
                  <a:pt x="8" y="24"/>
                </a:cubicBezTo>
                <a:cubicBezTo>
                  <a:pt x="8" y="21"/>
                  <a:pt x="8" y="18"/>
                  <a:pt x="8" y="14"/>
                </a:cubicBezTo>
                <a:cubicBezTo>
                  <a:pt x="15" y="14"/>
                  <a:pt x="15" y="14"/>
                  <a:pt x="15" y="14"/>
                </a:cubicBezTo>
                <a:cubicBezTo>
                  <a:pt x="15" y="18"/>
                  <a:pt x="15" y="21"/>
                  <a:pt x="15" y="24"/>
                </a:cubicBezTo>
                <a:cubicBezTo>
                  <a:pt x="25" y="24"/>
                  <a:pt x="25" y="24"/>
                  <a:pt x="25" y="24"/>
                </a:cubicBezTo>
                <a:cubicBezTo>
                  <a:pt x="26" y="24"/>
                  <a:pt x="26" y="24"/>
                  <a:pt x="26" y="24"/>
                </a:cubicBezTo>
                <a:cubicBezTo>
                  <a:pt x="26" y="21"/>
                  <a:pt x="26" y="17"/>
                  <a:pt x="26" y="14"/>
                </a:cubicBezTo>
                <a:cubicBezTo>
                  <a:pt x="26" y="14"/>
                  <a:pt x="26" y="14"/>
                  <a:pt x="26" y="14"/>
                </a:cubicBezTo>
                <a:cubicBezTo>
                  <a:pt x="17" y="6"/>
                  <a:pt x="17" y="6"/>
                  <a:pt x="17" y="6"/>
                </a:cubicBezTo>
                <a:cubicBezTo>
                  <a:pt x="17" y="5"/>
                  <a:pt x="16" y="5"/>
                  <a:pt x="16" y="5"/>
                </a:cubicBezTo>
                <a:cubicBezTo>
                  <a:pt x="16" y="5"/>
                  <a:pt x="16" y="5"/>
                  <a:pt x="16" y="5"/>
                </a:cubicBezTo>
                <a:cubicBezTo>
                  <a:pt x="16" y="5"/>
                  <a:pt x="15" y="5"/>
                  <a:pt x="15" y="6"/>
                </a:cubicBezTo>
                <a:cubicBezTo>
                  <a:pt x="5" y="14"/>
                  <a:pt x="5" y="14"/>
                  <a:pt x="5" y="14"/>
                </a:cubicBezTo>
                <a:cubicBezTo>
                  <a:pt x="5" y="14"/>
                  <a:pt x="5" y="14"/>
                  <a:pt x="5" y="14"/>
                </a:cubicBezTo>
                <a:cubicBezTo>
                  <a:pt x="5" y="17"/>
                  <a:pt x="5" y="21"/>
                  <a:pt x="5" y="24"/>
                </a:cubicBezTo>
                <a:cubicBezTo>
                  <a:pt x="5" y="24"/>
                  <a:pt x="6" y="24"/>
                  <a:pt x="6" y="24"/>
                </a:cubicBezTo>
                <a:close/>
                <a:moveTo>
                  <a:pt x="17" y="14"/>
                </a:moveTo>
                <a:cubicBezTo>
                  <a:pt x="24" y="14"/>
                  <a:pt x="24" y="14"/>
                  <a:pt x="24" y="14"/>
                </a:cubicBezTo>
                <a:cubicBezTo>
                  <a:pt x="24" y="20"/>
                  <a:pt x="24" y="20"/>
                  <a:pt x="24" y="20"/>
                </a:cubicBezTo>
                <a:cubicBezTo>
                  <a:pt x="17" y="20"/>
                  <a:pt x="17" y="20"/>
                  <a:pt x="17" y="20"/>
                </a:cubicBezTo>
                <a:cubicBezTo>
                  <a:pt x="17" y="14"/>
                  <a:pt x="17" y="14"/>
                  <a:pt x="17" y="14"/>
                </a:cubicBezTo>
                <a:close/>
                <a:moveTo>
                  <a:pt x="28" y="14"/>
                </a:moveTo>
                <a:cubicBezTo>
                  <a:pt x="18" y="5"/>
                  <a:pt x="18" y="5"/>
                  <a:pt x="18" y="5"/>
                </a:cubicBezTo>
                <a:cubicBezTo>
                  <a:pt x="17" y="4"/>
                  <a:pt x="16" y="4"/>
                  <a:pt x="16" y="4"/>
                </a:cubicBezTo>
                <a:cubicBezTo>
                  <a:pt x="16" y="4"/>
                  <a:pt x="16" y="4"/>
                  <a:pt x="16" y="4"/>
                </a:cubicBezTo>
                <a:cubicBezTo>
                  <a:pt x="15" y="4"/>
                  <a:pt x="15" y="4"/>
                  <a:pt x="14" y="5"/>
                </a:cubicBezTo>
                <a:cubicBezTo>
                  <a:pt x="4" y="14"/>
                  <a:pt x="4" y="14"/>
                  <a:pt x="4" y="14"/>
                </a:cubicBezTo>
                <a:cubicBezTo>
                  <a:pt x="3" y="14"/>
                  <a:pt x="3" y="14"/>
                  <a:pt x="3" y="14"/>
                </a:cubicBezTo>
                <a:cubicBezTo>
                  <a:pt x="3" y="14"/>
                  <a:pt x="2" y="14"/>
                  <a:pt x="2" y="14"/>
                </a:cubicBezTo>
                <a:cubicBezTo>
                  <a:pt x="2" y="13"/>
                  <a:pt x="2" y="13"/>
                  <a:pt x="2" y="12"/>
                </a:cubicBezTo>
                <a:cubicBezTo>
                  <a:pt x="2" y="12"/>
                  <a:pt x="3" y="12"/>
                  <a:pt x="3" y="11"/>
                </a:cubicBezTo>
                <a:cubicBezTo>
                  <a:pt x="15" y="1"/>
                  <a:pt x="15" y="1"/>
                  <a:pt x="15" y="1"/>
                </a:cubicBezTo>
                <a:cubicBezTo>
                  <a:pt x="15" y="0"/>
                  <a:pt x="16" y="0"/>
                  <a:pt x="17" y="1"/>
                </a:cubicBezTo>
                <a:cubicBezTo>
                  <a:pt x="29" y="11"/>
                  <a:pt x="29" y="11"/>
                  <a:pt x="29" y="11"/>
                </a:cubicBezTo>
                <a:cubicBezTo>
                  <a:pt x="29" y="12"/>
                  <a:pt x="30" y="12"/>
                  <a:pt x="30" y="12"/>
                </a:cubicBezTo>
                <a:cubicBezTo>
                  <a:pt x="30" y="13"/>
                  <a:pt x="30" y="13"/>
                  <a:pt x="30" y="14"/>
                </a:cubicBezTo>
                <a:cubicBezTo>
                  <a:pt x="29" y="14"/>
                  <a:pt x="29" y="14"/>
                  <a:pt x="29" y="14"/>
                </a:cubicBezTo>
                <a:lnTo>
                  <a:pt x="28" y="14"/>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5" name="Freeform 200"/>
          <p:cNvSpPr>
            <a:spLocks noEditPoints="1"/>
          </p:cNvSpPr>
          <p:nvPr/>
        </p:nvSpPr>
        <p:spPr bwMode="auto">
          <a:xfrm>
            <a:off x="1900251" y="1843804"/>
            <a:ext cx="278706" cy="345668"/>
          </a:xfrm>
          <a:custGeom>
            <a:avLst/>
            <a:gdLst>
              <a:gd name="T0" fmla="*/ 9 w 29"/>
              <a:gd name="T1" fmla="*/ 30 h 36"/>
              <a:gd name="T2" fmla="*/ 9 w 29"/>
              <a:gd name="T3" fmla="*/ 27 h 36"/>
              <a:gd name="T4" fmla="*/ 8 w 29"/>
              <a:gd name="T5" fmla="*/ 24 h 36"/>
              <a:gd name="T6" fmla="*/ 8 w 29"/>
              <a:gd name="T7" fmla="*/ 22 h 36"/>
              <a:gd name="T8" fmla="*/ 9 w 29"/>
              <a:gd name="T9" fmla="*/ 16 h 36"/>
              <a:gd name="T10" fmla="*/ 4 w 29"/>
              <a:gd name="T11" fmla="*/ 16 h 36"/>
              <a:gd name="T12" fmla="*/ 4 w 29"/>
              <a:gd name="T13" fmla="*/ 16 h 36"/>
              <a:gd name="T14" fmla="*/ 2 w 29"/>
              <a:gd name="T15" fmla="*/ 18 h 36"/>
              <a:gd name="T16" fmla="*/ 0 w 29"/>
              <a:gd name="T17" fmla="*/ 36 h 36"/>
              <a:gd name="T18" fmla="*/ 29 w 29"/>
              <a:gd name="T19" fmla="*/ 34 h 36"/>
              <a:gd name="T20" fmla="*/ 29 w 29"/>
              <a:gd name="T21" fmla="*/ 36 h 36"/>
              <a:gd name="T22" fmla="*/ 14 w 29"/>
              <a:gd name="T23" fmla="*/ 7 h 36"/>
              <a:gd name="T24" fmla="*/ 14 w 29"/>
              <a:gd name="T25" fmla="*/ 4 h 36"/>
              <a:gd name="T26" fmla="*/ 15 w 29"/>
              <a:gd name="T27" fmla="*/ 0 h 36"/>
              <a:gd name="T28" fmla="*/ 15 w 29"/>
              <a:gd name="T29" fmla="*/ 4 h 36"/>
              <a:gd name="T30" fmla="*/ 16 w 29"/>
              <a:gd name="T31" fmla="*/ 7 h 36"/>
              <a:gd name="T32" fmla="*/ 17 w 29"/>
              <a:gd name="T33" fmla="*/ 9 h 36"/>
              <a:gd name="T34" fmla="*/ 19 w 29"/>
              <a:gd name="T35" fmla="*/ 11 h 36"/>
              <a:gd name="T36" fmla="*/ 11 w 29"/>
              <a:gd name="T37" fmla="*/ 33 h 36"/>
              <a:gd name="T38" fmla="*/ 11 w 29"/>
              <a:gd name="T39" fmla="*/ 10 h 36"/>
              <a:gd name="T40" fmla="*/ 12 w 29"/>
              <a:gd name="T41" fmla="*/ 7 h 36"/>
              <a:gd name="T42" fmla="*/ 15 w 29"/>
              <a:gd name="T43" fmla="*/ 13 h 36"/>
              <a:gd name="T44" fmla="*/ 18 w 29"/>
              <a:gd name="T45" fmla="*/ 13 h 36"/>
              <a:gd name="T46" fmla="*/ 15 w 29"/>
              <a:gd name="T47" fmla="*/ 21 h 36"/>
              <a:gd name="T48" fmla="*/ 15 w 29"/>
              <a:gd name="T49" fmla="*/ 18 h 36"/>
              <a:gd name="T50" fmla="*/ 18 w 29"/>
              <a:gd name="T51" fmla="*/ 26 h 36"/>
              <a:gd name="T52" fmla="*/ 15 w 29"/>
              <a:gd name="T53" fmla="*/ 28 h 36"/>
              <a:gd name="T54" fmla="*/ 18 w 29"/>
              <a:gd name="T55" fmla="*/ 28 h 36"/>
              <a:gd name="T56" fmla="*/ 14 w 29"/>
              <a:gd name="T57" fmla="*/ 28 h 36"/>
              <a:gd name="T58" fmla="*/ 14 w 29"/>
              <a:gd name="T59" fmla="*/ 31 h 36"/>
              <a:gd name="T60" fmla="*/ 11 w 29"/>
              <a:gd name="T61" fmla="*/ 23 h 36"/>
              <a:gd name="T62" fmla="*/ 14 w 29"/>
              <a:gd name="T63" fmla="*/ 21 h 36"/>
              <a:gd name="T64" fmla="*/ 11 w 29"/>
              <a:gd name="T65" fmla="*/ 21 h 36"/>
              <a:gd name="T66" fmla="*/ 14 w 29"/>
              <a:gd name="T67" fmla="*/ 13 h 36"/>
              <a:gd name="T68" fmla="*/ 14 w 29"/>
              <a:gd name="T69" fmla="*/ 17 h 36"/>
              <a:gd name="T70" fmla="*/ 20 w 29"/>
              <a:gd name="T71" fmla="*/ 30 h 36"/>
              <a:gd name="T72" fmla="*/ 20 w 29"/>
              <a:gd name="T73" fmla="*/ 28 h 36"/>
              <a:gd name="T74" fmla="*/ 22 w 29"/>
              <a:gd name="T75" fmla="*/ 24 h 36"/>
              <a:gd name="T76" fmla="*/ 22 w 29"/>
              <a:gd name="T77" fmla="*/ 23 h 36"/>
              <a:gd name="T78" fmla="*/ 20 w 29"/>
              <a:gd name="T79" fmla="*/ 18 h 36"/>
              <a:gd name="T80" fmla="*/ 25 w 29"/>
              <a:gd name="T81" fmla="*/ 19 h 36"/>
              <a:gd name="T82" fmla="*/ 26 w 29"/>
              <a:gd name="T83" fmla="*/ 33 h 36"/>
              <a:gd name="T84" fmla="*/ 25 w 29"/>
              <a:gd name="T85" fmla="*/ 30 h 36"/>
              <a:gd name="T86" fmla="*/ 22 w 29"/>
              <a:gd name="T87" fmla="*/ 30 h 36"/>
              <a:gd name="T88" fmla="*/ 25 w 29"/>
              <a:gd name="T89" fmla="*/ 24 h 36"/>
              <a:gd name="T90" fmla="*/ 22 w 29"/>
              <a:gd name="T91" fmla="*/ 23 h 36"/>
              <a:gd name="T92" fmla="*/ 22 w 29"/>
              <a:gd name="T93" fmla="*/ 21 h 36"/>
              <a:gd name="T94" fmla="*/ 4 w 29"/>
              <a:gd name="T95" fmla="*/ 27 h 36"/>
              <a:gd name="T96" fmla="*/ 4 w 29"/>
              <a:gd name="T97" fmla="*/ 30 h 36"/>
              <a:gd name="T98" fmla="*/ 7 w 29"/>
              <a:gd name="T99" fmla="*/ 20 h 36"/>
              <a:gd name="T100" fmla="*/ 4 w 29"/>
              <a:gd name="T101" fmla="*/ 26 h 36"/>
              <a:gd name="T102" fmla="*/ 7 w 29"/>
              <a:gd name="T103"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 h="36">
                <a:moveTo>
                  <a:pt x="3" y="33"/>
                </a:moveTo>
                <a:cubicBezTo>
                  <a:pt x="6" y="33"/>
                  <a:pt x="0" y="33"/>
                  <a:pt x="9" y="33"/>
                </a:cubicBezTo>
                <a:cubicBezTo>
                  <a:pt x="9" y="30"/>
                  <a:pt x="9" y="30"/>
                  <a:pt x="9" y="30"/>
                </a:cubicBezTo>
                <a:cubicBezTo>
                  <a:pt x="8" y="30"/>
                  <a:pt x="8" y="30"/>
                  <a:pt x="8" y="30"/>
                </a:cubicBezTo>
                <a:cubicBezTo>
                  <a:pt x="8" y="27"/>
                  <a:pt x="8" y="27"/>
                  <a:pt x="8" y="27"/>
                </a:cubicBezTo>
                <a:cubicBezTo>
                  <a:pt x="9" y="27"/>
                  <a:pt x="9" y="27"/>
                  <a:pt x="9" y="27"/>
                </a:cubicBezTo>
                <a:cubicBezTo>
                  <a:pt x="9" y="26"/>
                  <a:pt x="9" y="26"/>
                  <a:pt x="9" y="26"/>
                </a:cubicBezTo>
                <a:cubicBezTo>
                  <a:pt x="8" y="26"/>
                  <a:pt x="8" y="26"/>
                  <a:pt x="8" y="26"/>
                </a:cubicBezTo>
                <a:cubicBezTo>
                  <a:pt x="8" y="24"/>
                  <a:pt x="8" y="24"/>
                  <a:pt x="8" y="24"/>
                </a:cubicBezTo>
                <a:cubicBezTo>
                  <a:pt x="9" y="24"/>
                  <a:pt x="9" y="24"/>
                  <a:pt x="9" y="24"/>
                </a:cubicBezTo>
                <a:cubicBezTo>
                  <a:pt x="9" y="22"/>
                  <a:pt x="9" y="22"/>
                  <a:pt x="9" y="22"/>
                </a:cubicBezTo>
                <a:cubicBezTo>
                  <a:pt x="8" y="22"/>
                  <a:pt x="8" y="22"/>
                  <a:pt x="8" y="22"/>
                </a:cubicBezTo>
                <a:cubicBezTo>
                  <a:pt x="8" y="20"/>
                  <a:pt x="8" y="20"/>
                  <a:pt x="8" y="20"/>
                </a:cubicBezTo>
                <a:cubicBezTo>
                  <a:pt x="9" y="20"/>
                  <a:pt x="9" y="20"/>
                  <a:pt x="9" y="20"/>
                </a:cubicBezTo>
                <a:cubicBezTo>
                  <a:pt x="9" y="16"/>
                  <a:pt x="9" y="16"/>
                  <a:pt x="9" y="16"/>
                </a:cubicBezTo>
                <a:cubicBezTo>
                  <a:pt x="5" y="16"/>
                  <a:pt x="5" y="16"/>
                  <a:pt x="5" y="16"/>
                </a:cubicBezTo>
                <a:cubicBezTo>
                  <a:pt x="5" y="16"/>
                  <a:pt x="4" y="16"/>
                  <a:pt x="4" y="16"/>
                </a:cubicBezTo>
                <a:cubicBezTo>
                  <a:pt x="4" y="16"/>
                  <a:pt x="4" y="16"/>
                  <a:pt x="4" y="16"/>
                </a:cubicBezTo>
                <a:cubicBezTo>
                  <a:pt x="4" y="16"/>
                  <a:pt x="4" y="16"/>
                  <a:pt x="4" y="16"/>
                </a:cubicBezTo>
                <a:cubicBezTo>
                  <a:pt x="4" y="16"/>
                  <a:pt x="4" y="16"/>
                  <a:pt x="4" y="16"/>
                </a:cubicBezTo>
                <a:cubicBezTo>
                  <a:pt x="4" y="16"/>
                  <a:pt x="4" y="16"/>
                  <a:pt x="4" y="16"/>
                </a:cubicBezTo>
                <a:cubicBezTo>
                  <a:pt x="4" y="17"/>
                  <a:pt x="4" y="17"/>
                  <a:pt x="4" y="17"/>
                </a:cubicBezTo>
                <a:cubicBezTo>
                  <a:pt x="3" y="17"/>
                  <a:pt x="3" y="17"/>
                  <a:pt x="3" y="17"/>
                </a:cubicBezTo>
                <a:cubicBezTo>
                  <a:pt x="2" y="18"/>
                  <a:pt x="2" y="18"/>
                  <a:pt x="2" y="18"/>
                </a:cubicBezTo>
                <a:cubicBezTo>
                  <a:pt x="2" y="23"/>
                  <a:pt x="2" y="28"/>
                  <a:pt x="2" y="33"/>
                </a:cubicBezTo>
                <a:cubicBezTo>
                  <a:pt x="2" y="33"/>
                  <a:pt x="3" y="33"/>
                  <a:pt x="3" y="33"/>
                </a:cubicBezTo>
                <a:close/>
                <a:moveTo>
                  <a:pt x="0" y="36"/>
                </a:moveTo>
                <a:cubicBezTo>
                  <a:pt x="0" y="35"/>
                  <a:pt x="0" y="35"/>
                  <a:pt x="0" y="35"/>
                </a:cubicBezTo>
                <a:cubicBezTo>
                  <a:pt x="0" y="34"/>
                  <a:pt x="0" y="34"/>
                  <a:pt x="0" y="34"/>
                </a:cubicBezTo>
                <a:cubicBezTo>
                  <a:pt x="29" y="34"/>
                  <a:pt x="29" y="34"/>
                  <a:pt x="29" y="34"/>
                </a:cubicBezTo>
                <a:cubicBezTo>
                  <a:pt x="29" y="34"/>
                  <a:pt x="29" y="34"/>
                  <a:pt x="29" y="35"/>
                </a:cubicBezTo>
                <a:cubicBezTo>
                  <a:pt x="29" y="36"/>
                  <a:pt x="29" y="36"/>
                  <a:pt x="29" y="36"/>
                </a:cubicBezTo>
                <a:cubicBezTo>
                  <a:pt x="29" y="36"/>
                  <a:pt x="29" y="36"/>
                  <a:pt x="29" y="36"/>
                </a:cubicBezTo>
                <a:cubicBezTo>
                  <a:pt x="0" y="36"/>
                  <a:pt x="0" y="36"/>
                  <a:pt x="0" y="36"/>
                </a:cubicBezTo>
                <a:cubicBezTo>
                  <a:pt x="0" y="36"/>
                  <a:pt x="0" y="36"/>
                  <a:pt x="0" y="36"/>
                </a:cubicBezTo>
                <a:close/>
                <a:moveTo>
                  <a:pt x="14" y="7"/>
                </a:moveTo>
                <a:cubicBezTo>
                  <a:pt x="14" y="5"/>
                  <a:pt x="14" y="5"/>
                  <a:pt x="14" y="5"/>
                </a:cubicBezTo>
                <a:cubicBezTo>
                  <a:pt x="14" y="5"/>
                  <a:pt x="14" y="4"/>
                  <a:pt x="14" y="4"/>
                </a:cubicBezTo>
                <a:cubicBezTo>
                  <a:pt x="14" y="4"/>
                  <a:pt x="14" y="4"/>
                  <a:pt x="14" y="4"/>
                </a:cubicBezTo>
                <a:cubicBezTo>
                  <a:pt x="14" y="0"/>
                  <a:pt x="14" y="0"/>
                  <a:pt x="14" y="0"/>
                </a:cubicBezTo>
                <a:cubicBezTo>
                  <a:pt x="14" y="0"/>
                  <a:pt x="15" y="0"/>
                  <a:pt x="15" y="0"/>
                </a:cubicBezTo>
                <a:cubicBezTo>
                  <a:pt x="15" y="0"/>
                  <a:pt x="15" y="0"/>
                  <a:pt x="15" y="0"/>
                </a:cubicBezTo>
                <a:cubicBezTo>
                  <a:pt x="15" y="0"/>
                  <a:pt x="15" y="0"/>
                  <a:pt x="15" y="0"/>
                </a:cubicBezTo>
                <a:cubicBezTo>
                  <a:pt x="15" y="0"/>
                  <a:pt x="15" y="0"/>
                  <a:pt x="15" y="0"/>
                </a:cubicBezTo>
                <a:cubicBezTo>
                  <a:pt x="15" y="4"/>
                  <a:pt x="15" y="4"/>
                  <a:pt x="15" y="4"/>
                </a:cubicBezTo>
                <a:cubicBezTo>
                  <a:pt x="15" y="4"/>
                  <a:pt x="15" y="4"/>
                  <a:pt x="15" y="4"/>
                </a:cubicBezTo>
                <a:cubicBezTo>
                  <a:pt x="16" y="4"/>
                  <a:pt x="16" y="5"/>
                  <a:pt x="16" y="5"/>
                </a:cubicBezTo>
                <a:cubicBezTo>
                  <a:pt x="16" y="7"/>
                  <a:pt x="16" y="7"/>
                  <a:pt x="16" y="7"/>
                </a:cubicBezTo>
                <a:cubicBezTo>
                  <a:pt x="17" y="7"/>
                  <a:pt x="17" y="7"/>
                  <a:pt x="17" y="7"/>
                </a:cubicBezTo>
                <a:cubicBezTo>
                  <a:pt x="17" y="7"/>
                  <a:pt x="17" y="7"/>
                  <a:pt x="17" y="7"/>
                </a:cubicBezTo>
                <a:cubicBezTo>
                  <a:pt x="17" y="9"/>
                  <a:pt x="17" y="9"/>
                  <a:pt x="17" y="9"/>
                </a:cubicBezTo>
                <a:cubicBezTo>
                  <a:pt x="18" y="10"/>
                  <a:pt x="18" y="10"/>
                  <a:pt x="18" y="10"/>
                </a:cubicBezTo>
                <a:cubicBezTo>
                  <a:pt x="19" y="10"/>
                  <a:pt x="19" y="10"/>
                  <a:pt x="19" y="10"/>
                </a:cubicBezTo>
                <a:cubicBezTo>
                  <a:pt x="19" y="10"/>
                  <a:pt x="19" y="11"/>
                  <a:pt x="19" y="11"/>
                </a:cubicBezTo>
                <a:cubicBezTo>
                  <a:pt x="19" y="33"/>
                  <a:pt x="19" y="33"/>
                  <a:pt x="19" y="33"/>
                </a:cubicBezTo>
                <a:cubicBezTo>
                  <a:pt x="19" y="33"/>
                  <a:pt x="19" y="33"/>
                  <a:pt x="19" y="33"/>
                </a:cubicBezTo>
                <a:cubicBezTo>
                  <a:pt x="11" y="33"/>
                  <a:pt x="13" y="33"/>
                  <a:pt x="11" y="33"/>
                </a:cubicBezTo>
                <a:cubicBezTo>
                  <a:pt x="10" y="33"/>
                  <a:pt x="10" y="33"/>
                  <a:pt x="10" y="33"/>
                </a:cubicBezTo>
                <a:cubicBezTo>
                  <a:pt x="10" y="11"/>
                  <a:pt x="10" y="11"/>
                  <a:pt x="10" y="11"/>
                </a:cubicBezTo>
                <a:cubicBezTo>
                  <a:pt x="10" y="10"/>
                  <a:pt x="10" y="10"/>
                  <a:pt x="11" y="10"/>
                </a:cubicBezTo>
                <a:cubicBezTo>
                  <a:pt x="11" y="10"/>
                  <a:pt x="11" y="10"/>
                  <a:pt x="11" y="10"/>
                </a:cubicBezTo>
                <a:cubicBezTo>
                  <a:pt x="12" y="9"/>
                  <a:pt x="12" y="9"/>
                  <a:pt x="12" y="9"/>
                </a:cubicBezTo>
                <a:cubicBezTo>
                  <a:pt x="12" y="7"/>
                  <a:pt x="12" y="7"/>
                  <a:pt x="12" y="7"/>
                </a:cubicBezTo>
                <a:cubicBezTo>
                  <a:pt x="12" y="7"/>
                  <a:pt x="12" y="7"/>
                  <a:pt x="12" y="7"/>
                </a:cubicBezTo>
                <a:cubicBezTo>
                  <a:pt x="14" y="7"/>
                  <a:pt x="14" y="7"/>
                  <a:pt x="14" y="7"/>
                </a:cubicBezTo>
                <a:close/>
                <a:moveTo>
                  <a:pt x="15" y="13"/>
                </a:moveTo>
                <a:cubicBezTo>
                  <a:pt x="15" y="17"/>
                  <a:pt x="15" y="17"/>
                  <a:pt x="15" y="17"/>
                </a:cubicBezTo>
                <a:cubicBezTo>
                  <a:pt x="18" y="17"/>
                  <a:pt x="18" y="17"/>
                  <a:pt x="18" y="17"/>
                </a:cubicBezTo>
                <a:cubicBezTo>
                  <a:pt x="18" y="13"/>
                  <a:pt x="18" y="13"/>
                  <a:pt x="18" y="13"/>
                </a:cubicBezTo>
                <a:cubicBezTo>
                  <a:pt x="15" y="13"/>
                  <a:pt x="15" y="13"/>
                  <a:pt x="15" y="13"/>
                </a:cubicBezTo>
                <a:close/>
                <a:moveTo>
                  <a:pt x="15" y="18"/>
                </a:moveTo>
                <a:cubicBezTo>
                  <a:pt x="15" y="21"/>
                  <a:pt x="15" y="21"/>
                  <a:pt x="15" y="21"/>
                </a:cubicBezTo>
                <a:cubicBezTo>
                  <a:pt x="18" y="21"/>
                  <a:pt x="18" y="21"/>
                  <a:pt x="18" y="21"/>
                </a:cubicBezTo>
                <a:cubicBezTo>
                  <a:pt x="18" y="18"/>
                  <a:pt x="18" y="18"/>
                  <a:pt x="18" y="18"/>
                </a:cubicBezTo>
                <a:cubicBezTo>
                  <a:pt x="15" y="18"/>
                  <a:pt x="15" y="18"/>
                  <a:pt x="15" y="18"/>
                </a:cubicBezTo>
                <a:close/>
                <a:moveTo>
                  <a:pt x="15" y="23"/>
                </a:moveTo>
                <a:cubicBezTo>
                  <a:pt x="15" y="26"/>
                  <a:pt x="15" y="26"/>
                  <a:pt x="15" y="26"/>
                </a:cubicBezTo>
                <a:cubicBezTo>
                  <a:pt x="18" y="26"/>
                  <a:pt x="18" y="26"/>
                  <a:pt x="18" y="26"/>
                </a:cubicBezTo>
                <a:cubicBezTo>
                  <a:pt x="18" y="23"/>
                  <a:pt x="18" y="23"/>
                  <a:pt x="18" y="23"/>
                </a:cubicBezTo>
                <a:cubicBezTo>
                  <a:pt x="15" y="23"/>
                  <a:pt x="15" y="23"/>
                  <a:pt x="15" y="23"/>
                </a:cubicBezTo>
                <a:close/>
                <a:moveTo>
                  <a:pt x="15" y="28"/>
                </a:moveTo>
                <a:cubicBezTo>
                  <a:pt x="15" y="31"/>
                  <a:pt x="15" y="31"/>
                  <a:pt x="15" y="31"/>
                </a:cubicBezTo>
                <a:cubicBezTo>
                  <a:pt x="18" y="31"/>
                  <a:pt x="18" y="31"/>
                  <a:pt x="18" y="31"/>
                </a:cubicBezTo>
                <a:cubicBezTo>
                  <a:pt x="18" y="28"/>
                  <a:pt x="18" y="28"/>
                  <a:pt x="18" y="28"/>
                </a:cubicBezTo>
                <a:cubicBezTo>
                  <a:pt x="15" y="28"/>
                  <a:pt x="15" y="28"/>
                  <a:pt x="15" y="28"/>
                </a:cubicBezTo>
                <a:close/>
                <a:moveTo>
                  <a:pt x="14" y="31"/>
                </a:moveTo>
                <a:cubicBezTo>
                  <a:pt x="14" y="28"/>
                  <a:pt x="14" y="28"/>
                  <a:pt x="14" y="28"/>
                </a:cubicBezTo>
                <a:cubicBezTo>
                  <a:pt x="11" y="28"/>
                  <a:pt x="11" y="28"/>
                  <a:pt x="11" y="28"/>
                </a:cubicBezTo>
                <a:cubicBezTo>
                  <a:pt x="11" y="31"/>
                  <a:pt x="11" y="31"/>
                  <a:pt x="11" y="31"/>
                </a:cubicBezTo>
                <a:cubicBezTo>
                  <a:pt x="14" y="31"/>
                  <a:pt x="14" y="31"/>
                  <a:pt x="14" y="31"/>
                </a:cubicBezTo>
                <a:close/>
                <a:moveTo>
                  <a:pt x="14" y="26"/>
                </a:moveTo>
                <a:cubicBezTo>
                  <a:pt x="14" y="23"/>
                  <a:pt x="14" y="23"/>
                  <a:pt x="14" y="23"/>
                </a:cubicBezTo>
                <a:cubicBezTo>
                  <a:pt x="11" y="23"/>
                  <a:pt x="11" y="23"/>
                  <a:pt x="11" y="23"/>
                </a:cubicBezTo>
                <a:cubicBezTo>
                  <a:pt x="11" y="26"/>
                  <a:pt x="11" y="26"/>
                  <a:pt x="11" y="26"/>
                </a:cubicBezTo>
                <a:cubicBezTo>
                  <a:pt x="14" y="26"/>
                  <a:pt x="14" y="26"/>
                  <a:pt x="14" y="26"/>
                </a:cubicBezTo>
                <a:close/>
                <a:moveTo>
                  <a:pt x="14" y="21"/>
                </a:moveTo>
                <a:cubicBezTo>
                  <a:pt x="14" y="18"/>
                  <a:pt x="14" y="18"/>
                  <a:pt x="14" y="18"/>
                </a:cubicBezTo>
                <a:cubicBezTo>
                  <a:pt x="11" y="18"/>
                  <a:pt x="11" y="18"/>
                  <a:pt x="11" y="18"/>
                </a:cubicBezTo>
                <a:cubicBezTo>
                  <a:pt x="11" y="21"/>
                  <a:pt x="11" y="21"/>
                  <a:pt x="11" y="21"/>
                </a:cubicBezTo>
                <a:cubicBezTo>
                  <a:pt x="14" y="21"/>
                  <a:pt x="14" y="21"/>
                  <a:pt x="14" y="21"/>
                </a:cubicBezTo>
                <a:close/>
                <a:moveTo>
                  <a:pt x="14" y="17"/>
                </a:moveTo>
                <a:cubicBezTo>
                  <a:pt x="14" y="13"/>
                  <a:pt x="14" y="13"/>
                  <a:pt x="14" y="13"/>
                </a:cubicBezTo>
                <a:cubicBezTo>
                  <a:pt x="11" y="13"/>
                  <a:pt x="11" y="13"/>
                  <a:pt x="11" y="13"/>
                </a:cubicBezTo>
                <a:cubicBezTo>
                  <a:pt x="11" y="17"/>
                  <a:pt x="11" y="17"/>
                  <a:pt x="11" y="17"/>
                </a:cubicBezTo>
                <a:cubicBezTo>
                  <a:pt x="14" y="17"/>
                  <a:pt x="14" y="17"/>
                  <a:pt x="14" y="17"/>
                </a:cubicBezTo>
                <a:close/>
                <a:moveTo>
                  <a:pt x="26" y="33"/>
                </a:moveTo>
                <a:cubicBezTo>
                  <a:pt x="20" y="33"/>
                  <a:pt x="20" y="33"/>
                  <a:pt x="20" y="33"/>
                </a:cubicBezTo>
                <a:cubicBezTo>
                  <a:pt x="20" y="30"/>
                  <a:pt x="20" y="30"/>
                  <a:pt x="20" y="30"/>
                </a:cubicBezTo>
                <a:cubicBezTo>
                  <a:pt x="22" y="30"/>
                  <a:pt x="22" y="30"/>
                  <a:pt x="22" y="30"/>
                </a:cubicBezTo>
                <a:cubicBezTo>
                  <a:pt x="22" y="28"/>
                  <a:pt x="22" y="28"/>
                  <a:pt x="22" y="28"/>
                </a:cubicBezTo>
                <a:cubicBezTo>
                  <a:pt x="20" y="28"/>
                  <a:pt x="20" y="28"/>
                  <a:pt x="20" y="28"/>
                </a:cubicBezTo>
                <a:cubicBezTo>
                  <a:pt x="20" y="27"/>
                  <a:pt x="20" y="27"/>
                  <a:pt x="20" y="27"/>
                </a:cubicBezTo>
                <a:cubicBezTo>
                  <a:pt x="22" y="27"/>
                  <a:pt x="22" y="27"/>
                  <a:pt x="22" y="27"/>
                </a:cubicBezTo>
                <a:cubicBezTo>
                  <a:pt x="22" y="24"/>
                  <a:pt x="22" y="24"/>
                  <a:pt x="22" y="24"/>
                </a:cubicBezTo>
                <a:cubicBezTo>
                  <a:pt x="20" y="24"/>
                  <a:pt x="20" y="24"/>
                  <a:pt x="20" y="24"/>
                </a:cubicBezTo>
                <a:cubicBezTo>
                  <a:pt x="20" y="23"/>
                  <a:pt x="20" y="23"/>
                  <a:pt x="20" y="23"/>
                </a:cubicBezTo>
                <a:cubicBezTo>
                  <a:pt x="22" y="23"/>
                  <a:pt x="22" y="23"/>
                  <a:pt x="22" y="23"/>
                </a:cubicBezTo>
                <a:cubicBezTo>
                  <a:pt x="22" y="21"/>
                  <a:pt x="22" y="21"/>
                  <a:pt x="22" y="21"/>
                </a:cubicBezTo>
                <a:cubicBezTo>
                  <a:pt x="20" y="21"/>
                  <a:pt x="20" y="21"/>
                  <a:pt x="20" y="21"/>
                </a:cubicBezTo>
                <a:cubicBezTo>
                  <a:pt x="20" y="18"/>
                  <a:pt x="20" y="18"/>
                  <a:pt x="20" y="18"/>
                </a:cubicBezTo>
                <a:cubicBezTo>
                  <a:pt x="21" y="18"/>
                  <a:pt x="23" y="18"/>
                  <a:pt x="24" y="18"/>
                </a:cubicBezTo>
                <a:cubicBezTo>
                  <a:pt x="25" y="18"/>
                  <a:pt x="25" y="18"/>
                  <a:pt x="25" y="18"/>
                </a:cubicBezTo>
                <a:cubicBezTo>
                  <a:pt x="25" y="19"/>
                  <a:pt x="25" y="19"/>
                  <a:pt x="25" y="19"/>
                </a:cubicBezTo>
                <a:cubicBezTo>
                  <a:pt x="26" y="19"/>
                  <a:pt x="26" y="19"/>
                  <a:pt x="26" y="19"/>
                </a:cubicBezTo>
                <a:cubicBezTo>
                  <a:pt x="26" y="19"/>
                  <a:pt x="26" y="19"/>
                  <a:pt x="26" y="19"/>
                </a:cubicBezTo>
                <a:cubicBezTo>
                  <a:pt x="26" y="33"/>
                  <a:pt x="26" y="33"/>
                  <a:pt x="26" y="33"/>
                </a:cubicBezTo>
                <a:cubicBezTo>
                  <a:pt x="26" y="33"/>
                  <a:pt x="26" y="33"/>
                  <a:pt x="26" y="33"/>
                </a:cubicBezTo>
                <a:close/>
                <a:moveTo>
                  <a:pt x="22" y="30"/>
                </a:moveTo>
                <a:cubicBezTo>
                  <a:pt x="25" y="30"/>
                  <a:pt x="25" y="30"/>
                  <a:pt x="25" y="30"/>
                </a:cubicBezTo>
                <a:cubicBezTo>
                  <a:pt x="25" y="28"/>
                  <a:pt x="25" y="28"/>
                  <a:pt x="25" y="28"/>
                </a:cubicBezTo>
                <a:cubicBezTo>
                  <a:pt x="22" y="28"/>
                  <a:pt x="22" y="28"/>
                  <a:pt x="22" y="28"/>
                </a:cubicBezTo>
                <a:cubicBezTo>
                  <a:pt x="22" y="30"/>
                  <a:pt x="22" y="30"/>
                  <a:pt x="22" y="30"/>
                </a:cubicBezTo>
                <a:close/>
                <a:moveTo>
                  <a:pt x="22" y="27"/>
                </a:moveTo>
                <a:cubicBezTo>
                  <a:pt x="25" y="27"/>
                  <a:pt x="25" y="27"/>
                  <a:pt x="25" y="27"/>
                </a:cubicBezTo>
                <a:cubicBezTo>
                  <a:pt x="25" y="24"/>
                  <a:pt x="25" y="24"/>
                  <a:pt x="25" y="24"/>
                </a:cubicBezTo>
                <a:cubicBezTo>
                  <a:pt x="22" y="24"/>
                  <a:pt x="22" y="24"/>
                  <a:pt x="22" y="24"/>
                </a:cubicBezTo>
                <a:cubicBezTo>
                  <a:pt x="22" y="27"/>
                  <a:pt x="22" y="27"/>
                  <a:pt x="22" y="27"/>
                </a:cubicBezTo>
                <a:close/>
                <a:moveTo>
                  <a:pt x="22" y="23"/>
                </a:moveTo>
                <a:cubicBezTo>
                  <a:pt x="25" y="23"/>
                  <a:pt x="25" y="23"/>
                  <a:pt x="25" y="23"/>
                </a:cubicBezTo>
                <a:cubicBezTo>
                  <a:pt x="25" y="21"/>
                  <a:pt x="25" y="21"/>
                  <a:pt x="25" y="21"/>
                </a:cubicBezTo>
                <a:cubicBezTo>
                  <a:pt x="22" y="21"/>
                  <a:pt x="22" y="21"/>
                  <a:pt x="22" y="21"/>
                </a:cubicBezTo>
                <a:cubicBezTo>
                  <a:pt x="22" y="23"/>
                  <a:pt x="22" y="23"/>
                  <a:pt x="22" y="23"/>
                </a:cubicBezTo>
                <a:close/>
                <a:moveTo>
                  <a:pt x="4" y="30"/>
                </a:moveTo>
                <a:cubicBezTo>
                  <a:pt x="4" y="27"/>
                  <a:pt x="4" y="27"/>
                  <a:pt x="4" y="27"/>
                </a:cubicBezTo>
                <a:cubicBezTo>
                  <a:pt x="7" y="27"/>
                  <a:pt x="7" y="27"/>
                  <a:pt x="7" y="27"/>
                </a:cubicBezTo>
                <a:cubicBezTo>
                  <a:pt x="7" y="30"/>
                  <a:pt x="7" y="30"/>
                  <a:pt x="7" y="30"/>
                </a:cubicBezTo>
                <a:cubicBezTo>
                  <a:pt x="4" y="30"/>
                  <a:pt x="4" y="30"/>
                  <a:pt x="4" y="30"/>
                </a:cubicBezTo>
                <a:close/>
                <a:moveTo>
                  <a:pt x="4" y="22"/>
                </a:moveTo>
                <a:cubicBezTo>
                  <a:pt x="4" y="20"/>
                  <a:pt x="4" y="20"/>
                  <a:pt x="4" y="20"/>
                </a:cubicBezTo>
                <a:cubicBezTo>
                  <a:pt x="7" y="20"/>
                  <a:pt x="7" y="20"/>
                  <a:pt x="7" y="20"/>
                </a:cubicBezTo>
                <a:cubicBezTo>
                  <a:pt x="7" y="22"/>
                  <a:pt x="7" y="22"/>
                  <a:pt x="7" y="22"/>
                </a:cubicBezTo>
                <a:cubicBezTo>
                  <a:pt x="4" y="22"/>
                  <a:pt x="4" y="22"/>
                  <a:pt x="4" y="22"/>
                </a:cubicBezTo>
                <a:close/>
                <a:moveTo>
                  <a:pt x="4" y="26"/>
                </a:moveTo>
                <a:cubicBezTo>
                  <a:pt x="4" y="24"/>
                  <a:pt x="4" y="24"/>
                  <a:pt x="4" y="24"/>
                </a:cubicBezTo>
                <a:cubicBezTo>
                  <a:pt x="7" y="24"/>
                  <a:pt x="7" y="24"/>
                  <a:pt x="7" y="24"/>
                </a:cubicBezTo>
                <a:cubicBezTo>
                  <a:pt x="7" y="26"/>
                  <a:pt x="7" y="26"/>
                  <a:pt x="7" y="26"/>
                </a:cubicBezTo>
                <a:lnTo>
                  <a:pt x="4" y="26"/>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6" name="Freeform 201"/>
          <p:cNvSpPr>
            <a:spLocks noEditPoints="1"/>
          </p:cNvSpPr>
          <p:nvPr/>
        </p:nvSpPr>
        <p:spPr bwMode="auto">
          <a:xfrm>
            <a:off x="3129091" y="1928863"/>
            <a:ext cx="307663" cy="260608"/>
          </a:xfrm>
          <a:custGeom>
            <a:avLst/>
            <a:gdLst>
              <a:gd name="T0" fmla="*/ 11 w 32"/>
              <a:gd name="T1" fmla="*/ 3 h 27"/>
              <a:gd name="T2" fmla="*/ 14 w 32"/>
              <a:gd name="T3" fmla="*/ 3 h 27"/>
              <a:gd name="T4" fmla="*/ 10 w 32"/>
              <a:gd name="T5" fmla="*/ 16 h 27"/>
              <a:gd name="T6" fmla="*/ 0 w 32"/>
              <a:gd name="T7" fmla="*/ 27 h 27"/>
              <a:gd name="T8" fmla="*/ 0 w 32"/>
              <a:gd name="T9" fmla="*/ 25 h 27"/>
              <a:gd name="T10" fmla="*/ 32 w 32"/>
              <a:gd name="T11" fmla="*/ 26 h 27"/>
              <a:gd name="T12" fmla="*/ 32 w 32"/>
              <a:gd name="T13" fmla="*/ 27 h 27"/>
              <a:gd name="T14" fmla="*/ 0 w 32"/>
              <a:gd name="T15" fmla="*/ 27 h 27"/>
              <a:gd name="T16" fmla="*/ 5 w 32"/>
              <a:gd name="T17" fmla="*/ 0 h 27"/>
              <a:gd name="T18" fmla="*/ 2 w 32"/>
              <a:gd name="T19" fmla="*/ 1 h 27"/>
              <a:gd name="T20" fmla="*/ 6 w 32"/>
              <a:gd name="T21" fmla="*/ 24 h 27"/>
              <a:gd name="T22" fmla="*/ 26 w 32"/>
              <a:gd name="T23" fmla="*/ 0 h 27"/>
              <a:gd name="T24" fmla="*/ 28 w 32"/>
              <a:gd name="T25" fmla="*/ 4 h 27"/>
              <a:gd name="T26" fmla="*/ 19 w 32"/>
              <a:gd name="T27" fmla="*/ 4 h 27"/>
              <a:gd name="T28" fmla="*/ 19 w 32"/>
              <a:gd name="T29" fmla="*/ 3 h 27"/>
              <a:gd name="T30" fmla="*/ 22 w 32"/>
              <a:gd name="T31" fmla="*/ 2 h 27"/>
              <a:gd name="T32" fmla="*/ 24 w 32"/>
              <a:gd name="T33" fmla="*/ 1 h 27"/>
              <a:gd name="T34" fmla="*/ 7 w 32"/>
              <a:gd name="T35" fmla="*/ 24 h 27"/>
              <a:gd name="T36" fmla="*/ 31 w 32"/>
              <a:gd name="T37" fmla="*/ 16 h 27"/>
              <a:gd name="T38" fmla="*/ 23 w 32"/>
              <a:gd name="T39" fmla="*/ 17 h 27"/>
              <a:gd name="T40" fmla="*/ 15 w 32"/>
              <a:gd name="T41" fmla="*/ 17 h 27"/>
              <a:gd name="T42" fmla="*/ 7 w 32"/>
              <a:gd name="T43" fmla="*/ 17 h 27"/>
              <a:gd name="T44" fmla="*/ 7 w 32"/>
              <a:gd name="T45" fmla="*/ 24 h 27"/>
              <a:gd name="T46" fmla="*/ 24 w 32"/>
              <a:gd name="T47" fmla="*/ 19 h 27"/>
              <a:gd name="T48" fmla="*/ 29 w 32"/>
              <a:gd name="T49" fmla="*/ 21 h 27"/>
              <a:gd name="T50" fmla="*/ 9 w 32"/>
              <a:gd name="T51" fmla="*/ 21 h 27"/>
              <a:gd name="T52" fmla="*/ 14 w 32"/>
              <a:gd name="T53" fmla="*/ 19 h 27"/>
              <a:gd name="T54" fmla="*/ 9 w 32"/>
              <a:gd name="T55" fmla="*/ 21 h 27"/>
              <a:gd name="T56" fmla="*/ 17 w 32"/>
              <a:gd name="T57" fmla="*/ 19 h 27"/>
              <a:gd name="T58" fmla="*/ 22 w 32"/>
              <a:gd name="T59" fmla="*/ 21 h 27"/>
              <a:gd name="T60" fmla="*/ 18 w 32"/>
              <a:gd name="T61" fmla="*/ 6 h 27"/>
              <a:gd name="T62" fmla="*/ 21 w 32"/>
              <a:gd name="T63" fmla="*/ 5 h 27"/>
              <a:gd name="T64" fmla="*/ 22 w 32"/>
              <a:gd name="T65" fmla="*/ 15 h 27"/>
              <a:gd name="T66" fmla="*/ 17 w 32"/>
              <a:gd name="T67"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27">
                <a:moveTo>
                  <a:pt x="10" y="3"/>
                </a:moveTo>
                <a:cubicBezTo>
                  <a:pt x="10" y="3"/>
                  <a:pt x="10" y="3"/>
                  <a:pt x="11" y="3"/>
                </a:cubicBezTo>
                <a:cubicBezTo>
                  <a:pt x="13" y="3"/>
                  <a:pt x="13" y="3"/>
                  <a:pt x="13" y="3"/>
                </a:cubicBezTo>
                <a:cubicBezTo>
                  <a:pt x="14" y="3"/>
                  <a:pt x="14" y="3"/>
                  <a:pt x="14" y="3"/>
                </a:cubicBezTo>
                <a:cubicBezTo>
                  <a:pt x="14" y="7"/>
                  <a:pt x="14" y="11"/>
                  <a:pt x="14" y="15"/>
                </a:cubicBezTo>
                <a:cubicBezTo>
                  <a:pt x="10" y="16"/>
                  <a:pt x="10" y="16"/>
                  <a:pt x="10" y="16"/>
                </a:cubicBezTo>
                <a:cubicBezTo>
                  <a:pt x="10" y="12"/>
                  <a:pt x="10" y="7"/>
                  <a:pt x="10" y="3"/>
                </a:cubicBezTo>
                <a:close/>
                <a:moveTo>
                  <a:pt x="0" y="27"/>
                </a:moveTo>
                <a:cubicBezTo>
                  <a:pt x="0" y="26"/>
                  <a:pt x="0" y="26"/>
                  <a:pt x="0" y="26"/>
                </a:cubicBezTo>
                <a:cubicBezTo>
                  <a:pt x="0" y="25"/>
                  <a:pt x="0" y="25"/>
                  <a:pt x="0" y="25"/>
                </a:cubicBezTo>
                <a:cubicBezTo>
                  <a:pt x="32" y="25"/>
                  <a:pt x="32" y="25"/>
                  <a:pt x="32" y="25"/>
                </a:cubicBezTo>
                <a:cubicBezTo>
                  <a:pt x="32" y="25"/>
                  <a:pt x="32" y="25"/>
                  <a:pt x="32" y="26"/>
                </a:cubicBezTo>
                <a:cubicBezTo>
                  <a:pt x="32" y="27"/>
                  <a:pt x="32" y="27"/>
                  <a:pt x="32" y="27"/>
                </a:cubicBezTo>
                <a:cubicBezTo>
                  <a:pt x="32" y="27"/>
                  <a:pt x="32" y="27"/>
                  <a:pt x="32" y="27"/>
                </a:cubicBezTo>
                <a:cubicBezTo>
                  <a:pt x="0" y="27"/>
                  <a:pt x="0" y="27"/>
                  <a:pt x="0" y="27"/>
                </a:cubicBezTo>
                <a:cubicBezTo>
                  <a:pt x="0" y="27"/>
                  <a:pt x="0" y="27"/>
                  <a:pt x="0" y="27"/>
                </a:cubicBezTo>
                <a:close/>
                <a:moveTo>
                  <a:pt x="5" y="1"/>
                </a:moveTo>
                <a:cubicBezTo>
                  <a:pt x="5" y="0"/>
                  <a:pt x="5" y="0"/>
                  <a:pt x="5" y="0"/>
                </a:cubicBezTo>
                <a:cubicBezTo>
                  <a:pt x="2" y="0"/>
                  <a:pt x="2" y="0"/>
                  <a:pt x="2" y="0"/>
                </a:cubicBezTo>
                <a:cubicBezTo>
                  <a:pt x="2" y="0"/>
                  <a:pt x="2" y="0"/>
                  <a:pt x="2" y="1"/>
                </a:cubicBezTo>
                <a:cubicBezTo>
                  <a:pt x="1" y="9"/>
                  <a:pt x="1" y="17"/>
                  <a:pt x="0" y="24"/>
                </a:cubicBezTo>
                <a:cubicBezTo>
                  <a:pt x="6" y="24"/>
                  <a:pt x="6" y="24"/>
                  <a:pt x="6" y="24"/>
                </a:cubicBezTo>
                <a:cubicBezTo>
                  <a:pt x="6" y="17"/>
                  <a:pt x="6" y="9"/>
                  <a:pt x="5" y="1"/>
                </a:cubicBezTo>
                <a:close/>
                <a:moveTo>
                  <a:pt x="26" y="0"/>
                </a:moveTo>
                <a:cubicBezTo>
                  <a:pt x="27" y="0"/>
                  <a:pt x="28" y="1"/>
                  <a:pt x="28" y="3"/>
                </a:cubicBezTo>
                <a:cubicBezTo>
                  <a:pt x="28" y="3"/>
                  <a:pt x="28" y="4"/>
                  <a:pt x="28" y="4"/>
                </a:cubicBezTo>
                <a:cubicBezTo>
                  <a:pt x="28" y="4"/>
                  <a:pt x="28" y="4"/>
                  <a:pt x="27" y="4"/>
                </a:cubicBezTo>
                <a:cubicBezTo>
                  <a:pt x="19" y="4"/>
                  <a:pt x="19" y="4"/>
                  <a:pt x="19" y="4"/>
                </a:cubicBezTo>
                <a:cubicBezTo>
                  <a:pt x="19" y="4"/>
                  <a:pt x="19" y="4"/>
                  <a:pt x="19" y="4"/>
                </a:cubicBezTo>
                <a:cubicBezTo>
                  <a:pt x="19" y="4"/>
                  <a:pt x="19" y="4"/>
                  <a:pt x="19" y="3"/>
                </a:cubicBezTo>
                <a:cubicBezTo>
                  <a:pt x="19" y="2"/>
                  <a:pt x="20" y="2"/>
                  <a:pt x="21" y="2"/>
                </a:cubicBezTo>
                <a:cubicBezTo>
                  <a:pt x="22" y="2"/>
                  <a:pt x="22" y="2"/>
                  <a:pt x="22" y="2"/>
                </a:cubicBezTo>
                <a:cubicBezTo>
                  <a:pt x="22" y="2"/>
                  <a:pt x="23" y="1"/>
                  <a:pt x="23" y="1"/>
                </a:cubicBezTo>
                <a:cubicBezTo>
                  <a:pt x="23" y="1"/>
                  <a:pt x="23" y="1"/>
                  <a:pt x="24" y="1"/>
                </a:cubicBezTo>
                <a:cubicBezTo>
                  <a:pt x="24" y="1"/>
                  <a:pt x="25" y="0"/>
                  <a:pt x="26" y="0"/>
                </a:cubicBezTo>
                <a:close/>
                <a:moveTo>
                  <a:pt x="7" y="24"/>
                </a:moveTo>
                <a:cubicBezTo>
                  <a:pt x="15" y="24"/>
                  <a:pt x="23" y="24"/>
                  <a:pt x="31" y="24"/>
                </a:cubicBezTo>
                <a:cubicBezTo>
                  <a:pt x="31" y="22"/>
                  <a:pt x="31" y="19"/>
                  <a:pt x="31" y="16"/>
                </a:cubicBezTo>
                <a:cubicBezTo>
                  <a:pt x="31" y="16"/>
                  <a:pt x="31" y="16"/>
                  <a:pt x="31" y="16"/>
                </a:cubicBezTo>
                <a:cubicBezTo>
                  <a:pt x="23" y="17"/>
                  <a:pt x="23" y="17"/>
                  <a:pt x="23" y="17"/>
                </a:cubicBezTo>
                <a:cubicBezTo>
                  <a:pt x="23" y="16"/>
                  <a:pt x="23" y="16"/>
                  <a:pt x="23" y="16"/>
                </a:cubicBezTo>
                <a:cubicBezTo>
                  <a:pt x="15" y="17"/>
                  <a:pt x="15" y="17"/>
                  <a:pt x="15" y="17"/>
                </a:cubicBezTo>
                <a:cubicBezTo>
                  <a:pt x="15" y="16"/>
                  <a:pt x="15" y="16"/>
                  <a:pt x="15" y="16"/>
                </a:cubicBezTo>
                <a:cubicBezTo>
                  <a:pt x="7" y="17"/>
                  <a:pt x="7" y="17"/>
                  <a:pt x="7" y="17"/>
                </a:cubicBezTo>
                <a:cubicBezTo>
                  <a:pt x="7" y="17"/>
                  <a:pt x="7" y="18"/>
                  <a:pt x="7" y="18"/>
                </a:cubicBezTo>
                <a:cubicBezTo>
                  <a:pt x="7" y="20"/>
                  <a:pt x="7" y="22"/>
                  <a:pt x="7" y="24"/>
                </a:cubicBezTo>
                <a:close/>
                <a:moveTo>
                  <a:pt x="24" y="21"/>
                </a:moveTo>
                <a:cubicBezTo>
                  <a:pt x="24" y="19"/>
                  <a:pt x="24" y="19"/>
                  <a:pt x="24" y="19"/>
                </a:cubicBezTo>
                <a:cubicBezTo>
                  <a:pt x="29" y="19"/>
                  <a:pt x="29" y="19"/>
                  <a:pt x="29" y="19"/>
                </a:cubicBezTo>
                <a:cubicBezTo>
                  <a:pt x="29" y="21"/>
                  <a:pt x="29" y="21"/>
                  <a:pt x="29" y="21"/>
                </a:cubicBezTo>
                <a:cubicBezTo>
                  <a:pt x="24" y="21"/>
                  <a:pt x="24" y="21"/>
                  <a:pt x="24" y="21"/>
                </a:cubicBezTo>
                <a:close/>
                <a:moveTo>
                  <a:pt x="9" y="21"/>
                </a:moveTo>
                <a:cubicBezTo>
                  <a:pt x="9" y="19"/>
                  <a:pt x="9" y="19"/>
                  <a:pt x="9" y="19"/>
                </a:cubicBezTo>
                <a:cubicBezTo>
                  <a:pt x="14" y="19"/>
                  <a:pt x="14" y="19"/>
                  <a:pt x="14" y="19"/>
                </a:cubicBezTo>
                <a:cubicBezTo>
                  <a:pt x="14" y="21"/>
                  <a:pt x="14" y="21"/>
                  <a:pt x="14" y="21"/>
                </a:cubicBezTo>
                <a:cubicBezTo>
                  <a:pt x="9" y="21"/>
                  <a:pt x="9" y="21"/>
                  <a:pt x="9" y="21"/>
                </a:cubicBezTo>
                <a:close/>
                <a:moveTo>
                  <a:pt x="17" y="21"/>
                </a:moveTo>
                <a:cubicBezTo>
                  <a:pt x="17" y="19"/>
                  <a:pt x="17" y="19"/>
                  <a:pt x="17" y="19"/>
                </a:cubicBezTo>
                <a:cubicBezTo>
                  <a:pt x="22" y="19"/>
                  <a:pt x="22" y="19"/>
                  <a:pt x="22" y="19"/>
                </a:cubicBezTo>
                <a:cubicBezTo>
                  <a:pt x="22" y="21"/>
                  <a:pt x="22" y="21"/>
                  <a:pt x="22" y="21"/>
                </a:cubicBezTo>
                <a:cubicBezTo>
                  <a:pt x="17" y="21"/>
                  <a:pt x="17" y="21"/>
                  <a:pt x="17" y="21"/>
                </a:cubicBezTo>
                <a:close/>
                <a:moveTo>
                  <a:pt x="18" y="6"/>
                </a:moveTo>
                <a:cubicBezTo>
                  <a:pt x="18" y="5"/>
                  <a:pt x="18" y="5"/>
                  <a:pt x="18" y="5"/>
                </a:cubicBezTo>
                <a:cubicBezTo>
                  <a:pt x="21" y="5"/>
                  <a:pt x="21" y="5"/>
                  <a:pt x="21" y="5"/>
                </a:cubicBezTo>
                <a:cubicBezTo>
                  <a:pt x="21" y="5"/>
                  <a:pt x="21" y="5"/>
                  <a:pt x="22" y="6"/>
                </a:cubicBezTo>
                <a:cubicBezTo>
                  <a:pt x="22" y="9"/>
                  <a:pt x="22" y="12"/>
                  <a:pt x="22" y="15"/>
                </a:cubicBezTo>
                <a:cubicBezTo>
                  <a:pt x="17" y="16"/>
                  <a:pt x="17" y="16"/>
                  <a:pt x="17" y="16"/>
                </a:cubicBezTo>
                <a:cubicBezTo>
                  <a:pt x="17" y="16"/>
                  <a:pt x="17" y="15"/>
                  <a:pt x="17" y="15"/>
                </a:cubicBezTo>
                <a:cubicBezTo>
                  <a:pt x="18" y="12"/>
                  <a:pt x="18" y="8"/>
                  <a:pt x="18" y="6"/>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7" name="Freeform 202"/>
          <p:cNvSpPr>
            <a:spLocks/>
          </p:cNvSpPr>
          <p:nvPr/>
        </p:nvSpPr>
        <p:spPr bwMode="auto">
          <a:xfrm>
            <a:off x="6258199" y="1919815"/>
            <a:ext cx="258799" cy="229843"/>
          </a:xfrm>
          <a:custGeom>
            <a:avLst/>
            <a:gdLst>
              <a:gd name="T0" fmla="*/ 13 w 27"/>
              <a:gd name="T1" fmla="*/ 24 h 24"/>
              <a:gd name="T2" fmla="*/ 11 w 27"/>
              <a:gd name="T3" fmla="*/ 24 h 24"/>
              <a:gd name="T4" fmla="*/ 11 w 27"/>
              <a:gd name="T5" fmla="*/ 22 h 24"/>
              <a:gd name="T6" fmla="*/ 23 w 27"/>
              <a:gd name="T7" fmla="*/ 10 h 24"/>
              <a:gd name="T8" fmla="*/ 23 w 27"/>
              <a:gd name="T9" fmla="*/ 10 h 24"/>
              <a:gd name="T10" fmla="*/ 24 w 27"/>
              <a:gd name="T11" fmla="*/ 7 h 24"/>
              <a:gd name="T12" fmla="*/ 23 w 27"/>
              <a:gd name="T13" fmla="*/ 4 h 24"/>
              <a:gd name="T14" fmla="*/ 20 w 27"/>
              <a:gd name="T15" fmla="*/ 2 h 24"/>
              <a:gd name="T16" fmla="*/ 16 w 27"/>
              <a:gd name="T17" fmla="*/ 4 h 24"/>
              <a:gd name="T18" fmla="*/ 3 w 27"/>
              <a:gd name="T19" fmla="*/ 17 h 24"/>
              <a:gd name="T20" fmla="*/ 3 w 27"/>
              <a:gd name="T21" fmla="*/ 18 h 24"/>
              <a:gd name="T22" fmla="*/ 3 w 27"/>
              <a:gd name="T23" fmla="*/ 20 h 24"/>
              <a:gd name="T24" fmla="*/ 5 w 27"/>
              <a:gd name="T25" fmla="*/ 21 h 24"/>
              <a:gd name="T26" fmla="*/ 5 w 27"/>
              <a:gd name="T27" fmla="*/ 21 h 24"/>
              <a:gd name="T28" fmla="*/ 5 w 27"/>
              <a:gd name="T29" fmla="*/ 21 h 24"/>
              <a:gd name="T30" fmla="*/ 6 w 27"/>
              <a:gd name="T31" fmla="*/ 22 h 24"/>
              <a:gd name="T32" fmla="*/ 8 w 27"/>
              <a:gd name="T33" fmla="*/ 21 h 24"/>
              <a:gd name="T34" fmla="*/ 8 w 27"/>
              <a:gd name="T35" fmla="*/ 21 h 24"/>
              <a:gd name="T36" fmla="*/ 8 w 27"/>
              <a:gd name="T37" fmla="*/ 21 h 24"/>
              <a:gd name="T38" fmla="*/ 13 w 27"/>
              <a:gd name="T39" fmla="*/ 16 h 24"/>
              <a:gd name="T40" fmla="*/ 19 w 27"/>
              <a:gd name="T41" fmla="*/ 10 h 24"/>
              <a:gd name="T42" fmla="*/ 19 w 27"/>
              <a:gd name="T43" fmla="*/ 10 h 24"/>
              <a:gd name="T44" fmla="*/ 19 w 27"/>
              <a:gd name="T45" fmla="*/ 9 h 24"/>
              <a:gd name="T46" fmla="*/ 19 w 27"/>
              <a:gd name="T47" fmla="*/ 8 h 24"/>
              <a:gd name="T48" fmla="*/ 19 w 27"/>
              <a:gd name="T49" fmla="*/ 8 h 24"/>
              <a:gd name="T50" fmla="*/ 18 w 27"/>
              <a:gd name="T51" fmla="*/ 7 h 24"/>
              <a:gd name="T52" fmla="*/ 17 w 27"/>
              <a:gd name="T53" fmla="*/ 8 h 24"/>
              <a:gd name="T54" fmla="*/ 7 w 27"/>
              <a:gd name="T55" fmla="*/ 18 h 24"/>
              <a:gd name="T56" fmla="*/ 5 w 27"/>
              <a:gd name="T57" fmla="*/ 18 h 24"/>
              <a:gd name="T58" fmla="*/ 5 w 27"/>
              <a:gd name="T59" fmla="*/ 16 h 24"/>
              <a:gd name="T60" fmla="*/ 15 w 27"/>
              <a:gd name="T61" fmla="*/ 6 h 24"/>
              <a:gd name="T62" fmla="*/ 18 w 27"/>
              <a:gd name="T63" fmla="*/ 5 h 24"/>
              <a:gd name="T64" fmla="*/ 21 w 27"/>
              <a:gd name="T65" fmla="*/ 6 h 24"/>
              <a:gd name="T66" fmla="*/ 21 w 27"/>
              <a:gd name="T67" fmla="*/ 6 h 24"/>
              <a:gd name="T68" fmla="*/ 22 w 27"/>
              <a:gd name="T69" fmla="*/ 9 h 24"/>
              <a:gd name="T70" fmla="*/ 21 w 27"/>
              <a:gd name="T71" fmla="*/ 12 h 24"/>
              <a:gd name="T72" fmla="*/ 21 w 27"/>
              <a:gd name="T73" fmla="*/ 12 h 24"/>
              <a:gd name="T74" fmla="*/ 15 w 27"/>
              <a:gd name="T75" fmla="*/ 17 h 24"/>
              <a:gd name="T76" fmla="*/ 9 w 27"/>
              <a:gd name="T77" fmla="*/ 23 h 24"/>
              <a:gd name="T78" fmla="*/ 9 w 27"/>
              <a:gd name="T79" fmla="*/ 23 h 24"/>
              <a:gd name="T80" fmla="*/ 9 w 27"/>
              <a:gd name="T81" fmla="*/ 23 h 24"/>
              <a:gd name="T82" fmla="*/ 6 w 27"/>
              <a:gd name="T83" fmla="*/ 24 h 24"/>
              <a:gd name="T84" fmla="*/ 3 w 27"/>
              <a:gd name="T85" fmla="*/ 23 h 24"/>
              <a:gd name="T86" fmla="*/ 3 w 27"/>
              <a:gd name="T87" fmla="*/ 23 h 24"/>
              <a:gd name="T88" fmla="*/ 3 w 27"/>
              <a:gd name="T89" fmla="*/ 23 h 24"/>
              <a:gd name="T90" fmla="*/ 1 w 27"/>
              <a:gd name="T91" fmla="*/ 22 h 24"/>
              <a:gd name="T92" fmla="*/ 0 w 27"/>
              <a:gd name="T93" fmla="*/ 18 h 24"/>
              <a:gd name="T94" fmla="*/ 1 w 27"/>
              <a:gd name="T95" fmla="*/ 15 h 24"/>
              <a:gd name="T96" fmla="*/ 15 w 27"/>
              <a:gd name="T97" fmla="*/ 2 h 24"/>
              <a:gd name="T98" fmla="*/ 20 w 27"/>
              <a:gd name="T99" fmla="*/ 0 h 24"/>
              <a:gd name="T100" fmla="*/ 25 w 27"/>
              <a:gd name="T101" fmla="*/ 2 h 24"/>
              <a:gd name="T102" fmla="*/ 27 w 27"/>
              <a:gd name="T103" fmla="*/ 7 h 24"/>
              <a:gd name="T104" fmla="*/ 25 w 27"/>
              <a:gd name="T105" fmla="*/ 12 h 24"/>
              <a:gd name="T106" fmla="*/ 25 w 27"/>
              <a:gd name="T107" fmla="*/ 12 h 24"/>
              <a:gd name="T108" fmla="*/ 13 w 27"/>
              <a:gd name="T10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 h="24">
                <a:moveTo>
                  <a:pt x="13" y="24"/>
                </a:moveTo>
                <a:cubicBezTo>
                  <a:pt x="12" y="24"/>
                  <a:pt x="11" y="24"/>
                  <a:pt x="11" y="24"/>
                </a:cubicBezTo>
                <a:cubicBezTo>
                  <a:pt x="11" y="23"/>
                  <a:pt x="11" y="23"/>
                  <a:pt x="11" y="22"/>
                </a:cubicBezTo>
                <a:cubicBezTo>
                  <a:pt x="23" y="10"/>
                  <a:pt x="23" y="10"/>
                  <a:pt x="23" y="10"/>
                </a:cubicBezTo>
                <a:cubicBezTo>
                  <a:pt x="23" y="10"/>
                  <a:pt x="23" y="10"/>
                  <a:pt x="23" y="10"/>
                </a:cubicBezTo>
                <a:cubicBezTo>
                  <a:pt x="24" y="9"/>
                  <a:pt x="24" y="8"/>
                  <a:pt x="24" y="7"/>
                </a:cubicBezTo>
                <a:cubicBezTo>
                  <a:pt x="24" y="6"/>
                  <a:pt x="24" y="5"/>
                  <a:pt x="23" y="4"/>
                </a:cubicBezTo>
                <a:cubicBezTo>
                  <a:pt x="22" y="3"/>
                  <a:pt x="21" y="2"/>
                  <a:pt x="20" y="2"/>
                </a:cubicBezTo>
                <a:cubicBezTo>
                  <a:pt x="19" y="2"/>
                  <a:pt x="17" y="3"/>
                  <a:pt x="16" y="4"/>
                </a:cubicBezTo>
                <a:cubicBezTo>
                  <a:pt x="3" y="17"/>
                  <a:pt x="3" y="17"/>
                  <a:pt x="3" y="17"/>
                </a:cubicBezTo>
                <a:cubicBezTo>
                  <a:pt x="3" y="17"/>
                  <a:pt x="3" y="18"/>
                  <a:pt x="3" y="18"/>
                </a:cubicBezTo>
                <a:cubicBezTo>
                  <a:pt x="3" y="19"/>
                  <a:pt x="3" y="20"/>
                  <a:pt x="3" y="20"/>
                </a:cubicBezTo>
                <a:cubicBezTo>
                  <a:pt x="5" y="21"/>
                  <a:pt x="5" y="21"/>
                  <a:pt x="5" y="21"/>
                </a:cubicBezTo>
                <a:cubicBezTo>
                  <a:pt x="5" y="21"/>
                  <a:pt x="5" y="21"/>
                  <a:pt x="5" y="21"/>
                </a:cubicBezTo>
                <a:cubicBezTo>
                  <a:pt x="5" y="21"/>
                  <a:pt x="5" y="21"/>
                  <a:pt x="5" y="21"/>
                </a:cubicBezTo>
                <a:cubicBezTo>
                  <a:pt x="5" y="22"/>
                  <a:pt x="6" y="22"/>
                  <a:pt x="6" y="22"/>
                </a:cubicBezTo>
                <a:cubicBezTo>
                  <a:pt x="7" y="22"/>
                  <a:pt x="7" y="22"/>
                  <a:pt x="8" y="21"/>
                </a:cubicBezTo>
                <a:cubicBezTo>
                  <a:pt x="8" y="21"/>
                  <a:pt x="8" y="21"/>
                  <a:pt x="8" y="21"/>
                </a:cubicBezTo>
                <a:cubicBezTo>
                  <a:pt x="8" y="21"/>
                  <a:pt x="8" y="21"/>
                  <a:pt x="8" y="21"/>
                </a:cubicBezTo>
                <a:cubicBezTo>
                  <a:pt x="13" y="16"/>
                  <a:pt x="13" y="16"/>
                  <a:pt x="13" y="16"/>
                </a:cubicBezTo>
                <a:cubicBezTo>
                  <a:pt x="19" y="10"/>
                  <a:pt x="19" y="10"/>
                  <a:pt x="19" y="10"/>
                </a:cubicBezTo>
                <a:cubicBezTo>
                  <a:pt x="19" y="10"/>
                  <a:pt x="19" y="10"/>
                  <a:pt x="19" y="10"/>
                </a:cubicBezTo>
                <a:cubicBezTo>
                  <a:pt x="19" y="10"/>
                  <a:pt x="19" y="9"/>
                  <a:pt x="19" y="9"/>
                </a:cubicBezTo>
                <a:cubicBezTo>
                  <a:pt x="19" y="8"/>
                  <a:pt x="19" y="8"/>
                  <a:pt x="19" y="8"/>
                </a:cubicBezTo>
                <a:cubicBezTo>
                  <a:pt x="19" y="8"/>
                  <a:pt x="19" y="8"/>
                  <a:pt x="19" y="8"/>
                </a:cubicBezTo>
                <a:cubicBezTo>
                  <a:pt x="19" y="7"/>
                  <a:pt x="18" y="7"/>
                  <a:pt x="18" y="7"/>
                </a:cubicBezTo>
                <a:cubicBezTo>
                  <a:pt x="17" y="7"/>
                  <a:pt x="17" y="7"/>
                  <a:pt x="17" y="8"/>
                </a:cubicBezTo>
                <a:cubicBezTo>
                  <a:pt x="7" y="18"/>
                  <a:pt x="7" y="18"/>
                  <a:pt x="7" y="18"/>
                </a:cubicBezTo>
                <a:cubicBezTo>
                  <a:pt x="6" y="18"/>
                  <a:pt x="5" y="18"/>
                  <a:pt x="5" y="18"/>
                </a:cubicBezTo>
                <a:cubicBezTo>
                  <a:pt x="4" y="17"/>
                  <a:pt x="4" y="17"/>
                  <a:pt x="5" y="16"/>
                </a:cubicBezTo>
                <a:cubicBezTo>
                  <a:pt x="15" y="6"/>
                  <a:pt x="15" y="6"/>
                  <a:pt x="15" y="6"/>
                </a:cubicBezTo>
                <a:cubicBezTo>
                  <a:pt x="16" y="5"/>
                  <a:pt x="17" y="5"/>
                  <a:pt x="18" y="5"/>
                </a:cubicBezTo>
                <a:cubicBezTo>
                  <a:pt x="19" y="5"/>
                  <a:pt x="20" y="5"/>
                  <a:pt x="21" y="6"/>
                </a:cubicBezTo>
                <a:cubicBezTo>
                  <a:pt x="21" y="6"/>
                  <a:pt x="21" y="6"/>
                  <a:pt x="21" y="6"/>
                </a:cubicBezTo>
                <a:cubicBezTo>
                  <a:pt x="22" y="7"/>
                  <a:pt x="22" y="8"/>
                  <a:pt x="22" y="9"/>
                </a:cubicBezTo>
                <a:cubicBezTo>
                  <a:pt x="22" y="10"/>
                  <a:pt x="22" y="11"/>
                  <a:pt x="21" y="12"/>
                </a:cubicBezTo>
                <a:cubicBezTo>
                  <a:pt x="21" y="12"/>
                  <a:pt x="21" y="12"/>
                  <a:pt x="21" y="12"/>
                </a:cubicBezTo>
                <a:cubicBezTo>
                  <a:pt x="15" y="17"/>
                  <a:pt x="15" y="17"/>
                  <a:pt x="15" y="17"/>
                </a:cubicBezTo>
                <a:cubicBezTo>
                  <a:pt x="9" y="23"/>
                  <a:pt x="9" y="23"/>
                  <a:pt x="9" y="23"/>
                </a:cubicBezTo>
                <a:cubicBezTo>
                  <a:pt x="9" y="23"/>
                  <a:pt x="9" y="23"/>
                  <a:pt x="9" y="23"/>
                </a:cubicBezTo>
                <a:cubicBezTo>
                  <a:pt x="9" y="23"/>
                  <a:pt x="9" y="23"/>
                  <a:pt x="9" y="23"/>
                </a:cubicBezTo>
                <a:cubicBezTo>
                  <a:pt x="8" y="24"/>
                  <a:pt x="7" y="24"/>
                  <a:pt x="6" y="24"/>
                </a:cubicBezTo>
                <a:cubicBezTo>
                  <a:pt x="5" y="24"/>
                  <a:pt x="4" y="24"/>
                  <a:pt x="3" y="23"/>
                </a:cubicBezTo>
                <a:cubicBezTo>
                  <a:pt x="3" y="23"/>
                  <a:pt x="3" y="23"/>
                  <a:pt x="3" y="23"/>
                </a:cubicBezTo>
                <a:cubicBezTo>
                  <a:pt x="3" y="23"/>
                  <a:pt x="3" y="23"/>
                  <a:pt x="3" y="23"/>
                </a:cubicBezTo>
                <a:cubicBezTo>
                  <a:pt x="1" y="22"/>
                  <a:pt x="1" y="22"/>
                  <a:pt x="1" y="22"/>
                </a:cubicBezTo>
                <a:cubicBezTo>
                  <a:pt x="1" y="21"/>
                  <a:pt x="0" y="20"/>
                  <a:pt x="0" y="18"/>
                </a:cubicBezTo>
                <a:cubicBezTo>
                  <a:pt x="0" y="17"/>
                  <a:pt x="1" y="16"/>
                  <a:pt x="1" y="15"/>
                </a:cubicBezTo>
                <a:cubicBezTo>
                  <a:pt x="15" y="2"/>
                  <a:pt x="15" y="2"/>
                  <a:pt x="15" y="2"/>
                </a:cubicBezTo>
                <a:cubicBezTo>
                  <a:pt x="16" y="1"/>
                  <a:pt x="18" y="0"/>
                  <a:pt x="20" y="0"/>
                </a:cubicBezTo>
                <a:cubicBezTo>
                  <a:pt x="22" y="0"/>
                  <a:pt x="23" y="1"/>
                  <a:pt x="25" y="2"/>
                </a:cubicBezTo>
                <a:cubicBezTo>
                  <a:pt x="26" y="3"/>
                  <a:pt x="27" y="5"/>
                  <a:pt x="27" y="7"/>
                </a:cubicBezTo>
                <a:cubicBezTo>
                  <a:pt x="27" y="9"/>
                  <a:pt x="26" y="11"/>
                  <a:pt x="25" y="12"/>
                </a:cubicBezTo>
                <a:cubicBezTo>
                  <a:pt x="25" y="12"/>
                  <a:pt x="25" y="12"/>
                  <a:pt x="25" y="12"/>
                </a:cubicBezTo>
                <a:lnTo>
                  <a:pt x="13" y="24"/>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8" name="Freeform 203"/>
          <p:cNvSpPr>
            <a:spLocks noEditPoints="1"/>
          </p:cNvSpPr>
          <p:nvPr/>
        </p:nvSpPr>
        <p:spPr bwMode="auto">
          <a:xfrm>
            <a:off x="8118652" y="1881809"/>
            <a:ext cx="249750" cy="316712"/>
          </a:xfrm>
          <a:custGeom>
            <a:avLst/>
            <a:gdLst>
              <a:gd name="T0" fmla="*/ 19 w 26"/>
              <a:gd name="T1" fmla="*/ 28 h 33"/>
              <a:gd name="T2" fmla="*/ 19 w 26"/>
              <a:gd name="T3" fmla="*/ 31 h 33"/>
              <a:gd name="T4" fmla="*/ 3 w 26"/>
              <a:gd name="T5" fmla="*/ 31 h 33"/>
              <a:gd name="T6" fmla="*/ 2 w 26"/>
              <a:gd name="T7" fmla="*/ 7 h 33"/>
              <a:gd name="T8" fmla="*/ 5 w 26"/>
              <a:gd name="T9" fmla="*/ 7 h 33"/>
              <a:gd name="T10" fmla="*/ 5 w 26"/>
              <a:gd name="T11" fmla="*/ 26 h 33"/>
              <a:gd name="T12" fmla="*/ 10 w 26"/>
              <a:gd name="T13" fmla="*/ 9 h 33"/>
              <a:gd name="T14" fmla="*/ 9 w 26"/>
              <a:gd name="T15" fmla="*/ 10 h 33"/>
              <a:gd name="T16" fmla="*/ 22 w 26"/>
              <a:gd name="T17" fmla="*/ 11 h 33"/>
              <a:gd name="T18" fmla="*/ 23 w 26"/>
              <a:gd name="T19" fmla="*/ 10 h 33"/>
              <a:gd name="T20" fmla="*/ 10 w 26"/>
              <a:gd name="T21" fmla="*/ 9 h 33"/>
              <a:gd name="T22" fmla="*/ 9 w 26"/>
              <a:gd name="T23" fmla="*/ 17 h 33"/>
              <a:gd name="T24" fmla="*/ 10 w 26"/>
              <a:gd name="T25" fmla="*/ 18 h 33"/>
              <a:gd name="T26" fmla="*/ 23 w 26"/>
              <a:gd name="T27" fmla="*/ 17 h 33"/>
              <a:gd name="T28" fmla="*/ 22 w 26"/>
              <a:gd name="T29" fmla="*/ 17 h 33"/>
              <a:gd name="T30" fmla="*/ 21 w 26"/>
              <a:gd name="T31" fmla="*/ 19 h 33"/>
              <a:gd name="T32" fmla="*/ 19 w 26"/>
              <a:gd name="T33" fmla="*/ 19 h 33"/>
              <a:gd name="T34" fmla="*/ 18 w 26"/>
              <a:gd name="T35" fmla="*/ 21 h 33"/>
              <a:gd name="T36" fmla="*/ 19 w 26"/>
              <a:gd name="T37" fmla="*/ 23 h 33"/>
              <a:gd name="T38" fmla="*/ 21 w 26"/>
              <a:gd name="T39" fmla="*/ 24 h 33"/>
              <a:gd name="T40" fmla="*/ 22 w 26"/>
              <a:gd name="T41" fmla="*/ 23 h 33"/>
              <a:gd name="T42" fmla="*/ 23 w 26"/>
              <a:gd name="T43" fmla="*/ 21 h 33"/>
              <a:gd name="T44" fmla="*/ 22 w 26"/>
              <a:gd name="T45" fmla="*/ 19 h 33"/>
              <a:gd name="T46" fmla="*/ 21 w 26"/>
              <a:gd name="T47" fmla="*/ 19 h 33"/>
              <a:gd name="T48" fmla="*/ 21 w 26"/>
              <a:gd name="T49" fmla="*/ 20 h 33"/>
              <a:gd name="T50" fmla="*/ 19 w 26"/>
              <a:gd name="T51" fmla="*/ 20 h 33"/>
              <a:gd name="T52" fmla="*/ 19 w 26"/>
              <a:gd name="T53" fmla="*/ 22 h 33"/>
              <a:gd name="T54" fmla="*/ 21 w 26"/>
              <a:gd name="T55" fmla="*/ 23 h 33"/>
              <a:gd name="T56" fmla="*/ 22 w 26"/>
              <a:gd name="T57" fmla="*/ 22 h 33"/>
              <a:gd name="T58" fmla="*/ 22 w 26"/>
              <a:gd name="T59" fmla="*/ 20 h 33"/>
              <a:gd name="T60" fmla="*/ 21 w 26"/>
              <a:gd name="T61" fmla="*/ 20 h 33"/>
              <a:gd name="T62" fmla="*/ 21 w 26"/>
              <a:gd name="T63" fmla="*/ 22 h 33"/>
              <a:gd name="T64" fmla="*/ 21 w 26"/>
              <a:gd name="T65" fmla="*/ 20 h 33"/>
              <a:gd name="T66" fmla="*/ 9 w 26"/>
              <a:gd name="T67" fmla="*/ 14 h 33"/>
              <a:gd name="T68" fmla="*/ 10 w 26"/>
              <a:gd name="T69" fmla="*/ 14 h 33"/>
              <a:gd name="T70" fmla="*/ 23 w 26"/>
              <a:gd name="T71" fmla="*/ 14 h 33"/>
              <a:gd name="T72" fmla="*/ 22 w 26"/>
              <a:gd name="T73" fmla="*/ 13 h 33"/>
              <a:gd name="T74" fmla="*/ 25 w 26"/>
              <a:gd name="T75" fmla="*/ 28 h 33"/>
              <a:gd name="T76" fmla="*/ 26 w 26"/>
              <a:gd name="T77" fmla="*/ 26 h 33"/>
              <a:gd name="T78" fmla="*/ 19 w 26"/>
              <a:gd name="T79" fmla="*/ 0 h 33"/>
              <a:gd name="T80" fmla="*/ 5 w 26"/>
              <a:gd name="T81" fmla="*/ 1 h 33"/>
              <a:gd name="T82" fmla="*/ 2 w 26"/>
              <a:gd name="T83" fmla="*/ 4 h 33"/>
              <a:gd name="T84" fmla="*/ 0 w 26"/>
              <a:gd name="T85" fmla="*/ 31 h 33"/>
              <a:gd name="T86" fmla="*/ 20 w 26"/>
              <a:gd name="T87" fmla="*/ 33 h 33"/>
              <a:gd name="T88" fmla="*/ 21 w 26"/>
              <a:gd name="T89" fmla="*/ 31 h 33"/>
              <a:gd name="T90" fmla="*/ 25 w 26"/>
              <a:gd name="T91" fmla="*/ 28 h 33"/>
              <a:gd name="T92" fmla="*/ 18 w 26"/>
              <a:gd name="T93" fmla="*/ 2 h 33"/>
              <a:gd name="T94" fmla="*/ 8 w 26"/>
              <a:gd name="T95" fmla="*/ 2 h 33"/>
              <a:gd name="T96" fmla="*/ 7 w 26"/>
              <a:gd name="T97" fmla="*/ 25 h 33"/>
              <a:gd name="T98" fmla="*/ 8 w 26"/>
              <a:gd name="T99" fmla="*/ 26 h 33"/>
              <a:gd name="T100" fmla="*/ 24 w 26"/>
              <a:gd name="T101" fmla="*/ 26 h 33"/>
              <a:gd name="T102" fmla="*/ 24 w 26"/>
              <a:gd name="T103" fmla="*/ 8 h 33"/>
              <a:gd name="T104" fmla="*/ 18 w 26"/>
              <a:gd name="T105"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 h="33">
                <a:moveTo>
                  <a:pt x="7" y="28"/>
                </a:moveTo>
                <a:cubicBezTo>
                  <a:pt x="19" y="28"/>
                  <a:pt x="19" y="28"/>
                  <a:pt x="19" y="28"/>
                </a:cubicBezTo>
                <a:cubicBezTo>
                  <a:pt x="19" y="30"/>
                  <a:pt x="19" y="30"/>
                  <a:pt x="19" y="30"/>
                </a:cubicBezTo>
                <a:cubicBezTo>
                  <a:pt x="19" y="30"/>
                  <a:pt x="19" y="30"/>
                  <a:pt x="19" y="31"/>
                </a:cubicBezTo>
                <a:cubicBezTo>
                  <a:pt x="19" y="31"/>
                  <a:pt x="19" y="31"/>
                  <a:pt x="19" y="31"/>
                </a:cubicBezTo>
                <a:cubicBezTo>
                  <a:pt x="3" y="31"/>
                  <a:pt x="3" y="31"/>
                  <a:pt x="3" y="31"/>
                </a:cubicBezTo>
                <a:cubicBezTo>
                  <a:pt x="3" y="31"/>
                  <a:pt x="2" y="30"/>
                  <a:pt x="2" y="30"/>
                </a:cubicBezTo>
                <a:cubicBezTo>
                  <a:pt x="2" y="7"/>
                  <a:pt x="2" y="7"/>
                  <a:pt x="2" y="7"/>
                </a:cubicBezTo>
                <a:cubicBezTo>
                  <a:pt x="2" y="7"/>
                  <a:pt x="3" y="7"/>
                  <a:pt x="3" y="7"/>
                </a:cubicBezTo>
                <a:cubicBezTo>
                  <a:pt x="5" y="7"/>
                  <a:pt x="5" y="7"/>
                  <a:pt x="5" y="7"/>
                </a:cubicBezTo>
                <a:cubicBezTo>
                  <a:pt x="5" y="7"/>
                  <a:pt x="5" y="7"/>
                  <a:pt x="5" y="7"/>
                </a:cubicBezTo>
                <a:cubicBezTo>
                  <a:pt x="5" y="26"/>
                  <a:pt x="5" y="26"/>
                  <a:pt x="5" y="26"/>
                </a:cubicBezTo>
                <a:cubicBezTo>
                  <a:pt x="5" y="27"/>
                  <a:pt x="6" y="28"/>
                  <a:pt x="7" y="28"/>
                </a:cubicBezTo>
                <a:close/>
                <a:moveTo>
                  <a:pt x="10" y="9"/>
                </a:moveTo>
                <a:cubicBezTo>
                  <a:pt x="9" y="9"/>
                  <a:pt x="9" y="10"/>
                  <a:pt x="9" y="10"/>
                </a:cubicBezTo>
                <a:cubicBezTo>
                  <a:pt x="9" y="10"/>
                  <a:pt x="9" y="10"/>
                  <a:pt x="9" y="10"/>
                </a:cubicBezTo>
                <a:cubicBezTo>
                  <a:pt x="9" y="10"/>
                  <a:pt x="9" y="11"/>
                  <a:pt x="10" y="11"/>
                </a:cubicBezTo>
                <a:cubicBezTo>
                  <a:pt x="22" y="11"/>
                  <a:pt x="22" y="11"/>
                  <a:pt x="22" y="11"/>
                </a:cubicBezTo>
                <a:cubicBezTo>
                  <a:pt x="23" y="11"/>
                  <a:pt x="23" y="10"/>
                  <a:pt x="23" y="10"/>
                </a:cubicBezTo>
                <a:cubicBezTo>
                  <a:pt x="23" y="10"/>
                  <a:pt x="23" y="10"/>
                  <a:pt x="23" y="10"/>
                </a:cubicBezTo>
                <a:cubicBezTo>
                  <a:pt x="23" y="10"/>
                  <a:pt x="23" y="9"/>
                  <a:pt x="22" y="9"/>
                </a:cubicBezTo>
                <a:cubicBezTo>
                  <a:pt x="10" y="9"/>
                  <a:pt x="10" y="9"/>
                  <a:pt x="10" y="9"/>
                </a:cubicBezTo>
                <a:close/>
                <a:moveTo>
                  <a:pt x="10" y="17"/>
                </a:moveTo>
                <a:cubicBezTo>
                  <a:pt x="9" y="17"/>
                  <a:pt x="9" y="17"/>
                  <a:pt x="9" y="17"/>
                </a:cubicBezTo>
                <a:cubicBezTo>
                  <a:pt x="9" y="17"/>
                  <a:pt x="9" y="17"/>
                  <a:pt x="9" y="17"/>
                </a:cubicBezTo>
                <a:cubicBezTo>
                  <a:pt x="9" y="17"/>
                  <a:pt x="9" y="18"/>
                  <a:pt x="10" y="18"/>
                </a:cubicBezTo>
                <a:cubicBezTo>
                  <a:pt x="22" y="18"/>
                  <a:pt x="22" y="18"/>
                  <a:pt x="22" y="18"/>
                </a:cubicBezTo>
                <a:cubicBezTo>
                  <a:pt x="23" y="18"/>
                  <a:pt x="23" y="17"/>
                  <a:pt x="23" y="17"/>
                </a:cubicBezTo>
                <a:cubicBezTo>
                  <a:pt x="23" y="17"/>
                  <a:pt x="23" y="17"/>
                  <a:pt x="23" y="17"/>
                </a:cubicBezTo>
                <a:cubicBezTo>
                  <a:pt x="23" y="17"/>
                  <a:pt x="23" y="17"/>
                  <a:pt x="22" y="17"/>
                </a:cubicBezTo>
                <a:cubicBezTo>
                  <a:pt x="10" y="17"/>
                  <a:pt x="10" y="17"/>
                  <a:pt x="10" y="17"/>
                </a:cubicBezTo>
                <a:close/>
                <a:moveTo>
                  <a:pt x="21" y="19"/>
                </a:moveTo>
                <a:cubicBezTo>
                  <a:pt x="20" y="19"/>
                  <a:pt x="19" y="19"/>
                  <a:pt x="19" y="19"/>
                </a:cubicBezTo>
                <a:cubicBezTo>
                  <a:pt x="19" y="19"/>
                  <a:pt x="19" y="19"/>
                  <a:pt x="19" y="19"/>
                </a:cubicBezTo>
                <a:cubicBezTo>
                  <a:pt x="19" y="19"/>
                  <a:pt x="19" y="19"/>
                  <a:pt x="19" y="19"/>
                </a:cubicBezTo>
                <a:cubicBezTo>
                  <a:pt x="18" y="20"/>
                  <a:pt x="18" y="21"/>
                  <a:pt x="18" y="21"/>
                </a:cubicBezTo>
                <a:cubicBezTo>
                  <a:pt x="18" y="22"/>
                  <a:pt x="18" y="23"/>
                  <a:pt x="19" y="23"/>
                </a:cubicBezTo>
                <a:cubicBezTo>
                  <a:pt x="19" y="23"/>
                  <a:pt x="19" y="23"/>
                  <a:pt x="19" y="23"/>
                </a:cubicBezTo>
                <a:cubicBezTo>
                  <a:pt x="19" y="23"/>
                  <a:pt x="19" y="23"/>
                  <a:pt x="19" y="23"/>
                </a:cubicBezTo>
                <a:cubicBezTo>
                  <a:pt x="19" y="23"/>
                  <a:pt x="20" y="24"/>
                  <a:pt x="21" y="24"/>
                </a:cubicBezTo>
                <a:cubicBezTo>
                  <a:pt x="21" y="24"/>
                  <a:pt x="22" y="23"/>
                  <a:pt x="22" y="23"/>
                </a:cubicBezTo>
                <a:cubicBezTo>
                  <a:pt x="22" y="23"/>
                  <a:pt x="22" y="23"/>
                  <a:pt x="22" y="23"/>
                </a:cubicBezTo>
                <a:cubicBezTo>
                  <a:pt x="22" y="23"/>
                  <a:pt x="22" y="23"/>
                  <a:pt x="22" y="23"/>
                </a:cubicBezTo>
                <a:cubicBezTo>
                  <a:pt x="23" y="23"/>
                  <a:pt x="23" y="22"/>
                  <a:pt x="23" y="21"/>
                </a:cubicBezTo>
                <a:cubicBezTo>
                  <a:pt x="23" y="21"/>
                  <a:pt x="23" y="20"/>
                  <a:pt x="22" y="19"/>
                </a:cubicBezTo>
                <a:cubicBezTo>
                  <a:pt x="22" y="19"/>
                  <a:pt x="22" y="19"/>
                  <a:pt x="22" y="19"/>
                </a:cubicBezTo>
                <a:cubicBezTo>
                  <a:pt x="22" y="19"/>
                  <a:pt x="22" y="19"/>
                  <a:pt x="22" y="19"/>
                </a:cubicBezTo>
                <a:cubicBezTo>
                  <a:pt x="22" y="19"/>
                  <a:pt x="21" y="19"/>
                  <a:pt x="21" y="19"/>
                </a:cubicBezTo>
                <a:close/>
                <a:moveTo>
                  <a:pt x="22" y="20"/>
                </a:moveTo>
                <a:cubicBezTo>
                  <a:pt x="21" y="20"/>
                  <a:pt x="21" y="20"/>
                  <a:pt x="21" y="20"/>
                </a:cubicBezTo>
                <a:cubicBezTo>
                  <a:pt x="20" y="20"/>
                  <a:pt x="20" y="20"/>
                  <a:pt x="19" y="20"/>
                </a:cubicBezTo>
                <a:cubicBezTo>
                  <a:pt x="19" y="20"/>
                  <a:pt x="19" y="20"/>
                  <a:pt x="19" y="20"/>
                </a:cubicBezTo>
                <a:cubicBezTo>
                  <a:pt x="19" y="20"/>
                  <a:pt x="19" y="21"/>
                  <a:pt x="19" y="21"/>
                </a:cubicBezTo>
                <a:cubicBezTo>
                  <a:pt x="19" y="22"/>
                  <a:pt x="19" y="22"/>
                  <a:pt x="19" y="22"/>
                </a:cubicBezTo>
                <a:cubicBezTo>
                  <a:pt x="19" y="22"/>
                  <a:pt x="19" y="22"/>
                  <a:pt x="19" y="22"/>
                </a:cubicBezTo>
                <a:cubicBezTo>
                  <a:pt x="20" y="23"/>
                  <a:pt x="20" y="23"/>
                  <a:pt x="21" y="23"/>
                </a:cubicBezTo>
                <a:cubicBezTo>
                  <a:pt x="21" y="23"/>
                  <a:pt x="21" y="23"/>
                  <a:pt x="22" y="22"/>
                </a:cubicBezTo>
                <a:cubicBezTo>
                  <a:pt x="22" y="22"/>
                  <a:pt x="22" y="22"/>
                  <a:pt x="22" y="22"/>
                </a:cubicBezTo>
                <a:cubicBezTo>
                  <a:pt x="22" y="22"/>
                  <a:pt x="22" y="22"/>
                  <a:pt x="22" y="21"/>
                </a:cubicBezTo>
                <a:cubicBezTo>
                  <a:pt x="22" y="21"/>
                  <a:pt x="22" y="20"/>
                  <a:pt x="22" y="20"/>
                </a:cubicBezTo>
                <a:cubicBezTo>
                  <a:pt x="22" y="20"/>
                  <a:pt x="22" y="20"/>
                  <a:pt x="22" y="20"/>
                </a:cubicBezTo>
                <a:close/>
                <a:moveTo>
                  <a:pt x="21" y="20"/>
                </a:moveTo>
                <a:cubicBezTo>
                  <a:pt x="21" y="20"/>
                  <a:pt x="22" y="21"/>
                  <a:pt x="22" y="21"/>
                </a:cubicBezTo>
                <a:cubicBezTo>
                  <a:pt x="22" y="22"/>
                  <a:pt x="21" y="22"/>
                  <a:pt x="21" y="22"/>
                </a:cubicBezTo>
                <a:cubicBezTo>
                  <a:pt x="20" y="22"/>
                  <a:pt x="19" y="22"/>
                  <a:pt x="19" y="21"/>
                </a:cubicBezTo>
                <a:cubicBezTo>
                  <a:pt x="19" y="21"/>
                  <a:pt x="20" y="20"/>
                  <a:pt x="21" y="20"/>
                </a:cubicBezTo>
                <a:close/>
                <a:moveTo>
                  <a:pt x="10" y="13"/>
                </a:moveTo>
                <a:cubicBezTo>
                  <a:pt x="9" y="13"/>
                  <a:pt x="9" y="13"/>
                  <a:pt x="9" y="14"/>
                </a:cubicBezTo>
                <a:cubicBezTo>
                  <a:pt x="9" y="14"/>
                  <a:pt x="9" y="14"/>
                  <a:pt x="9" y="14"/>
                </a:cubicBezTo>
                <a:cubicBezTo>
                  <a:pt x="9" y="14"/>
                  <a:pt x="9" y="14"/>
                  <a:pt x="10" y="14"/>
                </a:cubicBezTo>
                <a:cubicBezTo>
                  <a:pt x="22" y="14"/>
                  <a:pt x="22" y="14"/>
                  <a:pt x="22" y="14"/>
                </a:cubicBezTo>
                <a:cubicBezTo>
                  <a:pt x="23" y="14"/>
                  <a:pt x="23" y="14"/>
                  <a:pt x="23" y="14"/>
                </a:cubicBezTo>
                <a:cubicBezTo>
                  <a:pt x="23" y="14"/>
                  <a:pt x="23" y="14"/>
                  <a:pt x="23" y="14"/>
                </a:cubicBezTo>
                <a:cubicBezTo>
                  <a:pt x="23" y="13"/>
                  <a:pt x="23" y="13"/>
                  <a:pt x="22" y="13"/>
                </a:cubicBezTo>
                <a:cubicBezTo>
                  <a:pt x="10" y="13"/>
                  <a:pt x="10" y="13"/>
                  <a:pt x="10" y="13"/>
                </a:cubicBezTo>
                <a:close/>
                <a:moveTo>
                  <a:pt x="25" y="28"/>
                </a:moveTo>
                <a:cubicBezTo>
                  <a:pt x="25" y="28"/>
                  <a:pt x="26" y="28"/>
                  <a:pt x="26" y="27"/>
                </a:cubicBezTo>
                <a:cubicBezTo>
                  <a:pt x="26" y="27"/>
                  <a:pt x="26" y="27"/>
                  <a:pt x="26" y="26"/>
                </a:cubicBezTo>
                <a:cubicBezTo>
                  <a:pt x="26" y="7"/>
                  <a:pt x="26" y="7"/>
                  <a:pt x="26" y="7"/>
                </a:cubicBezTo>
                <a:cubicBezTo>
                  <a:pt x="19" y="0"/>
                  <a:pt x="19" y="0"/>
                  <a:pt x="19" y="0"/>
                </a:cubicBezTo>
                <a:cubicBezTo>
                  <a:pt x="7" y="0"/>
                  <a:pt x="7" y="0"/>
                  <a:pt x="7" y="0"/>
                </a:cubicBezTo>
                <a:cubicBezTo>
                  <a:pt x="6" y="0"/>
                  <a:pt x="5" y="0"/>
                  <a:pt x="5" y="1"/>
                </a:cubicBezTo>
                <a:cubicBezTo>
                  <a:pt x="5" y="4"/>
                  <a:pt x="5" y="4"/>
                  <a:pt x="5" y="4"/>
                </a:cubicBezTo>
                <a:cubicBezTo>
                  <a:pt x="2" y="4"/>
                  <a:pt x="2" y="4"/>
                  <a:pt x="2" y="4"/>
                </a:cubicBezTo>
                <a:cubicBezTo>
                  <a:pt x="1" y="4"/>
                  <a:pt x="0" y="5"/>
                  <a:pt x="0" y="6"/>
                </a:cubicBezTo>
                <a:cubicBezTo>
                  <a:pt x="0" y="31"/>
                  <a:pt x="0" y="31"/>
                  <a:pt x="0" y="31"/>
                </a:cubicBezTo>
                <a:cubicBezTo>
                  <a:pt x="0" y="32"/>
                  <a:pt x="1" y="33"/>
                  <a:pt x="2" y="33"/>
                </a:cubicBezTo>
                <a:cubicBezTo>
                  <a:pt x="20" y="33"/>
                  <a:pt x="20" y="33"/>
                  <a:pt x="20" y="33"/>
                </a:cubicBezTo>
                <a:cubicBezTo>
                  <a:pt x="20" y="33"/>
                  <a:pt x="21" y="33"/>
                  <a:pt x="21" y="32"/>
                </a:cubicBezTo>
                <a:cubicBezTo>
                  <a:pt x="21" y="32"/>
                  <a:pt x="21" y="32"/>
                  <a:pt x="21" y="31"/>
                </a:cubicBezTo>
                <a:cubicBezTo>
                  <a:pt x="21" y="28"/>
                  <a:pt x="21" y="28"/>
                  <a:pt x="21" y="28"/>
                </a:cubicBezTo>
                <a:cubicBezTo>
                  <a:pt x="25" y="28"/>
                  <a:pt x="25" y="28"/>
                  <a:pt x="25" y="28"/>
                </a:cubicBezTo>
                <a:close/>
                <a:moveTo>
                  <a:pt x="18" y="5"/>
                </a:moveTo>
                <a:cubicBezTo>
                  <a:pt x="18" y="2"/>
                  <a:pt x="18" y="2"/>
                  <a:pt x="18" y="2"/>
                </a:cubicBezTo>
                <a:cubicBezTo>
                  <a:pt x="8" y="2"/>
                  <a:pt x="8" y="2"/>
                  <a:pt x="8" y="2"/>
                </a:cubicBezTo>
                <a:cubicBezTo>
                  <a:pt x="8" y="2"/>
                  <a:pt x="8" y="2"/>
                  <a:pt x="8" y="2"/>
                </a:cubicBezTo>
                <a:cubicBezTo>
                  <a:pt x="7" y="2"/>
                  <a:pt x="7" y="2"/>
                  <a:pt x="7" y="2"/>
                </a:cubicBezTo>
                <a:cubicBezTo>
                  <a:pt x="7" y="25"/>
                  <a:pt x="7" y="25"/>
                  <a:pt x="7" y="25"/>
                </a:cubicBezTo>
                <a:cubicBezTo>
                  <a:pt x="7" y="25"/>
                  <a:pt x="7" y="25"/>
                  <a:pt x="8" y="26"/>
                </a:cubicBezTo>
                <a:cubicBezTo>
                  <a:pt x="8" y="26"/>
                  <a:pt x="8" y="26"/>
                  <a:pt x="8" y="26"/>
                </a:cubicBezTo>
                <a:cubicBezTo>
                  <a:pt x="24" y="26"/>
                  <a:pt x="24" y="26"/>
                  <a:pt x="24" y="26"/>
                </a:cubicBezTo>
                <a:cubicBezTo>
                  <a:pt x="24" y="26"/>
                  <a:pt x="24" y="26"/>
                  <a:pt x="24" y="26"/>
                </a:cubicBezTo>
                <a:cubicBezTo>
                  <a:pt x="24" y="25"/>
                  <a:pt x="24" y="25"/>
                  <a:pt x="24" y="25"/>
                </a:cubicBezTo>
                <a:cubicBezTo>
                  <a:pt x="24" y="8"/>
                  <a:pt x="24" y="8"/>
                  <a:pt x="24" y="8"/>
                </a:cubicBezTo>
                <a:cubicBezTo>
                  <a:pt x="21" y="8"/>
                  <a:pt x="21" y="8"/>
                  <a:pt x="21" y="8"/>
                </a:cubicBezTo>
                <a:cubicBezTo>
                  <a:pt x="19" y="8"/>
                  <a:pt x="18" y="7"/>
                  <a:pt x="18" y="5"/>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9" name="Freeform 204"/>
          <p:cNvSpPr>
            <a:spLocks noEditPoints="1"/>
          </p:cNvSpPr>
          <p:nvPr/>
        </p:nvSpPr>
        <p:spPr bwMode="auto">
          <a:xfrm>
            <a:off x="7523235" y="1910765"/>
            <a:ext cx="202696" cy="238891"/>
          </a:xfrm>
          <a:custGeom>
            <a:avLst/>
            <a:gdLst>
              <a:gd name="T0" fmla="*/ 5 w 21"/>
              <a:gd name="T1" fmla="*/ 3 h 25"/>
              <a:gd name="T2" fmla="*/ 5 w 21"/>
              <a:gd name="T3" fmla="*/ 3 h 25"/>
              <a:gd name="T4" fmla="*/ 6 w 21"/>
              <a:gd name="T5" fmla="*/ 5 h 25"/>
              <a:gd name="T6" fmla="*/ 6 w 21"/>
              <a:gd name="T7" fmla="*/ 6 h 25"/>
              <a:gd name="T8" fmla="*/ 8 w 21"/>
              <a:gd name="T9" fmla="*/ 8 h 25"/>
              <a:gd name="T10" fmla="*/ 6 w 21"/>
              <a:gd name="T11" fmla="*/ 14 h 25"/>
              <a:gd name="T12" fmla="*/ 2 w 21"/>
              <a:gd name="T13" fmla="*/ 21 h 25"/>
              <a:gd name="T14" fmla="*/ 2 w 21"/>
              <a:gd name="T15" fmla="*/ 21 h 25"/>
              <a:gd name="T16" fmla="*/ 3 w 21"/>
              <a:gd name="T17" fmla="*/ 21 h 25"/>
              <a:gd name="T18" fmla="*/ 19 w 21"/>
              <a:gd name="T19" fmla="*/ 21 h 25"/>
              <a:gd name="T20" fmla="*/ 19 w 21"/>
              <a:gd name="T21" fmla="*/ 21 h 25"/>
              <a:gd name="T22" fmla="*/ 19 w 21"/>
              <a:gd name="T23" fmla="*/ 21 h 25"/>
              <a:gd name="T24" fmla="*/ 15 w 21"/>
              <a:gd name="T25" fmla="*/ 14 h 25"/>
              <a:gd name="T26" fmla="*/ 13 w 21"/>
              <a:gd name="T27" fmla="*/ 8 h 25"/>
              <a:gd name="T28" fmla="*/ 15 w 21"/>
              <a:gd name="T29" fmla="*/ 6 h 25"/>
              <a:gd name="T30" fmla="*/ 16 w 21"/>
              <a:gd name="T31" fmla="*/ 5 h 25"/>
              <a:gd name="T32" fmla="*/ 16 w 21"/>
              <a:gd name="T33" fmla="*/ 3 h 25"/>
              <a:gd name="T34" fmla="*/ 16 w 21"/>
              <a:gd name="T35" fmla="*/ 3 h 25"/>
              <a:gd name="T36" fmla="*/ 5 w 21"/>
              <a:gd name="T37" fmla="*/ 3 h 25"/>
              <a:gd name="T38" fmla="*/ 3 w 21"/>
              <a:gd name="T39" fmla="*/ 22 h 25"/>
              <a:gd name="T40" fmla="*/ 19 w 21"/>
              <a:gd name="T41" fmla="*/ 22 h 25"/>
              <a:gd name="T42" fmla="*/ 19 w 21"/>
              <a:gd name="T43" fmla="*/ 25 h 25"/>
              <a:gd name="T44" fmla="*/ 2 w 21"/>
              <a:gd name="T45" fmla="*/ 25 h 25"/>
              <a:gd name="T46" fmla="*/ 3 w 21"/>
              <a:gd name="T47" fmla="*/ 22 h 25"/>
              <a:gd name="T48" fmla="*/ 9 w 21"/>
              <a:gd name="T49" fmla="*/ 16 h 25"/>
              <a:gd name="T50" fmla="*/ 13 w 21"/>
              <a:gd name="T51" fmla="*/ 18 h 25"/>
              <a:gd name="T52" fmla="*/ 5 w 21"/>
              <a:gd name="T53" fmla="*/ 18 h 25"/>
              <a:gd name="T54" fmla="*/ 9 w 21"/>
              <a:gd name="T55" fmla="*/ 16 h 25"/>
              <a:gd name="T56" fmla="*/ 9 w 21"/>
              <a:gd name="T57" fmla="*/ 2 h 25"/>
              <a:gd name="T58" fmla="*/ 11 w 21"/>
              <a:gd name="T59" fmla="*/ 3 h 25"/>
              <a:gd name="T60" fmla="*/ 6 w 21"/>
              <a:gd name="T61" fmla="*/ 3 h 25"/>
              <a:gd name="T62" fmla="*/ 9 w 21"/>
              <a:gd name="T63"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 h="25">
                <a:moveTo>
                  <a:pt x="5" y="3"/>
                </a:moveTo>
                <a:cubicBezTo>
                  <a:pt x="5" y="3"/>
                  <a:pt x="5" y="3"/>
                  <a:pt x="5" y="3"/>
                </a:cubicBezTo>
                <a:cubicBezTo>
                  <a:pt x="5" y="4"/>
                  <a:pt x="5" y="5"/>
                  <a:pt x="6" y="5"/>
                </a:cubicBezTo>
                <a:cubicBezTo>
                  <a:pt x="6" y="5"/>
                  <a:pt x="6" y="6"/>
                  <a:pt x="6" y="6"/>
                </a:cubicBezTo>
                <a:cubicBezTo>
                  <a:pt x="7" y="6"/>
                  <a:pt x="8" y="7"/>
                  <a:pt x="8" y="8"/>
                </a:cubicBezTo>
                <a:cubicBezTo>
                  <a:pt x="8" y="10"/>
                  <a:pt x="8" y="14"/>
                  <a:pt x="6" y="14"/>
                </a:cubicBezTo>
                <a:cubicBezTo>
                  <a:pt x="4" y="15"/>
                  <a:pt x="2" y="18"/>
                  <a:pt x="2" y="21"/>
                </a:cubicBezTo>
                <a:cubicBezTo>
                  <a:pt x="2" y="21"/>
                  <a:pt x="2" y="21"/>
                  <a:pt x="2" y="21"/>
                </a:cubicBezTo>
                <a:cubicBezTo>
                  <a:pt x="2" y="21"/>
                  <a:pt x="2" y="21"/>
                  <a:pt x="3" y="21"/>
                </a:cubicBezTo>
                <a:cubicBezTo>
                  <a:pt x="19" y="21"/>
                  <a:pt x="19" y="21"/>
                  <a:pt x="19" y="21"/>
                </a:cubicBezTo>
                <a:cubicBezTo>
                  <a:pt x="19" y="21"/>
                  <a:pt x="19" y="21"/>
                  <a:pt x="19" y="21"/>
                </a:cubicBezTo>
                <a:cubicBezTo>
                  <a:pt x="19" y="21"/>
                  <a:pt x="19" y="21"/>
                  <a:pt x="19" y="21"/>
                </a:cubicBezTo>
                <a:cubicBezTo>
                  <a:pt x="19" y="18"/>
                  <a:pt x="18" y="15"/>
                  <a:pt x="15" y="14"/>
                </a:cubicBezTo>
                <a:cubicBezTo>
                  <a:pt x="14" y="14"/>
                  <a:pt x="14" y="10"/>
                  <a:pt x="13" y="8"/>
                </a:cubicBezTo>
                <a:cubicBezTo>
                  <a:pt x="13" y="7"/>
                  <a:pt x="14" y="6"/>
                  <a:pt x="15" y="6"/>
                </a:cubicBezTo>
                <a:cubicBezTo>
                  <a:pt x="15" y="6"/>
                  <a:pt x="15" y="5"/>
                  <a:pt x="16" y="5"/>
                </a:cubicBezTo>
                <a:cubicBezTo>
                  <a:pt x="16" y="5"/>
                  <a:pt x="16" y="4"/>
                  <a:pt x="16" y="3"/>
                </a:cubicBezTo>
                <a:cubicBezTo>
                  <a:pt x="16" y="3"/>
                  <a:pt x="16" y="3"/>
                  <a:pt x="16" y="3"/>
                </a:cubicBezTo>
                <a:cubicBezTo>
                  <a:pt x="16" y="0"/>
                  <a:pt x="5" y="0"/>
                  <a:pt x="5" y="3"/>
                </a:cubicBezTo>
                <a:close/>
                <a:moveTo>
                  <a:pt x="3" y="22"/>
                </a:moveTo>
                <a:cubicBezTo>
                  <a:pt x="19" y="22"/>
                  <a:pt x="19" y="22"/>
                  <a:pt x="19" y="22"/>
                </a:cubicBezTo>
                <a:cubicBezTo>
                  <a:pt x="21" y="22"/>
                  <a:pt x="21" y="25"/>
                  <a:pt x="19" y="25"/>
                </a:cubicBezTo>
                <a:cubicBezTo>
                  <a:pt x="2" y="25"/>
                  <a:pt x="2" y="25"/>
                  <a:pt x="2" y="25"/>
                </a:cubicBezTo>
                <a:cubicBezTo>
                  <a:pt x="1" y="25"/>
                  <a:pt x="0" y="22"/>
                  <a:pt x="3" y="22"/>
                </a:cubicBezTo>
                <a:close/>
                <a:moveTo>
                  <a:pt x="9" y="16"/>
                </a:moveTo>
                <a:cubicBezTo>
                  <a:pt x="14" y="16"/>
                  <a:pt x="14" y="18"/>
                  <a:pt x="13" y="18"/>
                </a:cubicBezTo>
                <a:cubicBezTo>
                  <a:pt x="5" y="18"/>
                  <a:pt x="5" y="18"/>
                  <a:pt x="5" y="18"/>
                </a:cubicBezTo>
                <a:cubicBezTo>
                  <a:pt x="4" y="18"/>
                  <a:pt x="4" y="16"/>
                  <a:pt x="9" y="16"/>
                </a:cubicBezTo>
                <a:close/>
                <a:moveTo>
                  <a:pt x="9" y="2"/>
                </a:moveTo>
                <a:cubicBezTo>
                  <a:pt x="11" y="1"/>
                  <a:pt x="12" y="2"/>
                  <a:pt x="11" y="3"/>
                </a:cubicBezTo>
                <a:cubicBezTo>
                  <a:pt x="11" y="4"/>
                  <a:pt x="6" y="4"/>
                  <a:pt x="6" y="3"/>
                </a:cubicBezTo>
                <a:cubicBezTo>
                  <a:pt x="6" y="2"/>
                  <a:pt x="8" y="2"/>
                  <a:pt x="9" y="2"/>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0" name="Freeform 205"/>
          <p:cNvSpPr>
            <a:spLocks noEditPoints="1"/>
          </p:cNvSpPr>
          <p:nvPr/>
        </p:nvSpPr>
        <p:spPr bwMode="auto">
          <a:xfrm>
            <a:off x="1277686" y="1939722"/>
            <a:ext cx="276897" cy="249750"/>
          </a:xfrm>
          <a:custGeom>
            <a:avLst/>
            <a:gdLst>
              <a:gd name="T0" fmla="*/ 21 w 29"/>
              <a:gd name="T1" fmla="*/ 9 h 26"/>
              <a:gd name="T2" fmla="*/ 29 w 29"/>
              <a:gd name="T3" fmla="*/ 9 h 26"/>
              <a:gd name="T4" fmla="*/ 29 w 29"/>
              <a:gd name="T5" fmla="*/ 10 h 26"/>
              <a:gd name="T6" fmla="*/ 22 w 29"/>
              <a:gd name="T7" fmla="*/ 11 h 26"/>
              <a:gd name="T8" fmla="*/ 28 w 29"/>
              <a:gd name="T9" fmla="*/ 23 h 26"/>
              <a:gd name="T10" fmla="*/ 28 w 29"/>
              <a:gd name="T11" fmla="*/ 11 h 26"/>
              <a:gd name="T12" fmla="*/ 23 w 29"/>
              <a:gd name="T13" fmla="*/ 11 h 26"/>
              <a:gd name="T14" fmla="*/ 23 w 29"/>
              <a:gd name="T15" fmla="*/ 24 h 26"/>
              <a:gd name="T16" fmla="*/ 28 w 29"/>
              <a:gd name="T17" fmla="*/ 23 h 26"/>
              <a:gd name="T18" fmla="*/ 0 w 29"/>
              <a:gd name="T19" fmla="*/ 9 h 26"/>
              <a:gd name="T20" fmla="*/ 8 w 29"/>
              <a:gd name="T21" fmla="*/ 9 h 26"/>
              <a:gd name="T22" fmla="*/ 8 w 29"/>
              <a:gd name="T23" fmla="*/ 10 h 26"/>
              <a:gd name="T24" fmla="*/ 1 w 29"/>
              <a:gd name="T25" fmla="*/ 11 h 26"/>
              <a:gd name="T26" fmla="*/ 1 w 29"/>
              <a:gd name="T27" fmla="*/ 6 h 26"/>
              <a:gd name="T28" fmla="*/ 15 w 29"/>
              <a:gd name="T29" fmla="*/ 0 h 26"/>
              <a:gd name="T30" fmla="*/ 29 w 29"/>
              <a:gd name="T31" fmla="*/ 7 h 26"/>
              <a:gd name="T32" fmla="*/ 29 w 29"/>
              <a:gd name="T33" fmla="*/ 8 h 26"/>
              <a:gd name="T34" fmla="*/ 0 w 29"/>
              <a:gd name="T35" fmla="*/ 8 h 26"/>
              <a:gd name="T36" fmla="*/ 1 w 29"/>
              <a:gd name="T37" fmla="*/ 6 h 26"/>
              <a:gd name="T38" fmla="*/ 25 w 29"/>
              <a:gd name="T39" fmla="*/ 6 h 26"/>
              <a:gd name="T40" fmla="*/ 25 w 29"/>
              <a:gd name="T41" fmla="*/ 6 h 26"/>
              <a:gd name="T42" fmla="*/ 15 w 29"/>
              <a:gd name="T43" fmla="*/ 2 h 26"/>
              <a:gd name="T44" fmla="*/ 5 w 29"/>
              <a:gd name="T45" fmla="*/ 6 h 26"/>
              <a:gd name="T46" fmla="*/ 0 w 29"/>
              <a:gd name="T47" fmla="*/ 26 h 26"/>
              <a:gd name="T48" fmla="*/ 1 w 29"/>
              <a:gd name="T49" fmla="*/ 24 h 26"/>
              <a:gd name="T50" fmla="*/ 29 w 29"/>
              <a:gd name="T51" fmla="*/ 25 h 26"/>
              <a:gd name="T52" fmla="*/ 29 w 29"/>
              <a:gd name="T53" fmla="*/ 26 h 26"/>
              <a:gd name="T54" fmla="*/ 0 w 29"/>
              <a:gd name="T55" fmla="*/ 26 h 26"/>
              <a:gd name="T56" fmla="*/ 7 w 29"/>
              <a:gd name="T57" fmla="*/ 11 h 26"/>
              <a:gd name="T58" fmla="*/ 2 w 29"/>
              <a:gd name="T59" fmla="*/ 11 h 26"/>
              <a:gd name="T60" fmla="*/ 2 w 29"/>
              <a:gd name="T61" fmla="*/ 23 h 26"/>
              <a:gd name="T62" fmla="*/ 7 w 29"/>
              <a:gd name="T63" fmla="*/ 24 h 26"/>
              <a:gd name="T64" fmla="*/ 11 w 29"/>
              <a:gd name="T65" fmla="*/ 10 h 26"/>
              <a:gd name="T66" fmla="*/ 11 w 29"/>
              <a:gd name="T67" fmla="*/ 9 h 26"/>
              <a:gd name="T68" fmla="*/ 19 w 29"/>
              <a:gd name="T69" fmla="*/ 9 h 26"/>
              <a:gd name="T70" fmla="*/ 18 w 29"/>
              <a:gd name="T71" fmla="*/ 11 h 26"/>
              <a:gd name="T72" fmla="*/ 11 w 29"/>
              <a:gd name="T73" fmla="*/ 10 h 26"/>
              <a:gd name="T74" fmla="*/ 17 w 29"/>
              <a:gd name="T75" fmla="*/ 11 h 26"/>
              <a:gd name="T76" fmla="*/ 12 w 29"/>
              <a:gd name="T77" fmla="*/ 11 h 26"/>
              <a:gd name="T78" fmla="*/ 12 w 29"/>
              <a:gd name="T79" fmla="*/ 23 h 26"/>
              <a:gd name="T80" fmla="*/ 17 w 29"/>
              <a:gd name="T81"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 h="26">
                <a:moveTo>
                  <a:pt x="21" y="10"/>
                </a:moveTo>
                <a:cubicBezTo>
                  <a:pt x="21" y="9"/>
                  <a:pt x="21" y="9"/>
                  <a:pt x="21" y="9"/>
                </a:cubicBezTo>
                <a:cubicBezTo>
                  <a:pt x="21" y="9"/>
                  <a:pt x="21" y="9"/>
                  <a:pt x="22" y="9"/>
                </a:cubicBezTo>
                <a:cubicBezTo>
                  <a:pt x="29" y="9"/>
                  <a:pt x="29" y="9"/>
                  <a:pt x="29" y="9"/>
                </a:cubicBezTo>
                <a:cubicBezTo>
                  <a:pt x="29" y="9"/>
                  <a:pt x="29" y="9"/>
                  <a:pt x="29" y="9"/>
                </a:cubicBezTo>
                <a:cubicBezTo>
                  <a:pt x="29" y="10"/>
                  <a:pt x="29" y="10"/>
                  <a:pt x="29" y="10"/>
                </a:cubicBezTo>
                <a:cubicBezTo>
                  <a:pt x="29" y="10"/>
                  <a:pt x="29" y="11"/>
                  <a:pt x="29" y="11"/>
                </a:cubicBezTo>
                <a:cubicBezTo>
                  <a:pt x="22" y="11"/>
                  <a:pt x="22" y="11"/>
                  <a:pt x="22" y="11"/>
                </a:cubicBezTo>
                <a:cubicBezTo>
                  <a:pt x="21" y="11"/>
                  <a:pt x="21" y="10"/>
                  <a:pt x="21" y="10"/>
                </a:cubicBezTo>
                <a:close/>
                <a:moveTo>
                  <a:pt x="28" y="23"/>
                </a:moveTo>
                <a:cubicBezTo>
                  <a:pt x="28" y="11"/>
                  <a:pt x="28" y="11"/>
                  <a:pt x="28" y="11"/>
                </a:cubicBezTo>
                <a:cubicBezTo>
                  <a:pt x="28" y="11"/>
                  <a:pt x="28" y="11"/>
                  <a:pt x="28" y="11"/>
                </a:cubicBezTo>
                <a:cubicBezTo>
                  <a:pt x="23" y="11"/>
                  <a:pt x="23" y="11"/>
                  <a:pt x="23" y="11"/>
                </a:cubicBezTo>
                <a:cubicBezTo>
                  <a:pt x="23" y="11"/>
                  <a:pt x="23" y="11"/>
                  <a:pt x="23" y="11"/>
                </a:cubicBezTo>
                <a:cubicBezTo>
                  <a:pt x="23" y="23"/>
                  <a:pt x="23" y="23"/>
                  <a:pt x="23" y="23"/>
                </a:cubicBezTo>
                <a:cubicBezTo>
                  <a:pt x="23" y="24"/>
                  <a:pt x="23" y="24"/>
                  <a:pt x="23" y="24"/>
                </a:cubicBezTo>
                <a:cubicBezTo>
                  <a:pt x="28" y="24"/>
                  <a:pt x="28" y="24"/>
                  <a:pt x="28" y="24"/>
                </a:cubicBezTo>
                <a:cubicBezTo>
                  <a:pt x="28" y="24"/>
                  <a:pt x="28" y="24"/>
                  <a:pt x="28" y="23"/>
                </a:cubicBezTo>
                <a:close/>
                <a:moveTo>
                  <a:pt x="0" y="10"/>
                </a:moveTo>
                <a:cubicBezTo>
                  <a:pt x="0" y="9"/>
                  <a:pt x="0" y="9"/>
                  <a:pt x="0" y="9"/>
                </a:cubicBezTo>
                <a:cubicBezTo>
                  <a:pt x="0" y="9"/>
                  <a:pt x="1" y="9"/>
                  <a:pt x="1" y="9"/>
                </a:cubicBezTo>
                <a:cubicBezTo>
                  <a:pt x="8" y="9"/>
                  <a:pt x="8" y="9"/>
                  <a:pt x="8" y="9"/>
                </a:cubicBezTo>
                <a:cubicBezTo>
                  <a:pt x="8" y="9"/>
                  <a:pt x="8" y="9"/>
                  <a:pt x="8" y="9"/>
                </a:cubicBezTo>
                <a:cubicBezTo>
                  <a:pt x="8" y="10"/>
                  <a:pt x="8" y="10"/>
                  <a:pt x="8" y="10"/>
                </a:cubicBezTo>
                <a:cubicBezTo>
                  <a:pt x="8" y="10"/>
                  <a:pt x="8" y="11"/>
                  <a:pt x="8" y="11"/>
                </a:cubicBezTo>
                <a:cubicBezTo>
                  <a:pt x="1" y="11"/>
                  <a:pt x="1" y="11"/>
                  <a:pt x="1" y="11"/>
                </a:cubicBezTo>
                <a:cubicBezTo>
                  <a:pt x="1" y="11"/>
                  <a:pt x="0" y="10"/>
                  <a:pt x="0" y="10"/>
                </a:cubicBezTo>
                <a:close/>
                <a:moveTo>
                  <a:pt x="1" y="6"/>
                </a:moveTo>
                <a:cubicBezTo>
                  <a:pt x="14" y="0"/>
                  <a:pt x="14" y="0"/>
                  <a:pt x="14" y="0"/>
                </a:cubicBezTo>
                <a:cubicBezTo>
                  <a:pt x="15" y="0"/>
                  <a:pt x="15" y="0"/>
                  <a:pt x="15" y="0"/>
                </a:cubicBezTo>
                <a:cubicBezTo>
                  <a:pt x="29" y="6"/>
                  <a:pt x="29" y="6"/>
                  <a:pt x="29" y="6"/>
                </a:cubicBezTo>
                <a:cubicBezTo>
                  <a:pt x="29" y="7"/>
                  <a:pt x="29" y="7"/>
                  <a:pt x="29" y="7"/>
                </a:cubicBezTo>
                <a:cubicBezTo>
                  <a:pt x="29" y="8"/>
                  <a:pt x="29" y="8"/>
                  <a:pt x="29" y="8"/>
                </a:cubicBezTo>
                <a:cubicBezTo>
                  <a:pt x="29" y="8"/>
                  <a:pt x="29" y="8"/>
                  <a:pt x="29" y="8"/>
                </a:cubicBezTo>
                <a:cubicBezTo>
                  <a:pt x="1" y="8"/>
                  <a:pt x="1" y="8"/>
                  <a:pt x="1" y="8"/>
                </a:cubicBezTo>
                <a:cubicBezTo>
                  <a:pt x="1" y="8"/>
                  <a:pt x="0" y="8"/>
                  <a:pt x="0" y="8"/>
                </a:cubicBezTo>
                <a:cubicBezTo>
                  <a:pt x="0" y="7"/>
                  <a:pt x="0" y="7"/>
                  <a:pt x="0" y="7"/>
                </a:cubicBezTo>
                <a:cubicBezTo>
                  <a:pt x="0" y="7"/>
                  <a:pt x="1" y="7"/>
                  <a:pt x="1" y="6"/>
                </a:cubicBezTo>
                <a:close/>
                <a:moveTo>
                  <a:pt x="5" y="6"/>
                </a:moveTo>
                <a:cubicBezTo>
                  <a:pt x="25" y="6"/>
                  <a:pt x="25" y="6"/>
                  <a:pt x="25" y="6"/>
                </a:cubicBezTo>
                <a:cubicBezTo>
                  <a:pt x="25" y="6"/>
                  <a:pt x="25" y="6"/>
                  <a:pt x="25" y="6"/>
                </a:cubicBezTo>
                <a:cubicBezTo>
                  <a:pt x="25" y="6"/>
                  <a:pt x="25" y="6"/>
                  <a:pt x="25" y="6"/>
                </a:cubicBezTo>
                <a:cubicBezTo>
                  <a:pt x="15" y="2"/>
                  <a:pt x="15" y="2"/>
                  <a:pt x="15" y="2"/>
                </a:cubicBezTo>
                <a:cubicBezTo>
                  <a:pt x="15" y="2"/>
                  <a:pt x="15" y="2"/>
                  <a:pt x="15" y="2"/>
                </a:cubicBezTo>
                <a:cubicBezTo>
                  <a:pt x="5" y="6"/>
                  <a:pt x="5" y="6"/>
                  <a:pt x="5" y="6"/>
                </a:cubicBezTo>
                <a:cubicBezTo>
                  <a:pt x="5" y="6"/>
                  <a:pt x="5" y="6"/>
                  <a:pt x="5" y="6"/>
                </a:cubicBezTo>
                <a:cubicBezTo>
                  <a:pt x="5" y="6"/>
                  <a:pt x="5" y="6"/>
                  <a:pt x="5" y="6"/>
                </a:cubicBezTo>
                <a:close/>
                <a:moveTo>
                  <a:pt x="0" y="26"/>
                </a:moveTo>
                <a:cubicBezTo>
                  <a:pt x="0" y="25"/>
                  <a:pt x="0" y="25"/>
                  <a:pt x="0" y="25"/>
                </a:cubicBezTo>
                <a:cubicBezTo>
                  <a:pt x="0" y="24"/>
                  <a:pt x="1" y="24"/>
                  <a:pt x="1" y="24"/>
                </a:cubicBezTo>
                <a:cubicBezTo>
                  <a:pt x="29" y="24"/>
                  <a:pt x="29" y="24"/>
                  <a:pt x="29" y="24"/>
                </a:cubicBezTo>
                <a:cubicBezTo>
                  <a:pt x="29" y="24"/>
                  <a:pt x="29" y="24"/>
                  <a:pt x="29" y="25"/>
                </a:cubicBezTo>
                <a:cubicBezTo>
                  <a:pt x="29" y="26"/>
                  <a:pt x="29" y="26"/>
                  <a:pt x="29" y="26"/>
                </a:cubicBezTo>
                <a:cubicBezTo>
                  <a:pt x="29" y="26"/>
                  <a:pt x="29" y="26"/>
                  <a:pt x="29" y="26"/>
                </a:cubicBezTo>
                <a:cubicBezTo>
                  <a:pt x="1" y="26"/>
                  <a:pt x="1" y="26"/>
                  <a:pt x="1" y="26"/>
                </a:cubicBezTo>
                <a:cubicBezTo>
                  <a:pt x="1" y="26"/>
                  <a:pt x="0" y="26"/>
                  <a:pt x="0" y="26"/>
                </a:cubicBezTo>
                <a:close/>
                <a:moveTo>
                  <a:pt x="7" y="23"/>
                </a:moveTo>
                <a:cubicBezTo>
                  <a:pt x="7" y="11"/>
                  <a:pt x="7" y="11"/>
                  <a:pt x="7" y="11"/>
                </a:cubicBezTo>
                <a:cubicBezTo>
                  <a:pt x="7" y="11"/>
                  <a:pt x="7" y="11"/>
                  <a:pt x="7" y="11"/>
                </a:cubicBezTo>
                <a:cubicBezTo>
                  <a:pt x="2" y="11"/>
                  <a:pt x="2" y="11"/>
                  <a:pt x="2" y="11"/>
                </a:cubicBezTo>
                <a:cubicBezTo>
                  <a:pt x="2" y="11"/>
                  <a:pt x="2" y="11"/>
                  <a:pt x="2" y="11"/>
                </a:cubicBezTo>
                <a:cubicBezTo>
                  <a:pt x="2" y="23"/>
                  <a:pt x="2" y="23"/>
                  <a:pt x="2" y="23"/>
                </a:cubicBezTo>
                <a:cubicBezTo>
                  <a:pt x="2" y="24"/>
                  <a:pt x="2" y="24"/>
                  <a:pt x="2" y="24"/>
                </a:cubicBezTo>
                <a:cubicBezTo>
                  <a:pt x="7" y="24"/>
                  <a:pt x="7" y="24"/>
                  <a:pt x="7" y="24"/>
                </a:cubicBezTo>
                <a:cubicBezTo>
                  <a:pt x="7" y="24"/>
                  <a:pt x="7" y="24"/>
                  <a:pt x="7" y="23"/>
                </a:cubicBezTo>
                <a:close/>
                <a:moveTo>
                  <a:pt x="11" y="10"/>
                </a:moveTo>
                <a:cubicBezTo>
                  <a:pt x="11" y="9"/>
                  <a:pt x="11" y="9"/>
                  <a:pt x="11" y="9"/>
                </a:cubicBezTo>
                <a:cubicBezTo>
                  <a:pt x="11" y="9"/>
                  <a:pt x="11" y="9"/>
                  <a:pt x="11" y="9"/>
                </a:cubicBezTo>
                <a:cubicBezTo>
                  <a:pt x="18" y="9"/>
                  <a:pt x="18" y="9"/>
                  <a:pt x="18" y="9"/>
                </a:cubicBezTo>
                <a:cubicBezTo>
                  <a:pt x="19" y="9"/>
                  <a:pt x="19" y="9"/>
                  <a:pt x="19" y="9"/>
                </a:cubicBezTo>
                <a:cubicBezTo>
                  <a:pt x="19" y="10"/>
                  <a:pt x="19" y="10"/>
                  <a:pt x="19" y="10"/>
                </a:cubicBezTo>
                <a:cubicBezTo>
                  <a:pt x="19" y="10"/>
                  <a:pt x="19" y="11"/>
                  <a:pt x="18" y="11"/>
                </a:cubicBezTo>
                <a:cubicBezTo>
                  <a:pt x="11" y="11"/>
                  <a:pt x="11" y="11"/>
                  <a:pt x="11" y="11"/>
                </a:cubicBezTo>
                <a:cubicBezTo>
                  <a:pt x="11" y="11"/>
                  <a:pt x="11" y="10"/>
                  <a:pt x="11" y="10"/>
                </a:cubicBezTo>
                <a:close/>
                <a:moveTo>
                  <a:pt x="17" y="23"/>
                </a:moveTo>
                <a:cubicBezTo>
                  <a:pt x="17" y="11"/>
                  <a:pt x="17" y="11"/>
                  <a:pt x="17" y="11"/>
                </a:cubicBezTo>
                <a:cubicBezTo>
                  <a:pt x="17" y="11"/>
                  <a:pt x="17" y="11"/>
                  <a:pt x="17" y="11"/>
                </a:cubicBezTo>
                <a:cubicBezTo>
                  <a:pt x="12" y="11"/>
                  <a:pt x="12" y="11"/>
                  <a:pt x="12" y="11"/>
                </a:cubicBezTo>
                <a:cubicBezTo>
                  <a:pt x="12" y="11"/>
                  <a:pt x="12" y="11"/>
                  <a:pt x="12" y="11"/>
                </a:cubicBezTo>
                <a:cubicBezTo>
                  <a:pt x="12" y="23"/>
                  <a:pt x="12" y="23"/>
                  <a:pt x="12" y="23"/>
                </a:cubicBezTo>
                <a:cubicBezTo>
                  <a:pt x="12" y="24"/>
                  <a:pt x="12" y="24"/>
                  <a:pt x="12" y="24"/>
                </a:cubicBezTo>
                <a:cubicBezTo>
                  <a:pt x="17" y="24"/>
                  <a:pt x="17" y="24"/>
                  <a:pt x="17" y="24"/>
                </a:cubicBezTo>
                <a:cubicBezTo>
                  <a:pt x="17" y="24"/>
                  <a:pt x="17" y="24"/>
                  <a:pt x="17" y="23"/>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1" name="Freeform 207"/>
          <p:cNvSpPr>
            <a:spLocks noEditPoints="1"/>
          </p:cNvSpPr>
          <p:nvPr/>
        </p:nvSpPr>
        <p:spPr bwMode="auto">
          <a:xfrm>
            <a:off x="9347491" y="1881809"/>
            <a:ext cx="296804" cy="287756"/>
          </a:xfrm>
          <a:custGeom>
            <a:avLst/>
            <a:gdLst>
              <a:gd name="T0" fmla="*/ 9 w 31"/>
              <a:gd name="T1" fmla="*/ 21 h 30"/>
              <a:gd name="T2" fmla="*/ 10 w 31"/>
              <a:gd name="T3" fmla="*/ 22 h 30"/>
              <a:gd name="T4" fmla="*/ 10 w 31"/>
              <a:gd name="T5" fmla="*/ 23 h 30"/>
              <a:gd name="T6" fmla="*/ 3 w 31"/>
              <a:gd name="T7" fmla="*/ 30 h 30"/>
              <a:gd name="T8" fmla="*/ 3 w 31"/>
              <a:gd name="T9" fmla="*/ 30 h 30"/>
              <a:gd name="T10" fmla="*/ 1 w 31"/>
              <a:gd name="T11" fmla="*/ 29 h 30"/>
              <a:gd name="T12" fmla="*/ 1 w 31"/>
              <a:gd name="T13" fmla="*/ 29 h 30"/>
              <a:gd name="T14" fmla="*/ 1 w 31"/>
              <a:gd name="T15" fmla="*/ 28 h 30"/>
              <a:gd name="T16" fmla="*/ 8 w 31"/>
              <a:gd name="T17" fmla="*/ 21 h 30"/>
              <a:gd name="T18" fmla="*/ 9 w 31"/>
              <a:gd name="T19" fmla="*/ 21 h 30"/>
              <a:gd name="T20" fmla="*/ 20 w 31"/>
              <a:gd name="T21" fmla="*/ 3 h 30"/>
              <a:gd name="T22" fmla="*/ 20 w 31"/>
              <a:gd name="T23" fmla="*/ 3 h 30"/>
              <a:gd name="T24" fmla="*/ 19 w 31"/>
              <a:gd name="T25" fmla="*/ 5 h 30"/>
              <a:gd name="T26" fmla="*/ 19 w 31"/>
              <a:gd name="T27" fmla="*/ 6 h 30"/>
              <a:gd name="T28" fmla="*/ 18 w 31"/>
              <a:gd name="T29" fmla="*/ 9 h 30"/>
              <a:gd name="T30" fmla="*/ 12 w 31"/>
              <a:gd name="T31" fmla="*/ 12 h 30"/>
              <a:gd name="T32" fmla="*/ 5 w 31"/>
              <a:gd name="T33" fmla="*/ 14 h 30"/>
              <a:gd name="T34" fmla="*/ 4 w 31"/>
              <a:gd name="T35" fmla="*/ 14 h 30"/>
              <a:gd name="T36" fmla="*/ 4 w 31"/>
              <a:gd name="T37" fmla="*/ 15 h 30"/>
              <a:gd name="T38" fmla="*/ 16 w 31"/>
              <a:gd name="T39" fmla="*/ 27 h 30"/>
              <a:gd name="T40" fmla="*/ 17 w 31"/>
              <a:gd name="T41" fmla="*/ 27 h 30"/>
              <a:gd name="T42" fmla="*/ 17 w 31"/>
              <a:gd name="T43" fmla="*/ 27 h 30"/>
              <a:gd name="T44" fmla="*/ 19 w 31"/>
              <a:gd name="T45" fmla="*/ 19 h 30"/>
              <a:gd name="T46" fmla="*/ 22 w 31"/>
              <a:gd name="T47" fmla="*/ 13 h 30"/>
              <a:gd name="T48" fmla="*/ 25 w 31"/>
              <a:gd name="T49" fmla="*/ 12 h 30"/>
              <a:gd name="T50" fmla="*/ 26 w 31"/>
              <a:gd name="T51" fmla="*/ 12 h 30"/>
              <a:gd name="T52" fmla="*/ 28 w 31"/>
              <a:gd name="T53" fmla="*/ 11 h 30"/>
              <a:gd name="T54" fmla="*/ 28 w 31"/>
              <a:gd name="T55" fmla="*/ 11 h 30"/>
              <a:gd name="T56" fmla="*/ 20 w 31"/>
              <a:gd name="T57" fmla="*/ 3 h 30"/>
              <a:gd name="T58" fmla="*/ 14 w 31"/>
              <a:gd name="T59" fmla="*/ 15 h 30"/>
              <a:gd name="T60" fmla="*/ 9 w 31"/>
              <a:gd name="T61" fmla="*/ 14 h 30"/>
              <a:gd name="T62" fmla="*/ 15 w 31"/>
              <a:gd name="T63" fmla="*/ 20 h 30"/>
              <a:gd name="T64" fmla="*/ 14 w 31"/>
              <a:gd name="T65" fmla="*/ 15 h 30"/>
              <a:gd name="T66" fmla="*/ 24 w 31"/>
              <a:gd name="T67" fmla="*/ 4 h 30"/>
              <a:gd name="T68" fmla="*/ 25 w 31"/>
              <a:gd name="T69" fmla="*/ 7 h 30"/>
              <a:gd name="T70" fmla="*/ 21 w 31"/>
              <a:gd name="T71" fmla="*/ 4 h 30"/>
              <a:gd name="T72" fmla="*/ 24 w 31"/>
              <a:gd name="T73"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0">
                <a:moveTo>
                  <a:pt x="9" y="21"/>
                </a:moveTo>
                <a:cubicBezTo>
                  <a:pt x="10" y="22"/>
                  <a:pt x="10" y="22"/>
                  <a:pt x="10" y="22"/>
                </a:cubicBezTo>
                <a:cubicBezTo>
                  <a:pt x="11" y="22"/>
                  <a:pt x="11" y="23"/>
                  <a:pt x="10" y="23"/>
                </a:cubicBezTo>
                <a:cubicBezTo>
                  <a:pt x="3" y="30"/>
                  <a:pt x="3" y="30"/>
                  <a:pt x="3" y="30"/>
                </a:cubicBezTo>
                <a:cubicBezTo>
                  <a:pt x="3" y="30"/>
                  <a:pt x="3" y="30"/>
                  <a:pt x="3" y="30"/>
                </a:cubicBezTo>
                <a:cubicBezTo>
                  <a:pt x="1" y="29"/>
                  <a:pt x="1" y="29"/>
                  <a:pt x="1" y="29"/>
                </a:cubicBezTo>
                <a:cubicBezTo>
                  <a:pt x="1" y="29"/>
                  <a:pt x="1" y="29"/>
                  <a:pt x="1" y="29"/>
                </a:cubicBezTo>
                <a:cubicBezTo>
                  <a:pt x="0" y="29"/>
                  <a:pt x="1" y="29"/>
                  <a:pt x="1" y="28"/>
                </a:cubicBezTo>
                <a:cubicBezTo>
                  <a:pt x="8" y="21"/>
                  <a:pt x="8" y="21"/>
                  <a:pt x="8" y="21"/>
                </a:cubicBezTo>
                <a:cubicBezTo>
                  <a:pt x="8" y="21"/>
                  <a:pt x="9" y="21"/>
                  <a:pt x="9" y="21"/>
                </a:cubicBezTo>
                <a:close/>
                <a:moveTo>
                  <a:pt x="20" y="3"/>
                </a:moveTo>
                <a:cubicBezTo>
                  <a:pt x="20" y="3"/>
                  <a:pt x="20" y="3"/>
                  <a:pt x="20" y="3"/>
                </a:cubicBezTo>
                <a:cubicBezTo>
                  <a:pt x="19" y="3"/>
                  <a:pt x="19" y="4"/>
                  <a:pt x="19" y="5"/>
                </a:cubicBezTo>
                <a:cubicBezTo>
                  <a:pt x="19" y="5"/>
                  <a:pt x="19" y="6"/>
                  <a:pt x="19" y="6"/>
                </a:cubicBezTo>
                <a:cubicBezTo>
                  <a:pt x="19" y="7"/>
                  <a:pt x="19" y="8"/>
                  <a:pt x="18" y="9"/>
                </a:cubicBezTo>
                <a:cubicBezTo>
                  <a:pt x="17" y="10"/>
                  <a:pt x="14" y="13"/>
                  <a:pt x="12" y="12"/>
                </a:cubicBezTo>
                <a:cubicBezTo>
                  <a:pt x="10" y="11"/>
                  <a:pt x="6" y="12"/>
                  <a:pt x="5" y="14"/>
                </a:cubicBezTo>
                <a:cubicBezTo>
                  <a:pt x="4" y="14"/>
                  <a:pt x="4" y="14"/>
                  <a:pt x="4" y="14"/>
                </a:cubicBezTo>
                <a:cubicBezTo>
                  <a:pt x="4" y="14"/>
                  <a:pt x="4" y="14"/>
                  <a:pt x="4" y="15"/>
                </a:cubicBezTo>
                <a:cubicBezTo>
                  <a:pt x="16" y="27"/>
                  <a:pt x="16" y="27"/>
                  <a:pt x="16" y="27"/>
                </a:cubicBezTo>
                <a:cubicBezTo>
                  <a:pt x="17" y="27"/>
                  <a:pt x="17" y="27"/>
                  <a:pt x="17" y="27"/>
                </a:cubicBezTo>
                <a:cubicBezTo>
                  <a:pt x="17" y="27"/>
                  <a:pt x="17" y="27"/>
                  <a:pt x="17" y="27"/>
                </a:cubicBezTo>
                <a:cubicBezTo>
                  <a:pt x="19" y="25"/>
                  <a:pt x="20" y="21"/>
                  <a:pt x="19" y="19"/>
                </a:cubicBezTo>
                <a:cubicBezTo>
                  <a:pt x="18" y="17"/>
                  <a:pt x="21" y="14"/>
                  <a:pt x="22" y="13"/>
                </a:cubicBezTo>
                <a:cubicBezTo>
                  <a:pt x="23" y="12"/>
                  <a:pt x="24" y="12"/>
                  <a:pt x="25" y="12"/>
                </a:cubicBezTo>
                <a:cubicBezTo>
                  <a:pt x="26" y="12"/>
                  <a:pt x="26" y="12"/>
                  <a:pt x="26" y="12"/>
                </a:cubicBezTo>
                <a:cubicBezTo>
                  <a:pt x="27" y="12"/>
                  <a:pt x="28" y="12"/>
                  <a:pt x="28" y="11"/>
                </a:cubicBezTo>
                <a:cubicBezTo>
                  <a:pt x="28" y="11"/>
                  <a:pt x="28" y="11"/>
                  <a:pt x="28" y="11"/>
                </a:cubicBezTo>
                <a:cubicBezTo>
                  <a:pt x="31" y="8"/>
                  <a:pt x="23" y="0"/>
                  <a:pt x="20" y="3"/>
                </a:cubicBezTo>
                <a:close/>
                <a:moveTo>
                  <a:pt x="14" y="15"/>
                </a:moveTo>
                <a:cubicBezTo>
                  <a:pt x="10" y="11"/>
                  <a:pt x="8" y="13"/>
                  <a:pt x="9" y="14"/>
                </a:cubicBezTo>
                <a:cubicBezTo>
                  <a:pt x="15" y="20"/>
                  <a:pt x="15" y="20"/>
                  <a:pt x="15" y="20"/>
                </a:cubicBezTo>
                <a:cubicBezTo>
                  <a:pt x="15" y="21"/>
                  <a:pt x="18" y="19"/>
                  <a:pt x="14" y="15"/>
                </a:cubicBezTo>
                <a:close/>
                <a:moveTo>
                  <a:pt x="24" y="4"/>
                </a:moveTo>
                <a:cubicBezTo>
                  <a:pt x="26" y="6"/>
                  <a:pt x="26" y="7"/>
                  <a:pt x="25" y="7"/>
                </a:cubicBezTo>
                <a:cubicBezTo>
                  <a:pt x="24" y="8"/>
                  <a:pt x="20" y="4"/>
                  <a:pt x="21" y="4"/>
                </a:cubicBezTo>
                <a:cubicBezTo>
                  <a:pt x="21" y="3"/>
                  <a:pt x="23" y="4"/>
                  <a:pt x="24" y="4"/>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2" name="Freeform 208"/>
          <p:cNvSpPr>
            <a:spLocks/>
          </p:cNvSpPr>
          <p:nvPr/>
        </p:nvSpPr>
        <p:spPr bwMode="auto">
          <a:xfrm>
            <a:off x="10652343" y="1890858"/>
            <a:ext cx="153832" cy="287756"/>
          </a:xfrm>
          <a:custGeom>
            <a:avLst/>
            <a:gdLst>
              <a:gd name="T0" fmla="*/ 0 w 85"/>
              <a:gd name="T1" fmla="*/ 0 h 159"/>
              <a:gd name="T2" fmla="*/ 74 w 85"/>
              <a:gd name="T3" fmla="*/ 0 h 159"/>
              <a:gd name="T4" fmla="*/ 48 w 85"/>
              <a:gd name="T5" fmla="*/ 53 h 159"/>
              <a:gd name="T6" fmla="*/ 85 w 85"/>
              <a:gd name="T7" fmla="*/ 53 h 159"/>
              <a:gd name="T8" fmla="*/ 21 w 85"/>
              <a:gd name="T9" fmla="*/ 159 h 159"/>
              <a:gd name="T10" fmla="*/ 21 w 85"/>
              <a:gd name="T11" fmla="*/ 85 h 159"/>
              <a:gd name="T12" fmla="*/ 0 w 85"/>
              <a:gd name="T13" fmla="*/ 85 h 159"/>
              <a:gd name="T14" fmla="*/ 0 w 85"/>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159">
                <a:moveTo>
                  <a:pt x="0" y="0"/>
                </a:moveTo>
                <a:lnTo>
                  <a:pt x="74" y="0"/>
                </a:lnTo>
                <a:lnTo>
                  <a:pt x="48" y="53"/>
                </a:lnTo>
                <a:lnTo>
                  <a:pt x="85" y="53"/>
                </a:lnTo>
                <a:lnTo>
                  <a:pt x="21" y="159"/>
                </a:lnTo>
                <a:lnTo>
                  <a:pt x="21" y="85"/>
                </a:lnTo>
                <a:lnTo>
                  <a:pt x="0" y="85"/>
                </a:lnTo>
                <a:lnTo>
                  <a:pt x="0" y="0"/>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3" name="Freeform 209"/>
          <p:cNvSpPr>
            <a:spLocks noEditPoints="1"/>
          </p:cNvSpPr>
          <p:nvPr/>
        </p:nvSpPr>
        <p:spPr bwMode="auto">
          <a:xfrm>
            <a:off x="6833709" y="4375684"/>
            <a:ext cx="345668" cy="269658"/>
          </a:xfrm>
          <a:custGeom>
            <a:avLst/>
            <a:gdLst>
              <a:gd name="T0" fmla="*/ 17 w 36"/>
              <a:gd name="T1" fmla="*/ 4 h 28"/>
              <a:gd name="T2" fmla="*/ 17 w 36"/>
              <a:gd name="T3" fmla="*/ 4 h 28"/>
              <a:gd name="T4" fmla="*/ 17 w 36"/>
              <a:gd name="T5" fmla="*/ 15 h 28"/>
              <a:gd name="T6" fmla="*/ 7 w 36"/>
              <a:gd name="T7" fmla="*/ 9 h 28"/>
              <a:gd name="T8" fmla="*/ 7 w 36"/>
              <a:gd name="T9" fmla="*/ 9 h 28"/>
              <a:gd name="T10" fmla="*/ 19 w 36"/>
              <a:gd name="T11" fmla="*/ 14 h 28"/>
              <a:gd name="T12" fmla="*/ 19 w 36"/>
              <a:gd name="T13" fmla="*/ 15 h 28"/>
              <a:gd name="T14" fmla="*/ 30 w 36"/>
              <a:gd name="T15" fmla="*/ 9 h 28"/>
              <a:gd name="T16" fmla="*/ 19 w 36"/>
              <a:gd name="T17" fmla="*/ 4 h 28"/>
              <a:gd name="T18" fmla="*/ 19 w 36"/>
              <a:gd name="T19" fmla="*/ 4 h 28"/>
              <a:gd name="T20" fmla="*/ 5 w 36"/>
              <a:gd name="T21" fmla="*/ 10 h 28"/>
              <a:gd name="T22" fmla="*/ 0 w 36"/>
              <a:gd name="T23" fmla="*/ 12 h 28"/>
              <a:gd name="T24" fmla="*/ 0 w 36"/>
              <a:gd name="T25" fmla="*/ 13 h 28"/>
              <a:gd name="T26" fmla="*/ 12 w 36"/>
              <a:gd name="T27" fmla="*/ 18 h 28"/>
              <a:gd name="T28" fmla="*/ 16 w 36"/>
              <a:gd name="T29" fmla="*/ 16 h 28"/>
              <a:gd name="T30" fmla="*/ 36 w 36"/>
              <a:gd name="T31" fmla="*/ 6 h 28"/>
              <a:gd name="T32" fmla="*/ 36 w 36"/>
              <a:gd name="T33" fmla="*/ 6 h 28"/>
              <a:gd name="T34" fmla="*/ 31 w 36"/>
              <a:gd name="T35" fmla="*/ 8 h 28"/>
              <a:gd name="T36" fmla="*/ 20 w 36"/>
              <a:gd name="T37" fmla="*/ 3 h 28"/>
              <a:gd name="T38" fmla="*/ 24 w 36"/>
              <a:gd name="T39" fmla="*/ 0 h 28"/>
              <a:gd name="T40" fmla="*/ 36 w 36"/>
              <a:gd name="T41" fmla="*/ 6 h 28"/>
              <a:gd name="T42" fmla="*/ 36 w 36"/>
              <a:gd name="T43" fmla="*/ 12 h 28"/>
              <a:gd name="T44" fmla="*/ 25 w 36"/>
              <a:gd name="T45" fmla="*/ 18 h 28"/>
              <a:gd name="T46" fmla="*/ 20 w 36"/>
              <a:gd name="T47" fmla="*/ 16 h 28"/>
              <a:gd name="T48" fmla="*/ 20 w 36"/>
              <a:gd name="T49" fmla="*/ 15 h 28"/>
              <a:gd name="T50" fmla="*/ 31 w 36"/>
              <a:gd name="T51" fmla="*/ 10 h 28"/>
              <a:gd name="T52" fmla="*/ 16 w 36"/>
              <a:gd name="T53" fmla="*/ 2 h 28"/>
              <a:gd name="T54" fmla="*/ 11 w 36"/>
              <a:gd name="T55" fmla="*/ 0 h 28"/>
              <a:gd name="T56" fmla="*/ 0 w 36"/>
              <a:gd name="T57" fmla="*/ 6 h 28"/>
              <a:gd name="T58" fmla="*/ 5 w 36"/>
              <a:gd name="T59" fmla="*/ 8 h 28"/>
              <a:gd name="T60" fmla="*/ 16 w 36"/>
              <a:gd name="T61" fmla="*/ 3 h 28"/>
              <a:gd name="T62" fmla="*/ 16 w 36"/>
              <a:gd name="T63" fmla="*/ 2 h 28"/>
              <a:gd name="T64" fmla="*/ 19 w 36"/>
              <a:gd name="T65" fmla="*/ 28 h 28"/>
              <a:gd name="T66" fmla="*/ 19 w 36"/>
              <a:gd name="T67" fmla="*/ 28 h 28"/>
              <a:gd name="T68" fmla="*/ 30 w 36"/>
              <a:gd name="T69" fmla="*/ 22 h 28"/>
              <a:gd name="T70" fmla="*/ 30 w 36"/>
              <a:gd name="T71" fmla="*/ 17 h 28"/>
              <a:gd name="T72" fmla="*/ 25 w 36"/>
              <a:gd name="T73" fmla="*/ 19 h 28"/>
              <a:gd name="T74" fmla="*/ 24 w 36"/>
              <a:gd name="T75" fmla="*/ 19 h 28"/>
              <a:gd name="T76" fmla="*/ 19 w 36"/>
              <a:gd name="T77" fmla="*/ 17 h 28"/>
              <a:gd name="T78" fmla="*/ 19 w 36"/>
              <a:gd name="T79" fmla="*/ 17 h 28"/>
              <a:gd name="T80" fmla="*/ 6 w 36"/>
              <a:gd name="T81" fmla="*/ 17 h 28"/>
              <a:gd name="T82" fmla="*/ 11 w 36"/>
              <a:gd name="T83" fmla="*/ 19 h 28"/>
              <a:gd name="T84" fmla="*/ 17 w 36"/>
              <a:gd name="T85" fmla="*/ 17 h 28"/>
              <a:gd name="T86" fmla="*/ 17 w 36"/>
              <a:gd name="T87" fmla="*/ 17 h 28"/>
              <a:gd name="T88" fmla="*/ 17 w 36"/>
              <a:gd name="T89" fmla="*/ 28 h 28"/>
              <a:gd name="T90" fmla="*/ 6 w 36"/>
              <a:gd name="T91" fmla="*/ 23 h 28"/>
              <a:gd name="T92" fmla="*/ 6 w 36"/>
              <a:gd name="T93" fmla="*/ 1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6" h="28">
                <a:moveTo>
                  <a:pt x="7" y="9"/>
                </a:moveTo>
                <a:cubicBezTo>
                  <a:pt x="17" y="4"/>
                  <a:pt x="17" y="4"/>
                  <a:pt x="17" y="4"/>
                </a:cubicBezTo>
                <a:cubicBezTo>
                  <a:pt x="17" y="4"/>
                  <a:pt x="17" y="4"/>
                  <a:pt x="17" y="4"/>
                </a:cubicBezTo>
                <a:cubicBezTo>
                  <a:pt x="17" y="4"/>
                  <a:pt x="17" y="4"/>
                  <a:pt x="17" y="4"/>
                </a:cubicBezTo>
                <a:cubicBezTo>
                  <a:pt x="17" y="14"/>
                  <a:pt x="17" y="14"/>
                  <a:pt x="17" y="14"/>
                </a:cubicBezTo>
                <a:cubicBezTo>
                  <a:pt x="17" y="14"/>
                  <a:pt x="17" y="15"/>
                  <a:pt x="17" y="15"/>
                </a:cubicBezTo>
                <a:cubicBezTo>
                  <a:pt x="17" y="15"/>
                  <a:pt x="17" y="15"/>
                  <a:pt x="17" y="15"/>
                </a:cubicBezTo>
                <a:cubicBezTo>
                  <a:pt x="7" y="9"/>
                  <a:pt x="7" y="9"/>
                  <a:pt x="7" y="9"/>
                </a:cubicBezTo>
                <a:cubicBezTo>
                  <a:pt x="6" y="9"/>
                  <a:pt x="6" y="9"/>
                  <a:pt x="6" y="9"/>
                </a:cubicBezTo>
                <a:cubicBezTo>
                  <a:pt x="6" y="9"/>
                  <a:pt x="6" y="9"/>
                  <a:pt x="7" y="9"/>
                </a:cubicBezTo>
                <a:close/>
                <a:moveTo>
                  <a:pt x="19" y="4"/>
                </a:moveTo>
                <a:cubicBezTo>
                  <a:pt x="19" y="14"/>
                  <a:pt x="19" y="14"/>
                  <a:pt x="19" y="14"/>
                </a:cubicBezTo>
                <a:cubicBezTo>
                  <a:pt x="19" y="14"/>
                  <a:pt x="19" y="15"/>
                  <a:pt x="19" y="15"/>
                </a:cubicBezTo>
                <a:cubicBezTo>
                  <a:pt x="19" y="15"/>
                  <a:pt x="19" y="15"/>
                  <a:pt x="19" y="15"/>
                </a:cubicBezTo>
                <a:cubicBezTo>
                  <a:pt x="29" y="9"/>
                  <a:pt x="29" y="9"/>
                  <a:pt x="29" y="9"/>
                </a:cubicBezTo>
                <a:cubicBezTo>
                  <a:pt x="30" y="9"/>
                  <a:pt x="30" y="9"/>
                  <a:pt x="30" y="9"/>
                </a:cubicBezTo>
                <a:cubicBezTo>
                  <a:pt x="30" y="9"/>
                  <a:pt x="30" y="9"/>
                  <a:pt x="29" y="9"/>
                </a:cubicBezTo>
                <a:cubicBezTo>
                  <a:pt x="19" y="4"/>
                  <a:pt x="19" y="4"/>
                  <a:pt x="19" y="4"/>
                </a:cubicBezTo>
                <a:cubicBezTo>
                  <a:pt x="19" y="4"/>
                  <a:pt x="19" y="4"/>
                  <a:pt x="19" y="4"/>
                </a:cubicBezTo>
                <a:cubicBezTo>
                  <a:pt x="19" y="4"/>
                  <a:pt x="19" y="4"/>
                  <a:pt x="19" y="4"/>
                </a:cubicBezTo>
                <a:close/>
                <a:moveTo>
                  <a:pt x="16" y="15"/>
                </a:moveTo>
                <a:cubicBezTo>
                  <a:pt x="5" y="10"/>
                  <a:pt x="5" y="10"/>
                  <a:pt x="5" y="10"/>
                </a:cubicBezTo>
                <a:cubicBezTo>
                  <a:pt x="5" y="10"/>
                  <a:pt x="5" y="10"/>
                  <a:pt x="5" y="10"/>
                </a:cubicBezTo>
                <a:cubicBezTo>
                  <a:pt x="0" y="12"/>
                  <a:pt x="0" y="12"/>
                  <a:pt x="0" y="12"/>
                </a:cubicBezTo>
                <a:cubicBezTo>
                  <a:pt x="0" y="12"/>
                  <a:pt x="0" y="12"/>
                  <a:pt x="0" y="12"/>
                </a:cubicBezTo>
                <a:cubicBezTo>
                  <a:pt x="0" y="13"/>
                  <a:pt x="0" y="13"/>
                  <a:pt x="0" y="13"/>
                </a:cubicBezTo>
                <a:cubicBezTo>
                  <a:pt x="11" y="18"/>
                  <a:pt x="11" y="18"/>
                  <a:pt x="11" y="18"/>
                </a:cubicBezTo>
                <a:cubicBezTo>
                  <a:pt x="11" y="18"/>
                  <a:pt x="12" y="18"/>
                  <a:pt x="12" y="18"/>
                </a:cubicBezTo>
                <a:cubicBezTo>
                  <a:pt x="16" y="16"/>
                  <a:pt x="16" y="16"/>
                  <a:pt x="16" y="16"/>
                </a:cubicBezTo>
                <a:cubicBezTo>
                  <a:pt x="16" y="16"/>
                  <a:pt x="16" y="16"/>
                  <a:pt x="16" y="16"/>
                </a:cubicBezTo>
                <a:cubicBezTo>
                  <a:pt x="16" y="16"/>
                  <a:pt x="16" y="15"/>
                  <a:pt x="16" y="15"/>
                </a:cubicBezTo>
                <a:close/>
                <a:moveTo>
                  <a:pt x="36" y="6"/>
                </a:moveTo>
                <a:cubicBezTo>
                  <a:pt x="36" y="6"/>
                  <a:pt x="36" y="6"/>
                  <a:pt x="36" y="6"/>
                </a:cubicBezTo>
                <a:cubicBezTo>
                  <a:pt x="36" y="6"/>
                  <a:pt x="36" y="6"/>
                  <a:pt x="36" y="6"/>
                </a:cubicBezTo>
                <a:cubicBezTo>
                  <a:pt x="31" y="8"/>
                  <a:pt x="31" y="8"/>
                  <a:pt x="31" y="8"/>
                </a:cubicBezTo>
                <a:cubicBezTo>
                  <a:pt x="31" y="8"/>
                  <a:pt x="31" y="8"/>
                  <a:pt x="31" y="8"/>
                </a:cubicBezTo>
                <a:cubicBezTo>
                  <a:pt x="20" y="3"/>
                  <a:pt x="20" y="3"/>
                  <a:pt x="20" y="3"/>
                </a:cubicBezTo>
                <a:cubicBezTo>
                  <a:pt x="20" y="3"/>
                  <a:pt x="20" y="3"/>
                  <a:pt x="20" y="3"/>
                </a:cubicBezTo>
                <a:cubicBezTo>
                  <a:pt x="20" y="3"/>
                  <a:pt x="20" y="2"/>
                  <a:pt x="20" y="2"/>
                </a:cubicBezTo>
                <a:cubicBezTo>
                  <a:pt x="24" y="0"/>
                  <a:pt x="24" y="0"/>
                  <a:pt x="24" y="0"/>
                </a:cubicBezTo>
                <a:cubicBezTo>
                  <a:pt x="24" y="0"/>
                  <a:pt x="25" y="0"/>
                  <a:pt x="25" y="0"/>
                </a:cubicBezTo>
                <a:cubicBezTo>
                  <a:pt x="36" y="6"/>
                  <a:pt x="36" y="6"/>
                  <a:pt x="36" y="6"/>
                </a:cubicBezTo>
                <a:close/>
                <a:moveTo>
                  <a:pt x="36" y="12"/>
                </a:moveTo>
                <a:cubicBezTo>
                  <a:pt x="36" y="12"/>
                  <a:pt x="36" y="12"/>
                  <a:pt x="36" y="12"/>
                </a:cubicBezTo>
                <a:cubicBezTo>
                  <a:pt x="36" y="13"/>
                  <a:pt x="36" y="13"/>
                  <a:pt x="36" y="13"/>
                </a:cubicBezTo>
                <a:cubicBezTo>
                  <a:pt x="25" y="18"/>
                  <a:pt x="25" y="18"/>
                  <a:pt x="25" y="18"/>
                </a:cubicBezTo>
                <a:cubicBezTo>
                  <a:pt x="25" y="18"/>
                  <a:pt x="24" y="18"/>
                  <a:pt x="24" y="18"/>
                </a:cubicBezTo>
                <a:cubicBezTo>
                  <a:pt x="20" y="16"/>
                  <a:pt x="20" y="16"/>
                  <a:pt x="20" y="16"/>
                </a:cubicBezTo>
                <a:cubicBezTo>
                  <a:pt x="20" y="16"/>
                  <a:pt x="20" y="16"/>
                  <a:pt x="20" y="16"/>
                </a:cubicBezTo>
                <a:cubicBezTo>
                  <a:pt x="20" y="16"/>
                  <a:pt x="20" y="15"/>
                  <a:pt x="20" y="15"/>
                </a:cubicBezTo>
                <a:cubicBezTo>
                  <a:pt x="31" y="10"/>
                  <a:pt x="31" y="10"/>
                  <a:pt x="31" y="10"/>
                </a:cubicBezTo>
                <a:cubicBezTo>
                  <a:pt x="31" y="10"/>
                  <a:pt x="31" y="10"/>
                  <a:pt x="31" y="10"/>
                </a:cubicBezTo>
                <a:cubicBezTo>
                  <a:pt x="36" y="12"/>
                  <a:pt x="36" y="12"/>
                  <a:pt x="36" y="12"/>
                </a:cubicBezTo>
                <a:close/>
                <a:moveTo>
                  <a:pt x="16" y="2"/>
                </a:moveTo>
                <a:cubicBezTo>
                  <a:pt x="12" y="0"/>
                  <a:pt x="12" y="0"/>
                  <a:pt x="12" y="0"/>
                </a:cubicBezTo>
                <a:cubicBezTo>
                  <a:pt x="12" y="0"/>
                  <a:pt x="11" y="0"/>
                  <a:pt x="11" y="0"/>
                </a:cubicBezTo>
                <a:cubicBezTo>
                  <a:pt x="0" y="6"/>
                  <a:pt x="0" y="6"/>
                  <a:pt x="0" y="6"/>
                </a:cubicBezTo>
                <a:cubicBezTo>
                  <a:pt x="0" y="6"/>
                  <a:pt x="0" y="6"/>
                  <a:pt x="0" y="6"/>
                </a:cubicBezTo>
                <a:cubicBezTo>
                  <a:pt x="0" y="6"/>
                  <a:pt x="0" y="6"/>
                  <a:pt x="0" y="6"/>
                </a:cubicBezTo>
                <a:cubicBezTo>
                  <a:pt x="5" y="8"/>
                  <a:pt x="5" y="8"/>
                  <a:pt x="5" y="8"/>
                </a:cubicBezTo>
                <a:cubicBezTo>
                  <a:pt x="5" y="8"/>
                  <a:pt x="5" y="8"/>
                  <a:pt x="5" y="8"/>
                </a:cubicBezTo>
                <a:cubicBezTo>
                  <a:pt x="16" y="3"/>
                  <a:pt x="16" y="3"/>
                  <a:pt x="16" y="3"/>
                </a:cubicBezTo>
                <a:cubicBezTo>
                  <a:pt x="16" y="3"/>
                  <a:pt x="16" y="3"/>
                  <a:pt x="16" y="3"/>
                </a:cubicBezTo>
                <a:cubicBezTo>
                  <a:pt x="16" y="3"/>
                  <a:pt x="16" y="2"/>
                  <a:pt x="16" y="2"/>
                </a:cubicBezTo>
                <a:close/>
                <a:moveTo>
                  <a:pt x="19" y="17"/>
                </a:moveTo>
                <a:cubicBezTo>
                  <a:pt x="19" y="28"/>
                  <a:pt x="19" y="28"/>
                  <a:pt x="19" y="28"/>
                </a:cubicBezTo>
                <a:cubicBezTo>
                  <a:pt x="19" y="28"/>
                  <a:pt x="19" y="28"/>
                  <a:pt x="19" y="28"/>
                </a:cubicBezTo>
                <a:cubicBezTo>
                  <a:pt x="19" y="28"/>
                  <a:pt x="19" y="28"/>
                  <a:pt x="19" y="28"/>
                </a:cubicBezTo>
                <a:cubicBezTo>
                  <a:pt x="30" y="23"/>
                  <a:pt x="30" y="23"/>
                  <a:pt x="30" y="23"/>
                </a:cubicBezTo>
                <a:cubicBezTo>
                  <a:pt x="30" y="23"/>
                  <a:pt x="30" y="22"/>
                  <a:pt x="30" y="22"/>
                </a:cubicBezTo>
                <a:cubicBezTo>
                  <a:pt x="30" y="17"/>
                  <a:pt x="30" y="17"/>
                  <a:pt x="30" y="17"/>
                </a:cubicBezTo>
                <a:cubicBezTo>
                  <a:pt x="30" y="17"/>
                  <a:pt x="30" y="17"/>
                  <a:pt x="30" y="17"/>
                </a:cubicBezTo>
                <a:cubicBezTo>
                  <a:pt x="30" y="17"/>
                  <a:pt x="30" y="17"/>
                  <a:pt x="30" y="17"/>
                </a:cubicBezTo>
                <a:cubicBezTo>
                  <a:pt x="25" y="19"/>
                  <a:pt x="25" y="19"/>
                  <a:pt x="25" y="19"/>
                </a:cubicBezTo>
                <a:cubicBezTo>
                  <a:pt x="25" y="19"/>
                  <a:pt x="25" y="19"/>
                  <a:pt x="25" y="19"/>
                </a:cubicBezTo>
                <a:cubicBezTo>
                  <a:pt x="25" y="19"/>
                  <a:pt x="24" y="19"/>
                  <a:pt x="24" y="19"/>
                </a:cubicBezTo>
                <a:cubicBezTo>
                  <a:pt x="24" y="19"/>
                  <a:pt x="24" y="19"/>
                  <a:pt x="24" y="19"/>
                </a:cubicBezTo>
                <a:cubicBezTo>
                  <a:pt x="19" y="17"/>
                  <a:pt x="19" y="17"/>
                  <a:pt x="19" y="17"/>
                </a:cubicBezTo>
                <a:cubicBezTo>
                  <a:pt x="19" y="17"/>
                  <a:pt x="19" y="17"/>
                  <a:pt x="19" y="17"/>
                </a:cubicBezTo>
                <a:cubicBezTo>
                  <a:pt x="19" y="17"/>
                  <a:pt x="19" y="17"/>
                  <a:pt x="19" y="17"/>
                </a:cubicBezTo>
                <a:close/>
                <a:moveTo>
                  <a:pt x="6" y="17"/>
                </a:moveTo>
                <a:cubicBezTo>
                  <a:pt x="6" y="17"/>
                  <a:pt x="6" y="17"/>
                  <a:pt x="6" y="17"/>
                </a:cubicBezTo>
                <a:cubicBezTo>
                  <a:pt x="6" y="17"/>
                  <a:pt x="6" y="17"/>
                  <a:pt x="6" y="17"/>
                </a:cubicBezTo>
                <a:cubicBezTo>
                  <a:pt x="11" y="19"/>
                  <a:pt x="11" y="19"/>
                  <a:pt x="11" y="19"/>
                </a:cubicBezTo>
                <a:cubicBezTo>
                  <a:pt x="11" y="19"/>
                  <a:pt x="12" y="19"/>
                  <a:pt x="12" y="19"/>
                </a:cubicBezTo>
                <a:cubicBezTo>
                  <a:pt x="17" y="17"/>
                  <a:pt x="17" y="17"/>
                  <a:pt x="17" y="17"/>
                </a:cubicBezTo>
                <a:cubicBezTo>
                  <a:pt x="17" y="17"/>
                  <a:pt x="17" y="17"/>
                  <a:pt x="17" y="17"/>
                </a:cubicBezTo>
                <a:cubicBezTo>
                  <a:pt x="17" y="17"/>
                  <a:pt x="17" y="17"/>
                  <a:pt x="17" y="17"/>
                </a:cubicBezTo>
                <a:cubicBezTo>
                  <a:pt x="17" y="28"/>
                  <a:pt x="17" y="28"/>
                  <a:pt x="17" y="28"/>
                </a:cubicBezTo>
                <a:cubicBezTo>
                  <a:pt x="17" y="28"/>
                  <a:pt x="17" y="28"/>
                  <a:pt x="17" y="28"/>
                </a:cubicBezTo>
                <a:cubicBezTo>
                  <a:pt x="17" y="28"/>
                  <a:pt x="17" y="28"/>
                  <a:pt x="17" y="28"/>
                </a:cubicBezTo>
                <a:cubicBezTo>
                  <a:pt x="6" y="23"/>
                  <a:pt x="6" y="23"/>
                  <a:pt x="6" y="23"/>
                </a:cubicBezTo>
                <a:cubicBezTo>
                  <a:pt x="6" y="23"/>
                  <a:pt x="6" y="22"/>
                  <a:pt x="6" y="22"/>
                </a:cubicBezTo>
                <a:lnTo>
                  <a:pt x="6" y="17"/>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4" name="Freeform 210"/>
          <p:cNvSpPr>
            <a:spLocks noEditPoints="1"/>
          </p:cNvSpPr>
          <p:nvPr/>
        </p:nvSpPr>
        <p:spPr bwMode="auto">
          <a:xfrm>
            <a:off x="9327585" y="4348538"/>
            <a:ext cx="383673" cy="316712"/>
          </a:xfrm>
          <a:custGeom>
            <a:avLst/>
            <a:gdLst>
              <a:gd name="T0" fmla="*/ 5 w 40"/>
              <a:gd name="T1" fmla="*/ 24 h 33"/>
              <a:gd name="T2" fmla="*/ 24 w 40"/>
              <a:gd name="T3" fmla="*/ 24 h 33"/>
              <a:gd name="T4" fmla="*/ 25 w 40"/>
              <a:gd name="T5" fmla="*/ 27 h 33"/>
              <a:gd name="T6" fmla="*/ 5 w 40"/>
              <a:gd name="T7" fmla="*/ 27 h 33"/>
              <a:gd name="T8" fmla="*/ 5 w 40"/>
              <a:gd name="T9" fmla="*/ 24 h 33"/>
              <a:gd name="T10" fmla="*/ 11 w 40"/>
              <a:gd name="T11" fmla="*/ 18 h 33"/>
              <a:gd name="T12" fmla="*/ 11 w 40"/>
              <a:gd name="T13" fmla="*/ 14 h 33"/>
              <a:gd name="T14" fmla="*/ 13 w 40"/>
              <a:gd name="T15" fmla="*/ 14 h 33"/>
              <a:gd name="T16" fmla="*/ 13 w 40"/>
              <a:gd name="T17" fmla="*/ 15 h 33"/>
              <a:gd name="T18" fmla="*/ 14 w 40"/>
              <a:gd name="T19" fmla="*/ 15 h 33"/>
              <a:gd name="T20" fmla="*/ 13 w 40"/>
              <a:gd name="T21" fmla="*/ 16 h 33"/>
              <a:gd name="T22" fmla="*/ 11 w 40"/>
              <a:gd name="T23" fmla="*/ 18 h 33"/>
              <a:gd name="T24" fmla="*/ 25 w 40"/>
              <a:gd name="T25" fmla="*/ 4 h 33"/>
              <a:gd name="T26" fmla="*/ 20 w 40"/>
              <a:gd name="T27" fmla="*/ 5 h 33"/>
              <a:gd name="T28" fmla="*/ 20 w 40"/>
              <a:gd name="T29" fmla="*/ 6 h 33"/>
              <a:gd name="T30" fmla="*/ 21 w 40"/>
              <a:gd name="T31" fmla="*/ 7 h 33"/>
              <a:gd name="T32" fmla="*/ 22 w 40"/>
              <a:gd name="T33" fmla="*/ 7 h 33"/>
              <a:gd name="T34" fmla="*/ 25 w 40"/>
              <a:gd name="T35" fmla="*/ 4 h 33"/>
              <a:gd name="T36" fmla="*/ 19 w 40"/>
              <a:gd name="T37" fmla="*/ 8 h 33"/>
              <a:gd name="T38" fmla="*/ 20 w 40"/>
              <a:gd name="T39" fmla="*/ 9 h 33"/>
              <a:gd name="T40" fmla="*/ 20 w 40"/>
              <a:gd name="T41" fmla="*/ 10 h 33"/>
              <a:gd name="T42" fmla="*/ 17 w 40"/>
              <a:gd name="T43" fmla="*/ 13 h 33"/>
              <a:gd name="T44" fmla="*/ 15 w 40"/>
              <a:gd name="T45" fmla="*/ 13 h 33"/>
              <a:gd name="T46" fmla="*/ 15 w 40"/>
              <a:gd name="T47" fmla="*/ 13 h 33"/>
              <a:gd name="T48" fmla="*/ 15 w 40"/>
              <a:gd name="T49" fmla="*/ 11 h 33"/>
              <a:gd name="T50" fmla="*/ 18 w 40"/>
              <a:gd name="T51" fmla="*/ 8 h 33"/>
              <a:gd name="T52" fmla="*/ 19 w 40"/>
              <a:gd name="T53" fmla="*/ 8 h 33"/>
              <a:gd name="T54" fmla="*/ 26 w 40"/>
              <a:gd name="T55" fmla="*/ 16 h 33"/>
              <a:gd name="T56" fmla="*/ 24 w 40"/>
              <a:gd name="T57" fmla="*/ 16 h 33"/>
              <a:gd name="T58" fmla="*/ 23 w 40"/>
              <a:gd name="T59" fmla="*/ 17 h 33"/>
              <a:gd name="T60" fmla="*/ 23 w 40"/>
              <a:gd name="T61" fmla="*/ 19 h 33"/>
              <a:gd name="T62" fmla="*/ 35 w 40"/>
              <a:gd name="T63" fmla="*/ 32 h 33"/>
              <a:gd name="T64" fmla="*/ 38 w 40"/>
              <a:gd name="T65" fmla="*/ 28 h 33"/>
              <a:gd name="T66" fmla="*/ 26 w 40"/>
              <a:gd name="T67" fmla="*/ 16 h 33"/>
              <a:gd name="T68" fmla="*/ 27 w 40"/>
              <a:gd name="T69" fmla="*/ 12 h 33"/>
              <a:gd name="T70" fmla="*/ 26 w 40"/>
              <a:gd name="T71" fmla="*/ 12 h 33"/>
              <a:gd name="T72" fmla="*/ 20 w 40"/>
              <a:gd name="T73" fmla="*/ 6 h 33"/>
              <a:gd name="T74" fmla="*/ 20 w 40"/>
              <a:gd name="T75" fmla="*/ 4 h 33"/>
              <a:gd name="T76" fmla="*/ 27 w 40"/>
              <a:gd name="T77" fmla="*/ 12 h 33"/>
              <a:gd name="T78" fmla="*/ 19 w 40"/>
              <a:gd name="T79" fmla="*/ 7 h 33"/>
              <a:gd name="T80" fmla="*/ 17 w 40"/>
              <a:gd name="T81" fmla="*/ 7 h 33"/>
              <a:gd name="T82" fmla="*/ 14 w 40"/>
              <a:gd name="T83" fmla="*/ 11 h 33"/>
              <a:gd name="T84" fmla="*/ 14 w 40"/>
              <a:gd name="T85" fmla="*/ 13 h 33"/>
              <a:gd name="T86" fmla="*/ 19 w 40"/>
              <a:gd name="T87" fmla="*/ 17 h 33"/>
              <a:gd name="T88" fmla="*/ 21 w 40"/>
              <a:gd name="T89" fmla="*/ 17 h 33"/>
              <a:gd name="T90" fmla="*/ 22 w 40"/>
              <a:gd name="T91" fmla="*/ 16 h 33"/>
              <a:gd name="T92" fmla="*/ 24 w 40"/>
              <a:gd name="T93" fmla="*/ 14 h 33"/>
              <a:gd name="T94" fmla="*/ 24 w 40"/>
              <a:gd name="T95" fmla="*/ 12 h 33"/>
              <a:gd name="T96" fmla="*/ 19 w 40"/>
              <a:gd name="T97" fmla="*/ 7 h 33"/>
              <a:gd name="T98" fmla="*/ 18 w 40"/>
              <a:gd name="T99" fmla="*/ 20 h 33"/>
              <a:gd name="T100" fmla="*/ 18 w 40"/>
              <a:gd name="T101" fmla="*/ 19 h 33"/>
              <a:gd name="T102" fmla="*/ 12 w 40"/>
              <a:gd name="T103" fmla="*/ 13 h 33"/>
              <a:gd name="T104" fmla="*/ 11 w 40"/>
              <a:gd name="T105" fmla="*/ 13 h 33"/>
              <a:gd name="T106" fmla="*/ 18 w 40"/>
              <a:gd name="T107" fmla="*/ 20 h 33"/>
              <a:gd name="T108" fmla="*/ 27 w 40"/>
              <a:gd name="T109" fmla="*/ 32 h 33"/>
              <a:gd name="T110" fmla="*/ 3 w 40"/>
              <a:gd name="T111" fmla="*/ 32 h 33"/>
              <a:gd name="T112" fmla="*/ 3 w 40"/>
              <a:gd name="T113" fmla="*/ 28 h 33"/>
              <a:gd name="T114" fmla="*/ 27 w 40"/>
              <a:gd name="T115" fmla="*/ 28 h 33"/>
              <a:gd name="T116" fmla="*/ 27 w 40"/>
              <a:gd name="T117"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 h="33">
                <a:moveTo>
                  <a:pt x="5" y="24"/>
                </a:moveTo>
                <a:cubicBezTo>
                  <a:pt x="24" y="24"/>
                  <a:pt x="24" y="24"/>
                  <a:pt x="24" y="24"/>
                </a:cubicBezTo>
                <a:cubicBezTo>
                  <a:pt x="27" y="24"/>
                  <a:pt x="27" y="27"/>
                  <a:pt x="25" y="27"/>
                </a:cubicBezTo>
                <a:cubicBezTo>
                  <a:pt x="5" y="27"/>
                  <a:pt x="5" y="27"/>
                  <a:pt x="5" y="27"/>
                </a:cubicBezTo>
                <a:cubicBezTo>
                  <a:pt x="3" y="27"/>
                  <a:pt x="3" y="24"/>
                  <a:pt x="5" y="24"/>
                </a:cubicBezTo>
                <a:close/>
                <a:moveTo>
                  <a:pt x="11" y="18"/>
                </a:moveTo>
                <a:cubicBezTo>
                  <a:pt x="11" y="18"/>
                  <a:pt x="9" y="16"/>
                  <a:pt x="11" y="14"/>
                </a:cubicBezTo>
                <a:cubicBezTo>
                  <a:pt x="12" y="13"/>
                  <a:pt x="12" y="13"/>
                  <a:pt x="13" y="14"/>
                </a:cubicBezTo>
                <a:cubicBezTo>
                  <a:pt x="13" y="15"/>
                  <a:pt x="13" y="15"/>
                  <a:pt x="13" y="15"/>
                </a:cubicBezTo>
                <a:cubicBezTo>
                  <a:pt x="14" y="15"/>
                  <a:pt x="14" y="15"/>
                  <a:pt x="14" y="15"/>
                </a:cubicBezTo>
                <a:cubicBezTo>
                  <a:pt x="14" y="15"/>
                  <a:pt x="14" y="16"/>
                  <a:pt x="13" y="16"/>
                </a:cubicBezTo>
                <a:cubicBezTo>
                  <a:pt x="11" y="18"/>
                  <a:pt x="11" y="18"/>
                  <a:pt x="11" y="18"/>
                </a:cubicBezTo>
                <a:close/>
                <a:moveTo>
                  <a:pt x="25" y="4"/>
                </a:moveTo>
                <a:cubicBezTo>
                  <a:pt x="25" y="4"/>
                  <a:pt x="23" y="3"/>
                  <a:pt x="20" y="5"/>
                </a:cubicBezTo>
                <a:cubicBezTo>
                  <a:pt x="20" y="5"/>
                  <a:pt x="20" y="5"/>
                  <a:pt x="20" y="6"/>
                </a:cubicBezTo>
                <a:cubicBezTo>
                  <a:pt x="21" y="7"/>
                  <a:pt x="21" y="7"/>
                  <a:pt x="21" y="7"/>
                </a:cubicBezTo>
                <a:cubicBezTo>
                  <a:pt x="21" y="7"/>
                  <a:pt x="22" y="7"/>
                  <a:pt x="22" y="7"/>
                </a:cubicBezTo>
                <a:cubicBezTo>
                  <a:pt x="25" y="4"/>
                  <a:pt x="25" y="4"/>
                  <a:pt x="25" y="4"/>
                </a:cubicBezTo>
                <a:close/>
                <a:moveTo>
                  <a:pt x="19" y="8"/>
                </a:moveTo>
                <a:cubicBezTo>
                  <a:pt x="20" y="9"/>
                  <a:pt x="20" y="9"/>
                  <a:pt x="20" y="9"/>
                </a:cubicBezTo>
                <a:cubicBezTo>
                  <a:pt x="20" y="9"/>
                  <a:pt x="20" y="10"/>
                  <a:pt x="20" y="10"/>
                </a:cubicBezTo>
                <a:cubicBezTo>
                  <a:pt x="17" y="13"/>
                  <a:pt x="17" y="13"/>
                  <a:pt x="17" y="13"/>
                </a:cubicBezTo>
                <a:cubicBezTo>
                  <a:pt x="17" y="14"/>
                  <a:pt x="16" y="14"/>
                  <a:pt x="15" y="13"/>
                </a:cubicBezTo>
                <a:cubicBezTo>
                  <a:pt x="15" y="13"/>
                  <a:pt x="15" y="13"/>
                  <a:pt x="15" y="13"/>
                </a:cubicBezTo>
                <a:cubicBezTo>
                  <a:pt x="14" y="12"/>
                  <a:pt x="14" y="12"/>
                  <a:pt x="15" y="11"/>
                </a:cubicBezTo>
                <a:cubicBezTo>
                  <a:pt x="18" y="8"/>
                  <a:pt x="18" y="8"/>
                  <a:pt x="18" y="8"/>
                </a:cubicBezTo>
                <a:cubicBezTo>
                  <a:pt x="18" y="8"/>
                  <a:pt x="19" y="8"/>
                  <a:pt x="19" y="8"/>
                </a:cubicBezTo>
                <a:close/>
                <a:moveTo>
                  <a:pt x="26" y="16"/>
                </a:moveTo>
                <a:cubicBezTo>
                  <a:pt x="25" y="16"/>
                  <a:pt x="24" y="16"/>
                  <a:pt x="24" y="16"/>
                </a:cubicBezTo>
                <a:cubicBezTo>
                  <a:pt x="23" y="17"/>
                  <a:pt x="23" y="17"/>
                  <a:pt x="23" y="17"/>
                </a:cubicBezTo>
                <a:cubicBezTo>
                  <a:pt x="22" y="18"/>
                  <a:pt x="22" y="19"/>
                  <a:pt x="23" y="19"/>
                </a:cubicBezTo>
                <a:cubicBezTo>
                  <a:pt x="24" y="21"/>
                  <a:pt x="32" y="29"/>
                  <a:pt x="35" y="32"/>
                </a:cubicBezTo>
                <a:cubicBezTo>
                  <a:pt x="37" y="33"/>
                  <a:pt x="40" y="31"/>
                  <a:pt x="38" y="28"/>
                </a:cubicBezTo>
                <a:cubicBezTo>
                  <a:pt x="35" y="25"/>
                  <a:pt x="27" y="18"/>
                  <a:pt x="26" y="16"/>
                </a:cubicBezTo>
                <a:close/>
                <a:moveTo>
                  <a:pt x="27" y="12"/>
                </a:moveTo>
                <a:cubicBezTo>
                  <a:pt x="27" y="12"/>
                  <a:pt x="26" y="12"/>
                  <a:pt x="26" y="12"/>
                </a:cubicBezTo>
                <a:cubicBezTo>
                  <a:pt x="20" y="6"/>
                  <a:pt x="20" y="6"/>
                  <a:pt x="20" y="6"/>
                </a:cubicBezTo>
                <a:cubicBezTo>
                  <a:pt x="19" y="6"/>
                  <a:pt x="19" y="5"/>
                  <a:pt x="20" y="4"/>
                </a:cubicBezTo>
                <a:cubicBezTo>
                  <a:pt x="24" y="0"/>
                  <a:pt x="32" y="7"/>
                  <a:pt x="27" y="12"/>
                </a:cubicBezTo>
                <a:close/>
                <a:moveTo>
                  <a:pt x="19" y="7"/>
                </a:moveTo>
                <a:cubicBezTo>
                  <a:pt x="19" y="7"/>
                  <a:pt x="18" y="7"/>
                  <a:pt x="17" y="7"/>
                </a:cubicBezTo>
                <a:cubicBezTo>
                  <a:pt x="14" y="11"/>
                  <a:pt x="14" y="11"/>
                  <a:pt x="14" y="11"/>
                </a:cubicBezTo>
                <a:cubicBezTo>
                  <a:pt x="13" y="11"/>
                  <a:pt x="13" y="12"/>
                  <a:pt x="14" y="13"/>
                </a:cubicBezTo>
                <a:cubicBezTo>
                  <a:pt x="19" y="17"/>
                  <a:pt x="19" y="17"/>
                  <a:pt x="19" y="17"/>
                </a:cubicBezTo>
                <a:cubicBezTo>
                  <a:pt x="19" y="18"/>
                  <a:pt x="20" y="18"/>
                  <a:pt x="21" y="17"/>
                </a:cubicBezTo>
                <a:cubicBezTo>
                  <a:pt x="22" y="16"/>
                  <a:pt x="22" y="16"/>
                  <a:pt x="22" y="16"/>
                </a:cubicBezTo>
                <a:cubicBezTo>
                  <a:pt x="24" y="14"/>
                  <a:pt x="24" y="14"/>
                  <a:pt x="24" y="14"/>
                </a:cubicBezTo>
                <a:cubicBezTo>
                  <a:pt x="24" y="14"/>
                  <a:pt x="24" y="13"/>
                  <a:pt x="24" y="12"/>
                </a:cubicBezTo>
                <a:cubicBezTo>
                  <a:pt x="19" y="7"/>
                  <a:pt x="19" y="7"/>
                  <a:pt x="19" y="7"/>
                </a:cubicBezTo>
                <a:close/>
                <a:moveTo>
                  <a:pt x="18" y="20"/>
                </a:moveTo>
                <a:cubicBezTo>
                  <a:pt x="19" y="20"/>
                  <a:pt x="19" y="19"/>
                  <a:pt x="18" y="19"/>
                </a:cubicBezTo>
                <a:cubicBezTo>
                  <a:pt x="12" y="13"/>
                  <a:pt x="12" y="13"/>
                  <a:pt x="12" y="13"/>
                </a:cubicBezTo>
                <a:cubicBezTo>
                  <a:pt x="12" y="13"/>
                  <a:pt x="11" y="13"/>
                  <a:pt x="11" y="13"/>
                </a:cubicBezTo>
                <a:cubicBezTo>
                  <a:pt x="7" y="18"/>
                  <a:pt x="13" y="25"/>
                  <a:pt x="18" y="20"/>
                </a:cubicBezTo>
                <a:close/>
                <a:moveTo>
                  <a:pt x="27" y="32"/>
                </a:moveTo>
                <a:cubicBezTo>
                  <a:pt x="3" y="32"/>
                  <a:pt x="3" y="32"/>
                  <a:pt x="3" y="32"/>
                </a:cubicBezTo>
                <a:cubicBezTo>
                  <a:pt x="0" y="32"/>
                  <a:pt x="0" y="28"/>
                  <a:pt x="3" y="28"/>
                </a:cubicBezTo>
                <a:cubicBezTo>
                  <a:pt x="27" y="28"/>
                  <a:pt x="27" y="28"/>
                  <a:pt x="27" y="28"/>
                </a:cubicBezTo>
                <a:cubicBezTo>
                  <a:pt x="30" y="28"/>
                  <a:pt x="30" y="32"/>
                  <a:pt x="27" y="32"/>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5" name="Freeform 211"/>
          <p:cNvSpPr>
            <a:spLocks noEditPoints="1"/>
          </p:cNvSpPr>
          <p:nvPr/>
        </p:nvSpPr>
        <p:spPr bwMode="auto">
          <a:xfrm>
            <a:off x="10585380" y="4375684"/>
            <a:ext cx="287756" cy="289565"/>
          </a:xfrm>
          <a:custGeom>
            <a:avLst/>
            <a:gdLst>
              <a:gd name="T0" fmla="*/ 15 w 30"/>
              <a:gd name="T1" fmla="*/ 0 h 30"/>
              <a:gd name="T2" fmla="*/ 18 w 30"/>
              <a:gd name="T3" fmla="*/ 2 h 30"/>
              <a:gd name="T4" fmla="*/ 21 w 30"/>
              <a:gd name="T5" fmla="*/ 1 h 30"/>
              <a:gd name="T6" fmla="*/ 23 w 30"/>
              <a:gd name="T7" fmla="*/ 5 h 30"/>
              <a:gd name="T8" fmla="*/ 26 w 30"/>
              <a:gd name="T9" fmla="*/ 5 h 30"/>
              <a:gd name="T10" fmla="*/ 26 w 30"/>
              <a:gd name="T11" fmla="*/ 9 h 30"/>
              <a:gd name="T12" fmla="*/ 30 w 30"/>
              <a:gd name="T13" fmla="*/ 10 h 30"/>
              <a:gd name="T14" fmla="*/ 28 w 30"/>
              <a:gd name="T15" fmla="*/ 14 h 30"/>
              <a:gd name="T16" fmla="*/ 30 w 30"/>
              <a:gd name="T17" fmla="*/ 16 h 30"/>
              <a:gd name="T18" fmla="*/ 27 w 30"/>
              <a:gd name="T19" fmla="*/ 19 h 30"/>
              <a:gd name="T20" fmla="*/ 28 w 30"/>
              <a:gd name="T21" fmla="*/ 22 h 30"/>
              <a:gd name="T22" fmla="*/ 25 w 30"/>
              <a:gd name="T23" fmla="*/ 23 h 30"/>
              <a:gd name="T24" fmla="*/ 24 w 30"/>
              <a:gd name="T25" fmla="*/ 27 h 30"/>
              <a:gd name="T26" fmla="*/ 20 w 30"/>
              <a:gd name="T27" fmla="*/ 27 h 30"/>
              <a:gd name="T28" fmla="*/ 18 w 30"/>
              <a:gd name="T29" fmla="*/ 30 h 30"/>
              <a:gd name="T30" fmla="*/ 15 w 30"/>
              <a:gd name="T31" fmla="*/ 28 h 30"/>
              <a:gd name="T32" fmla="*/ 12 w 30"/>
              <a:gd name="T33" fmla="*/ 30 h 30"/>
              <a:gd name="T34" fmla="*/ 10 w 30"/>
              <a:gd name="T35" fmla="*/ 27 h 30"/>
              <a:gd name="T36" fmla="*/ 6 w 30"/>
              <a:gd name="T37" fmla="*/ 27 h 30"/>
              <a:gd name="T38" fmla="*/ 6 w 30"/>
              <a:gd name="T39" fmla="*/ 23 h 30"/>
              <a:gd name="T40" fmla="*/ 2 w 30"/>
              <a:gd name="T41" fmla="*/ 22 h 30"/>
              <a:gd name="T42" fmla="*/ 3 w 30"/>
              <a:gd name="T43" fmla="*/ 19 h 30"/>
              <a:gd name="T44" fmla="*/ 0 w 30"/>
              <a:gd name="T45" fmla="*/ 16 h 30"/>
              <a:gd name="T46" fmla="*/ 3 w 30"/>
              <a:gd name="T47" fmla="*/ 14 h 30"/>
              <a:gd name="T48" fmla="*/ 1 w 30"/>
              <a:gd name="T49" fmla="*/ 10 h 30"/>
              <a:gd name="T50" fmla="*/ 4 w 30"/>
              <a:gd name="T51" fmla="*/ 9 h 30"/>
              <a:gd name="T52" fmla="*/ 4 w 30"/>
              <a:gd name="T53" fmla="*/ 5 h 30"/>
              <a:gd name="T54" fmla="*/ 8 w 30"/>
              <a:gd name="T55" fmla="*/ 5 h 30"/>
              <a:gd name="T56" fmla="*/ 9 w 30"/>
              <a:gd name="T57" fmla="*/ 1 h 30"/>
              <a:gd name="T58" fmla="*/ 13 w 30"/>
              <a:gd name="T59" fmla="*/ 2 h 30"/>
              <a:gd name="T60" fmla="*/ 15 w 30"/>
              <a:gd name="T61" fmla="*/ 0 h 30"/>
              <a:gd name="T62" fmla="*/ 15 w 30"/>
              <a:gd name="T63" fmla="*/ 4 h 30"/>
              <a:gd name="T64" fmla="*/ 4 w 30"/>
              <a:gd name="T65" fmla="*/ 15 h 30"/>
              <a:gd name="T66" fmla="*/ 15 w 30"/>
              <a:gd name="T67" fmla="*/ 26 h 30"/>
              <a:gd name="T68" fmla="*/ 26 w 30"/>
              <a:gd name="T69" fmla="*/ 15 h 30"/>
              <a:gd name="T70" fmla="*/ 15 w 30"/>
              <a:gd name="T71" fmla="*/ 4 h 30"/>
              <a:gd name="T72" fmla="*/ 15 w 30"/>
              <a:gd name="T73" fmla="*/ 6 h 30"/>
              <a:gd name="T74" fmla="*/ 6 w 30"/>
              <a:gd name="T75" fmla="*/ 15 h 30"/>
              <a:gd name="T76" fmla="*/ 15 w 30"/>
              <a:gd name="T77" fmla="*/ 24 h 30"/>
              <a:gd name="T78" fmla="*/ 24 w 30"/>
              <a:gd name="T79" fmla="*/ 15 h 30"/>
              <a:gd name="T80" fmla="*/ 15 w 30"/>
              <a:gd name="T81"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 h="30">
                <a:moveTo>
                  <a:pt x="15" y="0"/>
                </a:moveTo>
                <a:cubicBezTo>
                  <a:pt x="18" y="2"/>
                  <a:pt x="18" y="2"/>
                  <a:pt x="18" y="2"/>
                </a:cubicBezTo>
                <a:cubicBezTo>
                  <a:pt x="21" y="1"/>
                  <a:pt x="21" y="1"/>
                  <a:pt x="21" y="1"/>
                </a:cubicBezTo>
                <a:cubicBezTo>
                  <a:pt x="23" y="5"/>
                  <a:pt x="23" y="5"/>
                  <a:pt x="23" y="5"/>
                </a:cubicBezTo>
                <a:cubicBezTo>
                  <a:pt x="26" y="5"/>
                  <a:pt x="26" y="5"/>
                  <a:pt x="26" y="5"/>
                </a:cubicBezTo>
                <a:cubicBezTo>
                  <a:pt x="26" y="9"/>
                  <a:pt x="26" y="9"/>
                  <a:pt x="26" y="9"/>
                </a:cubicBezTo>
                <a:cubicBezTo>
                  <a:pt x="30" y="10"/>
                  <a:pt x="30" y="10"/>
                  <a:pt x="30" y="10"/>
                </a:cubicBezTo>
                <a:cubicBezTo>
                  <a:pt x="28" y="14"/>
                  <a:pt x="28" y="14"/>
                  <a:pt x="28" y="14"/>
                </a:cubicBezTo>
                <a:cubicBezTo>
                  <a:pt x="30" y="16"/>
                  <a:pt x="30" y="16"/>
                  <a:pt x="30" y="16"/>
                </a:cubicBezTo>
                <a:cubicBezTo>
                  <a:pt x="27" y="19"/>
                  <a:pt x="27" y="19"/>
                  <a:pt x="27" y="19"/>
                </a:cubicBezTo>
                <a:cubicBezTo>
                  <a:pt x="28" y="22"/>
                  <a:pt x="28" y="22"/>
                  <a:pt x="28" y="22"/>
                </a:cubicBezTo>
                <a:cubicBezTo>
                  <a:pt x="25" y="23"/>
                  <a:pt x="25" y="23"/>
                  <a:pt x="25" y="23"/>
                </a:cubicBezTo>
                <a:cubicBezTo>
                  <a:pt x="24" y="27"/>
                  <a:pt x="24" y="27"/>
                  <a:pt x="24" y="27"/>
                </a:cubicBezTo>
                <a:cubicBezTo>
                  <a:pt x="20" y="27"/>
                  <a:pt x="20" y="27"/>
                  <a:pt x="20" y="27"/>
                </a:cubicBezTo>
                <a:cubicBezTo>
                  <a:pt x="18" y="30"/>
                  <a:pt x="18" y="30"/>
                  <a:pt x="18" y="30"/>
                </a:cubicBezTo>
                <a:cubicBezTo>
                  <a:pt x="15" y="28"/>
                  <a:pt x="15" y="28"/>
                  <a:pt x="15" y="28"/>
                </a:cubicBezTo>
                <a:cubicBezTo>
                  <a:pt x="12" y="30"/>
                  <a:pt x="12" y="30"/>
                  <a:pt x="12" y="30"/>
                </a:cubicBezTo>
                <a:cubicBezTo>
                  <a:pt x="10" y="27"/>
                  <a:pt x="10" y="27"/>
                  <a:pt x="10" y="27"/>
                </a:cubicBezTo>
                <a:cubicBezTo>
                  <a:pt x="6" y="27"/>
                  <a:pt x="6" y="27"/>
                  <a:pt x="6" y="27"/>
                </a:cubicBezTo>
                <a:cubicBezTo>
                  <a:pt x="6" y="23"/>
                  <a:pt x="6" y="23"/>
                  <a:pt x="6" y="23"/>
                </a:cubicBezTo>
                <a:cubicBezTo>
                  <a:pt x="2" y="22"/>
                  <a:pt x="2" y="22"/>
                  <a:pt x="2" y="22"/>
                </a:cubicBezTo>
                <a:cubicBezTo>
                  <a:pt x="3" y="19"/>
                  <a:pt x="3" y="19"/>
                  <a:pt x="3" y="19"/>
                </a:cubicBezTo>
                <a:cubicBezTo>
                  <a:pt x="0" y="16"/>
                  <a:pt x="0" y="16"/>
                  <a:pt x="0" y="16"/>
                </a:cubicBezTo>
                <a:cubicBezTo>
                  <a:pt x="3" y="14"/>
                  <a:pt x="3" y="14"/>
                  <a:pt x="3" y="14"/>
                </a:cubicBezTo>
                <a:cubicBezTo>
                  <a:pt x="1" y="10"/>
                  <a:pt x="1" y="10"/>
                  <a:pt x="1" y="10"/>
                </a:cubicBezTo>
                <a:cubicBezTo>
                  <a:pt x="4" y="9"/>
                  <a:pt x="4" y="9"/>
                  <a:pt x="4" y="9"/>
                </a:cubicBezTo>
                <a:cubicBezTo>
                  <a:pt x="4" y="5"/>
                  <a:pt x="4" y="5"/>
                  <a:pt x="4" y="5"/>
                </a:cubicBezTo>
                <a:cubicBezTo>
                  <a:pt x="8" y="5"/>
                  <a:pt x="8" y="5"/>
                  <a:pt x="8" y="5"/>
                </a:cubicBezTo>
                <a:cubicBezTo>
                  <a:pt x="9" y="1"/>
                  <a:pt x="9" y="1"/>
                  <a:pt x="9" y="1"/>
                </a:cubicBezTo>
                <a:cubicBezTo>
                  <a:pt x="13" y="2"/>
                  <a:pt x="13" y="2"/>
                  <a:pt x="13" y="2"/>
                </a:cubicBezTo>
                <a:cubicBezTo>
                  <a:pt x="15" y="0"/>
                  <a:pt x="15" y="0"/>
                  <a:pt x="15" y="0"/>
                </a:cubicBezTo>
                <a:close/>
                <a:moveTo>
                  <a:pt x="15" y="4"/>
                </a:moveTo>
                <a:cubicBezTo>
                  <a:pt x="9" y="4"/>
                  <a:pt x="4" y="9"/>
                  <a:pt x="4" y="15"/>
                </a:cubicBezTo>
                <a:cubicBezTo>
                  <a:pt x="4" y="21"/>
                  <a:pt x="9" y="26"/>
                  <a:pt x="15" y="26"/>
                </a:cubicBezTo>
                <a:cubicBezTo>
                  <a:pt x="21" y="26"/>
                  <a:pt x="26" y="21"/>
                  <a:pt x="26" y="15"/>
                </a:cubicBezTo>
                <a:cubicBezTo>
                  <a:pt x="26" y="9"/>
                  <a:pt x="21" y="4"/>
                  <a:pt x="15" y="4"/>
                </a:cubicBezTo>
                <a:close/>
                <a:moveTo>
                  <a:pt x="15" y="6"/>
                </a:moveTo>
                <a:cubicBezTo>
                  <a:pt x="10" y="6"/>
                  <a:pt x="6" y="10"/>
                  <a:pt x="6" y="15"/>
                </a:cubicBezTo>
                <a:cubicBezTo>
                  <a:pt x="6" y="20"/>
                  <a:pt x="10" y="24"/>
                  <a:pt x="15" y="24"/>
                </a:cubicBezTo>
                <a:cubicBezTo>
                  <a:pt x="20" y="24"/>
                  <a:pt x="24" y="20"/>
                  <a:pt x="24" y="15"/>
                </a:cubicBezTo>
                <a:cubicBezTo>
                  <a:pt x="24" y="10"/>
                  <a:pt x="20" y="6"/>
                  <a:pt x="15" y="6"/>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6" name="Freeform 212"/>
          <p:cNvSpPr>
            <a:spLocks noEditPoints="1"/>
          </p:cNvSpPr>
          <p:nvPr/>
        </p:nvSpPr>
        <p:spPr bwMode="auto">
          <a:xfrm>
            <a:off x="8109603" y="4386543"/>
            <a:ext cx="287756" cy="278706"/>
          </a:xfrm>
          <a:custGeom>
            <a:avLst/>
            <a:gdLst>
              <a:gd name="T0" fmla="*/ 10 w 30"/>
              <a:gd name="T1" fmla="*/ 29 h 29"/>
              <a:gd name="T2" fmla="*/ 0 w 30"/>
              <a:gd name="T3" fmla="*/ 20 h 29"/>
              <a:gd name="T4" fmla="*/ 0 w 30"/>
              <a:gd name="T5" fmla="*/ 18 h 29"/>
              <a:gd name="T6" fmla="*/ 1 w 30"/>
              <a:gd name="T7" fmla="*/ 16 h 29"/>
              <a:gd name="T8" fmla="*/ 15 w 30"/>
              <a:gd name="T9" fmla="*/ 2 h 29"/>
              <a:gd name="T10" fmla="*/ 18 w 30"/>
              <a:gd name="T11" fmla="*/ 0 h 29"/>
              <a:gd name="T12" fmla="*/ 22 w 30"/>
              <a:gd name="T13" fmla="*/ 0 h 29"/>
              <a:gd name="T14" fmla="*/ 26 w 30"/>
              <a:gd name="T15" fmla="*/ 1 h 29"/>
              <a:gd name="T16" fmla="*/ 28 w 30"/>
              <a:gd name="T17" fmla="*/ 4 h 29"/>
              <a:gd name="T18" fmla="*/ 29 w 30"/>
              <a:gd name="T19" fmla="*/ 7 h 29"/>
              <a:gd name="T20" fmla="*/ 29 w 30"/>
              <a:gd name="T21" fmla="*/ 11 h 29"/>
              <a:gd name="T22" fmla="*/ 28 w 30"/>
              <a:gd name="T23" fmla="*/ 14 h 29"/>
              <a:gd name="T24" fmla="*/ 13 w 30"/>
              <a:gd name="T25" fmla="*/ 28 h 29"/>
              <a:gd name="T26" fmla="*/ 12 w 30"/>
              <a:gd name="T27" fmla="*/ 29 h 29"/>
              <a:gd name="T28" fmla="*/ 10 w 30"/>
              <a:gd name="T29" fmla="*/ 29 h 29"/>
              <a:gd name="T30" fmla="*/ 23 w 30"/>
              <a:gd name="T31" fmla="*/ 4 h 29"/>
              <a:gd name="T32" fmla="*/ 20 w 30"/>
              <a:gd name="T33" fmla="*/ 6 h 29"/>
              <a:gd name="T34" fmla="*/ 23 w 30"/>
              <a:gd name="T35" fmla="*/ 9 h 29"/>
              <a:gd name="T36" fmla="*/ 26 w 30"/>
              <a:gd name="T37" fmla="*/ 6 h 29"/>
              <a:gd name="T38" fmla="*/ 23 w 30"/>
              <a:gd name="T3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29">
                <a:moveTo>
                  <a:pt x="10" y="29"/>
                </a:moveTo>
                <a:cubicBezTo>
                  <a:pt x="8" y="28"/>
                  <a:pt x="1" y="21"/>
                  <a:pt x="0" y="20"/>
                </a:cubicBezTo>
                <a:cubicBezTo>
                  <a:pt x="0" y="19"/>
                  <a:pt x="0" y="18"/>
                  <a:pt x="0" y="18"/>
                </a:cubicBezTo>
                <a:cubicBezTo>
                  <a:pt x="0" y="17"/>
                  <a:pt x="0" y="17"/>
                  <a:pt x="1" y="16"/>
                </a:cubicBezTo>
                <a:cubicBezTo>
                  <a:pt x="15" y="2"/>
                  <a:pt x="15" y="2"/>
                  <a:pt x="15" y="2"/>
                </a:cubicBezTo>
                <a:cubicBezTo>
                  <a:pt x="16" y="1"/>
                  <a:pt x="17" y="0"/>
                  <a:pt x="18" y="0"/>
                </a:cubicBezTo>
                <a:cubicBezTo>
                  <a:pt x="22" y="0"/>
                  <a:pt x="22" y="0"/>
                  <a:pt x="22" y="0"/>
                </a:cubicBezTo>
                <a:cubicBezTo>
                  <a:pt x="23" y="0"/>
                  <a:pt x="25" y="0"/>
                  <a:pt x="26" y="1"/>
                </a:cubicBezTo>
                <a:cubicBezTo>
                  <a:pt x="28" y="4"/>
                  <a:pt x="28" y="4"/>
                  <a:pt x="28" y="4"/>
                </a:cubicBezTo>
                <a:cubicBezTo>
                  <a:pt x="29" y="5"/>
                  <a:pt x="30" y="6"/>
                  <a:pt x="29" y="7"/>
                </a:cubicBezTo>
                <a:cubicBezTo>
                  <a:pt x="29" y="11"/>
                  <a:pt x="29" y="11"/>
                  <a:pt x="29" y="11"/>
                </a:cubicBezTo>
                <a:cubicBezTo>
                  <a:pt x="29" y="12"/>
                  <a:pt x="28" y="13"/>
                  <a:pt x="28" y="14"/>
                </a:cubicBezTo>
                <a:cubicBezTo>
                  <a:pt x="13" y="28"/>
                  <a:pt x="13" y="28"/>
                  <a:pt x="13" y="28"/>
                </a:cubicBezTo>
                <a:cubicBezTo>
                  <a:pt x="13" y="29"/>
                  <a:pt x="12" y="29"/>
                  <a:pt x="12" y="29"/>
                </a:cubicBezTo>
                <a:cubicBezTo>
                  <a:pt x="11" y="29"/>
                  <a:pt x="10" y="29"/>
                  <a:pt x="10" y="29"/>
                </a:cubicBezTo>
                <a:close/>
                <a:moveTo>
                  <a:pt x="23" y="4"/>
                </a:moveTo>
                <a:cubicBezTo>
                  <a:pt x="21" y="4"/>
                  <a:pt x="20" y="5"/>
                  <a:pt x="20" y="6"/>
                </a:cubicBezTo>
                <a:cubicBezTo>
                  <a:pt x="20" y="8"/>
                  <a:pt x="21" y="9"/>
                  <a:pt x="23" y="9"/>
                </a:cubicBezTo>
                <a:cubicBezTo>
                  <a:pt x="24" y="9"/>
                  <a:pt x="26" y="8"/>
                  <a:pt x="26" y="6"/>
                </a:cubicBezTo>
                <a:cubicBezTo>
                  <a:pt x="26" y="5"/>
                  <a:pt x="24" y="4"/>
                  <a:pt x="23" y="4"/>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7" name="Freeform 213"/>
          <p:cNvSpPr>
            <a:spLocks noEditPoints="1"/>
          </p:cNvSpPr>
          <p:nvPr/>
        </p:nvSpPr>
        <p:spPr bwMode="auto">
          <a:xfrm>
            <a:off x="4424892" y="4375684"/>
            <a:ext cx="209935" cy="278706"/>
          </a:xfrm>
          <a:custGeom>
            <a:avLst/>
            <a:gdLst>
              <a:gd name="T0" fmla="*/ 20 w 22"/>
              <a:gd name="T1" fmla="*/ 29 h 29"/>
              <a:gd name="T2" fmla="*/ 0 w 22"/>
              <a:gd name="T3" fmla="*/ 2 h 29"/>
              <a:gd name="T4" fmla="*/ 22 w 22"/>
              <a:gd name="T5" fmla="*/ 2 h 29"/>
              <a:gd name="T6" fmla="*/ 17 w 22"/>
              <a:gd name="T7" fmla="*/ 6 h 29"/>
              <a:gd name="T8" fmla="*/ 16 w 22"/>
              <a:gd name="T9" fmla="*/ 4 h 29"/>
              <a:gd name="T10" fmla="*/ 16 w 22"/>
              <a:gd name="T11" fmla="*/ 6 h 29"/>
              <a:gd name="T12" fmla="*/ 18 w 22"/>
              <a:gd name="T13" fmla="*/ 7 h 29"/>
              <a:gd name="T14" fmla="*/ 18 w 22"/>
              <a:gd name="T15" fmla="*/ 4 h 29"/>
              <a:gd name="T16" fmla="*/ 16 w 22"/>
              <a:gd name="T17" fmla="*/ 4 h 29"/>
              <a:gd name="T18" fmla="*/ 16 w 22"/>
              <a:gd name="T19" fmla="*/ 24 h 29"/>
              <a:gd name="T20" fmla="*/ 15 w 22"/>
              <a:gd name="T21" fmla="*/ 22 h 29"/>
              <a:gd name="T22" fmla="*/ 15 w 22"/>
              <a:gd name="T23" fmla="*/ 23 h 29"/>
              <a:gd name="T24" fmla="*/ 18 w 22"/>
              <a:gd name="T25" fmla="*/ 23 h 29"/>
              <a:gd name="T26" fmla="*/ 16 w 22"/>
              <a:gd name="T27" fmla="*/ 21 h 29"/>
              <a:gd name="T28" fmla="*/ 16 w 22"/>
              <a:gd name="T29" fmla="*/ 21 h 29"/>
              <a:gd name="T30" fmla="*/ 20 w 22"/>
              <a:gd name="T31" fmla="*/ 7 h 29"/>
              <a:gd name="T32" fmla="*/ 20 w 22"/>
              <a:gd name="T33" fmla="*/ 3 h 29"/>
              <a:gd name="T34" fmla="*/ 2 w 22"/>
              <a:gd name="T35" fmla="*/ 7 h 29"/>
              <a:gd name="T36" fmla="*/ 6 w 22"/>
              <a:gd name="T37" fmla="*/ 16 h 29"/>
              <a:gd name="T38" fmla="*/ 7 w 22"/>
              <a:gd name="T39" fmla="*/ 14 h 29"/>
              <a:gd name="T40" fmla="*/ 8 w 22"/>
              <a:gd name="T41" fmla="*/ 14 h 29"/>
              <a:gd name="T42" fmla="*/ 7 w 22"/>
              <a:gd name="T43" fmla="*/ 13 h 29"/>
              <a:gd name="T44" fmla="*/ 6 w 22"/>
              <a:gd name="T45" fmla="*/ 13 h 29"/>
              <a:gd name="T46" fmla="*/ 4 w 22"/>
              <a:gd name="T47" fmla="*/ 14 h 29"/>
              <a:gd name="T48" fmla="*/ 6 w 22"/>
              <a:gd name="T49" fmla="*/ 14 h 29"/>
              <a:gd name="T50" fmla="*/ 5 w 22"/>
              <a:gd name="T51" fmla="*/ 24 h 29"/>
              <a:gd name="T52" fmla="*/ 6 w 22"/>
              <a:gd name="T53" fmla="*/ 23 h 29"/>
              <a:gd name="T54" fmla="*/ 7 w 22"/>
              <a:gd name="T55" fmla="*/ 24 h 29"/>
              <a:gd name="T56" fmla="*/ 7 w 22"/>
              <a:gd name="T57" fmla="*/ 22 h 29"/>
              <a:gd name="T58" fmla="*/ 7 w 22"/>
              <a:gd name="T59" fmla="*/ 22 h 29"/>
              <a:gd name="T60" fmla="*/ 5 w 22"/>
              <a:gd name="T61" fmla="*/ 22 h 29"/>
              <a:gd name="T62" fmla="*/ 6 w 22"/>
              <a:gd name="T63" fmla="*/ 23 h 29"/>
              <a:gd name="T64" fmla="*/ 14 w 22"/>
              <a:gd name="T65" fmla="*/ 14 h 29"/>
              <a:gd name="T66" fmla="*/ 17 w 22"/>
              <a:gd name="T67" fmla="*/ 14 h 29"/>
              <a:gd name="T68" fmla="*/ 17 w 22"/>
              <a:gd name="T69" fmla="*/ 14 h 29"/>
              <a:gd name="T70" fmla="*/ 3 w 22"/>
              <a:gd name="T71" fmla="*/ 11 h 29"/>
              <a:gd name="T72" fmla="*/ 3 w 22"/>
              <a:gd name="T73" fmla="*/ 17 h 29"/>
              <a:gd name="T74" fmla="*/ 10 w 22"/>
              <a:gd name="T75" fmla="*/ 11 h 29"/>
              <a:gd name="T76" fmla="*/ 13 w 22"/>
              <a:gd name="T77" fmla="*/ 11 h 29"/>
              <a:gd name="T78" fmla="*/ 13 w 22"/>
              <a:gd name="T79" fmla="*/ 17 h 29"/>
              <a:gd name="T80" fmla="*/ 20 w 22"/>
              <a:gd name="T81" fmla="*/ 11 h 29"/>
              <a:gd name="T82" fmla="*/ 10 w 22"/>
              <a:gd name="T83" fmla="*/ 26 h 29"/>
              <a:gd name="T84" fmla="*/ 10 w 22"/>
              <a:gd name="T85" fmla="*/ 19 h 29"/>
              <a:gd name="T86" fmla="*/ 2 w 22"/>
              <a:gd name="T87" fmla="*/ 26 h 29"/>
              <a:gd name="T88" fmla="*/ 20 w 22"/>
              <a:gd name="T89" fmla="*/ 26 h 29"/>
              <a:gd name="T90" fmla="*/ 20 w 22"/>
              <a:gd name="T91" fmla="*/ 19 h 29"/>
              <a:gd name="T92" fmla="*/ 12 w 22"/>
              <a:gd name="T93"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 h="29">
                <a:moveTo>
                  <a:pt x="22" y="2"/>
                </a:moveTo>
                <a:cubicBezTo>
                  <a:pt x="22" y="11"/>
                  <a:pt x="22" y="19"/>
                  <a:pt x="22" y="27"/>
                </a:cubicBezTo>
                <a:cubicBezTo>
                  <a:pt x="22" y="28"/>
                  <a:pt x="22" y="29"/>
                  <a:pt x="20" y="29"/>
                </a:cubicBezTo>
                <a:cubicBezTo>
                  <a:pt x="14" y="29"/>
                  <a:pt x="8" y="29"/>
                  <a:pt x="2" y="29"/>
                </a:cubicBezTo>
                <a:cubicBezTo>
                  <a:pt x="1" y="29"/>
                  <a:pt x="0" y="28"/>
                  <a:pt x="0" y="27"/>
                </a:cubicBezTo>
                <a:cubicBezTo>
                  <a:pt x="0" y="19"/>
                  <a:pt x="0" y="11"/>
                  <a:pt x="0" y="2"/>
                </a:cubicBezTo>
                <a:cubicBezTo>
                  <a:pt x="0" y="1"/>
                  <a:pt x="1" y="0"/>
                  <a:pt x="2" y="0"/>
                </a:cubicBezTo>
                <a:cubicBezTo>
                  <a:pt x="8" y="0"/>
                  <a:pt x="14" y="0"/>
                  <a:pt x="20" y="0"/>
                </a:cubicBezTo>
                <a:cubicBezTo>
                  <a:pt x="22" y="0"/>
                  <a:pt x="22" y="1"/>
                  <a:pt x="22" y="2"/>
                </a:cubicBezTo>
                <a:close/>
                <a:moveTo>
                  <a:pt x="18" y="4"/>
                </a:moveTo>
                <a:cubicBezTo>
                  <a:pt x="17" y="4"/>
                  <a:pt x="17" y="4"/>
                  <a:pt x="17" y="4"/>
                </a:cubicBezTo>
                <a:cubicBezTo>
                  <a:pt x="17" y="6"/>
                  <a:pt x="17" y="6"/>
                  <a:pt x="17" y="6"/>
                </a:cubicBezTo>
                <a:cubicBezTo>
                  <a:pt x="18" y="6"/>
                  <a:pt x="18" y="6"/>
                  <a:pt x="18" y="6"/>
                </a:cubicBezTo>
                <a:cubicBezTo>
                  <a:pt x="18" y="4"/>
                  <a:pt x="18" y="4"/>
                  <a:pt x="18" y="4"/>
                </a:cubicBezTo>
                <a:close/>
                <a:moveTo>
                  <a:pt x="16" y="4"/>
                </a:moveTo>
                <a:cubicBezTo>
                  <a:pt x="16" y="4"/>
                  <a:pt x="16" y="4"/>
                  <a:pt x="16" y="4"/>
                </a:cubicBezTo>
                <a:cubicBezTo>
                  <a:pt x="16" y="4"/>
                  <a:pt x="16" y="4"/>
                  <a:pt x="16" y="4"/>
                </a:cubicBezTo>
                <a:cubicBezTo>
                  <a:pt x="16" y="6"/>
                  <a:pt x="16" y="6"/>
                  <a:pt x="16" y="6"/>
                </a:cubicBezTo>
                <a:cubicBezTo>
                  <a:pt x="16" y="7"/>
                  <a:pt x="16" y="7"/>
                  <a:pt x="16" y="7"/>
                </a:cubicBezTo>
                <a:cubicBezTo>
                  <a:pt x="16" y="7"/>
                  <a:pt x="16" y="7"/>
                  <a:pt x="16" y="7"/>
                </a:cubicBezTo>
                <a:cubicBezTo>
                  <a:pt x="18" y="7"/>
                  <a:pt x="18" y="7"/>
                  <a:pt x="18" y="7"/>
                </a:cubicBezTo>
                <a:cubicBezTo>
                  <a:pt x="18" y="7"/>
                  <a:pt x="18" y="7"/>
                  <a:pt x="18" y="6"/>
                </a:cubicBezTo>
                <a:cubicBezTo>
                  <a:pt x="18" y="6"/>
                  <a:pt x="18" y="6"/>
                  <a:pt x="18" y="6"/>
                </a:cubicBezTo>
                <a:cubicBezTo>
                  <a:pt x="18" y="4"/>
                  <a:pt x="18" y="4"/>
                  <a:pt x="18" y="4"/>
                </a:cubicBezTo>
                <a:cubicBezTo>
                  <a:pt x="18" y="4"/>
                  <a:pt x="18" y="4"/>
                  <a:pt x="18" y="4"/>
                </a:cubicBezTo>
                <a:cubicBezTo>
                  <a:pt x="18" y="4"/>
                  <a:pt x="18" y="4"/>
                  <a:pt x="18" y="4"/>
                </a:cubicBezTo>
                <a:cubicBezTo>
                  <a:pt x="16" y="4"/>
                  <a:pt x="16" y="4"/>
                  <a:pt x="16" y="4"/>
                </a:cubicBezTo>
                <a:close/>
                <a:moveTo>
                  <a:pt x="16" y="24"/>
                </a:moveTo>
                <a:cubicBezTo>
                  <a:pt x="16" y="24"/>
                  <a:pt x="16" y="24"/>
                  <a:pt x="16" y="24"/>
                </a:cubicBezTo>
                <a:cubicBezTo>
                  <a:pt x="16" y="24"/>
                  <a:pt x="16" y="24"/>
                  <a:pt x="16" y="24"/>
                </a:cubicBezTo>
                <a:cubicBezTo>
                  <a:pt x="16" y="24"/>
                  <a:pt x="16" y="24"/>
                  <a:pt x="16" y="24"/>
                </a:cubicBezTo>
                <a:cubicBezTo>
                  <a:pt x="16" y="24"/>
                  <a:pt x="16" y="24"/>
                  <a:pt x="16" y="24"/>
                </a:cubicBezTo>
                <a:close/>
                <a:moveTo>
                  <a:pt x="15" y="22"/>
                </a:moveTo>
                <a:cubicBezTo>
                  <a:pt x="14" y="22"/>
                  <a:pt x="14" y="23"/>
                  <a:pt x="14" y="23"/>
                </a:cubicBezTo>
                <a:cubicBezTo>
                  <a:pt x="14" y="23"/>
                  <a:pt x="14" y="23"/>
                  <a:pt x="14" y="23"/>
                </a:cubicBezTo>
                <a:cubicBezTo>
                  <a:pt x="14" y="23"/>
                  <a:pt x="14" y="23"/>
                  <a:pt x="15" y="23"/>
                </a:cubicBezTo>
                <a:cubicBezTo>
                  <a:pt x="17" y="23"/>
                  <a:pt x="17" y="23"/>
                  <a:pt x="17" y="23"/>
                </a:cubicBezTo>
                <a:cubicBezTo>
                  <a:pt x="18" y="23"/>
                  <a:pt x="18" y="23"/>
                  <a:pt x="18" y="23"/>
                </a:cubicBezTo>
                <a:cubicBezTo>
                  <a:pt x="18" y="23"/>
                  <a:pt x="18" y="23"/>
                  <a:pt x="18" y="23"/>
                </a:cubicBezTo>
                <a:cubicBezTo>
                  <a:pt x="18" y="23"/>
                  <a:pt x="18" y="22"/>
                  <a:pt x="17" y="22"/>
                </a:cubicBezTo>
                <a:cubicBezTo>
                  <a:pt x="15" y="22"/>
                  <a:pt x="15" y="22"/>
                  <a:pt x="15" y="22"/>
                </a:cubicBezTo>
                <a:close/>
                <a:moveTo>
                  <a:pt x="16" y="21"/>
                </a:moveTo>
                <a:cubicBezTo>
                  <a:pt x="16" y="21"/>
                  <a:pt x="16" y="21"/>
                  <a:pt x="16" y="21"/>
                </a:cubicBezTo>
                <a:cubicBezTo>
                  <a:pt x="16" y="22"/>
                  <a:pt x="16" y="22"/>
                  <a:pt x="16" y="22"/>
                </a:cubicBezTo>
                <a:cubicBezTo>
                  <a:pt x="16" y="22"/>
                  <a:pt x="16" y="22"/>
                  <a:pt x="16" y="21"/>
                </a:cubicBezTo>
                <a:cubicBezTo>
                  <a:pt x="16" y="21"/>
                  <a:pt x="16" y="21"/>
                  <a:pt x="16" y="21"/>
                </a:cubicBezTo>
                <a:close/>
                <a:moveTo>
                  <a:pt x="3" y="7"/>
                </a:moveTo>
                <a:cubicBezTo>
                  <a:pt x="20" y="7"/>
                  <a:pt x="20" y="7"/>
                  <a:pt x="20" y="7"/>
                </a:cubicBezTo>
                <a:cubicBezTo>
                  <a:pt x="20" y="7"/>
                  <a:pt x="20" y="7"/>
                  <a:pt x="20" y="7"/>
                </a:cubicBezTo>
                <a:cubicBezTo>
                  <a:pt x="20" y="3"/>
                  <a:pt x="20" y="3"/>
                  <a:pt x="20" y="3"/>
                </a:cubicBezTo>
                <a:cubicBezTo>
                  <a:pt x="20" y="3"/>
                  <a:pt x="20" y="3"/>
                  <a:pt x="20" y="3"/>
                </a:cubicBezTo>
                <a:cubicBezTo>
                  <a:pt x="3" y="3"/>
                  <a:pt x="3" y="3"/>
                  <a:pt x="3" y="3"/>
                </a:cubicBezTo>
                <a:cubicBezTo>
                  <a:pt x="2" y="3"/>
                  <a:pt x="2" y="3"/>
                  <a:pt x="2" y="3"/>
                </a:cubicBezTo>
                <a:cubicBezTo>
                  <a:pt x="2" y="7"/>
                  <a:pt x="2" y="7"/>
                  <a:pt x="2" y="7"/>
                </a:cubicBezTo>
                <a:cubicBezTo>
                  <a:pt x="2" y="7"/>
                  <a:pt x="2" y="7"/>
                  <a:pt x="3" y="7"/>
                </a:cubicBezTo>
                <a:close/>
                <a:moveTo>
                  <a:pt x="6" y="15"/>
                </a:moveTo>
                <a:cubicBezTo>
                  <a:pt x="6" y="16"/>
                  <a:pt x="6" y="16"/>
                  <a:pt x="6" y="16"/>
                </a:cubicBezTo>
                <a:cubicBezTo>
                  <a:pt x="6" y="16"/>
                  <a:pt x="6" y="16"/>
                  <a:pt x="6" y="16"/>
                </a:cubicBezTo>
                <a:cubicBezTo>
                  <a:pt x="6" y="16"/>
                  <a:pt x="7" y="16"/>
                  <a:pt x="7" y="15"/>
                </a:cubicBezTo>
                <a:cubicBezTo>
                  <a:pt x="7" y="14"/>
                  <a:pt x="7" y="14"/>
                  <a:pt x="7" y="14"/>
                </a:cubicBezTo>
                <a:cubicBezTo>
                  <a:pt x="8" y="14"/>
                  <a:pt x="8" y="14"/>
                  <a:pt x="8" y="14"/>
                </a:cubicBezTo>
                <a:cubicBezTo>
                  <a:pt x="8" y="14"/>
                  <a:pt x="8" y="14"/>
                  <a:pt x="8" y="14"/>
                </a:cubicBezTo>
                <a:cubicBezTo>
                  <a:pt x="8" y="14"/>
                  <a:pt x="8" y="14"/>
                  <a:pt x="8" y="14"/>
                </a:cubicBezTo>
                <a:cubicBezTo>
                  <a:pt x="8" y="14"/>
                  <a:pt x="8" y="14"/>
                  <a:pt x="8" y="14"/>
                </a:cubicBezTo>
                <a:cubicBezTo>
                  <a:pt x="7" y="14"/>
                  <a:pt x="7" y="14"/>
                  <a:pt x="7" y="14"/>
                </a:cubicBezTo>
                <a:cubicBezTo>
                  <a:pt x="7" y="13"/>
                  <a:pt x="7" y="13"/>
                  <a:pt x="7" y="13"/>
                </a:cubicBezTo>
                <a:cubicBezTo>
                  <a:pt x="7" y="13"/>
                  <a:pt x="6" y="12"/>
                  <a:pt x="6" y="12"/>
                </a:cubicBezTo>
                <a:cubicBezTo>
                  <a:pt x="6" y="12"/>
                  <a:pt x="6" y="12"/>
                  <a:pt x="6" y="12"/>
                </a:cubicBezTo>
                <a:cubicBezTo>
                  <a:pt x="6" y="12"/>
                  <a:pt x="6" y="13"/>
                  <a:pt x="6" y="13"/>
                </a:cubicBezTo>
                <a:cubicBezTo>
                  <a:pt x="6" y="14"/>
                  <a:pt x="6" y="14"/>
                  <a:pt x="6" y="14"/>
                </a:cubicBezTo>
                <a:cubicBezTo>
                  <a:pt x="5" y="14"/>
                  <a:pt x="5" y="14"/>
                  <a:pt x="5" y="14"/>
                </a:cubicBezTo>
                <a:cubicBezTo>
                  <a:pt x="5" y="14"/>
                  <a:pt x="4" y="14"/>
                  <a:pt x="4" y="14"/>
                </a:cubicBezTo>
                <a:cubicBezTo>
                  <a:pt x="4" y="14"/>
                  <a:pt x="4" y="14"/>
                  <a:pt x="4" y="14"/>
                </a:cubicBezTo>
                <a:cubicBezTo>
                  <a:pt x="4" y="14"/>
                  <a:pt x="5" y="14"/>
                  <a:pt x="5" y="14"/>
                </a:cubicBezTo>
                <a:cubicBezTo>
                  <a:pt x="6" y="14"/>
                  <a:pt x="6" y="14"/>
                  <a:pt x="6" y="14"/>
                </a:cubicBezTo>
                <a:cubicBezTo>
                  <a:pt x="6" y="15"/>
                  <a:pt x="6" y="15"/>
                  <a:pt x="6" y="15"/>
                </a:cubicBezTo>
                <a:close/>
                <a:moveTo>
                  <a:pt x="5" y="23"/>
                </a:moveTo>
                <a:cubicBezTo>
                  <a:pt x="5" y="24"/>
                  <a:pt x="5" y="24"/>
                  <a:pt x="5" y="24"/>
                </a:cubicBezTo>
                <a:cubicBezTo>
                  <a:pt x="5" y="24"/>
                  <a:pt x="5" y="24"/>
                  <a:pt x="5" y="24"/>
                </a:cubicBezTo>
                <a:cubicBezTo>
                  <a:pt x="5" y="24"/>
                  <a:pt x="5" y="24"/>
                  <a:pt x="5" y="24"/>
                </a:cubicBezTo>
                <a:cubicBezTo>
                  <a:pt x="6" y="23"/>
                  <a:pt x="6" y="23"/>
                  <a:pt x="6" y="23"/>
                </a:cubicBezTo>
                <a:cubicBezTo>
                  <a:pt x="7" y="24"/>
                  <a:pt x="7" y="24"/>
                  <a:pt x="7" y="24"/>
                </a:cubicBezTo>
                <a:cubicBezTo>
                  <a:pt x="7" y="24"/>
                  <a:pt x="7" y="24"/>
                  <a:pt x="7" y="24"/>
                </a:cubicBezTo>
                <a:cubicBezTo>
                  <a:pt x="7" y="24"/>
                  <a:pt x="7" y="24"/>
                  <a:pt x="7" y="24"/>
                </a:cubicBezTo>
                <a:cubicBezTo>
                  <a:pt x="8" y="24"/>
                  <a:pt x="8" y="24"/>
                  <a:pt x="7" y="24"/>
                </a:cubicBezTo>
                <a:cubicBezTo>
                  <a:pt x="7" y="23"/>
                  <a:pt x="7" y="23"/>
                  <a:pt x="7" y="23"/>
                </a:cubicBezTo>
                <a:cubicBezTo>
                  <a:pt x="7" y="22"/>
                  <a:pt x="7" y="22"/>
                  <a:pt x="7" y="22"/>
                </a:cubicBezTo>
                <a:cubicBezTo>
                  <a:pt x="8" y="22"/>
                  <a:pt x="8" y="22"/>
                  <a:pt x="7" y="22"/>
                </a:cubicBezTo>
                <a:cubicBezTo>
                  <a:pt x="7" y="22"/>
                  <a:pt x="7" y="22"/>
                  <a:pt x="7" y="22"/>
                </a:cubicBezTo>
                <a:cubicBezTo>
                  <a:pt x="7" y="21"/>
                  <a:pt x="7" y="21"/>
                  <a:pt x="7" y="22"/>
                </a:cubicBezTo>
                <a:cubicBezTo>
                  <a:pt x="6" y="22"/>
                  <a:pt x="6" y="22"/>
                  <a:pt x="6" y="22"/>
                </a:cubicBezTo>
                <a:cubicBezTo>
                  <a:pt x="5" y="22"/>
                  <a:pt x="5" y="22"/>
                  <a:pt x="5" y="22"/>
                </a:cubicBezTo>
                <a:cubicBezTo>
                  <a:pt x="5" y="21"/>
                  <a:pt x="5" y="21"/>
                  <a:pt x="5" y="22"/>
                </a:cubicBezTo>
                <a:cubicBezTo>
                  <a:pt x="5" y="22"/>
                  <a:pt x="5" y="22"/>
                  <a:pt x="5" y="22"/>
                </a:cubicBezTo>
                <a:cubicBezTo>
                  <a:pt x="5" y="22"/>
                  <a:pt x="5" y="22"/>
                  <a:pt x="5" y="22"/>
                </a:cubicBezTo>
                <a:cubicBezTo>
                  <a:pt x="6" y="23"/>
                  <a:pt x="6" y="23"/>
                  <a:pt x="6" y="23"/>
                </a:cubicBezTo>
                <a:cubicBezTo>
                  <a:pt x="5" y="23"/>
                  <a:pt x="5" y="23"/>
                  <a:pt x="5" y="23"/>
                </a:cubicBezTo>
                <a:close/>
                <a:moveTo>
                  <a:pt x="15" y="14"/>
                </a:moveTo>
                <a:cubicBezTo>
                  <a:pt x="14" y="14"/>
                  <a:pt x="14" y="14"/>
                  <a:pt x="14" y="14"/>
                </a:cubicBezTo>
                <a:cubicBezTo>
                  <a:pt x="14" y="14"/>
                  <a:pt x="14" y="14"/>
                  <a:pt x="14" y="14"/>
                </a:cubicBezTo>
                <a:cubicBezTo>
                  <a:pt x="14" y="14"/>
                  <a:pt x="14" y="14"/>
                  <a:pt x="15" y="14"/>
                </a:cubicBezTo>
                <a:cubicBezTo>
                  <a:pt x="17" y="14"/>
                  <a:pt x="17" y="14"/>
                  <a:pt x="17" y="14"/>
                </a:cubicBezTo>
                <a:cubicBezTo>
                  <a:pt x="18" y="14"/>
                  <a:pt x="18" y="14"/>
                  <a:pt x="18" y="14"/>
                </a:cubicBezTo>
                <a:cubicBezTo>
                  <a:pt x="18" y="14"/>
                  <a:pt x="18" y="14"/>
                  <a:pt x="18" y="14"/>
                </a:cubicBezTo>
                <a:cubicBezTo>
                  <a:pt x="18" y="14"/>
                  <a:pt x="18" y="14"/>
                  <a:pt x="17" y="14"/>
                </a:cubicBezTo>
                <a:cubicBezTo>
                  <a:pt x="15" y="14"/>
                  <a:pt x="15" y="14"/>
                  <a:pt x="15" y="14"/>
                </a:cubicBezTo>
                <a:close/>
                <a:moveTo>
                  <a:pt x="10" y="11"/>
                </a:moveTo>
                <a:cubicBezTo>
                  <a:pt x="3" y="11"/>
                  <a:pt x="3" y="11"/>
                  <a:pt x="3" y="11"/>
                </a:cubicBezTo>
                <a:cubicBezTo>
                  <a:pt x="2" y="11"/>
                  <a:pt x="2" y="11"/>
                  <a:pt x="2" y="11"/>
                </a:cubicBezTo>
                <a:cubicBezTo>
                  <a:pt x="2" y="17"/>
                  <a:pt x="2" y="17"/>
                  <a:pt x="2" y="17"/>
                </a:cubicBezTo>
                <a:cubicBezTo>
                  <a:pt x="2" y="17"/>
                  <a:pt x="2" y="17"/>
                  <a:pt x="3" y="17"/>
                </a:cubicBezTo>
                <a:cubicBezTo>
                  <a:pt x="10" y="17"/>
                  <a:pt x="10" y="17"/>
                  <a:pt x="10" y="17"/>
                </a:cubicBezTo>
                <a:cubicBezTo>
                  <a:pt x="10" y="17"/>
                  <a:pt x="10" y="17"/>
                  <a:pt x="10" y="17"/>
                </a:cubicBezTo>
                <a:cubicBezTo>
                  <a:pt x="10" y="11"/>
                  <a:pt x="10" y="11"/>
                  <a:pt x="10" y="11"/>
                </a:cubicBezTo>
                <a:cubicBezTo>
                  <a:pt x="10" y="11"/>
                  <a:pt x="10" y="11"/>
                  <a:pt x="10" y="11"/>
                </a:cubicBezTo>
                <a:close/>
                <a:moveTo>
                  <a:pt x="20" y="11"/>
                </a:moveTo>
                <a:cubicBezTo>
                  <a:pt x="13" y="11"/>
                  <a:pt x="13" y="11"/>
                  <a:pt x="13" y="11"/>
                </a:cubicBezTo>
                <a:cubicBezTo>
                  <a:pt x="12" y="11"/>
                  <a:pt x="12" y="11"/>
                  <a:pt x="12" y="11"/>
                </a:cubicBezTo>
                <a:cubicBezTo>
                  <a:pt x="12" y="17"/>
                  <a:pt x="12" y="17"/>
                  <a:pt x="12" y="17"/>
                </a:cubicBezTo>
                <a:cubicBezTo>
                  <a:pt x="12" y="17"/>
                  <a:pt x="12" y="17"/>
                  <a:pt x="13" y="17"/>
                </a:cubicBezTo>
                <a:cubicBezTo>
                  <a:pt x="20" y="17"/>
                  <a:pt x="20" y="17"/>
                  <a:pt x="20" y="17"/>
                </a:cubicBezTo>
                <a:cubicBezTo>
                  <a:pt x="20" y="17"/>
                  <a:pt x="20" y="17"/>
                  <a:pt x="20" y="17"/>
                </a:cubicBezTo>
                <a:cubicBezTo>
                  <a:pt x="20" y="11"/>
                  <a:pt x="20" y="11"/>
                  <a:pt x="20" y="11"/>
                </a:cubicBezTo>
                <a:cubicBezTo>
                  <a:pt x="20" y="11"/>
                  <a:pt x="20" y="11"/>
                  <a:pt x="20" y="11"/>
                </a:cubicBezTo>
                <a:close/>
                <a:moveTo>
                  <a:pt x="3" y="26"/>
                </a:moveTo>
                <a:cubicBezTo>
                  <a:pt x="10" y="26"/>
                  <a:pt x="10" y="26"/>
                  <a:pt x="10" y="26"/>
                </a:cubicBezTo>
                <a:cubicBezTo>
                  <a:pt x="10" y="26"/>
                  <a:pt x="10" y="26"/>
                  <a:pt x="10" y="26"/>
                </a:cubicBezTo>
                <a:cubicBezTo>
                  <a:pt x="10" y="20"/>
                  <a:pt x="10" y="20"/>
                  <a:pt x="10" y="20"/>
                </a:cubicBezTo>
                <a:cubicBezTo>
                  <a:pt x="10" y="19"/>
                  <a:pt x="10" y="19"/>
                  <a:pt x="10" y="19"/>
                </a:cubicBezTo>
                <a:cubicBezTo>
                  <a:pt x="3" y="19"/>
                  <a:pt x="3" y="19"/>
                  <a:pt x="3" y="19"/>
                </a:cubicBezTo>
                <a:cubicBezTo>
                  <a:pt x="2" y="19"/>
                  <a:pt x="2" y="19"/>
                  <a:pt x="2" y="20"/>
                </a:cubicBezTo>
                <a:cubicBezTo>
                  <a:pt x="2" y="26"/>
                  <a:pt x="2" y="26"/>
                  <a:pt x="2" y="26"/>
                </a:cubicBezTo>
                <a:cubicBezTo>
                  <a:pt x="2" y="26"/>
                  <a:pt x="2" y="26"/>
                  <a:pt x="3" y="26"/>
                </a:cubicBezTo>
                <a:close/>
                <a:moveTo>
                  <a:pt x="13" y="26"/>
                </a:moveTo>
                <a:cubicBezTo>
                  <a:pt x="20" y="26"/>
                  <a:pt x="20" y="26"/>
                  <a:pt x="20" y="26"/>
                </a:cubicBezTo>
                <a:cubicBezTo>
                  <a:pt x="20" y="26"/>
                  <a:pt x="20" y="26"/>
                  <a:pt x="20" y="26"/>
                </a:cubicBezTo>
                <a:cubicBezTo>
                  <a:pt x="20" y="20"/>
                  <a:pt x="20" y="20"/>
                  <a:pt x="20" y="20"/>
                </a:cubicBezTo>
                <a:cubicBezTo>
                  <a:pt x="20" y="19"/>
                  <a:pt x="20" y="19"/>
                  <a:pt x="20" y="19"/>
                </a:cubicBezTo>
                <a:cubicBezTo>
                  <a:pt x="13" y="19"/>
                  <a:pt x="13" y="19"/>
                  <a:pt x="13" y="19"/>
                </a:cubicBezTo>
                <a:cubicBezTo>
                  <a:pt x="12" y="19"/>
                  <a:pt x="12" y="19"/>
                  <a:pt x="12" y="20"/>
                </a:cubicBezTo>
                <a:cubicBezTo>
                  <a:pt x="12" y="26"/>
                  <a:pt x="12" y="26"/>
                  <a:pt x="12" y="26"/>
                </a:cubicBezTo>
                <a:cubicBezTo>
                  <a:pt x="12" y="26"/>
                  <a:pt x="12" y="26"/>
                  <a:pt x="13" y="26"/>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8" name="Freeform 214"/>
          <p:cNvSpPr>
            <a:spLocks noEditPoints="1"/>
          </p:cNvSpPr>
          <p:nvPr/>
        </p:nvSpPr>
        <p:spPr bwMode="auto">
          <a:xfrm>
            <a:off x="6247340" y="4424549"/>
            <a:ext cx="287756" cy="182789"/>
          </a:xfrm>
          <a:custGeom>
            <a:avLst/>
            <a:gdLst>
              <a:gd name="T0" fmla="*/ 2 w 30"/>
              <a:gd name="T1" fmla="*/ 0 h 19"/>
              <a:gd name="T2" fmla="*/ 28 w 30"/>
              <a:gd name="T3" fmla="*/ 0 h 19"/>
              <a:gd name="T4" fmla="*/ 30 w 30"/>
              <a:gd name="T5" fmla="*/ 2 h 19"/>
              <a:gd name="T6" fmla="*/ 30 w 30"/>
              <a:gd name="T7" fmla="*/ 17 h 19"/>
              <a:gd name="T8" fmla="*/ 28 w 30"/>
              <a:gd name="T9" fmla="*/ 19 h 19"/>
              <a:gd name="T10" fmla="*/ 2 w 30"/>
              <a:gd name="T11" fmla="*/ 19 h 19"/>
              <a:gd name="T12" fmla="*/ 0 w 30"/>
              <a:gd name="T13" fmla="*/ 17 h 19"/>
              <a:gd name="T14" fmla="*/ 0 w 30"/>
              <a:gd name="T15" fmla="*/ 2 h 19"/>
              <a:gd name="T16" fmla="*/ 2 w 30"/>
              <a:gd name="T17" fmla="*/ 0 h 19"/>
              <a:gd name="T18" fmla="*/ 27 w 30"/>
              <a:gd name="T19" fmla="*/ 7 h 19"/>
              <a:gd name="T20" fmla="*/ 27 w 30"/>
              <a:gd name="T21" fmla="*/ 4 h 19"/>
              <a:gd name="T22" fmla="*/ 27 w 30"/>
              <a:gd name="T23" fmla="*/ 3 h 19"/>
              <a:gd name="T24" fmla="*/ 20 w 30"/>
              <a:gd name="T25" fmla="*/ 3 h 19"/>
              <a:gd name="T26" fmla="*/ 20 w 30"/>
              <a:gd name="T27" fmla="*/ 4 h 19"/>
              <a:gd name="T28" fmla="*/ 20 w 30"/>
              <a:gd name="T29" fmla="*/ 7 h 19"/>
              <a:gd name="T30" fmla="*/ 20 w 30"/>
              <a:gd name="T31" fmla="*/ 7 h 19"/>
              <a:gd name="T32" fmla="*/ 27 w 30"/>
              <a:gd name="T33" fmla="*/ 7 h 19"/>
              <a:gd name="T34" fmla="*/ 27 w 30"/>
              <a:gd name="T35" fmla="*/ 7 h 19"/>
              <a:gd name="T36" fmla="*/ 22 w 30"/>
              <a:gd name="T37" fmla="*/ 15 h 19"/>
              <a:gd name="T38" fmla="*/ 27 w 30"/>
              <a:gd name="T39" fmla="*/ 15 h 19"/>
              <a:gd name="T40" fmla="*/ 27 w 30"/>
              <a:gd name="T41" fmla="*/ 15 h 19"/>
              <a:gd name="T42" fmla="*/ 27 w 30"/>
              <a:gd name="T43" fmla="*/ 14 h 19"/>
              <a:gd name="T44" fmla="*/ 27 w 30"/>
              <a:gd name="T45" fmla="*/ 14 h 19"/>
              <a:gd name="T46" fmla="*/ 22 w 30"/>
              <a:gd name="T47" fmla="*/ 14 h 19"/>
              <a:gd name="T48" fmla="*/ 22 w 30"/>
              <a:gd name="T49" fmla="*/ 14 h 19"/>
              <a:gd name="T50" fmla="*/ 22 w 30"/>
              <a:gd name="T51" fmla="*/ 15 h 19"/>
              <a:gd name="T52" fmla="*/ 22 w 30"/>
              <a:gd name="T53" fmla="*/ 15 h 19"/>
              <a:gd name="T54" fmla="*/ 16 w 30"/>
              <a:gd name="T55" fmla="*/ 15 h 19"/>
              <a:gd name="T56" fmla="*/ 20 w 30"/>
              <a:gd name="T57" fmla="*/ 15 h 19"/>
              <a:gd name="T58" fmla="*/ 21 w 30"/>
              <a:gd name="T59" fmla="*/ 15 h 19"/>
              <a:gd name="T60" fmla="*/ 21 w 30"/>
              <a:gd name="T61" fmla="*/ 14 h 19"/>
              <a:gd name="T62" fmla="*/ 20 w 30"/>
              <a:gd name="T63" fmla="*/ 14 h 19"/>
              <a:gd name="T64" fmla="*/ 16 w 30"/>
              <a:gd name="T65" fmla="*/ 14 h 19"/>
              <a:gd name="T66" fmla="*/ 16 w 30"/>
              <a:gd name="T67" fmla="*/ 14 h 19"/>
              <a:gd name="T68" fmla="*/ 16 w 30"/>
              <a:gd name="T69" fmla="*/ 15 h 19"/>
              <a:gd name="T70" fmla="*/ 16 w 30"/>
              <a:gd name="T71" fmla="*/ 15 h 19"/>
              <a:gd name="T72" fmla="*/ 10 w 30"/>
              <a:gd name="T73" fmla="*/ 15 h 19"/>
              <a:gd name="T74" fmla="*/ 14 w 30"/>
              <a:gd name="T75" fmla="*/ 15 h 19"/>
              <a:gd name="T76" fmla="*/ 15 w 30"/>
              <a:gd name="T77" fmla="*/ 15 h 19"/>
              <a:gd name="T78" fmla="*/ 15 w 30"/>
              <a:gd name="T79" fmla="*/ 14 h 19"/>
              <a:gd name="T80" fmla="*/ 14 w 30"/>
              <a:gd name="T81" fmla="*/ 14 h 19"/>
              <a:gd name="T82" fmla="*/ 10 w 30"/>
              <a:gd name="T83" fmla="*/ 14 h 19"/>
              <a:gd name="T84" fmla="*/ 10 w 30"/>
              <a:gd name="T85" fmla="*/ 14 h 19"/>
              <a:gd name="T86" fmla="*/ 10 w 30"/>
              <a:gd name="T87" fmla="*/ 15 h 19"/>
              <a:gd name="T88" fmla="*/ 10 w 30"/>
              <a:gd name="T89" fmla="*/ 15 h 19"/>
              <a:gd name="T90" fmla="*/ 4 w 30"/>
              <a:gd name="T91" fmla="*/ 15 h 19"/>
              <a:gd name="T92" fmla="*/ 8 w 30"/>
              <a:gd name="T93" fmla="*/ 15 h 19"/>
              <a:gd name="T94" fmla="*/ 8 w 30"/>
              <a:gd name="T95" fmla="*/ 15 h 19"/>
              <a:gd name="T96" fmla="*/ 8 w 30"/>
              <a:gd name="T97" fmla="*/ 14 h 19"/>
              <a:gd name="T98" fmla="*/ 8 w 30"/>
              <a:gd name="T99" fmla="*/ 14 h 19"/>
              <a:gd name="T100" fmla="*/ 4 w 30"/>
              <a:gd name="T101" fmla="*/ 14 h 19"/>
              <a:gd name="T102" fmla="*/ 3 w 30"/>
              <a:gd name="T103" fmla="*/ 14 h 19"/>
              <a:gd name="T104" fmla="*/ 3 w 30"/>
              <a:gd name="T105" fmla="*/ 15 h 19"/>
              <a:gd name="T106" fmla="*/ 4 w 30"/>
              <a:gd name="T10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 h="19">
                <a:moveTo>
                  <a:pt x="2" y="0"/>
                </a:moveTo>
                <a:cubicBezTo>
                  <a:pt x="28" y="0"/>
                  <a:pt x="28" y="0"/>
                  <a:pt x="28" y="0"/>
                </a:cubicBezTo>
                <a:cubicBezTo>
                  <a:pt x="29" y="0"/>
                  <a:pt x="30" y="1"/>
                  <a:pt x="30" y="2"/>
                </a:cubicBezTo>
                <a:cubicBezTo>
                  <a:pt x="30" y="17"/>
                  <a:pt x="30" y="17"/>
                  <a:pt x="30" y="17"/>
                </a:cubicBezTo>
                <a:cubicBezTo>
                  <a:pt x="30" y="18"/>
                  <a:pt x="29" y="19"/>
                  <a:pt x="28" y="19"/>
                </a:cubicBezTo>
                <a:cubicBezTo>
                  <a:pt x="2" y="19"/>
                  <a:pt x="2" y="19"/>
                  <a:pt x="2" y="19"/>
                </a:cubicBezTo>
                <a:cubicBezTo>
                  <a:pt x="1" y="19"/>
                  <a:pt x="0" y="18"/>
                  <a:pt x="0" y="17"/>
                </a:cubicBezTo>
                <a:cubicBezTo>
                  <a:pt x="0" y="2"/>
                  <a:pt x="0" y="2"/>
                  <a:pt x="0" y="2"/>
                </a:cubicBezTo>
                <a:cubicBezTo>
                  <a:pt x="0" y="1"/>
                  <a:pt x="1" y="0"/>
                  <a:pt x="2" y="0"/>
                </a:cubicBezTo>
                <a:close/>
                <a:moveTo>
                  <a:pt x="27" y="7"/>
                </a:moveTo>
                <a:cubicBezTo>
                  <a:pt x="27" y="6"/>
                  <a:pt x="27" y="5"/>
                  <a:pt x="27" y="4"/>
                </a:cubicBezTo>
                <a:cubicBezTo>
                  <a:pt x="27" y="4"/>
                  <a:pt x="27" y="3"/>
                  <a:pt x="27" y="3"/>
                </a:cubicBezTo>
                <a:cubicBezTo>
                  <a:pt x="25" y="3"/>
                  <a:pt x="22" y="3"/>
                  <a:pt x="20" y="3"/>
                </a:cubicBezTo>
                <a:cubicBezTo>
                  <a:pt x="20" y="3"/>
                  <a:pt x="20" y="4"/>
                  <a:pt x="20" y="4"/>
                </a:cubicBezTo>
                <a:cubicBezTo>
                  <a:pt x="20" y="5"/>
                  <a:pt x="20" y="6"/>
                  <a:pt x="20" y="7"/>
                </a:cubicBezTo>
                <a:cubicBezTo>
                  <a:pt x="20" y="7"/>
                  <a:pt x="20" y="7"/>
                  <a:pt x="20" y="7"/>
                </a:cubicBezTo>
                <a:cubicBezTo>
                  <a:pt x="22" y="7"/>
                  <a:pt x="25" y="7"/>
                  <a:pt x="27" y="7"/>
                </a:cubicBezTo>
                <a:cubicBezTo>
                  <a:pt x="27" y="7"/>
                  <a:pt x="27" y="7"/>
                  <a:pt x="27" y="7"/>
                </a:cubicBezTo>
                <a:close/>
                <a:moveTo>
                  <a:pt x="22" y="15"/>
                </a:moveTo>
                <a:cubicBezTo>
                  <a:pt x="27" y="15"/>
                  <a:pt x="27" y="15"/>
                  <a:pt x="27" y="15"/>
                </a:cubicBezTo>
                <a:cubicBezTo>
                  <a:pt x="27" y="15"/>
                  <a:pt x="27" y="15"/>
                  <a:pt x="27" y="15"/>
                </a:cubicBezTo>
                <a:cubicBezTo>
                  <a:pt x="27" y="14"/>
                  <a:pt x="27" y="14"/>
                  <a:pt x="27" y="14"/>
                </a:cubicBezTo>
                <a:cubicBezTo>
                  <a:pt x="27" y="14"/>
                  <a:pt x="27" y="14"/>
                  <a:pt x="27" y="14"/>
                </a:cubicBezTo>
                <a:cubicBezTo>
                  <a:pt x="22" y="14"/>
                  <a:pt x="22" y="14"/>
                  <a:pt x="22" y="14"/>
                </a:cubicBezTo>
                <a:cubicBezTo>
                  <a:pt x="22" y="14"/>
                  <a:pt x="22" y="14"/>
                  <a:pt x="22" y="14"/>
                </a:cubicBezTo>
                <a:cubicBezTo>
                  <a:pt x="22" y="15"/>
                  <a:pt x="22" y="15"/>
                  <a:pt x="22" y="15"/>
                </a:cubicBezTo>
                <a:cubicBezTo>
                  <a:pt x="22" y="15"/>
                  <a:pt x="22" y="15"/>
                  <a:pt x="22" y="15"/>
                </a:cubicBezTo>
                <a:close/>
                <a:moveTo>
                  <a:pt x="16" y="15"/>
                </a:moveTo>
                <a:cubicBezTo>
                  <a:pt x="20" y="15"/>
                  <a:pt x="20" y="15"/>
                  <a:pt x="20" y="15"/>
                </a:cubicBezTo>
                <a:cubicBezTo>
                  <a:pt x="21" y="15"/>
                  <a:pt x="21" y="15"/>
                  <a:pt x="21" y="15"/>
                </a:cubicBezTo>
                <a:cubicBezTo>
                  <a:pt x="21" y="14"/>
                  <a:pt x="21" y="14"/>
                  <a:pt x="21" y="14"/>
                </a:cubicBezTo>
                <a:cubicBezTo>
                  <a:pt x="21" y="14"/>
                  <a:pt x="21" y="14"/>
                  <a:pt x="20" y="14"/>
                </a:cubicBezTo>
                <a:cubicBezTo>
                  <a:pt x="16" y="14"/>
                  <a:pt x="16" y="14"/>
                  <a:pt x="16" y="14"/>
                </a:cubicBezTo>
                <a:cubicBezTo>
                  <a:pt x="16" y="14"/>
                  <a:pt x="16" y="14"/>
                  <a:pt x="16" y="14"/>
                </a:cubicBezTo>
                <a:cubicBezTo>
                  <a:pt x="16" y="15"/>
                  <a:pt x="16" y="15"/>
                  <a:pt x="16" y="15"/>
                </a:cubicBezTo>
                <a:cubicBezTo>
                  <a:pt x="16" y="15"/>
                  <a:pt x="16" y="15"/>
                  <a:pt x="16" y="15"/>
                </a:cubicBezTo>
                <a:close/>
                <a:moveTo>
                  <a:pt x="10" y="15"/>
                </a:moveTo>
                <a:cubicBezTo>
                  <a:pt x="14" y="15"/>
                  <a:pt x="14" y="15"/>
                  <a:pt x="14" y="15"/>
                </a:cubicBezTo>
                <a:cubicBezTo>
                  <a:pt x="14" y="15"/>
                  <a:pt x="15" y="15"/>
                  <a:pt x="15" y="15"/>
                </a:cubicBezTo>
                <a:cubicBezTo>
                  <a:pt x="15" y="14"/>
                  <a:pt x="15" y="14"/>
                  <a:pt x="15" y="14"/>
                </a:cubicBezTo>
                <a:cubicBezTo>
                  <a:pt x="15" y="14"/>
                  <a:pt x="14" y="14"/>
                  <a:pt x="14" y="14"/>
                </a:cubicBezTo>
                <a:cubicBezTo>
                  <a:pt x="10" y="14"/>
                  <a:pt x="10" y="14"/>
                  <a:pt x="10" y="14"/>
                </a:cubicBezTo>
                <a:cubicBezTo>
                  <a:pt x="10" y="14"/>
                  <a:pt x="10" y="14"/>
                  <a:pt x="10" y="14"/>
                </a:cubicBezTo>
                <a:cubicBezTo>
                  <a:pt x="10" y="15"/>
                  <a:pt x="10" y="15"/>
                  <a:pt x="10" y="15"/>
                </a:cubicBezTo>
                <a:cubicBezTo>
                  <a:pt x="10" y="15"/>
                  <a:pt x="10" y="15"/>
                  <a:pt x="10" y="15"/>
                </a:cubicBezTo>
                <a:close/>
                <a:moveTo>
                  <a:pt x="4" y="15"/>
                </a:moveTo>
                <a:cubicBezTo>
                  <a:pt x="8" y="15"/>
                  <a:pt x="8" y="15"/>
                  <a:pt x="8" y="15"/>
                </a:cubicBezTo>
                <a:cubicBezTo>
                  <a:pt x="8" y="15"/>
                  <a:pt x="8" y="15"/>
                  <a:pt x="8" y="15"/>
                </a:cubicBezTo>
                <a:cubicBezTo>
                  <a:pt x="8" y="14"/>
                  <a:pt x="8" y="14"/>
                  <a:pt x="8" y="14"/>
                </a:cubicBezTo>
                <a:cubicBezTo>
                  <a:pt x="8" y="14"/>
                  <a:pt x="8" y="14"/>
                  <a:pt x="8" y="14"/>
                </a:cubicBezTo>
                <a:cubicBezTo>
                  <a:pt x="4" y="14"/>
                  <a:pt x="4" y="14"/>
                  <a:pt x="4" y="14"/>
                </a:cubicBezTo>
                <a:cubicBezTo>
                  <a:pt x="4" y="14"/>
                  <a:pt x="3" y="14"/>
                  <a:pt x="3" y="14"/>
                </a:cubicBezTo>
                <a:cubicBezTo>
                  <a:pt x="3" y="15"/>
                  <a:pt x="3" y="15"/>
                  <a:pt x="3" y="15"/>
                </a:cubicBezTo>
                <a:cubicBezTo>
                  <a:pt x="3" y="15"/>
                  <a:pt x="4" y="15"/>
                  <a:pt x="4" y="15"/>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9" name="Freeform 215"/>
          <p:cNvSpPr>
            <a:spLocks noEditPoints="1"/>
          </p:cNvSpPr>
          <p:nvPr/>
        </p:nvSpPr>
        <p:spPr bwMode="auto">
          <a:xfrm>
            <a:off x="9942910" y="3782077"/>
            <a:ext cx="345668" cy="238891"/>
          </a:xfrm>
          <a:custGeom>
            <a:avLst/>
            <a:gdLst>
              <a:gd name="T0" fmla="*/ 15 w 36"/>
              <a:gd name="T1" fmla="*/ 25 h 25"/>
              <a:gd name="T2" fmla="*/ 24 w 36"/>
              <a:gd name="T3" fmla="*/ 25 h 25"/>
              <a:gd name="T4" fmla="*/ 29 w 36"/>
              <a:gd name="T5" fmla="*/ 25 h 25"/>
              <a:gd name="T6" fmla="*/ 34 w 36"/>
              <a:gd name="T7" fmla="*/ 5 h 25"/>
              <a:gd name="T8" fmla="*/ 31 w 36"/>
              <a:gd name="T9" fmla="*/ 5 h 25"/>
              <a:gd name="T10" fmla="*/ 12 w 36"/>
              <a:gd name="T11" fmla="*/ 3 h 25"/>
              <a:gd name="T12" fmla="*/ 7 w 36"/>
              <a:gd name="T13" fmla="*/ 5 h 25"/>
              <a:gd name="T14" fmla="*/ 0 w 36"/>
              <a:gd name="T15" fmla="*/ 8 h 25"/>
              <a:gd name="T16" fmla="*/ 9 w 36"/>
              <a:gd name="T17" fmla="*/ 25 h 25"/>
              <a:gd name="T18" fmla="*/ 27 w 36"/>
              <a:gd name="T19" fmla="*/ 12 h 25"/>
              <a:gd name="T20" fmla="*/ 12 w 36"/>
              <a:gd name="T21" fmla="*/ 12 h 25"/>
              <a:gd name="T22" fmla="*/ 19 w 36"/>
              <a:gd name="T23" fmla="*/ 10 h 25"/>
              <a:gd name="T24" fmla="*/ 21 w 36"/>
              <a:gd name="T25" fmla="*/ 12 h 25"/>
              <a:gd name="T26" fmla="*/ 22 w 36"/>
              <a:gd name="T27" fmla="*/ 14 h 25"/>
              <a:gd name="T28" fmla="*/ 21 w 36"/>
              <a:gd name="T29" fmla="*/ 16 h 25"/>
              <a:gd name="T30" fmla="*/ 19 w 36"/>
              <a:gd name="T31" fmla="*/ 16 h 25"/>
              <a:gd name="T32" fmla="*/ 19 w 36"/>
              <a:gd name="T33" fmla="*/ 17 h 25"/>
              <a:gd name="T34" fmla="*/ 18 w 36"/>
              <a:gd name="T35" fmla="*/ 16 h 25"/>
              <a:gd name="T36" fmla="*/ 16 w 36"/>
              <a:gd name="T37" fmla="*/ 15 h 25"/>
              <a:gd name="T38" fmla="*/ 16 w 36"/>
              <a:gd name="T39" fmla="*/ 13 h 25"/>
              <a:gd name="T40" fmla="*/ 17 w 36"/>
              <a:gd name="T41" fmla="*/ 14 h 25"/>
              <a:gd name="T42" fmla="*/ 18 w 36"/>
              <a:gd name="T43" fmla="*/ 15 h 25"/>
              <a:gd name="T44" fmla="*/ 19 w 36"/>
              <a:gd name="T45" fmla="*/ 13 h 25"/>
              <a:gd name="T46" fmla="*/ 17 w 36"/>
              <a:gd name="T47" fmla="*/ 12 h 25"/>
              <a:gd name="T48" fmla="*/ 16 w 36"/>
              <a:gd name="T49" fmla="*/ 10 h 25"/>
              <a:gd name="T50" fmla="*/ 17 w 36"/>
              <a:gd name="T51" fmla="*/ 9 h 25"/>
              <a:gd name="T52" fmla="*/ 19 w 36"/>
              <a:gd name="T53" fmla="*/ 8 h 25"/>
              <a:gd name="T54" fmla="*/ 19 w 36"/>
              <a:gd name="T55" fmla="*/ 8 h 25"/>
              <a:gd name="T56" fmla="*/ 22 w 36"/>
              <a:gd name="T57" fmla="*/ 9 h 25"/>
              <a:gd name="T58" fmla="*/ 21 w 36"/>
              <a:gd name="T59" fmla="*/ 11 h 25"/>
              <a:gd name="T60" fmla="*/ 21 w 36"/>
              <a:gd name="T61" fmla="*/ 10 h 25"/>
              <a:gd name="T62" fmla="*/ 19 w 36"/>
              <a:gd name="T63" fmla="*/ 10 h 25"/>
              <a:gd name="T64" fmla="*/ 19 w 36"/>
              <a:gd name="T65" fmla="*/ 12 h 25"/>
              <a:gd name="T66" fmla="*/ 17 w 36"/>
              <a:gd name="T67" fmla="*/ 10 h 25"/>
              <a:gd name="T68" fmla="*/ 18 w 36"/>
              <a:gd name="T69" fmla="*/ 10 h 25"/>
              <a:gd name="T70" fmla="*/ 19 w 36"/>
              <a:gd name="T71" fmla="*/ 10 h 25"/>
              <a:gd name="T72" fmla="*/ 20 w 36"/>
              <a:gd name="T73" fmla="*/ 13 h 25"/>
              <a:gd name="T74" fmla="*/ 21 w 36"/>
              <a:gd name="T75" fmla="*/ 14 h 25"/>
              <a:gd name="T76" fmla="*/ 20 w 36"/>
              <a:gd name="T77" fmla="*/ 15 h 25"/>
              <a:gd name="T78" fmla="*/ 19 w 36"/>
              <a:gd name="T79" fmla="*/ 13 h 25"/>
              <a:gd name="T80" fmla="*/ 15 w 36"/>
              <a:gd name="T81" fmla="*/ 16 h 25"/>
              <a:gd name="T82" fmla="*/ 15 w 36"/>
              <a:gd name="T83" fmla="*/ 9 h 25"/>
              <a:gd name="T84" fmla="*/ 23 w 36"/>
              <a:gd name="T85" fmla="*/ 9 h 25"/>
              <a:gd name="T86" fmla="*/ 23 w 36"/>
              <a:gd name="T87" fmla="*/ 16 h 25"/>
              <a:gd name="T88" fmla="*/ 23 w 36"/>
              <a:gd name="T89" fmla="*/ 17 h 25"/>
              <a:gd name="T90" fmla="*/ 15 w 36"/>
              <a:gd name="T91" fmla="*/ 17 h 25"/>
              <a:gd name="T92" fmla="*/ 15 w 36"/>
              <a:gd name="T93" fmla="*/ 8 h 25"/>
              <a:gd name="T94" fmla="*/ 23 w 36"/>
              <a:gd name="T95" fmla="*/ 8 h 25"/>
              <a:gd name="T96" fmla="*/ 23 w 36"/>
              <a:gd name="T97" fmla="*/ 17 h 25"/>
              <a:gd name="T98" fmla="*/ 7 w 36"/>
              <a:gd name="T99" fmla="*/ 8 h 25"/>
              <a:gd name="T100" fmla="*/ 5 w 36"/>
              <a:gd name="T101" fmla="*/ 9 h 25"/>
              <a:gd name="T102" fmla="*/ 7 w 36"/>
              <a:gd name="T103" fmla="*/ 8 h 25"/>
              <a:gd name="T104" fmla="*/ 5 w 36"/>
              <a:gd name="T105"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 h="25">
                <a:moveTo>
                  <a:pt x="9" y="25"/>
                </a:moveTo>
                <a:cubicBezTo>
                  <a:pt x="15" y="25"/>
                  <a:pt x="15" y="25"/>
                  <a:pt x="15" y="25"/>
                </a:cubicBezTo>
                <a:cubicBezTo>
                  <a:pt x="15" y="25"/>
                  <a:pt x="15" y="25"/>
                  <a:pt x="15" y="25"/>
                </a:cubicBezTo>
                <a:cubicBezTo>
                  <a:pt x="16" y="22"/>
                  <a:pt x="23" y="22"/>
                  <a:pt x="24" y="25"/>
                </a:cubicBezTo>
                <a:cubicBezTo>
                  <a:pt x="24" y="25"/>
                  <a:pt x="24" y="25"/>
                  <a:pt x="25" y="25"/>
                </a:cubicBezTo>
                <a:cubicBezTo>
                  <a:pt x="29" y="25"/>
                  <a:pt x="29" y="25"/>
                  <a:pt x="29" y="25"/>
                </a:cubicBezTo>
                <a:cubicBezTo>
                  <a:pt x="31" y="25"/>
                  <a:pt x="36" y="14"/>
                  <a:pt x="32" y="7"/>
                </a:cubicBezTo>
                <a:cubicBezTo>
                  <a:pt x="33" y="7"/>
                  <a:pt x="34" y="6"/>
                  <a:pt x="34" y="5"/>
                </a:cubicBezTo>
                <a:cubicBezTo>
                  <a:pt x="33" y="4"/>
                  <a:pt x="32" y="4"/>
                  <a:pt x="31" y="5"/>
                </a:cubicBezTo>
                <a:cubicBezTo>
                  <a:pt x="31" y="5"/>
                  <a:pt x="31" y="5"/>
                  <a:pt x="31" y="5"/>
                </a:cubicBezTo>
                <a:cubicBezTo>
                  <a:pt x="28" y="3"/>
                  <a:pt x="24" y="1"/>
                  <a:pt x="18" y="1"/>
                </a:cubicBezTo>
                <a:cubicBezTo>
                  <a:pt x="15" y="1"/>
                  <a:pt x="13" y="2"/>
                  <a:pt x="12" y="3"/>
                </a:cubicBezTo>
                <a:cubicBezTo>
                  <a:pt x="11" y="1"/>
                  <a:pt x="8" y="0"/>
                  <a:pt x="6" y="0"/>
                </a:cubicBezTo>
                <a:cubicBezTo>
                  <a:pt x="7" y="1"/>
                  <a:pt x="7" y="4"/>
                  <a:pt x="7" y="5"/>
                </a:cubicBezTo>
                <a:cubicBezTo>
                  <a:pt x="7" y="5"/>
                  <a:pt x="7" y="5"/>
                  <a:pt x="7" y="5"/>
                </a:cubicBezTo>
                <a:cubicBezTo>
                  <a:pt x="5" y="7"/>
                  <a:pt x="3" y="9"/>
                  <a:pt x="0" y="8"/>
                </a:cubicBezTo>
                <a:cubicBezTo>
                  <a:pt x="1" y="14"/>
                  <a:pt x="1" y="14"/>
                  <a:pt x="1" y="14"/>
                </a:cubicBezTo>
                <a:cubicBezTo>
                  <a:pt x="5" y="16"/>
                  <a:pt x="7" y="25"/>
                  <a:pt x="9" y="25"/>
                </a:cubicBezTo>
                <a:close/>
                <a:moveTo>
                  <a:pt x="19" y="5"/>
                </a:moveTo>
                <a:cubicBezTo>
                  <a:pt x="23" y="5"/>
                  <a:pt x="27" y="8"/>
                  <a:pt x="27" y="12"/>
                </a:cubicBezTo>
                <a:cubicBezTo>
                  <a:pt x="27" y="16"/>
                  <a:pt x="23" y="20"/>
                  <a:pt x="19" y="20"/>
                </a:cubicBezTo>
                <a:cubicBezTo>
                  <a:pt x="15" y="20"/>
                  <a:pt x="12" y="16"/>
                  <a:pt x="12" y="12"/>
                </a:cubicBezTo>
                <a:cubicBezTo>
                  <a:pt x="12" y="8"/>
                  <a:pt x="15" y="5"/>
                  <a:pt x="19" y="5"/>
                </a:cubicBezTo>
                <a:close/>
                <a:moveTo>
                  <a:pt x="19" y="10"/>
                </a:moveTo>
                <a:cubicBezTo>
                  <a:pt x="19" y="12"/>
                  <a:pt x="19" y="12"/>
                  <a:pt x="19" y="12"/>
                </a:cubicBezTo>
                <a:cubicBezTo>
                  <a:pt x="20" y="12"/>
                  <a:pt x="21" y="12"/>
                  <a:pt x="21" y="12"/>
                </a:cubicBezTo>
                <a:cubicBezTo>
                  <a:pt x="21" y="12"/>
                  <a:pt x="22" y="12"/>
                  <a:pt x="22" y="12"/>
                </a:cubicBezTo>
                <a:cubicBezTo>
                  <a:pt x="22" y="13"/>
                  <a:pt x="22" y="13"/>
                  <a:pt x="22" y="14"/>
                </a:cubicBezTo>
                <a:cubicBezTo>
                  <a:pt x="22" y="14"/>
                  <a:pt x="22" y="15"/>
                  <a:pt x="22" y="15"/>
                </a:cubicBezTo>
                <a:cubicBezTo>
                  <a:pt x="22" y="15"/>
                  <a:pt x="21" y="15"/>
                  <a:pt x="21" y="16"/>
                </a:cubicBezTo>
                <a:cubicBezTo>
                  <a:pt x="21" y="16"/>
                  <a:pt x="20" y="16"/>
                  <a:pt x="20" y="16"/>
                </a:cubicBezTo>
                <a:cubicBezTo>
                  <a:pt x="19" y="16"/>
                  <a:pt x="19" y="16"/>
                  <a:pt x="19" y="16"/>
                </a:cubicBezTo>
                <a:cubicBezTo>
                  <a:pt x="19" y="17"/>
                  <a:pt x="19" y="17"/>
                  <a:pt x="19" y="17"/>
                </a:cubicBezTo>
                <a:cubicBezTo>
                  <a:pt x="19" y="17"/>
                  <a:pt x="19" y="17"/>
                  <a:pt x="19" y="17"/>
                </a:cubicBezTo>
                <a:cubicBezTo>
                  <a:pt x="19" y="16"/>
                  <a:pt x="19" y="16"/>
                  <a:pt x="19" y="16"/>
                </a:cubicBezTo>
                <a:cubicBezTo>
                  <a:pt x="18" y="16"/>
                  <a:pt x="18" y="16"/>
                  <a:pt x="18" y="16"/>
                </a:cubicBezTo>
                <a:cubicBezTo>
                  <a:pt x="17" y="16"/>
                  <a:pt x="17" y="16"/>
                  <a:pt x="17" y="15"/>
                </a:cubicBezTo>
                <a:cubicBezTo>
                  <a:pt x="16" y="15"/>
                  <a:pt x="16" y="15"/>
                  <a:pt x="16" y="15"/>
                </a:cubicBezTo>
                <a:cubicBezTo>
                  <a:pt x="16" y="14"/>
                  <a:pt x="16" y="14"/>
                  <a:pt x="16" y="14"/>
                </a:cubicBezTo>
                <a:cubicBezTo>
                  <a:pt x="16" y="13"/>
                  <a:pt x="16" y="13"/>
                  <a:pt x="16" y="13"/>
                </a:cubicBezTo>
                <a:cubicBezTo>
                  <a:pt x="17" y="13"/>
                  <a:pt x="17" y="13"/>
                  <a:pt x="17" y="13"/>
                </a:cubicBezTo>
                <a:cubicBezTo>
                  <a:pt x="17" y="14"/>
                  <a:pt x="17" y="14"/>
                  <a:pt x="17" y="14"/>
                </a:cubicBezTo>
                <a:cubicBezTo>
                  <a:pt x="17" y="14"/>
                  <a:pt x="17" y="14"/>
                  <a:pt x="17" y="15"/>
                </a:cubicBezTo>
                <a:cubicBezTo>
                  <a:pt x="18" y="15"/>
                  <a:pt x="18" y="15"/>
                  <a:pt x="18" y="15"/>
                </a:cubicBezTo>
                <a:cubicBezTo>
                  <a:pt x="18" y="15"/>
                  <a:pt x="18" y="15"/>
                  <a:pt x="19" y="15"/>
                </a:cubicBezTo>
                <a:cubicBezTo>
                  <a:pt x="19" y="13"/>
                  <a:pt x="19" y="13"/>
                  <a:pt x="19" y="13"/>
                </a:cubicBezTo>
                <a:cubicBezTo>
                  <a:pt x="18" y="13"/>
                  <a:pt x="18" y="13"/>
                  <a:pt x="17" y="12"/>
                </a:cubicBezTo>
                <a:cubicBezTo>
                  <a:pt x="17" y="12"/>
                  <a:pt x="17" y="12"/>
                  <a:pt x="17" y="12"/>
                </a:cubicBezTo>
                <a:cubicBezTo>
                  <a:pt x="16" y="12"/>
                  <a:pt x="16" y="12"/>
                  <a:pt x="16" y="12"/>
                </a:cubicBezTo>
                <a:cubicBezTo>
                  <a:pt x="16" y="11"/>
                  <a:pt x="16" y="11"/>
                  <a:pt x="16" y="10"/>
                </a:cubicBezTo>
                <a:cubicBezTo>
                  <a:pt x="16" y="10"/>
                  <a:pt x="16" y="10"/>
                  <a:pt x="16" y="9"/>
                </a:cubicBezTo>
                <a:cubicBezTo>
                  <a:pt x="17" y="9"/>
                  <a:pt x="17" y="9"/>
                  <a:pt x="17" y="9"/>
                </a:cubicBezTo>
                <a:cubicBezTo>
                  <a:pt x="18" y="8"/>
                  <a:pt x="18" y="8"/>
                  <a:pt x="19" y="8"/>
                </a:cubicBezTo>
                <a:cubicBezTo>
                  <a:pt x="19" y="8"/>
                  <a:pt x="19" y="8"/>
                  <a:pt x="19" y="8"/>
                </a:cubicBezTo>
                <a:cubicBezTo>
                  <a:pt x="19" y="8"/>
                  <a:pt x="19" y="8"/>
                  <a:pt x="19" y="8"/>
                </a:cubicBezTo>
                <a:cubicBezTo>
                  <a:pt x="19" y="8"/>
                  <a:pt x="19" y="8"/>
                  <a:pt x="19" y="8"/>
                </a:cubicBezTo>
                <a:cubicBezTo>
                  <a:pt x="20" y="8"/>
                  <a:pt x="21" y="9"/>
                  <a:pt x="21" y="9"/>
                </a:cubicBezTo>
                <a:cubicBezTo>
                  <a:pt x="21" y="9"/>
                  <a:pt x="22" y="9"/>
                  <a:pt x="22" y="9"/>
                </a:cubicBezTo>
                <a:cubicBezTo>
                  <a:pt x="22" y="10"/>
                  <a:pt x="22" y="10"/>
                  <a:pt x="22" y="11"/>
                </a:cubicBezTo>
                <a:cubicBezTo>
                  <a:pt x="21" y="11"/>
                  <a:pt x="21" y="11"/>
                  <a:pt x="21" y="11"/>
                </a:cubicBezTo>
                <a:cubicBezTo>
                  <a:pt x="21" y="11"/>
                  <a:pt x="21" y="11"/>
                  <a:pt x="21" y="10"/>
                </a:cubicBezTo>
                <a:cubicBezTo>
                  <a:pt x="21" y="10"/>
                  <a:pt x="21" y="10"/>
                  <a:pt x="21" y="10"/>
                </a:cubicBezTo>
                <a:cubicBezTo>
                  <a:pt x="20" y="10"/>
                  <a:pt x="20" y="10"/>
                  <a:pt x="20" y="10"/>
                </a:cubicBezTo>
                <a:cubicBezTo>
                  <a:pt x="19" y="10"/>
                  <a:pt x="19" y="10"/>
                  <a:pt x="19" y="10"/>
                </a:cubicBezTo>
                <a:close/>
                <a:moveTo>
                  <a:pt x="19" y="10"/>
                </a:moveTo>
                <a:cubicBezTo>
                  <a:pt x="19" y="12"/>
                  <a:pt x="19" y="12"/>
                  <a:pt x="19" y="12"/>
                </a:cubicBezTo>
                <a:cubicBezTo>
                  <a:pt x="18" y="12"/>
                  <a:pt x="18" y="11"/>
                  <a:pt x="18" y="11"/>
                </a:cubicBezTo>
                <a:cubicBezTo>
                  <a:pt x="17" y="11"/>
                  <a:pt x="17" y="11"/>
                  <a:pt x="17" y="10"/>
                </a:cubicBezTo>
                <a:cubicBezTo>
                  <a:pt x="17" y="10"/>
                  <a:pt x="17" y="10"/>
                  <a:pt x="17" y="10"/>
                </a:cubicBezTo>
                <a:cubicBezTo>
                  <a:pt x="17" y="10"/>
                  <a:pt x="18" y="10"/>
                  <a:pt x="18" y="10"/>
                </a:cubicBezTo>
                <a:cubicBezTo>
                  <a:pt x="18" y="10"/>
                  <a:pt x="18" y="10"/>
                  <a:pt x="18" y="10"/>
                </a:cubicBezTo>
                <a:cubicBezTo>
                  <a:pt x="19" y="10"/>
                  <a:pt x="19" y="10"/>
                  <a:pt x="19" y="10"/>
                </a:cubicBezTo>
                <a:close/>
                <a:moveTo>
                  <a:pt x="19" y="13"/>
                </a:moveTo>
                <a:cubicBezTo>
                  <a:pt x="20" y="13"/>
                  <a:pt x="20" y="13"/>
                  <a:pt x="20" y="13"/>
                </a:cubicBezTo>
                <a:cubicBezTo>
                  <a:pt x="20" y="13"/>
                  <a:pt x="21" y="13"/>
                  <a:pt x="21" y="13"/>
                </a:cubicBezTo>
                <a:cubicBezTo>
                  <a:pt x="21" y="13"/>
                  <a:pt x="21" y="13"/>
                  <a:pt x="21" y="14"/>
                </a:cubicBezTo>
                <a:cubicBezTo>
                  <a:pt x="21" y="14"/>
                  <a:pt x="21" y="14"/>
                  <a:pt x="21" y="15"/>
                </a:cubicBezTo>
                <a:cubicBezTo>
                  <a:pt x="20" y="15"/>
                  <a:pt x="20" y="15"/>
                  <a:pt x="20" y="15"/>
                </a:cubicBezTo>
                <a:cubicBezTo>
                  <a:pt x="19" y="15"/>
                  <a:pt x="19" y="15"/>
                  <a:pt x="19" y="15"/>
                </a:cubicBezTo>
                <a:cubicBezTo>
                  <a:pt x="19" y="13"/>
                  <a:pt x="19" y="13"/>
                  <a:pt x="19" y="13"/>
                </a:cubicBezTo>
                <a:close/>
                <a:moveTo>
                  <a:pt x="19" y="17"/>
                </a:moveTo>
                <a:cubicBezTo>
                  <a:pt x="18" y="17"/>
                  <a:pt x="16" y="17"/>
                  <a:pt x="15" y="16"/>
                </a:cubicBezTo>
                <a:cubicBezTo>
                  <a:pt x="14" y="15"/>
                  <a:pt x="14" y="14"/>
                  <a:pt x="14" y="12"/>
                </a:cubicBezTo>
                <a:cubicBezTo>
                  <a:pt x="14" y="11"/>
                  <a:pt x="14" y="9"/>
                  <a:pt x="15" y="9"/>
                </a:cubicBezTo>
                <a:cubicBezTo>
                  <a:pt x="16" y="8"/>
                  <a:pt x="18" y="7"/>
                  <a:pt x="19" y="7"/>
                </a:cubicBezTo>
                <a:cubicBezTo>
                  <a:pt x="20" y="7"/>
                  <a:pt x="22" y="8"/>
                  <a:pt x="23" y="9"/>
                </a:cubicBezTo>
                <a:cubicBezTo>
                  <a:pt x="24" y="9"/>
                  <a:pt x="24" y="11"/>
                  <a:pt x="24" y="12"/>
                </a:cubicBezTo>
                <a:cubicBezTo>
                  <a:pt x="24" y="14"/>
                  <a:pt x="24" y="15"/>
                  <a:pt x="23" y="16"/>
                </a:cubicBezTo>
                <a:cubicBezTo>
                  <a:pt x="22" y="17"/>
                  <a:pt x="20" y="17"/>
                  <a:pt x="19" y="17"/>
                </a:cubicBezTo>
                <a:close/>
                <a:moveTo>
                  <a:pt x="23" y="17"/>
                </a:moveTo>
                <a:cubicBezTo>
                  <a:pt x="22" y="18"/>
                  <a:pt x="21" y="18"/>
                  <a:pt x="19" y="18"/>
                </a:cubicBezTo>
                <a:cubicBezTo>
                  <a:pt x="17" y="18"/>
                  <a:pt x="16" y="18"/>
                  <a:pt x="15" y="17"/>
                </a:cubicBezTo>
                <a:cubicBezTo>
                  <a:pt x="13" y="15"/>
                  <a:pt x="13" y="14"/>
                  <a:pt x="13" y="12"/>
                </a:cubicBezTo>
                <a:cubicBezTo>
                  <a:pt x="13" y="10"/>
                  <a:pt x="13" y="9"/>
                  <a:pt x="15" y="8"/>
                </a:cubicBezTo>
                <a:cubicBezTo>
                  <a:pt x="16" y="7"/>
                  <a:pt x="17" y="6"/>
                  <a:pt x="19" y="6"/>
                </a:cubicBezTo>
                <a:cubicBezTo>
                  <a:pt x="21" y="6"/>
                  <a:pt x="22" y="7"/>
                  <a:pt x="23" y="8"/>
                </a:cubicBezTo>
                <a:cubicBezTo>
                  <a:pt x="25" y="9"/>
                  <a:pt x="25" y="10"/>
                  <a:pt x="25" y="12"/>
                </a:cubicBezTo>
                <a:cubicBezTo>
                  <a:pt x="25" y="14"/>
                  <a:pt x="25" y="15"/>
                  <a:pt x="23" y="17"/>
                </a:cubicBezTo>
                <a:close/>
                <a:moveTo>
                  <a:pt x="6" y="7"/>
                </a:moveTo>
                <a:cubicBezTo>
                  <a:pt x="7" y="7"/>
                  <a:pt x="7" y="8"/>
                  <a:pt x="7" y="8"/>
                </a:cubicBezTo>
                <a:cubicBezTo>
                  <a:pt x="7" y="9"/>
                  <a:pt x="7" y="10"/>
                  <a:pt x="6" y="10"/>
                </a:cubicBezTo>
                <a:cubicBezTo>
                  <a:pt x="6" y="10"/>
                  <a:pt x="6" y="9"/>
                  <a:pt x="5" y="9"/>
                </a:cubicBezTo>
                <a:cubicBezTo>
                  <a:pt x="6" y="9"/>
                  <a:pt x="6" y="9"/>
                  <a:pt x="6" y="9"/>
                </a:cubicBezTo>
                <a:cubicBezTo>
                  <a:pt x="6" y="9"/>
                  <a:pt x="7" y="9"/>
                  <a:pt x="7" y="8"/>
                </a:cubicBezTo>
                <a:cubicBezTo>
                  <a:pt x="7" y="8"/>
                  <a:pt x="6" y="8"/>
                  <a:pt x="6" y="8"/>
                </a:cubicBezTo>
                <a:cubicBezTo>
                  <a:pt x="6" y="8"/>
                  <a:pt x="6" y="8"/>
                  <a:pt x="5" y="8"/>
                </a:cubicBezTo>
                <a:cubicBezTo>
                  <a:pt x="6" y="8"/>
                  <a:pt x="6" y="7"/>
                  <a:pt x="6" y="7"/>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0" name="Freeform 216"/>
          <p:cNvSpPr>
            <a:spLocks noEditPoints="1"/>
          </p:cNvSpPr>
          <p:nvPr/>
        </p:nvSpPr>
        <p:spPr bwMode="auto">
          <a:xfrm>
            <a:off x="9347491" y="3782077"/>
            <a:ext cx="278706" cy="238891"/>
          </a:xfrm>
          <a:custGeom>
            <a:avLst/>
            <a:gdLst>
              <a:gd name="T0" fmla="*/ 29 w 29"/>
              <a:gd name="T1" fmla="*/ 21 h 25"/>
              <a:gd name="T2" fmla="*/ 2 w 29"/>
              <a:gd name="T3" fmla="*/ 23 h 25"/>
              <a:gd name="T4" fmla="*/ 0 w 29"/>
              <a:gd name="T5" fmla="*/ 2 h 25"/>
              <a:gd name="T6" fmla="*/ 27 w 29"/>
              <a:gd name="T7" fmla="*/ 0 h 25"/>
              <a:gd name="T8" fmla="*/ 16 w 29"/>
              <a:gd name="T9" fmla="*/ 8 h 25"/>
              <a:gd name="T10" fmla="*/ 16 w 29"/>
              <a:gd name="T11" fmla="*/ 6 h 25"/>
              <a:gd name="T12" fmla="*/ 15 w 29"/>
              <a:gd name="T13" fmla="*/ 6 h 25"/>
              <a:gd name="T14" fmla="*/ 13 w 29"/>
              <a:gd name="T15" fmla="*/ 7 h 25"/>
              <a:gd name="T16" fmla="*/ 13 w 29"/>
              <a:gd name="T17" fmla="*/ 16 h 25"/>
              <a:gd name="T18" fmla="*/ 16 w 29"/>
              <a:gd name="T19" fmla="*/ 8 h 25"/>
              <a:gd name="T20" fmla="*/ 22 w 29"/>
              <a:gd name="T21" fmla="*/ 25 h 25"/>
              <a:gd name="T22" fmla="*/ 24 w 29"/>
              <a:gd name="T23" fmla="*/ 25 h 25"/>
              <a:gd name="T24" fmla="*/ 25 w 29"/>
              <a:gd name="T25" fmla="*/ 24 h 25"/>
              <a:gd name="T26" fmla="*/ 4 w 29"/>
              <a:gd name="T27" fmla="*/ 24 h 25"/>
              <a:gd name="T28" fmla="*/ 5 w 29"/>
              <a:gd name="T29" fmla="*/ 25 h 25"/>
              <a:gd name="T30" fmla="*/ 8 w 29"/>
              <a:gd name="T31" fmla="*/ 25 h 25"/>
              <a:gd name="T32" fmla="*/ 4 w 29"/>
              <a:gd name="T33" fmla="*/ 24 h 25"/>
              <a:gd name="T34" fmla="*/ 27 w 29"/>
              <a:gd name="T35" fmla="*/ 8 h 25"/>
              <a:gd name="T36" fmla="*/ 25 w 29"/>
              <a:gd name="T37" fmla="*/ 7 h 25"/>
              <a:gd name="T38" fmla="*/ 25 w 29"/>
              <a:gd name="T39" fmla="*/ 15 h 25"/>
              <a:gd name="T40" fmla="*/ 26 w 29"/>
              <a:gd name="T41" fmla="*/ 16 h 25"/>
              <a:gd name="T42" fmla="*/ 14 w 29"/>
              <a:gd name="T43" fmla="*/ 5 h 25"/>
              <a:gd name="T44" fmla="*/ 13 w 29"/>
              <a:gd name="T45" fmla="*/ 6 h 25"/>
              <a:gd name="T46" fmla="*/ 13 w 29"/>
              <a:gd name="T47" fmla="*/ 6 h 25"/>
              <a:gd name="T48" fmla="*/ 9 w 29"/>
              <a:gd name="T49" fmla="*/ 7 h 25"/>
              <a:gd name="T50" fmla="*/ 10 w 29"/>
              <a:gd name="T51" fmla="*/ 8 h 25"/>
              <a:gd name="T52" fmla="*/ 9 w 29"/>
              <a:gd name="T53" fmla="*/ 8 h 25"/>
              <a:gd name="T54" fmla="*/ 7 w 29"/>
              <a:gd name="T55" fmla="*/ 11 h 25"/>
              <a:gd name="T56" fmla="*/ 8 w 29"/>
              <a:gd name="T57" fmla="*/ 12 h 25"/>
              <a:gd name="T58" fmla="*/ 8 w 29"/>
              <a:gd name="T59" fmla="*/ 12 h 25"/>
              <a:gd name="T60" fmla="*/ 8 w 29"/>
              <a:gd name="T61" fmla="*/ 16 h 25"/>
              <a:gd name="T62" fmla="*/ 10 w 29"/>
              <a:gd name="T63" fmla="*/ 15 h 25"/>
              <a:gd name="T64" fmla="*/ 10 w 29"/>
              <a:gd name="T65" fmla="*/ 16 h 25"/>
              <a:gd name="T66" fmla="*/ 13 w 29"/>
              <a:gd name="T67" fmla="*/ 18 h 25"/>
              <a:gd name="T68" fmla="*/ 13 w 29"/>
              <a:gd name="T69" fmla="*/ 17 h 25"/>
              <a:gd name="T70" fmla="*/ 14 w 29"/>
              <a:gd name="T71" fmla="*/ 17 h 25"/>
              <a:gd name="T72" fmla="*/ 18 w 29"/>
              <a:gd name="T73" fmla="*/ 17 h 25"/>
              <a:gd name="T74" fmla="*/ 17 w 29"/>
              <a:gd name="T75" fmla="*/ 15 h 25"/>
              <a:gd name="T76" fmla="*/ 18 w 29"/>
              <a:gd name="T77" fmla="*/ 15 h 25"/>
              <a:gd name="T78" fmla="*/ 20 w 29"/>
              <a:gd name="T79" fmla="*/ 12 h 25"/>
              <a:gd name="T80" fmla="*/ 18 w 29"/>
              <a:gd name="T81" fmla="*/ 12 h 25"/>
              <a:gd name="T82" fmla="*/ 19 w 29"/>
              <a:gd name="T83" fmla="*/ 11 h 25"/>
              <a:gd name="T84" fmla="*/ 18 w 29"/>
              <a:gd name="T85" fmla="*/ 7 h 25"/>
              <a:gd name="T86" fmla="*/ 17 w 29"/>
              <a:gd name="T87" fmla="*/ 8 h 25"/>
              <a:gd name="T88" fmla="*/ 17 w 29"/>
              <a:gd name="T89" fmla="*/ 7 h 25"/>
              <a:gd name="T90" fmla="*/ 14 w 29"/>
              <a:gd name="T91"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 h="25">
                <a:moveTo>
                  <a:pt x="29" y="2"/>
                </a:moveTo>
                <a:cubicBezTo>
                  <a:pt x="29" y="14"/>
                  <a:pt x="29" y="8"/>
                  <a:pt x="29" y="21"/>
                </a:cubicBezTo>
                <a:cubicBezTo>
                  <a:pt x="29" y="22"/>
                  <a:pt x="28" y="23"/>
                  <a:pt x="27" y="23"/>
                </a:cubicBezTo>
                <a:cubicBezTo>
                  <a:pt x="22" y="23"/>
                  <a:pt x="7" y="23"/>
                  <a:pt x="2" y="23"/>
                </a:cubicBezTo>
                <a:cubicBezTo>
                  <a:pt x="1" y="23"/>
                  <a:pt x="0" y="22"/>
                  <a:pt x="0" y="21"/>
                </a:cubicBezTo>
                <a:cubicBezTo>
                  <a:pt x="0" y="2"/>
                  <a:pt x="0" y="2"/>
                  <a:pt x="0" y="2"/>
                </a:cubicBezTo>
                <a:cubicBezTo>
                  <a:pt x="0" y="1"/>
                  <a:pt x="1" y="0"/>
                  <a:pt x="2" y="0"/>
                </a:cubicBezTo>
                <a:cubicBezTo>
                  <a:pt x="7" y="0"/>
                  <a:pt x="22" y="0"/>
                  <a:pt x="27" y="0"/>
                </a:cubicBezTo>
                <a:cubicBezTo>
                  <a:pt x="28" y="0"/>
                  <a:pt x="29" y="1"/>
                  <a:pt x="29" y="2"/>
                </a:cubicBezTo>
                <a:close/>
                <a:moveTo>
                  <a:pt x="16" y="8"/>
                </a:moveTo>
                <a:cubicBezTo>
                  <a:pt x="16" y="7"/>
                  <a:pt x="16" y="7"/>
                  <a:pt x="16" y="7"/>
                </a:cubicBezTo>
                <a:cubicBezTo>
                  <a:pt x="17" y="7"/>
                  <a:pt x="16" y="6"/>
                  <a:pt x="16" y="6"/>
                </a:cubicBezTo>
                <a:cubicBezTo>
                  <a:pt x="16" y="6"/>
                  <a:pt x="16" y="6"/>
                  <a:pt x="16" y="6"/>
                </a:cubicBezTo>
                <a:cubicBezTo>
                  <a:pt x="16" y="6"/>
                  <a:pt x="15" y="6"/>
                  <a:pt x="15" y="6"/>
                </a:cubicBezTo>
                <a:cubicBezTo>
                  <a:pt x="14" y="7"/>
                  <a:pt x="14" y="7"/>
                  <a:pt x="14" y="7"/>
                </a:cubicBezTo>
                <a:cubicBezTo>
                  <a:pt x="14" y="7"/>
                  <a:pt x="14" y="7"/>
                  <a:pt x="13" y="7"/>
                </a:cubicBezTo>
                <a:cubicBezTo>
                  <a:pt x="11" y="7"/>
                  <a:pt x="9" y="9"/>
                  <a:pt x="9" y="12"/>
                </a:cubicBezTo>
                <a:cubicBezTo>
                  <a:pt x="9" y="14"/>
                  <a:pt x="11" y="16"/>
                  <a:pt x="13" y="16"/>
                </a:cubicBezTo>
                <a:cubicBezTo>
                  <a:pt x="16" y="16"/>
                  <a:pt x="18" y="14"/>
                  <a:pt x="18" y="12"/>
                </a:cubicBezTo>
                <a:cubicBezTo>
                  <a:pt x="18" y="10"/>
                  <a:pt x="17" y="9"/>
                  <a:pt x="16" y="8"/>
                </a:cubicBezTo>
                <a:close/>
                <a:moveTo>
                  <a:pt x="22" y="24"/>
                </a:moveTo>
                <a:cubicBezTo>
                  <a:pt x="22" y="25"/>
                  <a:pt x="22" y="25"/>
                  <a:pt x="22" y="25"/>
                </a:cubicBezTo>
                <a:cubicBezTo>
                  <a:pt x="22" y="25"/>
                  <a:pt x="22" y="25"/>
                  <a:pt x="22" y="25"/>
                </a:cubicBezTo>
                <a:cubicBezTo>
                  <a:pt x="24" y="25"/>
                  <a:pt x="24" y="25"/>
                  <a:pt x="24" y="25"/>
                </a:cubicBezTo>
                <a:cubicBezTo>
                  <a:pt x="25" y="25"/>
                  <a:pt x="25" y="25"/>
                  <a:pt x="25" y="25"/>
                </a:cubicBezTo>
                <a:cubicBezTo>
                  <a:pt x="25" y="24"/>
                  <a:pt x="25" y="24"/>
                  <a:pt x="25" y="24"/>
                </a:cubicBezTo>
                <a:cubicBezTo>
                  <a:pt x="22" y="24"/>
                  <a:pt x="22" y="24"/>
                  <a:pt x="22" y="24"/>
                </a:cubicBezTo>
                <a:close/>
                <a:moveTo>
                  <a:pt x="4" y="24"/>
                </a:moveTo>
                <a:cubicBezTo>
                  <a:pt x="4" y="25"/>
                  <a:pt x="4" y="25"/>
                  <a:pt x="4" y="25"/>
                </a:cubicBezTo>
                <a:cubicBezTo>
                  <a:pt x="4" y="25"/>
                  <a:pt x="5" y="25"/>
                  <a:pt x="5" y="25"/>
                </a:cubicBezTo>
                <a:cubicBezTo>
                  <a:pt x="7" y="25"/>
                  <a:pt x="7" y="25"/>
                  <a:pt x="7" y="25"/>
                </a:cubicBezTo>
                <a:cubicBezTo>
                  <a:pt x="7" y="25"/>
                  <a:pt x="8" y="25"/>
                  <a:pt x="8" y="25"/>
                </a:cubicBezTo>
                <a:cubicBezTo>
                  <a:pt x="8" y="24"/>
                  <a:pt x="8" y="24"/>
                  <a:pt x="8" y="24"/>
                </a:cubicBezTo>
                <a:cubicBezTo>
                  <a:pt x="4" y="24"/>
                  <a:pt x="4" y="24"/>
                  <a:pt x="4" y="24"/>
                </a:cubicBezTo>
                <a:close/>
                <a:moveTo>
                  <a:pt x="27" y="15"/>
                </a:moveTo>
                <a:cubicBezTo>
                  <a:pt x="27" y="8"/>
                  <a:pt x="27" y="8"/>
                  <a:pt x="27" y="8"/>
                </a:cubicBezTo>
                <a:cubicBezTo>
                  <a:pt x="27" y="7"/>
                  <a:pt x="27" y="7"/>
                  <a:pt x="26" y="7"/>
                </a:cubicBezTo>
                <a:cubicBezTo>
                  <a:pt x="26" y="7"/>
                  <a:pt x="25" y="7"/>
                  <a:pt x="25" y="7"/>
                </a:cubicBezTo>
                <a:cubicBezTo>
                  <a:pt x="25" y="7"/>
                  <a:pt x="25" y="7"/>
                  <a:pt x="25" y="8"/>
                </a:cubicBezTo>
                <a:cubicBezTo>
                  <a:pt x="25" y="15"/>
                  <a:pt x="25" y="15"/>
                  <a:pt x="25" y="15"/>
                </a:cubicBezTo>
                <a:cubicBezTo>
                  <a:pt x="25" y="16"/>
                  <a:pt x="25" y="16"/>
                  <a:pt x="25" y="16"/>
                </a:cubicBezTo>
                <a:cubicBezTo>
                  <a:pt x="25" y="16"/>
                  <a:pt x="26" y="16"/>
                  <a:pt x="26" y="16"/>
                </a:cubicBezTo>
                <a:cubicBezTo>
                  <a:pt x="27" y="16"/>
                  <a:pt x="27" y="16"/>
                  <a:pt x="27" y="15"/>
                </a:cubicBezTo>
                <a:close/>
                <a:moveTo>
                  <a:pt x="14" y="5"/>
                </a:moveTo>
                <a:cubicBezTo>
                  <a:pt x="14" y="6"/>
                  <a:pt x="14" y="6"/>
                  <a:pt x="14" y="6"/>
                </a:cubicBezTo>
                <a:cubicBezTo>
                  <a:pt x="14" y="6"/>
                  <a:pt x="14" y="6"/>
                  <a:pt x="13" y="6"/>
                </a:cubicBezTo>
                <a:cubicBezTo>
                  <a:pt x="13" y="6"/>
                  <a:pt x="13" y="6"/>
                  <a:pt x="13" y="6"/>
                </a:cubicBezTo>
                <a:cubicBezTo>
                  <a:pt x="13" y="6"/>
                  <a:pt x="13" y="6"/>
                  <a:pt x="13" y="6"/>
                </a:cubicBezTo>
                <a:cubicBezTo>
                  <a:pt x="13" y="5"/>
                  <a:pt x="13" y="5"/>
                  <a:pt x="13" y="5"/>
                </a:cubicBezTo>
                <a:cubicBezTo>
                  <a:pt x="11" y="5"/>
                  <a:pt x="10" y="6"/>
                  <a:pt x="9" y="7"/>
                </a:cubicBezTo>
                <a:cubicBezTo>
                  <a:pt x="10" y="7"/>
                  <a:pt x="10" y="7"/>
                  <a:pt x="10" y="7"/>
                </a:cubicBezTo>
                <a:cubicBezTo>
                  <a:pt x="10" y="7"/>
                  <a:pt x="10" y="8"/>
                  <a:pt x="10" y="8"/>
                </a:cubicBezTo>
                <a:cubicBezTo>
                  <a:pt x="10" y="8"/>
                  <a:pt x="10" y="8"/>
                  <a:pt x="10" y="8"/>
                </a:cubicBezTo>
                <a:cubicBezTo>
                  <a:pt x="9" y="8"/>
                  <a:pt x="9" y="8"/>
                  <a:pt x="9" y="8"/>
                </a:cubicBezTo>
                <a:cubicBezTo>
                  <a:pt x="8" y="7"/>
                  <a:pt x="8" y="7"/>
                  <a:pt x="8" y="7"/>
                </a:cubicBezTo>
                <a:cubicBezTo>
                  <a:pt x="7" y="8"/>
                  <a:pt x="7" y="10"/>
                  <a:pt x="7" y="11"/>
                </a:cubicBezTo>
                <a:cubicBezTo>
                  <a:pt x="8" y="11"/>
                  <a:pt x="8" y="11"/>
                  <a:pt x="8" y="11"/>
                </a:cubicBezTo>
                <a:cubicBezTo>
                  <a:pt x="8" y="11"/>
                  <a:pt x="8" y="11"/>
                  <a:pt x="8" y="12"/>
                </a:cubicBezTo>
                <a:cubicBezTo>
                  <a:pt x="8" y="12"/>
                  <a:pt x="8" y="12"/>
                  <a:pt x="8" y="12"/>
                </a:cubicBezTo>
                <a:cubicBezTo>
                  <a:pt x="8" y="12"/>
                  <a:pt x="8" y="12"/>
                  <a:pt x="8" y="12"/>
                </a:cubicBezTo>
                <a:cubicBezTo>
                  <a:pt x="7" y="12"/>
                  <a:pt x="7" y="12"/>
                  <a:pt x="7" y="12"/>
                </a:cubicBezTo>
                <a:cubicBezTo>
                  <a:pt x="7" y="13"/>
                  <a:pt x="7" y="15"/>
                  <a:pt x="8" y="16"/>
                </a:cubicBezTo>
                <a:cubicBezTo>
                  <a:pt x="9" y="15"/>
                  <a:pt x="9" y="15"/>
                  <a:pt x="9" y="15"/>
                </a:cubicBezTo>
                <a:cubicBezTo>
                  <a:pt x="9" y="15"/>
                  <a:pt x="9" y="15"/>
                  <a:pt x="10" y="15"/>
                </a:cubicBezTo>
                <a:cubicBezTo>
                  <a:pt x="10" y="15"/>
                  <a:pt x="10" y="15"/>
                  <a:pt x="10" y="15"/>
                </a:cubicBezTo>
                <a:cubicBezTo>
                  <a:pt x="10" y="15"/>
                  <a:pt x="10" y="16"/>
                  <a:pt x="10" y="16"/>
                </a:cubicBezTo>
                <a:cubicBezTo>
                  <a:pt x="9" y="17"/>
                  <a:pt x="9" y="17"/>
                  <a:pt x="9" y="17"/>
                </a:cubicBezTo>
                <a:cubicBezTo>
                  <a:pt x="10" y="17"/>
                  <a:pt x="11" y="18"/>
                  <a:pt x="13" y="18"/>
                </a:cubicBezTo>
                <a:cubicBezTo>
                  <a:pt x="13" y="17"/>
                  <a:pt x="13" y="17"/>
                  <a:pt x="13" y="17"/>
                </a:cubicBezTo>
                <a:cubicBezTo>
                  <a:pt x="13" y="17"/>
                  <a:pt x="13" y="17"/>
                  <a:pt x="13" y="17"/>
                </a:cubicBezTo>
                <a:cubicBezTo>
                  <a:pt x="13" y="17"/>
                  <a:pt x="13" y="17"/>
                  <a:pt x="13" y="17"/>
                </a:cubicBezTo>
                <a:cubicBezTo>
                  <a:pt x="14" y="17"/>
                  <a:pt x="14" y="17"/>
                  <a:pt x="14" y="17"/>
                </a:cubicBezTo>
                <a:cubicBezTo>
                  <a:pt x="14" y="18"/>
                  <a:pt x="14" y="18"/>
                  <a:pt x="14" y="18"/>
                </a:cubicBezTo>
                <a:cubicBezTo>
                  <a:pt x="15" y="18"/>
                  <a:pt x="17" y="17"/>
                  <a:pt x="18" y="17"/>
                </a:cubicBezTo>
                <a:cubicBezTo>
                  <a:pt x="17" y="16"/>
                  <a:pt x="17" y="16"/>
                  <a:pt x="17" y="16"/>
                </a:cubicBezTo>
                <a:cubicBezTo>
                  <a:pt x="17" y="16"/>
                  <a:pt x="17" y="15"/>
                  <a:pt x="17" y="15"/>
                </a:cubicBezTo>
                <a:cubicBezTo>
                  <a:pt x="17" y="15"/>
                  <a:pt x="17" y="15"/>
                  <a:pt x="17" y="15"/>
                </a:cubicBezTo>
                <a:cubicBezTo>
                  <a:pt x="17" y="15"/>
                  <a:pt x="17" y="15"/>
                  <a:pt x="18" y="15"/>
                </a:cubicBezTo>
                <a:cubicBezTo>
                  <a:pt x="18" y="16"/>
                  <a:pt x="18" y="16"/>
                  <a:pt x="18" y="16"/>
                </a:cubicBezTo>
                <a:cubicBezTo>
                  <a:pt x="19" y="15"/>
                  <a:pt x="20" y="13"/>
                  <a:pt x="20" y="12"/>
                </a:cubicBezTo>
                <a:cubicBezTo>
                  <a:pt x="19" y="12"/>
                  <a:pt x="19" y="12"/>
                  <a:pt x="19" y="12"/>
                </a:cubicBezTo>
                <a:cubicBezTo>
                  <a:pt x="19" y="12"/>
                  <a:pt x="18" y="12"/>
                  <a:pt x="18" y="12"/>
                </a:cubicBezTo>
                <a:cubicBezTo>
                  <a:pt x="18" y="12"/>
                  <a:pt x="18" y="12"/>
                  <a:pt x="18" y="12"/>
                </a:cubicBezTo>
                <a:cubicBezTo>
                  <a:pt x="18" y="11"/>
                  <a:pt x="19" y="11"/>
                  <a:pt x="19" y="11"/>
                </a:cubicBezTo>
                <a:cubicBezTo>
                  <a:pt x="20" y="11"/>
                  <a:pt x="20" y="11"/>
                  <a:pt x="20" y="11"/>
                </a:cubicBezTo>
                <a:cubicBezTo>
                  <a:pt x="20" y="10"/>
                  <a:pt x="19" y="8"/>
                  <a:pt x="18" y="7"/>
                </a:cubicBezTo>
                <a:cubicBezTo>
                  <a:pt x="18" y="8"/>
                  <a:pt x="18" y="8"/>
                  <a:pt x="18" y="8"/>
                </a:cubicBezTo>
                <a:cubicBezTo>
                  <a:pt x="17" y="8"/>
                  <a:pt x="17" y="8"/>
                  <a:pt x="17" y="8"/>
                </a:cubicBezTo>
                <a:cubicBezTo>
                  <a:pt x="17" y="8"/>
                  <a:pt x="17" y="8"/>
                  <a:pt x="17" y="8"/>
                </a:cubicBezTo>
                <a:cubicBezTo>
                  <a:pt x="17" y="8"/>
                  <a:pt x="17" y="7"/>
                  <a:pt x="17" y="7"/>
                </a:cubicBezTo>
                <a:cubicBezTo>
                  <a:pt x="18" y="7"/>
                  <a:pt x="18" y="7"/>
                  <a:pt x="18" y="7"/>
                </a:cubicBezTo>
                <a:cubicBezTo>
                  <a:pt x="17" y="6"/>
                  <a:pt x="15" y="5"/>
                  <a:pt x="14" y="5"/>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1" name="Freeform 217"/>
          <p:cNvSpPr>
            <a:spLocks noEditPoints="1"/>
          </p:cNvSpPr>
          <p:nvPr/>
        </p:nvSpPr>
        <p:spPr bwMode="auto">
          <a:xfrm>
            <a:off x="1295784" y="4386543"/>
            <a:ext cx="278706" cy="278706"/>
          </a:xfrm>
          <a:custGeom>
            <a:avLst/>
            <a:gdLst>
              <a:gd name="T0" fmla="*/ 14 w 29"/>
              <a:gd name="T1" fmla="*/ 0 h 29"/>
              <a:gd name="T2" fmla="*/ 0 w 29"/>
              <a:gd name="T3" fmla="*/ 15 h 29"/>
              <a:gd name="T4" fmla="*/ 14 w 29"/>
              <a:gd name="T5" fmla="*/ 29 h 29"/>
              <a:gd name="T6" fmla="*/ 29 w 29"/>
              <a:gd name="T7" fmla="*/ 15 h 29"/>
              <a:gd name="T8" fmla="*/ 14 w 29"/>
              <a:gd name="T9" fmla="*/ 0 h 29"/>
              <a:gd name="T10" fmla="*/ 15 w 29"/>
              <a:gd name="T11" fmla="*/ 14 h 29"/>
              <a:gd name="T12" fmla="*/ 15 w 29"/>
              <a:gd name="T13" fmla="*/ 16 h 29"/>
              <a:gd name="T14" fmla="*/ 12 w 29"/>
              <a:gd name="T15" fmla="*/ 16 h 29"/>
              <a:gd name="T16" fmla="*/ 12 w 29"/>
              <a:gd name="T17" fmla="*/ 17 h 29"/>
              <a:gd name="T18" fmla="*/ 12 w 29"/>
              <a:gd name="T19" fmla="*/ 18 h 29"/>
              <a:gd name="T20" fmla="*/ 11 w 29"/>
              <a:gd name="T21" fmla="*/ 19 h 29"/>
              <a:gd name="T22" fmla="*/ 19 w 29"/>
              <a:gd name="T23" fmla="*/ 19 h 29"/>
              <a:gd name="T24" fmla="*/ 19 w 29"/>
              <a:gd name="T25" fmla="*/ 21 h 29"/>
              <a:gd name="T26" fmla="*/ 9 w 29"/>
              <a:gd name="T27" fmla="*/ 21 h 29"/>
              <a:gd name="T28" fmla="*/ 9 w 29"/>
              <a:gd name="T29" fmla="*/ 19 h 29"/>
              <a:gd name="T30" fmla="*/ 9 w 29"/>
              <a:gd name="T31" fmla="*/ 18 h 29"/>
              <a:gd name="T32" fmla="*/ 10 w 29"/>
              <a:gd name="T33" fmla="*/ 17 h 29"/>
              <a:gd name="T34" fmla="*/ 10 w 29"/>
              <a:gd name="T35" fmla="*/ 16 h 29"/>
              <a:gd name="T36" fmla="*/ 8 w 29"/>
              <a:gd name="T37" fmla="*/ 16 h 29"/>
              <a:gd name="T38" fmla="*/ 8 w 29"/>
              <a:gd name="T39" fmla="*/ 14 h 29"/>
              <a:gd name="T40" fmla="*/ 10 w 29"/>
              <a:gd name="T41" fmla="*/ 14 h 29"/>
              <a:gd name="T42" fmla="*/ 10 w 29"/>
              <a:gd name="T43" fmla="*/ 12 h 29"/>
              <a:gd name="T44" fmla="*/ 10 w 29"/>
              <a:gd name="T45" fmla="*/ 10 h 29"/>
              <a:gd name="T46" fmla="*/ 11 w 29"/>
              <a:gd name="T47" fmla="*/ 9 h 29"/>
              <a:gd name="T48" fmla="*/ 14 w 29"/>
              <a:gd name="T49" fmla="*/ 8 h 29"/>
              <a:gd name="T50" fmla="*/ 16 w 29"/>
              <a:gd name="T51" fmla="*/ 8 h 29"/>
              <a:gd name="T52" fmla="*/ 17 w 29"/>
              <a:gd name="T53" fmla="*/ 9 h 29"/>
              <a:gd name="T54" fmla="*/ 18 w 29"/>
              <a:gd name="T55" fmla="*/ 10 h 29"/>
              <a:gd name="T56" fmla="*/ 18 w 29"/>
              <a:gd name="T57" fmla="*/ 12 h 29"/>
              <a:gd name="T58" fmla="*/ 16 w 29"/>
              <a:gd name="T59" fmla="*/ 12 h 29"/>
              <a:gd name="T60" fmla="*/ 16 w 29"/>
              <a:gd name="T61" fmla="*/ 11 h 29"/>
              <a:gd name="T62" fmla="*/ 15 w 29"/>
              <a:gd name="T63" fmla="*/ 10 h 29"/>
              <a:gd name="T64" fmla="*/ 14 w 29"/>
              <a:gd name="T65" fmla="*/ 10 h 29"/>
              <a:gd name="T66" fmla="*/ 14 w 29"/>
              <a:gd name="T67" fmla="*/ 10 h 29"/>
              <a:gd name="T68" fmla="*/ 13 w 29"/>
              <a:gd name="T69" fmla="*/ 10 h 29"/>
              <a:gd name="T70" fmla="*/ 12 w 29"/>
              <a:gd name="T71" fmla="*/ 11 h 29"/>
              <a:gd name="T72" fmla="*/ 12 w 29"/>
              <a:gd name="T73" fmla="*/ 12 h 29"/>
              <a:gd name="T74" fmla="*/ 12 w 29"/>
              <a:gd name="T75" fmla="*/ 14 h 29"/>
              <a:gd name="T76" fmla="*/ 15 w 29"/>
              <a:gd name="T77" fmla="*/ 14 h 29"/>
              <a:gd name="T78" fmla="*/ 14 w 29"/>
              <a:gd name="T79" fmla="*/ 4 h 29"/>
              <a:gd name="T80" fmla="*/ 25 w 29"/>
              <a:gd name="T81" fmla="*/ 15 h 29"/>
              <a:gd name="T82" fmla="*/ 14 w 29"/>
              <a:gd name="T83" fmla="*/ 26 h 29"/>
              <a:gd name="T84" fmla="*/ 3 w 29"/>
              <a:gd name="T85" fmla="*/ 15 h 29"/>
              <a:gd name="T86" fmla="*/ 14 w 29"/>
              <a:gd name="T87" fmla="*/ 4 h 29"/>
              <a:gd name="T88" fmla="*/ 14 w 29"/>
              <a:gd name="T89" fmla="*/ 2 h 29"/>
              <a:gd name="T90" fmla="*/ 27 w 29"/>
              <a:gd name="T91" fmla="*/ 15 h 29"/>
              <a:gd name="T92" fmla="*/ 14 w 29"/>
              <a:gd name="T93" fmla="*/ 27 h 29"/>
              <a:gd name="T94" fmla="*/ 2 w 29"/>
              <a:gd name="T95" fmla="*/ 15 h 29"/>
              <a:gd name="T96" fmla="*/ 14 w 29"/>
              <a:gd name="T9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 h="29">
                <a:moveTo>
                  <a:pt x="14" y="0"/>
                </a:moveTo>
                <a:cubicBezTo>
                  <a:pt x="6" y="0"/>
                  <a:pt x="0" y="7"/>
                  <a:pt x="0" y="15"/>
                </a:cubicBezTo>
                <a:cubicBezTo>
                  <a:pt x="0" y="23"/>
                  <a:pt x="6" y="29"/>
                  <a:pt x="14" y="29"/>
                </a:cubicBezTo>
                <a:cubicBezTo>
                  <a:pt x="22" y="29"/>
                  <a:pt x="29" y="23"/>
                  <a:pt x="29" y="15"/>
                </a:cubicBezTo>
                <a:cubicBezTo>
                  <a:pt x="29" y="7"/>
                  <a:pt x="22" y="0"/>
                  <a:pt x="14" y="0"/>
                </a:cubicBezTo>
                <a:close/>
                <a:moveTo>
                  <a:pt x="15" y="14"/>
                </a:moveTo>
                <a:cubicBezTo>
                  <a:pt x="15" y="16"/>
                  <a:pt x="15" y="16"/>
                  <a:pt x="15" y="16"/>
                </a:cubicBezTo>
                <a:cubicBezTo>
                  <a:pt x="12" y="16"/>
                  <a:pt x="12" y="16"/>
                  <a:pt x="12" y="16"/>
                </a:cubicBezTo>
                <a:cubicBezTo>
                  <a:pt x="12" y="16"/>
                  <a:pt x="12" y="17"/>
                  <a:pt x="12" y="17"/>
                </a:cubicBezTo>
                <a:cubicBezTo>
                  <a:pt x="12" y="17"/>
                  <a:pt x="12" y="18"/>
                  <a:pt x="12" y="18"/>
                </a:cubicBezTo>
                <a:cubicBezTo>
                  <a:pt x="12" y="18"/>
                  <a:pt x="11" y="18"/>
                  <a:pt x="11" y="19"/>
                </a:cubicBezTo>
                <a:cubicBezTo>
                  <a:pt x="19" y="19"/>
                  <a:pt x="19" y="19"/>
                  <a:pt x="19" y="19"/>
                </a:cubicBezTo>
                <a:cubicBezTo>
                  <a:pt x="19" y="21"/>
                  <a:pt x="19" y="21"/>
                  <a:pt x="19" y="21"/>
                </a:cubicBezTo>
                <a:cubicBezTo>
                  <a:pt x="9" y="21"/>
                  <a:pt x="9" y="21"/>
                  <a:pt x="9" y="21"/>
                </a:cubicBezTo>
                <a:cubicBezTo>
                  <a:pt x="9" y="19"/>
                  <a:pt x="9" y="19"/>
                  <a:pt x="9" y="19"/>
                </a:cubicBezTo>
                <a:cubicBezTo>
                  <a:pt x="9" y="19"/>
                  <a:pt x="9" y="19"/>
                  <a:pt x="9" y="18"/>
                </a:cubicBezTo>
                <a:cubicBezTo>
                  <a:pt x="10" y="18"/>
                  <a:pt x="10" y="17"/>
                  <a:pt x="10" y="17"/>
                </a:cubicBezTo>
                <a:cubicBezTo>
                  <a:pt x="10" y="16"/>
                  <a:pt x="10" y="16"/>
                  <a:pt x="10" y="16"/>
                </a:cubicBezTo>
                <a:cubicBezTo>
                  <a:pt x="8" y="16"/>
                  <a:pt x="8" y="16"/>
                  <a:pt x="8" y="16"/>
                </a:cubicBezTo>
                <a:cubicBezTo>
                  <a:pt x="8" y="14"/>
                  <a:pt x="8" y="14"/>
                  <a:pt x="8" y="14"/>
                </a:cubicBezTo>
                <a:cubicBezTo>
                  <a:pt x="10" y="14"/>
                  <a:pt x="10" y="14"/>
                  <a:pt x="10" y="14"/>
                </a:cubicBezTo>
                <a:cubicBezTo>
                  <a:pt x="10" y="12"/>
                  <a:pt x="10" y="12"/>
                  <a:pt x="10" y="12"/>
                </a:cubicBezTo>
                <a:cubicBezTo>
                  <a:pt x="10" y="11"/>
                  <a:pt x="10" y="10"/>
                  <a:pt x="10" y="10"/>
                </a:cubicBezTo>
                <a:cubicBezTo>
                  <a:pt x="10" y="9"/>
                  <a:pt x="11" y="9"/>
                  <a:pt x="11" y="9"/>
                </a:cubicBezTo>
                <a:cubicBezTo>
                  <a:pt x="12" y="8"/>
                  <a:pt x="13" y="8"/>
                  <a:pt x="14" y="8"/>
                </a:cubicBezTo>
                <a:cubicBezTo>
                  <a:pt x="15" y="8"/>
                  <a:pt x="16" y="8"/>
                  <a:pt x="16" y="8"/>
                </a:cubicBezTo>
                <a:cubicBezTo>
                  <a:pt x="17" y="8"/>
                  <a:pt x="17" y="9"/>
                  <a:pt x="17" y="9"/>
                </a:cubicBezTo>
                <a:cubicBezTo>
                  <a:pt x="18" y="9"/>
                  <a:pt x="18" y="10"/>
                  <a:pt x="18" y="10"/>
                </a:cubicBezTo>
                <a:cubicBezTo>
                  <a:pt x="18" y="11"/>
                  <a:pt x="18" y="11"/>
                  <a:pt x="18" y="12"/>
                </a:cubicBezTo>
                <a:cubicBezTo>
                  <a:pt x="16" y="12"/>
                  <a:pt x="16" y="12"/>
                  <a:pt x="16" y="12"/>
                </a:cubicBezTo>
                <a:cubicBezTo>
                  <a:pt x="16" y="12"/>
                  <a:pt x="16" y="11"/>
                  <a:pt x="16" y="11"/>
                </a:cubicBezTo>
                <a:cubicBezTo>
                  <a:pt x="16" y="11"/>
                  <a:pt x="16" y="10"/>
                  <a:pt x="15" y="10"/>
                </a:cubicBezTo>
                <a:cubicBezTo>
                  <a:pt x="15" y="10"/>
                  <a:pt x="15" y="10"/>
                  <a:pt x="14" y="10"/>
                </a:cubicBezTo>
                <a:cubicBezTo>
                  <a:pt x="14" y="10"/>
                  <a:pt x="14" y="10"/>
                  <a:pt x="14" y="10"/>
                </a:cubicBezTo>
                <a:cubicBezTo>
                  <a:pt x="13" y="10"/>
                  <a:pt x="13" y="10"/>
                  <a:pt x="13" y="10"/>
                </a:cubicBezTo>
                <a:cubicBezTo>
                  <a:pt x="12" y="10"/>
                  <a:pt x="12" y="11"/>
                  <a:pt x="12" y="11"/>
                </a:cubicBezTo>
                <a:cubicBezTo>
                  <a:pt x="12" y="11"/>
                  <a:pt x="12" y="12"/>
                  <a:pt x="12" y="12"/>
                </a:cubicBezTo>
                <a:cubicBezTo>
                  <a:pt x="12" y="14"/>
                  <a:pt x="12" y="14"/>
                  <a:pt x="12" y="14"/>
                </a:cubicBezTo>
                <a:cubicBezTo>
                  <a:pt x="15" y="14"/>
                  <a:pt x="15" y="14"/>
                  <a:pt x="15" y="14"/>
                </a:cubicBezTo>
                <a:close/>
                <a:moveTo>
                  <a:pt x="14" y="4"/>
                </a:moveTo>
                <a:cubicBezTo>
                  <a:pt x="20" y="4"/>
                  <a:pt x="25" y="8"/>
                  <a:pt x="25" y="15"/>
                </a:cubicBezTo>
                <a:cubicBezTo>
                  <a:pt x="25" y="21"/>
                  <a:pt x="20" y="26"/>
                  <a:pt x="14" y="26"/>
                </a:cubicBezTo>
                <a:cubicBezTo>
                  <a:pt x="8" y="26"/>
                  <a:pt x="3" y="21"/>
                  <a:pt x="3" y="15"/>
                </a:cubicBezTo>
                <a:cubicBezTo>
                  <a:pt x="3" y="8"/>
                  <a:pt x="8" y="4"/>
                  <a:pt x="14" y="4"/>
                </a:cubicBezTo>
                <a:close/>
                <a:moveTo>
                  <a:pt x="14" y="2"/>
                </a:moveTo>
                <a:cubicBezTo>
                  <a:pt x="21" y="2"/>
                  <a:pt x="27" y="8"/>
                  <a:pt x="27" y="15"/>
                </a:cubicBezTo>
                <a:cubicBezTo>
                  <a:pt x="27" y="22"/>
                  <a:pt x="21" y="27"/>
                  <a:pt x="14" y="27"/>
                </a:cubicBezTo>
                <a:cubicBezTo>
                  <a:pt x="7" y="27"/>
                  <a:pt x="2" y="22"/>
                  <a:pt x="2" y="15"/>
                </a:cubicBezTo>
                <a:cubicBezTo>
                  <a:pt x="2" y="8"/>
                  <a:pt x="7" y="2"/>
                  <a:pt x="14" y="2"/>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2" name="Freeform 218"/>
          <p:cNvSpPr>
            <a:spLocks noEditPoints="1"/>
          </p:cNvSpPr>
          <p:nvPr/>
        </p:nvSpPr>
        <p:spPr bwMode="auto">
          <a:xfrm>
            <a:off x="10605289" y="3724164"/>
            <a:ext cx="267848" cy="296804"/>
          </a:xfrm>
          <a:custGeom>
            <a:avLst/>
            <a:gdLst>
              <a:gd name="T0" fmla="*/ 6 w 28"/>
              <a:gd name="T1" fmla="*/ 31 h 31"/>
              <a:gd name="T2" fmla="*/ 16 w 28"/>
              <a:gd name="T3" fmla="*/ 8 h 31"/>
              <a:gd name="T4" fmla="*/ 15 w 28"/>
              <a:gd name="T5" fmla="*/ 6 h 31"/>
              <a:gd name="T6" fmla="*/ 20 w 28"/>
              <a:gd name="T7" fmla="*/ 1 h 31"/>
              <a:gd name="T8" fmla="*/ 9 w 28"/>
              <a:gd name="T9" fmla="*/ 2 h 31"/>
              <a:gd name="T10" fmla="*/ 9 w 28"/>
              <a:gd name="T11" fmla="*/ 2 h 31"/>
              <a:gd name="T12" fmla="*/ 15 w 28"/>
              <a:gd name="T13" fmla="*/ 6 h 31"/>
              <a:gd name="T14" fmla="*/ 16 w 28"/>
              <a:gd name="T15" fmla="*/ 6 h 31"/>
              <a:gd name="T16" fmla="*/ 12 w 28"/>
              <a:gd name="T17" fmla="*/ 7 h 31"/>
              <a:gd name="T18" fmla="*/ 14 w 28"/>
              <a:gd name="T19" fmla="*/ 12 h 31"/>
              <a:gd name="T20" fmla="*/ 14 w 28"/>
              <a:gd name="T21" fmla="*/ 27 h 31"/>
              <a:gd name="T22" fmla="*/ 14 w 28"/>
              <a:gd name="T23" fmla="*/ 12 h 31"/>
              <a:gd name="T24" fmla="*/ 14 w 28"/>
              <a:gd name="T25" fmla="*/ 19 h 31"/>
              <a:gd name="T26" fmla="*/ 17 w 28"/>
              <a:gd name="T27" fmla="*/ 20 h 31"/>
              <a:gd name="T28" fmla="*/ 17 w 28"/>
              <a:gd name="T29" fmla="*/ 23 h 31"/>
              <a:gd name="T30" fmla="*/ 14 w 28"/>
              <a:gd name="T31" fmla="*/ 24 h 31"/>
              <a:gd name="T32" fmla="*/ 14 w 28"/>
              <a:gd name="T33" fmla="*/ 24 h 31"/>
              <a:gd name="T34" fmla="*/ 13 w 28"/>
              <a:gd name="T35" fmla="*/ 24 h 31"/>
              <a:gd name="T36" fmla="*/ 11 w 28"/>
              <a:gd name="T37" fmla="*/ 23 h 31"/>
              <a:gd name="T38" fmla="*/ 11 w 28"/>
              <a:gd name="T39" fmla="*/ 21 h 31"/>
              <a:gd name="T40" fmla="*/ 12 w 28"/>
              <a:gd name="T41" fmla="*/ 21 h 31"/>
              <a:gd name="T42" fmla="*/ 12 w 28"/>
              <a:gd name="T43" fmla="*/ 22 h 31"/>
              <a:gd name="T44" fmla="*/ 13 w 28"/>
              <a:gd name="T45" fmla="*/ 22 h 31"/>
              <a:gd name="T46" fmla="*/ 12 w 28"/>
              <a:gd name="T47" fmla="*/ 20 h 31"/>
              <a:gd name="T48" fmla="*/ 11 w 28"/>
              <a:gd name="T49" fmla="*/ 19 h 31"/>
              <a:gd name="T50" fmla="*/ 11 w 28"/>
              <a:gd name="T51" fmla="*/ 17 h 31"/>
              <a:gd name="T52" fmla="*/ 13 w 28"/>
              <a:gd name="T53" fmla="*/ 16 h 31"/>
              <a:gd name="T54" fmla="*/ 14 w 28"/>
              <a:gd name="T55" fmla="*/ 15 h 31"/>
              <a:gd name="T56" fmla="*/ 16 w 28"/>
              <a:gd name="T57" fmla="*/ 16 h 31"/>
              <a:gd name="T58" fmla="*/ 17 w 28"/>
              <a:gd name="T59" fmla="*/ 18 h 31"/>
              <a:gd name="T60" fmla="*/ 16 w 28"/>
              <a:gd name="T61" fmla="*/ 18 h 31"/>
              <a:gd name="T62" fmla="*/ 15 w 28"/>
              <a:gd name="T63" fmla="*/ 17 h 31"/>
              <a:gd name="T64" fmla="*/ 13 w 28"/>
              <a:gd name="T65" fmla="*/ 17 h 31"/>
              <a:gd name="T66" fmla="*/ 12 w 28"/>
              <a:gd name="T67" fmla="*/ 19 h 31"/>
              <a:gd name="T68" fmla="*/ 12 w 28"/>
              <a:gd name="T69" fmla="*/ 18 h 31"/>
              <a:gd name="T70" fmla="*/ 13 w 28"/>
              <a:gd name="T71" fmla="*/ 17 h 31"/>
              <a:gd name="T72" fmla="*/ 14 w 28"/>
              <a:gd name="T73" fmla="*/ 20 h 31"/>
              <a:gd name="T74" fmla="*/ 16 w 28"/>
              <a:gd name="T75" fmla="*/ 21 h 31"/>
              <a:gd name="T76" fmla="*/ 15 w 28"/>
              <a:gd name="T77" fmla="*/ 22 h 31"/>
              <a:gd name="T78" fmla="*/ 14 w 28"/>
              <a:gd name="T79" fmla="*/ 22 h 31"/>
              <a:gd name="T80" fmla="*/ 14 w 28"/>
              <a:gd name="T81" fmla="*/ 25 h 31"/>
              <a:gd name="T82" fmla="*/ 9 w 28"/>
              <a:gd name="T83" fmla="*/ 20 h 31"/>
              <a:gd name="T84" fmla="*/ 14 w 28"/>
              <a:gd name="T85" fmla="*/ 15 h 31"/>
              <a:gd name="T86" fmla="*/ 19 w 28"/>
              <a:gd name="T87" fmla="*/ 20 h 31"/>
              <a:gd name="T88" fmla="*/ 14 w 28"/>
              <a:gd name="T89" fmla="*/ 25 h 31"/>
              <a:gd name="T90" fmla="*/ 14 w 28"/>
              <a:gd name="T91" fmla="*/ 26 h 31"/>
              <a:gd name="T92" fmla="*/ 8 w 28"/>
              <a:gd name="T93" fmla="*/ 20 h 31"/>
              <a:gd name="T94" fmla="*/ 14 w 28"/>
              <a:gd name="T95" fmla="*/ 14 h 31"/>
              <a:gd name="T96" fmla="*/ 20 w 28"/>
              <a:gd name="T97" fmla="*/ 2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 h="31">
                <a:moveTo>
                  <a:pt x="12" y="8"/>
                </a:moveTo>
                <a:cubicBezTo>
                  <a:pt x="4" y="10"/>
                  <a:pt x="0" y="31"/>
                  <a:pt x="6" y="31"/>
                </a:cubicBezTo>
                <a:cubicBezTo>
                  <a:pt x="21" y="31"/>
                  <a:pt x="21" y="31"/>
                  <a:pt x="21" y="31"/>
                </a:cubicBezTo>
                <a:cubicBezTo>
                  <a:pt x="28" y="30"/>
                  <a:pt x="24" y="10"/>
                  <a:pt x="16" y="8"/>
                </a:cubicBezTo>
                <a:cubicBezTo>
                  <a:pt x="12" y="8"/>
                  <a:pt x="12" y="8"/>
                  <a:pt x="12" y="8"/>
                </a:cubicBezTo>
                <a:close/>
                <a:moveTo>
                  <a:pt x="15" y="6"/>
                </a:moveTo>
                <a:cubicBezTo>
                  <a:pt x="16" y="4"/>
                  <a:pt x="18" y="2"/>
                  <a:pt x="19" y="1"/>
                </a:cubicBezTo>
                <a:cubicBezTo>
                  <a:pt x="20" y="1"/>
                  <a:pt x="20" y="1"/>
                  <a:pt x="20" y="1"/>
                </a:cubicBezTo>
                <a:cubicBezTo>
                  <a:pt x="20" y="1"/>
                  <a:pt x="20" y="1"/>
                  <a:pt x="19" y="1"/>
                </a:cubicBezTo>
                <a:cubicBezTo>
                  <a:pt x="16" y="0"/>
                  <a:pt x="13" y="2"/>
                  <a:pt x="9" y="2"/>
                </a:cubicBezTo>
                <a:cubicBezTo>
                  <a:pt x="9" y="2"/>
                  <a:pt x="9" y="2"/>
                  <a:pt x="9" y="2"/>
                </a:cubicBezTo>
                <a:cubicBezTo>
                  <a:pt x="9" y="2"/>
                  <a:pt x="9" y="2"/>
                  <a:pt x="9" y="2"/>
                </a:cubicBezTo>
                <a:cubicBezTo>
                  <a:pt x="11" y="3"/>
                  <a:pt x="12" y="4"/>
                  <a:pt x="13" y="6"/>
                </a:cubicBezTo>
                <a:cubicBezTo>
                  <a:pt x="15" y="6"/>
                  <a:pt x="15" y="6"/>
                  <a:pt x="15" y="6"/>
                </a:cubicBezTo>
                <a:close/>
                <a:moveTo>
                  <a:pt x="16" y="7"/>
                </a:moveTo>
                <a:cubicBezTo>
                  <a:pt x="16" y="6"/>
                  <a:pt x="16" y="6"/>
                  <a:pt x="16" y="6"/>
                </a:cubicBezTo>
                <a:cubicBezTo>
                  <a:pt x="15" y="6"/>
                  <a:pt x="13" y="6"/>
                  <a:pt x="12" y="6"/>
                </a:cubicBezTo>
                <a:cubicBezTo>
                  <a:pt x="12" y="7"/>
                  <a:pt x="12" y="7"/>
                  <a:pt x="12" y="7"/>
                </a:cubicBezTo>
                <a:cubicBezTo>
                  <a:pt x="13" y="7"/>
                  <a:pt x="15" y="7"/>
                  <a:pt x="16" y="7"/>
                </a:cubicBezTo>
                <a:close/>
                <a:moveTo>
                  <a:pt x="14" y="12"/>
                </a:moveTo>
                <a:cubicBezTo>
                  <a:pt x="18" y="12"/>
                  <a:pt x="21" y="16"/>
                  <a:pt x="21" y="20"/>
                </a:cubicBezTo>
                <a:cubicBezTo>
                  <a:pt x="21" y="24"/>
                  <a:pt x="18" y="27"/>
                  <a:pt x="14" y="27"/>
                </a:cubicBezTo>
                <a:cubicBezTo>
                  <a:pt x="10" y="27"/>
                  <a:pt x="6" y="24"/>
                  <a:pt x="6" y="20"/>
                </a:cubicBezTo>
                <a:cubicBezTo>
                  <a:pt x="6" y="16"/>
                  <a:pt x="10" y="12"/>
                  <a:pt x="14" y="12"/>
                </a:cubicBezTo>
                <a:close/>
                <a:moveTo>
                  <a:pt x="14" y="17"/>
                </a:moveTo>
                <a:cubicBezTo>
                  <a:pt x="14" y="19"/>
                  <a:pt x="14" y="19"/>
                  <a:pt x="14" y="19"/>
                </a:cubicBezTo>
                <a:cubicBezTo>
                  <a:pt x="15" y="19"/>
                  <a:pt x="15" y="19"/>
                  <a:pt x="16" y="19"/>
                </a:cubicBezTo>
                <a:cubicBezTo>
                  <a:pt x="16" y="19"/>
                  <a:pt x="16" y="20"/>
                  <a:pt x="17" y="20"/>
                </a:cubicBezTo>
                <a:cubicBezTo>
                  <a:pt x="17" y="20"/>
                  <a:pt x="17" y="21"/>
                  <a:pt x="17" y="21"/>
                </a:cubicBezTo>
                <a:cubicBezTo>
                  <a:pt x="17" y="22"/>
                  <a:pt x="17" y="22"/>
                  <a:pt x="17" y="23"/>
                </a:cubicBezTo>
                <a:cubicBezTo>
                  <a:pt x="17" y="23"/>
                  <a:pt x="16" y="23"/>
                  <a:pt x="16" y="23"/>
                </a:cubicBezTo>
                <a:cubicBezTo>
                  <a:pt x="16" y="23"/>
                  <a:pt x="15" y="23"/>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3" y="24"/>
                  <a:pt x="13" y="23"/>
                  <a:pt x="12" y="23"/>
                </a:cubicBezTo>
                <a:cubicBezTo>
                  <a:pt x="12" y="23"/>
                  <a:pt x="12" y="23"/>
                  <a:pt x="11" y="23"/>
                </a:cubicBezTo>
                <a:cubicBezTo>
                  <a:pt x="11" y="23"/>
                  <a:pt x="11" y="23"/>
                  <a:pt x="11" y="22"/>
                </a:cubicBezTo>
                <a:cubicBezTo>
                  <a:pt x="11" y="22"/>
                  <a:pt x="11" y="22"/>
                  <a:pt x="11" y="21"/>
                </a:cubicBezTo>
                <a:cubicBezTo>
                  <a:pt x="11" y="21"/>
                  <a:pt x="11" y="21"/>
                  <a:pt x="11" y="21"/>
                </a:cubicBezTo>
                <a:cubicBezTo>
                  <a:pt x="12" y="21"/>
                  <a:pt x="12" y="21"/>
                  <a:pt x="12" y="21"/>
                </a:cubicBezTo>
                <a:cubicBezTo>
                  <a:pt x="12" y="21"/>
                  <a:pt x="12" y="22"/>
                  <a:pt x="12" y="22"/>
                </a:cubicBezTo>
                <a:cubicBezTo>
                  <a:pt x="12" y="22"/>
                  <a:pt x="12" y="22"/>
                  <a:pt x="12" y="22"/>
                </a:cubicBezTo>
                <a:cubicBezTo>
                  <a:pt x="12" y="22"/>
                  <a:pt x="13" y="22"/>
                  <a:pt x="13" y="22"/>
                </a:cubicBezTo>
                <a:cubicBezTo>
                  <a:pt x="13" y="22"/>
                  <a:pt x="13" y="22"/>
                  <a:pt x="13" y="22"/>
                </a:cubicBezTo>
                <a:cubicBezTo>
                  <a:pt x="13" y="20"/>
                  <a:pt x="13" y="20"/>
                  <a:pt x="13" y="20"/>
                </a:cubicBezTo>
                <a:cubicBezTo>
                  <a:pt x="13" y="20"/>
                  <a:pt x="13" y="20"/>
                  <a:pt x="12" y="20"/>
                </a:cubicBezTo>
                <a:cubicBezTo>
                  <a:pt x="12" y="20"/>
                  <a:pt x="12" y="20"/>
                  <a:pt x="11" y="20"/>
                </a:cubicBezTo>
                <a:cubicBezTo>
                  <a:pt x="11" y="20"/>
                  <a:pt x="11" y="20"/>
                  <a:pt x="11" y="19"/>
                </a:cubicBezTo>
                <a:cubicBezTo>
                  <a:pt x="11" y="19"/>
                  <a:pt x="11" y="19"/>
                  <a:pt x="11" y="18"/>
                </a:cubicBezTo>
                <a:cubicBezTo>
                  <a:pt x="11" y="18"/>
                  <a:pt x="11" y="17"/>
                  <a:pt x="11" y="17"/>
                </a:cubicBezTo>
                <a:cubicBezTo>
                  <a:pt x="11" y="17"/>
                  <a:pt x="12" y="16"/>
                  <a:pt x="12" y="16"/>
                </a:cubicBezTo>
                <a:cubicBezTo>
                  <a:pt x="12" y="16"/>
                  <a:pt x="13" y="16"/>
                  <a:pt x="13" y="16"/>
                </a:cubicBezTo>
                <a:cubicBezTo>
                  <a:pt x="13" y="15"/>
                  <a:pt x="13" y="15"/>
                  <a:pt x="13" y="15"/>
                </a:cubicBezTo>
                <a:cubicBezTo>
                  <a:pt x="14" y="15"/>
                  <a:pt x="14" y="15"/>
                  <a:pt x="14" y="15"/>
                </a:cubicBezTo>
                <a:cubicBezTo>
                  <a:pt x="14" y="16"/>
                  <a:pt x="14" y="16"/>
                  <a:pt x="14" y="16"/>
                </a:cubicBezTo>
                <a:cubicBezTo>
                  <a:pt x="15" y="16"/>
                  <a:pt x="15" y="16"/>
                  <a:pt x="16" y="16"/>
                </a:cubicBezTo>
                <a:cubicBezTo>
                  <a:pt x="16" y="16"/>
                  <a:pt x="16" y="17"/>
                  <a:pt x="17" y="17"/>
                </a:cubicBezTo>
                <a:cubicBezTo>
                  <a:pt x="17" y="17"/>
                  <a:pt x="17" y="18"/>
                  <a:pt x="17" y="18"/>
                </a:cubicBezTo>
                <a:cubicBezTo>
                  <a:pt x="16" y="18"/>
                  <a:pt x="16" y="18"/>
                  <a:pt x="16" y="18"/>
                </a:cubicBezTo>
                <a:cubicBezTo>
                  <a:pt x="16" y="18"/>
                  <a:pt x="16" y="18"/>
                  <a:pt x="16" y="18"/>
                </a:cubicBezTo>
                <a:cubicBezTo>
                  <a:pt x="16" y="18"/>
                  <a:pt x="15" y="18"/>
                  <a:pt x="15" y="17"/>
                </a:cubicBezTo>
                <a:cubicBezTo>
                  <a:pt x="15" y="17"/>
                  <a:pt x="15" y="17"/>
                  <a:pt x="15" y="17"/>
                </a:cubicBezTo>
                <a:cubicBezTo>
                  <a:pt x="14" y="17"/>
                  <a:pt x="14" y="17"/>
                  <a:pt x="14" y="17"/>
                </a:cubicBezTo>
                <a:close/>
                <a:moveTo>
                  <a:pt x="13" y="17"/>
                </a:moveTo>
                <a:cubicBezTo>
                  <a:pt x="13" y="19"/>
                  <a:pt x="13" y="19"/>
                  <a:pt x="13" y="19"/>
                </a:cubicBezTo>
                <a:cubicBezTo>
                  <a:pt x="13" y="19"/>
                  <a:pt x="13" y="19"/>
                  <a:pt x="12" y="19"/>
                </a:cubicBezTo>
                <a:cubicBezTo>
                  <a:pt x="12" y="19"/>
                  <a:pt x="12" y="19"/>
                  <a:pt x="12" y="18"/>
                </a:cubicBezTo>
                <a:cubicBezTo>
                  <a:pt x="12" y="18"/>
                  <a:pt x="12" y="18"/>
                  <a:pt x="12" y="18"/>
                </a:cubicBezTo>
                <a:cubicBezTo>
                  <a:pt x="12" y="17"/>
                  <a:pt x="12" y="17"/>
                  <a:pt x="13" y="17"/>
                </a:cubicBezTo>
                <a:cubicBezTo>
                  <a:pt x="13" y="17"/>
                  <a:pt x="13" y="17"/>
                  <a:pt x="13" y="17"/>
                </a:cubicBezTo>
                <a:cubicBezTo>
                  <a:pt x="13" y="17"/>
                  <a:pt x="13" y="17"/>
                  <a:pt x="13" y="17"/>
                </a:cubicBezTo>
                <a:close/>
                <a:moveTo>
                  <a:pt x="14" y="20"/>
                </a:moveTo>
                <a:cubicBezTo>
                  <a:pt x="15" y="20"/>
                  <a:pt x="15" y="20"/>
                  <a:pt x="15" y="20"/>
                </a:cubicBezTo>
                <a:cubicBezTo>
                  <a:pt x="15" y="20"/>
                  <a:pt x="15" y="20"/>
                  <a:pt x="16" y="21"/>
                </a:cubicBezTo>
                <a:cubicBezTo>
                  <a:pt x="16" y="21"/>
                  <a:pt x="16" y="21"/>
                  <a:pt x="16" y="21"/>
                </a:cubicBezTo>
                <a:cubicBezTo>
                  <a:pt x="16" y="22"/>
                  <a:pt x="16" y="22"/>
                  <a:pt x="15" y="22"/>
                </a:cubicBezTo>
                <a:cubicBezTo>
                  <a:pt x="15" y="22"/>
                  <a:pt x="15" y="22"/>
                  <a:pt x="14" y="22"/>
                </a:cubicBezTo>
                <a:cubicBezTo>
                  <a:pt x="14" y="22"/>
                  <a:pt x="14" y="22"/>
                  <a:pt x="14" y="22"/>
                </a:cubicBezTo>
                <a:cubicBezTo>
                  <a:pt x="14" y="20"/>
                  <a:pt x="14" y="20"/>
                  <a:pt x="14" y="20"/>
                </a:cubicBezTo>
                <a:close/>
                <a:moveTo>
                  <a:pt x="14" y="25"/>
                </a:moveTo>
                <a:cubicBezTo>
                  <a:pt x="12" y="25"/>
                  <a:pt x="11" y="24"/>
                  <a:pt x="10" y="24"/>
                </a:cubicBezTo>
                <a:cubicBezTo>
                  <a:pt x="9" y="23"/>
                  <a:pt x="9" y="21"/>
                  <a:pt x="9" y="20"/>
                </a:cubicBezTo>
                <a:cubicBezTo>
                  <a:pt x="9" y="18"/>
                  <a:pt x="9" y="17"/>
                  <a:pt x="10" y="16"/>
                </a:cubicBezTo>
                <a:cubicBezTo>
                  <a:pt x="11" y="15"/>
                  <a:pt x="12" y="15"/>
                  <a:pt x="14" y="15"/>
                </a:cubicBezTo>
                <a:cubicBezTo>
                  <a:pt x="15" y="15"/>
                  <a:pt x="17" y="15"/>
                  <a:pt x="17" y="16"/>
                </a:cubicBezTo>
                <a:cubicBezTo>
                  <a:pt x="18" y="17"/>
                  <a:pt x="19" y="18"/>
                  <a:pt x="19" y="20"/>
                </a:cubicBezTo>
                <a:cubicBezTo>
                  <a:pt x="19" y="21"/>
                  <a:pt x="18" y="23"/>
                  <a:pt x="17" y="24"/>
                </a:cubicBezTo>
                <a:cubicBezTo>
                  <a:pt x="17" y="24"/>
                  <a:pt x="15" y="25"/>
                  <a:pt x="14" y="25"/>
                </a:cubicBezTo>
                <a:close/>
                <a:moveTo>
                  <a:pt x="18" y="24"/>
                </a:moveTo>
                <a:cubicBezTo>
                  <a:pt x="17" y="25"/>
                  <a:pt x="16" y="26"/>
                  <a:pt x="14" y="26"/>
                </a:cubicBezTo>
                <a:cubicBezTo>
                  <a:pt x="12" y="26"/>
                  <a:pt x="11" y="25"/>
                  <a:pt x="9" y="24"/>
                </a:cubicBezTo>
                <a:cubicBezTo>
                  <a:pt x="8" y="23"/>
                  <a:pt x="8" y="22"/>
                  <a:pt x="8" y="20"/>
                </a:cubicBezTo>
                <a:cubicBezTo>
                  <a:pt x="8" y="18"/>
                  <a:pt x="8" y="17"/>
                  <a:pt x="9" y="15"/>
                </a:cubicBezTo>
                <a:cubicBezTo>
                  <a:pt x="11" y="14"/>
                  <a:pt x="12" y="14"/>
                  <a:pt x="14" y="14"/>
                </a:cubicBezTo>
                <a:cubicBezTo>
                  <a:pt x="16" y="14"/>
                  <a:pt x="17" y="14"/>
                  <a:pt x="18" y="15"/>
                </a:cubicBezTo>
                <a:cubicBezTo>
                  <a:pt x="19" y="17"/>
                  <a:pt x="20" y="18"/>
                  <a:pt x="20" y="20"/>
                </a:cubicBezTo>
                <a:cubicBezTo>
                  <a:pt x="20" y="22"/>
                  <a:pt x="19" y="23"/>
                  <a:pt x="18" y="24"/>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3" name="Freeform 219"/>
          <p:cNvSpPr>
            <a:spLocks noEditPoints="1"/>
          </p:cNvSpPr>
          <p:nvPr/>
        </p:nvSpPr>
        <p:spPr bwMode="auto">
          <a:xfrm>
            <a:off x="9961007" y="4366636"/>
            <a:ext cx="298614" cy="298614"/>
          </a:xfrm>
          <a:custGeom>
            <a:avLst/>
            <a:gdLst>
              <a:gd name="T0" fmla="*/ 22 w 31"/>
              <a:gd name="T1" fmla="*/ 11 h 31"/>
              <a:gd name="T2" fmla="*/ 22 w 31"/>
              <a:gd name="T3" fmla="*/ 12 h 31"/>
              <a:gd name="T4" fmla="*/ 22 w 31"/>
              <a:gd name="T5" fmla="*/ 12 h 31"/>
              <a:gd name="T6" fmla="*/ 21 w 31"/>
              <a:gd name="T7" fmla="*/ 14 h 31"/>
              <a:gd name="T8" fmla="*/ 19 w 31"/>
              <a:gd name="T9" fmla="*/ 12 h 31"/>
              <a:gd name="T10" fmla="*/ 19 w 31"/>
              <a:gd name="T11" fmla="*/ 12 h 31"/>
              <a:gd name="T12" fmla="*/ 19 w 31"/>
              <a:gd name="T13" fmla="*/ 11 h 31"/>
              <a:gd name="T14" fmla="*/ 12 w 31"/>
              <a:gd name="T15" fmla="*/ 11 h 31"/>
              <a:gd name="T16" fmla="*/ 12 w 31"/>
              <a:gd name="T17" fmla="*/ 12 h 31"/>
              <a:gd name="T18" fmla="*/ 10 w 31"/>
              <a:gd name="T19" fmla="*/ 14 h 31"/>
              <a:gd name="T20" fmla="*/ 9 w 31"/>
              <a:gd name="T21" fmla="*/ 12 h 31"/>
              <a:gd name="T22" fmla="*/ 9 w 31"/>
              <a:gd name="T23" fmla="*/ 11 h 31"/>
              <a:gd name="T24" fmla="*/ 3 w 31"/>
              <a:gd name="T25" fmla="*/ 11 h 31"/>
              <a:gd name="T26" fmla="*/ 4 w 31"/>
              <a:gd name="T27" fmla="*/ 10 h 31"/>
              <a:gd name="T28" fmla="*/ 4 w 31"/>
              <a:gd name="T29" fmla="*/ 10 h 31"/>
              <a:gd name="T30" fmla="*/ 9 w 31"/>
              <a:gd name="T31" fmla="*/ 10 h 31"/>
              <a:gd name="T32" fmla="*/ 9 w 31"/>
              <a:gd name="T33" fmla="*/ 8 h 31"/>
              <a:gd name="T34" fmla="*/ 3 w 31"/>
              <a:gd name="T35" fmla="*/ 8 h 31"/>
              <a:gd name="T36" fmla="*/ 3 w 31"/>
              <a:gd name="T37" fmla="*/ 9 h 31"/>
              <a:gd name="T38" fmla="*/ 0 w 31"/>
              <a:gd name="T39" fmla="*/ 11 h 31"/>
              <a:gd name="T40" fmla="*/ 0 w 31"/>
              <a:gd name="T41" fmla="*/ 30 h 31"/>
              <a:gd name="T42" fmla="*/ 0 w 31"/>
              <a:gd name="T43" fmla="*/ 31 h 31"/>
              <a:gd name="T44" fmla="*/ 1 w 31"/>
              <a:gd name="T45" fmla="*/ 31 h 31"/>
              <a:gd name="T46" fmla="*/ 30 w 31"/>
              <a:gd name="T47" fmla="*/ 31 h 31"/>
              <a:gd name="T48" fmla="*/ 31 w 31"/>
              <a:gd name="T49" fmla="*/ 31 h 31"/>
              <a:gd name="T50" fmla="*/ 31 w 31"/>
              <a:gd name="T51" fmla="*/ 30 h 31"/>
              <a:gd name="T52" fmla="*/ 31 w 31"/>
              <a:gd name="T53" fmla="*/ 11 h 31"/>
              <a:gd name="T54" fmla="*/ 28 w 31"/>
              <a:gd name="T55" fmla="*/ 9 h 31"/>
              <a:gd name="T56" fmla="*/ 28 w 31"/>
              <a:gd name="T57" fmla="*/ 8 h 31"/>
              <a:gd name="T58" fmla="*/ 22 w 31"/>
              <a:gd name="T59" fmla="*/ 8 h 31"/>
              <a:gd name="T60" fmla="*/ 22 w 31"/>
              <a:gd name="T61" fmla="*/ 10 h 31"/>
              <a:gd name="T62" fmla="*/ 27 w 31"/>
              <a:gd name="T63" fmla="*/ 10 h 31"/>
              <a:gd name="T64" fmla="*/ 27 w 31"/>
              <a:gd name="T65" fmla="*/ 10 h 31"/>
              <a:gd name="T66" fmla="*/ 28 w 31"/>
              <a:gd name="T67" fmla="*/ 11 h 31"/>
              <a:gd name="T68" fmla="*/ 22 w 31"/>
              <a:gd name="T69" fmla="*/ 11 h 31"/>
              <a:gd name="T70" fmla="*/ 10 w 31"/>
              <a:gd name="T71" fmla="*/ 13 h 31"/>
              <a:gd name="T72" fmla="*/ 9 w 31"/>
              <a:gd name="T73" fmla="*/ 12 h 31"/>
              <a:gd name="T74" fmla="*/ 9 w 31"/>
              <a:gd name="T75" fmla="*/ 9 h 31"/>
              <a:gd name="T76" fmla="*/ 9 w 31"/>
              <a:gd name="T77" fmla="*/ 8 h 31"/>
              <a:gd name="T78" fmla="*/ 22 w 31"/>
              <a:gd name="T79" fmla="*/ 8 h 31"/>
              <a:gd name="T80" fmla="*/ 22 w 31"/>
              <a:gd name="T81" fmla="*/ 12 h 31"/>
              <a:gd name="T82" fmla="*/ 21 w 31"/>
              <a:gd name="T83" fmla="*/ 13 h 31"/>
              <a:gd name="T84" fmla="*/ 20 w 31"/>
              <a:gd name="T85" fmla="*/ 12 h 31"/>
              <a:gd name="T86" fmla="*/ 20 w 31"/>
              <a:gd name="T87" fmla="*/ 8 h 31"/>
              <a:gd name="T88" fmla="*/ 11 w 31"/>
              <a:gd name="T89" fmla="*/ 8 h 31"/>
              <a:gd name="T90" fmla="*/ 11 w 31"/>
              <a:gd name="T91" fmla="*/ 9 h 31"/>
              <a:gd name="T92" fmla="*/ 11 w 31"/>
              <a:gd name="T93" fmla="*/ 12 h 31"/>
              <a:gd name="T94" fmla="*/ 10 w 31"/>
              <a:gd name="T95" fmla="*/ 13 h 31"/>
              <a:gd name="T96" fmla="*/ 12 w 31"/>
              <a:gd name="T97" fmla="*/ 10 h 31"/>
              <a:gd name="T98" fmla="*/ 12 w 31"/>
              <a:gd name="T99" fmla="*/ 8 h 31"/>
              <a:gd name="T100" fmla="*/ 19 w 31"/>
              <a:gd name="T101" fmla="*/ 8 h 31"/>
              <a:gd name="T102" fmla="*/ 19 w 31"/>
              <a:gd name="T103" fmla="*/ 10 h 31"/>
              <a:gd name="T104" fmla="*/ 12 w 31"/>
              <a:gd name="T10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 h="31">
                <a:moveTo>
                  <a:pt x="22" y="11"/>
                </a:moveTo>
                <a:cubicBezTo>
                  <a:pt x="22" y="12"/>
                  <a:pt x="22" y="12"/>
                  <a:pt x="22" y="12"/>
                </a:cubicBezTo>
                <a:cubicBezTo>
                  <a:pt x="22" y="12"/>
                  <a:pt x="22" y="12"/>
                  <a:pt x="22" y="12"/>
                </a:cubicBezTo>
                <a:cubicBezTo>
                  <a:pt x="22" y="13"/>
                  <a:pt x="22" y="14"/>
                  <a:pt x="21" y="14"/>
                </a:cubicBezTo>
                <a:cubicBezTo>
                  <a:pt x="20" y="14"/>
                  <a:pt x="19" y="13"/>
                  <a:pt x="19" y="12"/>
                </a:cubicBezTo>
                <a:cubicBezTo>
                  <a:pt x="19" y="12"/>
                  <a:pt x="19" y="12"/>
                  <a:pt x="19" y="12"/>
                </a:cubicBezTo>
                <a:cubicBezTo>
                  <a:pt x="19" y="11"/>
                  <a:pt x="19" y="11"/>
                  <a:pt x="19" y="11"/>
                </a:cubicBezTo>
                <a:cubicBezTo>
                  <a:pt x="12" y="11"/>
                  <a:pt x="12" y="11"/>
                  <a:pt x="12" y="11"/>
                </a:cubicBezTo>
                <a:cubicBezTo>
                  <a:pt x="12" y="12"/>
                  <a:pt x="12" y="12"/>
                  <a:pt x="12" y="12"/>
                </a:cubicBezTo>
                <a:cubicBezTo>
                  <a:pt x="12" y="13"/>
                  <a:pt x="11" y="14"/>
                  <a:pt x="10" y="14"/>
                </a:cubicBezTo>
                <a:cubicBezTo>
                  <a:pt x="9" y="14"/>
                  <a:pt x="9" y="13"/>
                  <a:pt x="9" y="12"/>
                </a:cubicBezTo>
                <a:cubicBezTo>
                  <a:pt x="9" y="11"/>
                  <a:pt x="9" y="11"/>
                  <a:pt x="9" y="11"/>
                </a:cubicBezTo>
                <a:cubicBezTo>
                  <a:pt x="3" y="11"/>
                  <a:pt x="3" y="11"/>
                  <a:pt x="3" y="11"/>
                </a:cubicBezTo>
                <a:cubicBezTo>
                  <a:pt x="3" y="10"/>
                  <a:pt x="4" y="10"/>
                  <a:pt x="4" y="10"/>
                </a:cubicBezTo>
                <a:cubicBezTo>
                  <a:pt x="4" y="10"/>
                  <a:pt x="4" y="10"/>
                  <a:pt x="4" y="10"/>
                </a:cubicBezTo>
                <a:cubicBezTo>
                  <a:pt x="9" y="10"/>
                  <a:pt x="9" y="10"/>
                  <a:pt x="9" y="10"/>
                </a:cubicBezTo>
                <a:cubicBezTo>
                  <a:pt x="9" y="8"/>
                  <a:pt x="9" y="8"/>
                  <a:pt x="9" y="8"/>
                </a:cubicBezTo>
                <a:cubicBezTo>
                  <a:pt x="3" y="8"/>
                  <a:pt x="3" y="8"/>
                  <a:pt x="3" y="8"/>
                </a:cubicBezTo>
                <a:cubicBezTo>
                  <a:pt x="3" y="9"/>
                  <a:pt x="3" y="9"/>
                  <a:pt x="3" y="9"/>
                </a:cubicBezTo>
                <a:cubicBezTo>
                  <a:pt x="0" y="11"/>
                  <a:pt x="0" y="11"/>
                  <a:pt x="0" y="11"/>
                </a:cubicBezTo>
                <a:cubicBezTo>
                  <a:pt x="0" y="17"/>
                  <a:pt x="0" y="24"/>
                  <a:pt x="0" y="30"/>
                </a:cubicBezTo>
                <a:cubicBezTo>
                  <a:pt x="0" y="31"/>
                  <a:pt x="0" y="31"/>
                  <a:pt x="0" y="31"/>
                </a:cubicBezTo>
                <a:cubicBezTo>
                  <a:pt x="1" y="31"/>
                  <a:pt x="1" y="31"/>
                  <a:pt x="1" y="31"/>
                </a:cubicBezTo>
                <a:cubicBezTo>
                  <a:pt x="30" y="31"/>
                  <a:pt x="30" y="31"/>
                  <a:pt x="30" y="31"/>
                </a:cubicBezTo>
                <a:cubicBezTo>
                  <a:pt x="31" y="31"/>
                  <a:pt x="31" y="31"/>
                  <a:pt x="31" y="31"/>
                </a:cubicBezTo>
                <a:cubicBezTo>
                  <a:pt x="31" y="30"/>
                  <a:pt x="31" y="30"/>
                  <a:pt x="31" y="30"/>
                </a:cubicBezTo>
                <a:cubicBezTo>
                  <a:pt x="31" y="24"/>
                  <a:pt x="31" y="17"/>
                  <a:pt x="31" y="11"/>
                </a:cubicBezTo>
                <a:cubicBezTo>
                  <a:pt x="28" y="9"/>
                  <a:pt x="28" y="9"/>
                  <a:pt x="28" y="9"/>
                </a:cubicBezTo>
                <a:cubicBezTo>
                  <a:pt x="28" y="8"/>
                  <a:pt x="28" y="8"/>
                  <a:pt x="28" y="8"/>
                </a:cubicBezTo>
                <a:cubicBezTo>
                  <a:pt x="26" y="8"/>
                  <a:pt x="24" y="8"/>
                  <a:pt x="22" y="8"/>
                </a:cubicBezTo>
                <a:cubicBezTo>
                  <a:pt x="22" y="10"/>
                  <a:pt x="22" y="10"/>
                  <a:pt x="22" y="10"/>
                </a:cubicBezTo>
                <a:cubicBezTo>
                  <a:pt x="27" y="10"/>
                  <a:pt x="27" y="10"/>
                  <a:pt x="27" y="10"/>
                </a:cubicBezTo>
                <a:cubicBezTo>
                  <a:pt x="27" y="10"/>
                  <a:pt x="27" y="10"/>
                  <a:pt x="27" y="10"/>
                </a:cubicBezTo>
                <a:cubicBezTo>
                  <a:pt x="27" y="10"/>
                  <a:pt x="28" y="10"/>
                  <a:pt x="28" y="11"/>
                </a:cubicBezTo>
                <a:cubicBezTo>
                  <a:pt x="22" y="11"/>
                  <a:pt x="22" y="11"/>
                  <a:pt x="22" y="11"/>
                </a:cubicBezTo>
                <a:close/>
                <a:moveTo>
                  <a:pt x="10" y="13"/>
                </a:moveTo>
                <a:cubicBezTo>
                  <a:pt x="10" y="13"/>
                  <a:pt x="9" y="13"/>
                  <a:pt x="9" y="12"/>
                </a:cubicBezTo>
                <a:cubicBezTo>
                  <a:pt x="9" y="9"/>
                  <a:pt x="9" y="9"/>
                  <a:pt x="9" y="9"/>
                </a:cubicBezTo>
                <a:cubicBezTo>
                  <a:pt x="9" y="8"/>
                  <a:pt x="9" y="8"/>
                  <a:pt x="9" y="8"/>
                </a:cubicBezTo>
                <a:cubicBezTo>
                  <a:pt x="9" y="0"/>
                  <a:pt x="22" y="0"/>
                  <a:pt x="22" y="8"/>
                </a:cubicBezTo>
                <a:cubicBezTo>
                  <a:pt x="22" y="12"/>
                  <a:pt x="22" y="12"/>
                  <a:pt x="22" y="12"/>
                </a:cubicBezTo>
                <a:cubicBezTo>
                  <a:pt x="22" y="13"/>
                  <a:pt x="21" y="13"/>
                  <a:pt x="21" y="13"/>
                </a:cubicBezTo>
                <a:cubicBezTo>
                  <a:pt x="21" y="13"/>
                  <a:pt x="20" y="13"/>
                  <a:pt x="20" y="12"/>
                </a:cubicBezTo>
                <a:cubicBezTo>
                  <a:pt x="20" y="8"/>
                  <a:pt x="20" y="8"/>
                  <a:pt x="20" y="8"/>
                </a:cubicBezTo>
                <a:cubicBezTo>
                  <a:pt x="20" y="2"/>
                  <a:pt x="11" y="2"/>
                  <a:pt x="11" y="8"/>
                </a:cubicBezTo>
                <a:cubicBezTo>
                  <a:pt x="11" y="9"/>
                  <a:pt x="11" y="9"/>
                  <a:pt x="11" y="9"/>
                </a:cubicBezTo>
                <a:cubicBezTo>
                  <a:pt x="11" y="12"/>
                  <a:pt x="11" y="12"/>
                  <a:pt x="11" y="12"/>
                </a:cubicBezTo>
                <a:cubicBezTo>
                  <a:pt x="11" y="13"/>
                  <a:pt x="11" y="13"/>
                  <a:pt x="10" y="13"/>
                </a:cubicBezTo>
                <a:close/>
                <a:moveTo>
                  <a:pt x="12" y="10"/>
                </a:moveTo>
                <a:cubicBezTo>
                  <a:pt x="12" y="8"/>
                  <a:pt x="12" y="8"/>
                  <a:pt x="12" y="8"/>
                </a:cubicBezTo>
                <a:cubicBezTo>
                  <a:pt x="19" y="8"/>
                  <a:pt x="19" y="8"/>
                  <a:pt x="19" y="8"/>
                </a:cubicBezTo>
                <a:cubicBezTo>
                  <a:pt x="19" y="10"/>
                  <a:pt x="19" y="10"/>
                  <a:pt x="19" y="10"/>
                </a:cubicBezTo>
                <a:lnTo>
                  <a:pt x="12" y="10"/>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4" name="Freeform 220"/>
          <p:cNvSpPr>
            <a:spLocks noEditPoints="1"/>
          </p:cNvSpPr>
          <p:nvPr/>
        </p:nvSpPr>
        <p:spPr bwMode="auto">
          <a:xfrm>
            <a:off x="7505136" y="4386543"/>
            <a:ext cx="258799" cy="258799"/>
          </a:xfrm>
          <a:custGeom>
            <a:avLst/>
            <a:gdLst>
              <a:gd name="T0" fmla="*/ 25 w 27"/>
              <a:gd name="T1" fmla="*/ 25 h 27"/>
              <a:gd name="T2" fmla="*/ 15 w 27"/>
              <a:gd name="T3" fmla="*/ 27 h 27"/>
              <a:gd name="T4" fmla="*/ 25 w 27"/>
              <a:gd name="T5" fmla="*/ 15 h 27"/>
              <a:gd name="T6" fmla="*/ 14 w 27"/>
              <a:gd name="T7" fmla="*/ 3 h 27"/>
              <a:gd name="T8" fmla="*/ 16 w 27"/>
              <a:gd name="T9" fmla="*/ 6 h 27"/>
              <a:gd name="T10" fmla="*/ 12 w 27"/>
              <a:gd name="T11" fmla="*/ 7 h 27"/>
              <a:gd name="T12" fmla="*/ 10 w 27"/>
              <a:gd name="T13" fmla="*/ 5 h 27"/>
              <a:gd name="T14" fmla="*/ 12 w 27"/>
              <a:gd name="T15" fmla="*/ 4 h 27"/>
              <a:gd name="T16" fmla="*/ 11 w 27"/>
              <a:gd name="T17" fmla="*/ 5 h 27"/>
              <a:gd name="T18" fmla="*/ 14 w 27"/>
              <a:gd name="T19" fmla="*/ 5 h 27"/>
              <a:gd name="T20" fmla="*/ 15 w 27"/>
              <a:gd name="T21" fmla="*/ 5 h 27"/>
              <a:gd name="T22" fmla="*/ 12 w 27"/>
              <a:gd name="T23" fmla="*/ 4 h 27"/>
              <a:gd name="T24" fmla="*/ 3 w 27"/>
              <a:gd name="T25" fmla="*/ 7 h 27"/>
              <a:gd name="T26" fmla="*/ 9 w 27"/>
              <a:gd name="T27" fmla="*/ 4 h 27"/>
              <a:gd name="T28" fmla="*/ 3 w 27"/>
              <a:gd name="T29" fmla="*/ 5 h 27"/>
              <a:gd name="T30" fmla="*/ 5 w 27"/>
              <a:gd name="T31" fmla="*/ 3 h 27"/>
              <a:gd name="T32" fmla="*/ 9 w 27"/>
              <a:gd name="T33" fmla="*/ 5 h 27"/>
              <a:gd name="T34" fmla="*/ 4 w 27"/>
              <a:gd name="T35" fmla="*/ 4 h 27"/>
              <a:gd name="T36" fmla="*/ 3 w 27"/>
              <a:gd name="T37" fmla="*/ 5 h 27"/>
              <a:gd name="T38" fmla="*/ 17 w 27"/>
              <a:gd name="T39" fmla="*/ 4 h 27"/>
              <a:gd name="T40" fmla="*/ 23 w 27"/>
              <a:gd name="T41" fmla="*/ 7 h 27"/>
              <a:gd name="T42" fmla="*/ 23 w 27"/>
              <a:gd name="T43" fmla="*/ 5 h 27"/>
              <a:gd name="T44" fmla="*/ 23 w 27"/>
              <a:gd name="T45" fmla="*/ 4 h 27"/>
              <a:gd name="T46" fmla="*/ 17 w 27"/>
              <a:gd name="T47" fmla="*/ 5 h 27"/>
              <a:gd name="T48" fmla="*/ 21 w 27"/>
              <a:gd name="T49" fmla="*/ 3 h 27"/>
              <a:gd name="T50" fmla="*/ 23 w 27"/>
              <a:gd name="T51" fmla="*/ 5 h 27"/>
              <a:gd name="T52" fmla="*/ 11 w 27"/>
              <a:gd name="T53" fmla="*/ 13 h 27"/>
              <a:gd name="T54" fmla="*/ 0 w 27"/>
              <a:gd name="T55" fmla="*/ 13 h 27"/>
              <a:gd name="T56" fmla="*/ 2 w 27"/>
              <a:gd name="T57" fmla="*/ 8 h 27"/>
              <a:gd name="T58" fmla="*/ 27 w 27"/>
              <a:gd name="T59" fmla="*/ 11 h 27"/>
              <a:gd name="T60" fmla="*/ 26 w 27"/>
              <a:gd name="T61" fmla="*/ 13 h 27"/>
              <a:gd name="T62" fmla="*/ 15 w 27"/>
              <a:gd name="T63" fmla="*/ 8 h 27"/>
              <a:gd name="T64" fmla="*/ 27 w 27"/>
              <a:gd name="T65" fmla="*/ 11 h 27"/>
              <a:gd name="T66" fmla="*/ 3 w 27"/>
              <a:gd name="T67" fmla="*/ 27 h 27"/>
              <a:gd name="T68" fmla="*/ 1 w 27"/>
              <a:gd name="T69" fmla="*/ 15 h 27"/>
              <a:gd name="T70" fmla="*/ 11 w 27"/>
              <a:gd name="T7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 h="27">
                <a:moveTo>
                  <a:pt x="25" y="15"/>
                </a:moveTo>
                <a:cubicBezTo>
                  <a:pt x="25" y="25"/>
                  <a:pt x="25" y="25"/>
                  <a:pt x="25" y="25"/>
                </a:cubicBezTo>
                <a:cubicBezTo>
                  <a:pt x="25" y="26"/>
                  <a:pt x="24" y="27"/>
                  <a:pt x="23" y="27"/>
                </a:cubicBezTo>
                <a:cubicBezTo>
                  <a:pt x="15" y="27"/>
                  <a:pt x="15" y="27"/>
                  <a:pt x="15" y="27"/>
                </a:cubicBezTo>
                <a:cubicBezTo>
                  <a:pt x="15" y="15"/>
                  <a:pt x="15" y="15"/>
                  <a:pt x="15" y="15"/>
                </a:cubicBezTo>
                <a:cubicBezTo>
                  <a:pt x="25" y="15"/>
                  <a:pt x="25" y="15"/>
                  <a:pt x="25" y="15"/>
                </a:cubicBezTo>
                <a:close/>
                <a:moveTo>
                  <a:pt x="12" y="3"/>
                </a:moveTo>
                <a:cubicBezTo>
                  <a:pt x="14" y="3"/>
                  <a:pt x="14" y="3"/>
                  <a:pt x="14" y="3"/>
                </a:cubicBezTo>
                <a:cubicBezTo>
                  <a:pt x="15" y="3"/>
                  <a:pt x="16" y="4"/>
                  <a:pt x="16" y="5"/>
                </a:cubicBezTo>
                <a:cubicBezTo>
                  <a:pt x="16" y="6"/>
                  <a:pt x="16" y="6"/>
                  <a:pt x="16" y="6"/>
                </a:cubicBezTo>
                <a:cubicBezTo>
                  <a:pt x="16" y="7"/>
                  <a:pt x="15" y="7"/>
                  <a:pt x="14" y="7"/>
                </a:cubicBezTo>
                <a:cubicBezTo>
                  <a:pt x="12" y="7"/>
                  <a:pt x="12" y="7"/>
                  <a:pt x="12" y="7"/>
                </a:cubicBezTo>
                <a:cubicBezTo>
                  <a:pt x="11" y="7"/>
                  <a:pt x="10" y="7"/>
                  <a:pt x="10" y="6"/>
                </a:cubicBezTo>
                <a:cubicBezTo>
                  <a:pt x="10" y="5"/>
                  <a:pt x="10" y="5"/>
                  <a:pt x="10" y="5"/>
                </a:cubicBezTo>
                <a:cubicBezTo>
                  <a:pt x="10" y="4"/>
                  <a:pt x="11" y="3"/>
                  <a:pt x="12" y="3"/>
                </a:cubicBezTo>
                <a:close/>
                <a:moveTo>
                  <a:pt x="12" y="4"/>
                </a:moveTo>
                <a:cubicBezTo>
                  <a:pt x="12" y="4"/>
                  <a:pt x="11" y="4"/>
                  <a:pt x="11" y="5"/>
                </a:cubicBezTo>
                <a:cubicBezTo>
                  <a:pt x="11" y="5"/>
                  <a:pt x="11" y="5"/>
                  <a:pt x="11" y="5"/>
                </a:cubicBezTo>
                <a:cubicBezTo>
                  <a:pt x="11" y="5"/>
                  <a:pt x="12" y="5"/>
                  <a:pt x="12" y="5"/>
                </a:cubicBezTo>
                <a:cubicBezTo>
                  <a:pt x="14" y="5"/>
                  <a:pt x="14" y="5"/>
                  <a:pt x="14" y="5"/>
                </a:cubicBezTo>
                <a:cubicBezTo>
                  <a:pt x="15" y="5"/>
                  <a:pt x="15" y="5"/>
                  <a:pt x="15" y="5"/>
                </a:cubicBezTo>
                <a:cubicBezTo>
                  <a:pt x="15" y="5"/>
                  <a:pt x="15" y="5"/>
                  <a:pt x="15" y="5"/>
                </a:cubicBezTo>
                <a:cubicBezTo>
                  <a:pt x="15" y="4"/>
                  <a:pt x="15" y="4"/>
                  <a:pt x="14" y="4"/>
                </a:cubicBezTo>
                <a:cubicBezTo>
                  <a:pt x="12" y="4"/>
                  <a:pt x="12" y="4"/>
                  <a:pt x="12" y="4"/>
                </a:cubicBezTo>
                <a:close/>
                <a:moveTo>
                  <a:pt x="1" y="5"/>
                </a:moveTo>
                <a:cubicBezTo>
                  <a:pt x="1" y="6"/>
                  <a:pt x="2" y="7"/>
                  <a:pt x="3" y="7"/>
                </a:cubicBezTo>
                <a:cubicBezTo>
                  <a:pt x="8" y="7"/>
                  <a:pt x="8" y="7"/>
                  <a:pt x="8" y="7"/>
                </a:cubicBezTo>
                <a:cubicBezTo>
                  <a:pt x="10" y="7"/>
                  <a:pt x="11" y="5"/>
                  <a:pt x="9" y="4"/>
                </a:cubicBezTo>
                <a:cubicBezTo>
                  <a:pt x="6" y="2"/>
                  <a:pt x="1" y="0"/>
                  <a:pt x="1" y="5"/>
                </a:cubicBezTo>
                <a:close/>
                <a:moveTo>
                  <a:pt x="3" y="5"/>
                </a:moveTo>
                <a:cubicBezTo>
                  <a:pt x="2" y="5"/>
                  <a:pt x="2" y="4"/>
                  <a:pt x="2" y="4"/>
                </a:cubicBezTo>
                <a:cubicBezTo>
                  <a:pt x="2" y="3"/>
                  <a:pt x="4" y="3"/>
                  <a:pt x="5" y="3"/>
                </a:cubicBezTo>
                <a:cubicBezTo>
                  <a:pt x="6" y="3"/>
                  <a:pt x="8" y="4"/>
                  <a:pt x="8" y="4"/>
                </a:cubicBezTo>
                <a:cubicBezTo>
                  <a:pt x="9" y="4"/>
                  <a:pt x="9" y="5"/>
                  <a:pt x="9" y="5"/>
                </a:cubicBezTo>
                <a:cubicBezTo>
                  <a:pt x="8" y="6"/>
                  <a:pt x="6" y="4"/>
                  <a:pt x="5" y="4"/>
                </a:cubicBezTo>
                <a:cubicBezTo>
                  <a:pt x="5" y="4"/>
                  <a:pt x="4" y="4"/>
                  <a:pt x="4" y="4"/>
                </a:cubicBezTo>
                <a:cubicBezTo>
                  <a:pt x="4" y="4"/>
                  <a:pt x="3" y="4"/>
                  <a:pt x="3" y="5"/>
                </a:cubicBezTo>
                <a:cubicBezTo>
                  <a:pt x="3" y="5"/>
                  <a:pt x="3" y="5"/>
                  <a:pt x="3" y="5"/>
                </a:cubicBezTo>
                <a:close/>
                <a:moveTo>
                  <a:pt x="25" y="5"/>
                </a:moveTo>
                <a:cubicBezTo>
                  <a:pt x="25" y="0"/>
                  <a:pt x="20" y="2"/>
                  <a:pt x="17" y="4"/>
                </a:cubicBezTo>
                <a:cubicBezTo>
                  <a:pt x="16" y="5"/>
                  <a:pt x="16" y="7"/>
                  <a:pt x="18" y="7"/>
                </a:cubicBezTo>
                <a:cubicBezTo>
                  <a:pt x="23" y="7"/>
                  <a:pt x="23" y="7"/>
                  <a:pt x="23" y="7"/>
                </a:cubicBezTo>
                <a:cubicBezTo>
                  <a:pt x="24" y="7"/>
                  <a:pt x="25" y="6"/>
                  <a:pt x="25" y="5"/>
                </a:cubicBezTo>
                <a:close/>
                <a:moveTo>
                  <a:pt x="23" y="5"/>
                </a:moveTo>
                <a:cubicBezTo>
                  <a:pt x="23" y="5"/>
                  <a:pt x="23" y="5"/>
                  <a:pt x="23" y="5"/>
                </a:cubicBezTo>
                <a:cubicBezTo>
                  <a:pt x="23" y="4"/>
                  <a:pt x="23" y="4"/>
                  <a:pt x="23" y="4"/>
                </a:cubicBezTo>
                <a:cubicBezTo>
                  <a:pt x="22" y="4"/>
                  <a:pt x="22" y="4"/>
                  <a:pt x="22" y="4"/>
                </a:cubicBezTo>
                <a:cubicBezTo>
                  <a:pt x="21" y="4"/>
                  <a:pt x="18" y="6"/>
                  <a:pt x="17" y="5"/>
                </a:cubicBezTo>
                <a:cubicBezTo>
                  <a:pt x="17" y="5"/>
                  <a:pt x="17" y="4"/>
                  <a:pt x="18" y="4"/>
                </a:cubicBezTo>
                <a:cubicBezTo>
                  <a:pt x="18" y="4"/>
                  <a:pt x="20" y="3"/>
                  <a:pt x="21" y="3"/>
                </a:cubicBezTo>
                <a:cubicBezTo>
                  <a:pt x="23" y="3"/>
                  <a:pt x="24" y="3"/>
                  <a:pt x="24" y="4"/>
                </a:cubicBezTo>
                <a:cubicBezTo>
                  <a:pt x="24" y="4"/>
                  <a:pt x="24" y="5"/>
                  <a:pt x="23" y="5"/>
                </a:cubicBezTo>
                <a:close/>
                <a:moveTo>
                  <a:pt x="11" y="8"/>
                </a:moveTo>
                <a:cubicBezTo>
                  <a:pt x="11" y="13"/>
                  <a:pt x="11" y="13"/>
                  <a:pt x="11" y="13"/>
                </a:cubicBezTo>
                <a:cubicBezTo>
                  <a:pt x="0" y="13"/>
                  <a:pt x="0" y="13"/>
                  <a:pt x="0" y="13"/>
                </a:cubicBezTo>
                <a:cubicBezTo>
                  <a:pt x="0" y="13"/>
                  <a:pt x="0" y="13"/>
                  <a:pt x="0" y="13"/>
                </a:cubicBezTo>
                <a:cubicBezTo>
                  <a:pt x="0" y="12"/>
                  <a:pt x="0" y="11"/>
                  <a:pt x="0" y="11"/>
                </a:cubicBezTo>
                <a:cubicBezTo>
                  <a:pt x="0" y="10"/>
                  <a:pt x="1" y="8"/>
                  <a:pt x="2" y="8"/>
                </a:cubicBezTo>
                <a:cubicBezTo>
                  <a:pt x="5" y="8"/>
                  <a:pt x="8" y="8"/>
                  <a:pt x="11" y="8"/>
                </a:cubicBezTo>
                <a:close/>
                <a:moveTo>
                  <a:pt x="27" y="11"/>
                </a:moveTo>
                <a:cubicBezTo>
                  <a:pt x="27" y="11"/>
                  <a:pt x="27" y="12"/>
                  <a:pt x="27" y="13"/>
                </a:cubicBezTo>
                <a:cubicBezTo>
                  <a:pt x="27" y="13"/>
                  <a:pt x="26" y="13"/>
                  <a:pt x="26" y="13"/>
                </a:cubicBezTo>
                <a:cubicBezTo>
                  <a:pt x="15" y="13"/>
                  <a:pt x="15" y="13"/>
                  <a:pt x="15" y="13"/>
                </a:cubicBezTo>
                <a:cubicBezTo>
                  <a:pt x="15" y="8"/>
                  <a:pt x="15" y="8"/>
                  <a:pt x="15" y="8"/>
                </a:cubicBezTo>
                <a:cubicBezTo>
                  <a:pt x="18" y="8"/>
                  <a:pt x="21" y="8"/>
                  <a:pt x="24" y="8"/>
                </a:cubicBezTo>
                <a:cubicBezTo>
                  <a:pt x="25" y="8"/>
                  <a:pt x="27" y="10"/>
                  <a:pt x="27" y="11"/>
                </a:cubicBezTo>
                <a:close/>
                <a:moveTo>
                  <a:pt x="11" y="27"/>
                </a:moveTo>
                <a:cubicBezTo>
                  <a:pt x="3" y="27"/>
                  <a:pt x="3" y="27"/>
                  <a:pt x="3" y="27"/>
                </a:cubicBezTo>
                <a:cubicBezTo>
                  <a:pt x="2" y="27"/>
                  <a:pt x="1" y="26"/>
                  <a:pt x="1" y="25"/>
                </a:cubicBezTo>
                <a:cubicBezTo>
                  <a:pt x="1" y="15"/>
                  <a:pt x="1" y="15"/>
                  <a:pt x="1" y="15"/>
                </a:cubicBezTo>
                <a:cubicBezTo>
                  <a:pt x="11" y="15"/>
                  <a:pt x="11" y="15"/>
                  <a:pt x="11" y="15"/>
                </a:cubicBezTo>
                <a:lnTo>
                  <a:pt x="11" y="27"/>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5" name="Freeform 221"/>
          <p:cNvSpPr>
            <a:spLocks noEditPoints="1"/>
          </p:cNvSpPr>
          <p:nvPr/>
        </p:nvSpPr>
        <p:spPr bwMode="auto">
          <a:xfrm>
            <a:off x="8723118" y="4386543"/>
            <a:ext cx="298614" cy="258799"/>
          </a:xfrm>
          <a:custGeom>
            <a:avLst/>
            <a:gdLst>
              <a:gd name="T0" fmla="*/ 3 w 31"/>
              <a:gd name="T1" fmla="*/ 7 h 27"/>
              <a:gd name="T2" fmla="*/ 0 w 31"/>
              <a:gd name="T3" fmla="*/ 23 h 27"/>
              <a:gd name="T4" fmla="*/ 4 w 31"/>
              <a:gd name="T5" fmla="*/ 27 h 27"/>
              <a:gd name="T6" fmla="*/ 26 w 31"/>
              <a:gd name="T7" fmla="*/ 27 h 27"/>
              <a:gd name="T8" fmla="*/ 31 w 31"/>
              <a:gd name="T9" fmla="*/ 23 h 27"/>
              <a:gd name="T10" fmla="*/ 28 w 31"/>
              <a:gd name="T11" fmla="*/ 7 h 27"/>
              <a:gd name="T12" fmla="*/ 27 w 31"/>
              <a:gd name="T13" fmla="*/ 7 h 27"/>
              <a:gd name="T14" fmla="*/ 18 w 31"/>
              <a:gd name="T15" fmla="*/ 6 h 27"/>
              <a:gd name="T16" fmla="*/ 19 w 31"/>
              <a:gd name="T17" fmla="*/ 4 h 27"/>
              <a:gd name="T18" fmla="*/ 19 w 31"/>
              <a:gd name="T19" fmla="*/ 4 h 27"/>
              <a:gd name="T20" fmla="*/ 20 w 31"/>
              <a:gd name="T21" fmla="*/ 4 h 27"/>
              <a:gd name="T22" fmla="*/ 22 w 31"/>
              <a:gd name="T23" fmla="*/ 3 h 27"/>
              <a:gd name="T24" fmla="*/ 22 w 31"/>
              <a:gd name="T25" fmla="*/ 2 h 27"/>
              <a:gd name="T26" fmla="*/ 20 w 31"/>
              <a:gd name="T27" fmla="*/ 0 h 27"/>
              <a:gd name="T28" fmla="*/ 18 w 31"/>
              <a:gd name="T29" fmla="*/ 0 h 27"/>
              <a:gd name="T30" fmla="*/ 16 w 31"/>
              <a:gd name="T31" fmla="*/ 2 h 27"/>
              <a:gd name="T32" fmla="*/ 16 w 31"/>
              <a:gd name="T33" fmla="*/ 3 h 27"/>
              <a:gd name="T34" fmla="*/ 17 w 31"/>
              <a:gd name="T35" fmla="*/ 4 h 27"/>
              <a:gd name="T36" fmla="*/ 16 w 31"/>
              <a:gd name="T37" fmla="*/ 5 h 27"/>
              <a:gd name="T38" fmla="*/ 15 w 31"/>
              <a:gd name="T39" fmla="*/ 4 h 27"/>
              <a:gd name="T40" fmla="*/ 15 w 31"/>
              <a:gd name="T41" fmla="*/ 3 h 27"/>
              <a:gd name="T42" fmla="*/ 15 w 31"/>
              <a:gd name="T43" fmla="*/ 2 h 27"/>
              <a:gd name="T44" fmla="*/ 14 w 31"/>
              <a:gd name="T45" fmla="*/ 0 h 27"/>
              <a:gd name="T46" fmla="*/ 11 w 31"/>
              <a:gd name="T47" fmla="*/ 0 h 27"/>
              <a:gd name="T48" fmla="*/ 10 w 31"/>
              <a:gd name="T49" fmla="*/ 2 h 27"/>
              <a:gd name="T50" fmla="*/ 10 w 31"/>
              <a:gd name="T51" fmla="*/ 3 h 27"/>
              <a:gd name="T52" fmla="*/ 11 w 31"/>
              <a:gd name="T53" fmla="*/ 4 h 27"/>
              <a:gd name="T54" fmla="*/ 12 w 31"/>
              <a:gd name="T55" fmla="*/ 4 h 27"/>
              <a:gd name="T56" fmla="*/ 12 w 31"/>
              <a:gd name="T57" fmla="*/ 4 h 27"/>
              <a:gd name="T58" fmla="*/ 13 w 31"/>
              <a:gd name="T59" fmla="*/ 6 h 27"/>
              <a:gd name="T60" fmla="*/ 3 w 31"/>
              <a:gd name="T61" fmla="*/ 7 h 27"/>
              <a:gd name="T62" fmla="*/ 3 w 31"/>
              <a:gd name="T63" fmla="*/ 7 h 27"/>
              <a:gd name="T64" fmla="*/ 18 w 31"/>
              <a:gd name="T65" fmla="*/ 1 h 27"/>
              <a:gd name="T66" fmla="*/ 20 w 31"/>
              <a:gd name="T67" fmla="*/ 1 h 27"/>
              <a:gd name="T68" fmla="*/ 21 w 31"/>
              <a:gd name="T69" fmla="*/ 2 h 27"/>
              <a:gd name="T70" fmla="*/ 21 w 31"/>
              <a:gd name="T71" fmla="*/ 2 h 27"/>
              <a:gd name="T72" fmla="*/ 20 w 31"/>
              <a:gd name="T73" fmla="*/ 2 h 27"/>
              <a:gd name="T74" fmla="*/ 18 w 31"/>
              <a:gd name="T75" fmla="*/ 2 h 27"/>
              <a:gd name="T76" fmla="*/ 17 w 31"/>
              <a:gd name="T77" fmla="*/ 2 h 27"/>
              <a:gd name="T78" fmla="*/ 17 w 31"/>
              <a:gd name="T79" fmla="*/ 2 h 27"/>
              <a:gd name="T80" fmla="*/ 18 w 31"/>
              <a:gd name="T81" fmla="*/ 1 h 27"/>
              <a:gd name="T82" fmla="*/ 11 w 31"/>
              <a:gd name="T83" fmla="*/ 1 h 27"/>
              <a:gd name="T84" fmla="*/ 14 w 31"/>
              <a:gd name="T85" fmla="*/ 1 h 27"/>
              <a:gd name="T86" fmla="*/ 14 w 31"/>
              <a:gd name="T87" fmla="*/ 2 h 27"/>
              <a:gd name="T88" fmla="*/ 14 w 31"/>
              <a:gd name="T89" fmla="*/ 2 h 27"/>
              <a:gd name="T90" fmla="*/ 14 w 31"/>
              <a:gd name="T91" fmla="*/ 2 h 27"/>
              <a:gd name="T92" fmla="*/ 11 w 31"/>
              <a:gd name="T93" fmla="*/ 2 h 27"/>
              <a:gd name="T94" fmla="*/ 10 w 31"/>
              <a:gd name="T95" fmla="*/ 2 h 27"/>
              <a:gd name="T96" fmla="*/ 10 w 31"/>
              <a:gd name="T97" fmla="*/ 2 h 27"/>
              <a:gd name="T98" fmla="*/ 11 w 31"/>
              <a:gd name="T99" fmla="*/ 1 h 27"/>
              <a:gd name="T100" fmla="*/ 4 w 31"/>
              <a:gd name="T101" fmla="*/ 9 h 27"/>
              <a:gd name="T102" fmla="*/ 5 w 31"/>
              <a:gd name="T103" fmla="*/ 8 h 27"/>
              <a:gd name="T104" fmla="*/ 26 w 31"/>
              <a:gd name="T105" fmla="*/ 8 h 27"/>
              <a:gd name="T106" fmla="*/ 26 w 31"/>
              <a:gd name="T107" fmla="*/ 9 h 27"/>
              <a:gd name="T108" fmla="*/ 27 w 31"/>
              <a:gd name="T109" fmla="*/ 10 h 27"/>
              <a:gd name="T110" fmla="*/ 26 w 31"/>
              <a:gd name="T111" fmla="*/ 10 h 27"/>
              <a:gd name="T112" fmla="*/ 26 w 31"/>
              <a:gd name="T113" fmla="*/ 11 h 27"/>
              <a:gd name="T114" fmla="*/ 5 w 31"/>
              <a:gd name="T115" fmla="*/ 11 h 27"/>
              <a:gd name="T116" fmla="*/ 4 w 31"/>
              <a:gd name="T117" fmla="*/ 10 h 27"/>
              <a:gd name="T118" fmla="*/ 4 w 31"/>
              <a:gd name="T119" fmla="*/ 10 h 27"/>
              <a:gd name="T120" fmla="*/ 4 w 31"/>
              <a:gd name="T121"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 h="27">
                <a:moveTo>
                  <a:pt x="3" y="7"/>
                </a:moveTo>
                <a:cubicBezTo>
                  <a:pt x="2" y="13"/>
                  <a:pt x="0" y="18"/>
                  <a:pt x="0" y="23"/>
                </a:cubicBezTo>
                <a:cubicBezTo>
                  <a:pt x="0" y="25"/>
                  <a:pt x="2" y="27"/>
                  <a:pt x="4" y="27"/>
                </a:cubicBezTo>
                <a:cubicBezTo>
                  <a:pt x="26" y="27"/>
                  <a:pt x="26" y="27"/>
                  <a:pt x="26" y="27"/>
                </a:cubicBezTo>
                <a:cubicBezTo>
                  <a:pt x="29" y="27"/>
                  <a:pt x="31" y="25"/>
                  <a:pt x="31" y="23"/>
                </a:cubicBezTo>
                <a:cubicBezTo>
                  <a:pt x="31" y="18"/>
                  <a:pt x="28" y="13"/>
                  <a:pt x="28" y="7"/>
                </a:cubicBezTo>
                <a:cubicBezTo>
                  <a:pt x="28" y="7"/>
                  <a:pt x="28" y="7"/>
                  <a:pt x="27" y="7"/>
                </a:cubicBezTo>
                <a:cubicBezTo>
                  <a:pt x="26" y="6"/>
                  <a:pt x="22" y="6"/>
                  <a:pt x="18" y="6"/>
                </a:cubicBezTo>
                <a:cubicBezTo>
                  <a:pt x="19" y="4"/>
                  <a:pt x="19" y="4"/>
                  <a:pt x="19" y="4"/>
                </a:cubicBezTo>
                <a:cubicBezTo>
                  <a:pt x="19" y="4"/>
                  <a:pt x="19" y="4"/>
                  <a:pt x="19" y="4"/>
                </a:cubicBezTo>
                <a:cubicBezTo>
                  <a:pt x="20" y="4"/>
                  <a:pt x="20" y="4"/>
                  <a:pt x="20" y="4"/>
                </a:cubicBezTo>
                <a:cubicBezTo>
                  <a:pt x="21" y="4"/>
                  <a:pt x="22" y="4"/>
                  <a:pt x="22" y="3"/>
                </a:cubicBezTo>
                <a:cubicBezTo>
                  <a:pt x="22" y="2"/>
                  <a:pt x="22" y="2"/>
                  <a:pt x="22" y="2"/>
                </a:cubicBezTo>
                <a:cubicBezTo>
                  <a:pt x="22" y="1"/>
                  <a:pt x="21" y="0"/>
                  <a:pt x="20" y="0"/>
                </a:cubicBezTo>
                <a:cubicBezTo>
                  <a:pt x="18" y="0"/>
                  <a:pt x="18" y="0"/>
                  <a:pt x="18" y="0"/>
                </a:cubicBezTo>
                <a:cubicBezTo>
                  <a:pt x="17" y="0"/>
                  <a:pt x="16" y="1"/>
                  <a:pt x="16" y="2"/>
                </a:cubicBezTo>
                <a:cubicBezTo>
                  <a:pt x="16" y="3"/>
                  <a:pt x="16" y="3"/>
                  <a:pt x="16" y="3"/>
                </a:cubicBezTo>
                <a:cubicBezTo>
                  <a:pt x="16" y="3"/>
                  <a:pt x="16" y="4"/>
                  <a:pt x="17" y="4"/>
                </a:cubicBezTo>
                <a:cubicBezTo>
                  <a:pt x="16" y="5"/>
                  <a:pt x="16" y="5"/>
                  <a:pt x="16" y="5"/>
                </a:cubicBezTo>
                <a:cubicBezTo>
                  <a:pt x="15" y="4"/>
                  <a:pt x="15" y="4"/>
                  <a:pt x="15" y="4"/>
                </a:cubicBezTo>
                <a:cubicBezTo>
                  <a:pt x="15" y="4"/>
                  <a:pt x="15" y="3"/>
                  <a:pt x="15" y="3"/>
                </a:cubicBezTo>
                <a:cubicBezTo>
                  <a:pt x="15" y="2"/>
                  <a:pt x="15" y="2"/>
                  <a:pt x="15" y="2"/>
                </a:cubicBezTo>
                <a:cubicBezTo>
                  <a:pt x="15" y="1"/>
                  <a:pt x="14" y="0"/>
                  <a:pt x="14" y="0"/>
                </a:cubicBezTo>
                <a:cubicBezTo>
                  <a:pt x="11" y="0"/>
                  <a:pt x="11" y="0"/>
                  <a:pt x="11" y="0"/>
                </a:cubicBezTo>
                <a:cubicBezTo>
                  <a:pt x="10" y="0"/>
                  <a:pt x="10" y="1"/>
                  <a:pt x="10" y="2"/>
                </a:cubicBezTo>
                <a:cubicBezTo>
                  <a:pt x="10" y="3"/>
                  <a:pt x="10" y="3"/>
                  <a:pt x="10" y="3"/>
                </a:cubicBezTo>
                <a:cubicBezTo>
                  <a:pt x="10" y="4"/>
                  <a:pt x="10" y="4"/>
                  <a:pt x="11" y="4"/>
                </a:cubicBezTo>
                <a:cubicBezTo>
                  <a:pt x="12" y="4"/>
                  <a:pt x="12" y="4"/>
                  <a:pt x="12" y="4"/>
                </a:cubicBezTo>
                <a:cubicBezTo>
                  <a:pt x="12" y="4"/>
                  <a:pt x="12" y="4"/>
                  <a:pt x="12" y="4"/>
                </a:cubicBezTo>
                <a:cubicBezTo>
                  <a:pt x="13" y="6"/>
                  <a:pt x="13" y="6"/>
                  <a:pt x="13" y="6"/>
                </a:cubicBezTo>
                <a:cubicBezTo>
                  <a:pt x="9" y="6"/>
                  <a:pt x="5" y="6"/>
                  <a:pt x="3" y="7"/>
                </a:cubicBezTo>
                <a:cubicBezTo>
                  <a:pt x="3" y="7"/>
                  <a:pt x="3" y="7"/>
                  <a:pt x="3" y="7"/>
                </a:cubicBezTo>
                <a:close/>
                <a:moveTo>
                  <a:pt x="18" y="1"/>
                </a:moveTo>
                <a:cubicBezTo>
                  <a:pt x="20" y="1"/>
                  <a:pt x="20" y="1"/>
                  <a:pt x="20" y="1"/>
                </a:cubicBezTo>
                <a:cubicBezTo>
                  <a:pt x="20" y="1"/>
                  <a:pt x="21" y="1"/>
                  <a:pt x="21" y="2"/>
                </a:cubicBezTo>
                <a:cubicBezTo>
                  <a:pt x="21" y="2"/>
                  <a:pt x="21" y="2"/>
                  <a:pt x="21" y="2"/>
                </a:cubicBezTo>
                <a:cubicBezTo>
                  <a:pt x="21" y="2"/>
                  <a:pt x="20" y="2"/>
                  <a:pt x="20" y="2"/>
                </a:cubicBezTo>
                <a:cubicBezTo>
                  <a:pt x="18" y="2"/>
                  <a:pt x="18" y="2"/>
                  <a:pt x="18" y="2"/>
                </a:cubicBezTo>
                <a:cubicBezTo>
                  <a:pt x="17" y="2"/>
                  <a:pt x="17" y="2"/>
                  <a:pt x="17" y="2"/>
                </a:cubicBezTo>
                <a:cubicBezTo>
                  <a:pt x="17" y="2"/>
                  <a:pt x="17" y="2"/>
                  <a:pt x="17" y="2"/>
                </a:cubicBezTo>
                <a:cubicBezTo>
                  <a:pt x="17" y="1"/>
                  <a:pt x="17" y="1"/>
                  <a:pt x="18" y="1"/>
                </a:cubicBezTo>
                <a:close/>
                <a:moveTo>
                  <a:pt x="11" y="1"/>
                </a:moveTo>
                <a:cubicBezTo>
                  <a:pt x="14" y="1"/>
                  <a:pt x="14" y="1"/>
                  <a:pt x="14" y="1"/>
                </a:cubicBezTo>
                <a:cubicBezTo>
                  <a:pt x="14" y="1"/>
                  <a:pt x="14" y="1"/>
                  <a:pt x="14" y="2"/>
                </a:cubicBezTo>
                <a:cubicBezTo>
                  <a:pt x="14" y="2"/>
                  <a:pt x="14" y="2"/>
                  <a:pt x="14" y="2"/>
                </a:cubicBezTo>
                <a:cubicBezTo>
                  <a:pt x="14" y="2"/>
                  <a:pt x="14" y="2"/>
                  <a:pt x="14" y="2"/>
                </a:cubicBezTo>
                <a:cubicBezTo>
                  <a:pt x="11" y="2"/>
                  <a:pt x="11" y="2"/>
                  <a:pt x="11" y="2"/>
                </a:cubicBezTo>
                <a:cubicBezTo>
                  <a:pt x="11" y="2"/>
                  <a:pt x="10" y="2"/>
                  <a:pt x="10" y="2"/>
                </a:cubicBezTo>
                <a:cubicBezTo>
                  <a:pt x="10" y="2"/>
                  <a:pt x="10" y="2"/>
                  <a:pt x="10" y="2"/>
                </a:cubicBezTo>
                <a:cubicBezTo>
                  <a:pt x="10" y="1"/>
                  <a:pt x="11" y="1"/>
                  <a:pt x="11" y="1"/>
                </a:cubicBezTo>
                <a:close/>
                <a:moveTo>
                  <a:pt x="4" y="9"/>
                </a:moveTo>
                <a:cubicBezTo>
                  <a:pt x="4" y="8"/>
                  <a:pt x="4" y="8"/>
                  <a:pt x="5" y="8"/>
                </a:cubicBezTo>
                <a:cubicBezTo>
                  <a:pt x="9" y="7"/>
                  <a:pt x="22" y="7"/>
                  <a:pt x="26" y="8"/>
                </a:cubicBezTo>
                <a:cubicBezTo>
                  <a:pt x="26" y="8"/>
                  <a:pt x="26" y="8"/>
                  <a:pt x="26" y="9"/>
                </a:cubicBezTo>
                <a:cubicBezTo>
                  <a:pt x="27" y="9"/>
                  <a:pt x="27" y="9"/>
                  <a:pt x="27" y="10"/>
                </a:cubicBezTo>
                <a:cubicBezTo>
                  <a:pt x="27" y="10"/>
                  <a:pt x="27" y="10"/>
                  <a:pt x="26" y="10"/>
                </a:cubicBezTo>
                <a:cubicBezTo>
                  <a:pt x="26" y="10"/>
                  <a:pt x="26" y="11"/>
                  <a:pt x="26" y="11"/>
                </a:cubicBezTo>
                <a:cubicBezTo>
                  <a:pt x="5" y="11"/>
                  <a:pt x="5" y="11"/>
                  <a:pt x="5" y="11"/>
                </a:cubicBezTo>
                <a:cubicBezTo>
                  <a:pt x="5" y="11"/>
                  <a:pt x="4" y="10"/>
                  <a:pt x="4" y="10"/>
                </a:cubicBezTo>
                <a:cubicBezTo>
                  <a:pt x="4" y="10"/>
                  <a:pt x="4" y="10"/>
                  <a:pt x="4" y="10"/>
                </a:cubicBezTo>
                <a:cubicBezTo>
                  <a:pt x="4" y="9"/>
                  <a:pt x="4" y="9"/>
                  <a:pt x="4" y="9"/>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6" name="Freeform 222"/>
          <p:cNvSpPr>
            <a:spLocks noEditPoints="1"/>
          </p:cNvSpPr>
          <p:nvPr/>
        </p:nvSpPr>
        <p:spPr bwMode="auto">
          <a:xfrm>
            <a:off x="3742606" y="4357586"/>
            <a:ext cx="336619" cy="267847"/>
          </a:xfrm>
          <a:custGeom>
            <a:avLst/>
            <a:gdLst>
              <a:gd name="T0" fmla="*/ 26 w 35"/>
              <a:gd name="T1" fmla="*/ 1 h 28"/>
              <a:gd name="T2" fmla="*/ 16 w 35"/>
              <a:gd name="T3" fmla="*/ 9 h 28"/>
              <a:gd name="T4" fmla="*/ 16 w 35"/>
              <a:gd name="T5" fmla="*/ 12 h 28"/>
              <a:gd name="T6" fmla="*/ 26 w 35"/>
              <a:gd name="T7" fmla="*/ 3 h 28"/>
              <a:gd name="T8" fmla="*/ 8 w 35"/>
              <a:gd name="T9" fmla="*/ 16 h 28"/>
              <a:gd name="T10" fmla="*/ 8 w 35"/>
              <a:gd name="T11" fmla="*/ 24 h 28"/>
              <a:gd name="T12" fmla="*/ 10 w 35"/>
              <a:gd name="T13" fmla="*/ 24 h 28"/>
              <a:gd name="T14" fmla="*/ 10 w 35"/>
              <a:gd name="T15" fmla="*/ 16 h 28"/>
              <a:gd name="T16" fmla="*/ 8 w 35"/>
              <a:gd name="T17" fmla="*/ 16 h 28"/>
              <a:gd name="T18" fmla="*/ 14 w 35"/>
              <a:gd name="T19" fmla="*/ 24 h 28"/>
              <a:gd name="T20" fmla="*/ 15 w 35"/>
              <a:gd name="T21" fmla="*/ 24 h 28"/>
              <a:gd name="T22" fmla="*/ 16 w 35"/>
              <a:gd name="T23" fmla="*/ 16 h 28"/>
              <a:gd name="T24" fmla="*/ 14 w 35"/>
              <a:gd name="T25" fmla="*/ 16 h 28"/>
              <a:gd name="T26" fmla="*/ 27 w 35"/>
              <a:gd name="T27" fmla="*/ 16 h 28"/>
              <a:gd name="T28" fmla="*/ 27 w 35"/>
              <a:gd name="T29" fmla="*/ 24 h 28"/>
              <a:gd name="T30" fmla="*/ 25 w 35"/>
              <a:gd name="T31" fmla="*/ 24 h 28"/>
              <a:gd name="T32" fmla="*/ 25 w 35"/>
              <a:gd name="T33" fmla="*/ 16 h 28"/>
              <a:gd name="T34" fmla="*/ 27 w 35"/>
              <a:gd name="T35" fmla="*/ 16 h 28"/>
              <a:gd name="T36" fmla="*/ 21 w 35"/>
              <a:gd name="T37" fmla="*/ 24 h 28"/>
              <a:gd name="T38" fmla="*/ 20 w 35"/>
              <a:gd name="T39" fmla="*/ 24 h 28"/>
              <a:gd name="T40" fmla="*/ 19 w 35"/>
              <a:gd name="T41" fmla="*/ 16 h 28"/>
              <a:gd name="T42" fmla="*/ 21 w 35"/>
              <a:gd name="T43" fmla="*/ 16 h 28"/>
              <a:gd name="T44" fmla="*/ 32 w 35"/>
              <a:gd name="T45" fmla="*/ 26 h 28"/>
              <a:gd name="T46" fmla="*/ 6 w 35"/>
              <a:gd name="T47" fmla="*/ 28 h 28"/>
              <a:gd name="T48" fmla="*/ 2 w 35"/>
              <a:gd name="T49" fmla="*/ 15 h 28"/>
              <a:gd name="T50" fmla="*/ 0 w 35"/>
              <a:gd name="T51" fmla="*/ 12 h 28"/>
              <a:gd name="T52" fmla="*/ 14 w 35"/>
              <a:gd name="T53" fmla="*/ 10 h 28"/>
              <a:gd name="T54" fmla="*/ 15 w 35"/>
              <a:gd name="T55" fmla="*/ 13 h 28"/>
              <a:gd name="T56" fmla="*/ 15 w 35"/>
              <a:gd name="T57" fmla="*/ 13 h 28"/>
              <a:gd name="T58" fmla="*/ 19 w 35"/>
              <a:gd name="T59" fmla="*/ 13 h 28"/>
              <a:gd name="T60" fmla="*/ 22 w 35"/>
              <a:gd name="T61" fmla="*/ 10 h 28"/>
              <a:gd name="T62" fmla="*/ 35 w 35"/>
              <a:gd name="T63" fmla="*/ 12 h 28"/>
              <a:gd name="T64" fmla="*/ 33 w 35"/>
              <a:gd name="T65"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 h="28">
                <a:moveTo>
                  <a:pt x="26" y="1"/>
                </a:moveTo>
                <a:cubicBezTo>
                  <a:pt x="26" y="1"/>
                  <a:pt x="26" y="1"/>
                  <a:pt x="26" y="1"/>
                </a:cubicBezTo>
                <a:cubicBezTo>
                  <a:pt x="26" y="0"/>
                  <a:pt x="25" y="0"/>
                  <a:pt x="24" y="1"/>
                </a:cubicBezTo>
                <a:cubicBezTo>
                  <a:pt x="16" y="9"/>
                  <a:pt x="16" y="9"/>
                  <a:pt x="16" y="9"/>
                </a:cubicBezTo>
                <a:cubicBezTo>
                  <a:pt x="15" y="10"/>
                  <a:pt x="15" y="11"/>
                  <a:pt x="16" y="12"/>
                </a:cubicBezTo>
                <a:cubicBezTo>
                  <a:pt x="16" y="12"/>
                  <a:pt x="16" y="12"/>
                  <a:pt x="16" y="12"/>
                </a:cubicBezTo>
                <a:cubicBezTo>
                  <a:pt x="16" y="12"/>
                  <a:pt x="18" y="12"/>
                  <a:pt x="18" y="12"/>
                </a:cubicBezTo>
                <a:cubicBezTo>
                  <a:pt x="26" y="3"/>
                  <a:pt x="26" y="3"/>
                  <a:pt x="26" y="3"/>
                </a:cubicBezTo>
                <a:cubicBezTo>
                  <a:pt x="27" y="3"/>
                  <a:pt x="27" y="2"/>
                  <a:pt x="26" y="1"/>
                </a:cubicBezTo>
                <a:close/>
                <a:moveTo>
                  <a:pt x="8" y="16"/>
                </a:moveTo>
                <a:cubicBezTo>
                  <a:pt x="8" y="24"/>
                  <a:pt x="8" y="24"/>
                  <a:pt x="8" y="24"/>
                </a:cubicBezTo>
                <a:cubicBezTo>
                  <a:pt x="8" y="24"/>
                  <a:pt x="8" y="24"/>
                  <a:pt x="8" y="24"/>
                </a:cubicBezTo>
                <a:cubicBezTo>
                  <a:pt x="10" y="24"/>
                  <a:pt x="10" y="24"/>
                  <a:pt x="10" y="24"/>
                </a:cubicBezTo>
                <a:cubicBezTo>
                  <a:pt x="10" y="24"/>
                  <a:pt x="10" y="24"/>
                  <a:pt x="10" y="24"/>
                </a:cubicBezTo>
                <a:cubicBezTo>
                  <a:pt x="10" y="16"/>
                  <a:pt x="10" y="16"/>
                  <a:pt x="10" y="16"/>
                </a:cubicBezTo>
                <a:cubicBezTo>
                  <a:pt x="10" y="16"/>
                  <a:pt x="10" y="16"/>
                  <a:pt x="10" y="16"/>
                </a:cubicBezTo>
                <a:cubicBezTo>
                  <a:pt x="8" y="16"/>
                  <a:pt x="8" y="16"/>
                  <a:pt x="8" y="16"/>
                </a:cubicBezTo>
                <a:cubicBezTo>
                  <a:pt x="8" y="16"/>
                  <a:pt x="8" y="16"/>
                  <a:pt x="8" y="16"/>
                </a:cubicBezTo>
                <a:close/>
                <a:moveTo>
                  <a:pt x="14" y="16"/>
                </a:moveTo>
                <a:cubicBezTo>
                  <a:pt x="14" y="24"/>
                  <a:pt x="14" y="24"/>
                  <a:pt x="14" y="24"/>
                </a:cubicBezTo>
                <a:cubicBezTo>
                  <a:pt x="14" y="24"/>
                  <a:pt x="14" y="24"/>
                  <a:pt x="14" y="24"/>
                </a:cubicBezTo>
                <a:cubicBezTo>
                  <a:pt x="15" y="24"/>
                  <a:pt x="15" y="24"/>
                  <a:pt x="15" y="24"/>
                </a:cubicBezTo>
                <a:cubicBezTo>
                  <a:pt x="16" y="24"/>
                  <a:pt x="16" y="24"/>
                  <a:pt x="16" y="24"/>
                </a:cubicBezTo>
                <a:cubicBezTo>
                  <a:pt x="16" y="16"/>
                  <a:pt x="16" y="16"/>
                  <a:pt x="16" y="16"/>
                </a:cubicBezTo>
                <a:cubicBezTo>
                  <a:pt x="16" y="16"/>
                  <a:pt x="16" y="16"/>
                  <a:pt x="15" y="16"/>
                </a:cubicBezTo>
                <a:cubicBezTo>
                  <a:pt x="14" y="16"/>
                  <a:pt x="14" y="16"/>
                  <a:pt x="14" y="16"/>
                </a:cubicBezTo>
                <a:cubicBezTo>
                  <a:pt x="14" y="16"/>
                  <a:pt x="14" y="16"/>
                  <a:pt x="14" y="16"/>
                </a:cubicBezTo>
                <a:close/>
                <a:moveTo>
                  <a:pt x="27" y="16"/>
                </a:moveTo>
                <a:cubicBezTo>
                  <a:pt x="27" y="24"/>
                  <a:pt x="27" y="24"/>
                  <a:pt x="27" y="24"/>
                </a:cubicBezTo>
                <a:cubicBezTo>
                  <a:pt x="27" y="24"/>
                  <a:pt x="27" y="24"/>
                  <a:pt x="27" y="24"/>
                </a:cubicBezTo>
                <a:cubicBezTo>
                  <a:pt x="25" y="24"/>
                  <a:pt x="25" y="24"/>
                  <a:pt x="25" y="24"/>
                </a:cubicBezTo>
                <a:cubicBezTo>
                  <a:pt x="25" y="24"/>
                  <a:pt x="25" y="24"/>
                  <a:pt x="25" y="24"/>
                </a:cubicBezTo>
                <a:cubicBezTo>
                  <a:pt x="25" y="16"/>
                  <a:pt x="25" y="16"/>
                  <a:pt x="25" y="16"/>
                </a:cubicBezTo>
                <a:cubicBezTo>
                  <a:pt x="25" y="16"/>
                  <a:pt x="25" y="16"/>
                  <a:pt x="25" y="16"/>
                </a:cubicBezTo>
                <a:cubicBezTo>
                  <a:pt x="27" y="16"/>
                  <a:pt x="27" y="16"/>
                  <a:pt x="27" y="16"/>
                </a:cubicBezTo>
                <a:cubicBezTo>
                  <a:pt x="27" y="16"/>
                  <a:pt x="27" y="16"/>
                  <a:pt x="27" y="16"/>
                </a:cubicBezTo>
                <a:close/>
                <a:moveTo>
                  <a:pt x="21" y="16"/>
                </a:moveTo>
                <a:cubicBezTo>
                  <a:pt x="21" y="24"/>
                  <a:pt x="21" y="24"/>
                  <a:pt x="21" y="24"/>
                </a:cubicBezTo>
                <a:cubicBezTo>
                  <a:pt x="21" y="24"/>
                  <a:pt x="21" y="24"/>
                  <a:pt x="21" y="24"/>
                </a:cubicBezTo>
                <a:cubicBezTo>
                  <a:pt x="20" y="24"/>
                  <a:pt x="20" y="24"/>
                  <a:pt x="20" y="24"/>
                </a:cubicBezTo>
                <a:cubicBezTo>
                  <a:pt x="19" y="24"/>
                  <a:pt x="19" y="24"/>
                  <a:pt x="19" y="24"/>
                </a:cubicBezTo>
                <a:cubicBezTo>
                  <a:pt x="19" y="16"/>
                  <a:pt x="19" y="16"/>
                  <a:pt x="19" y="16"/>
                </a:cubicBezTo>
                <a:cubicBezTo>
                  <a:pt x="19" y="16"/>
                  <a:pt x="19" y="16"/>
                  <a:pt x="20" y="16"/>
                </a:cubicBezTo>
                <a:cubicBezTo>
                  <a:pt x="21" y="16"/>
                  <a:pt x="21" y="16"/>
                  <a:pt x="21" y="16"/>
                </a:cubicBezTo>
                <a:cubicBezTo>
                  <a:pt x="21" y="16"/>
                  <a:pt x="21" y="16"/>
                  <a:pt x="21" y="16"/>
                </a:cubicBezTo>
                <a:close/>
                <a:moveTo>
                  <a:pt x="32" y="26"/>
                </a:moveTo>
                <a:cubicBezTo>
                  <a:pt x="32" y="27"/>
                  <a:pt x="31" y="28"/>
                  <a:pt x="29" y="28"/>
                </a:cubicBezTo>
                <a:cubicBezTo>
                  <a:pt x="6" y="28"/>
                  <a:pt x="6" y="28"/>
                  <a:pt x="6" y="28"/>
                </a:cubicBezTo>
                <a:cubicBezTo>
                  <a:pt x="5" y="28"/>
                  <a:pt x="4" y="27"/>
                  <a:pt x="3" y="26"/>
                </a:cubicBezTo>
                <a:cubicBezTo>
                  <a:pt x="2" y="15"/>
                  <a:pt x="2" y="15"/>
                  <a:pt x="2" y="15"/>
                </a:cubicBezTo>
                <a:cubicBezTo>
                  <a:pt x="1" y="15"/>
                  <a:pt x="0" y="14"/>
                  <a:pt x="0" y="13"/>
                </a:cubicBezTo>
                <a:cubicBezTo>
                  <a:pt x="0" y="7"/>
                  <a:pt x="0" y="18"/>
                  <a:pt x="0" y="12"/>
                </a:cubicBezTo>
                <a:cubicBezTo>
                  <a:pt x="0" y="11"/>
                  <a:pt x="1" y="10"/>
                  <a:pt x="3" y="10"/>
                </a:cubicBezTo>
                <a:cubicBezTo>
                  <a:pt x="14" y="10"/>
                  <a:pt x="14" y="10"/>
                  <a:pt x="14" y="10"/>
                </a:cubicBezTo>
                <a:cubicBezTo>
                  <a:pt x="14" y="10"/>
                  <a:pt x="14" y="10"/>
                  <a:pt x="14" y="10"/>
                </a:cubicBezTo>
                <a:cubicBezTo>
                  <a:pt x="14" y="11"/>
                  <a:pt x="14" y="12"/>
                  <a:pt x="15" y="13"/>
                </a:cubicBezTo>
                <a:cubicBezTo>
                  <a:pt x="15" y="13"/>
                  <a:pt x="15" y="13"/>
                  <a:pt x="15" y="13"/>
                </a:cubicBezTo>
                <a:cubicBezTo>
                  <a:pt x="15" y="13"/>
                  <a:pt x="15" y="13"/>
                  <a:pt x="15" y="13"/>
                </a:cubicBezTo>
                <a:cubicBezTo>
                  <a:pt x="15" y="13"/>
                  <a:pt x="16" y="13"/>
                  <a:pt x="17" y="13"/>
                </a:cubicBezTo>
                <a:cubicBezTo>
                  <a:pt x="18" y="13"/>
                  <a:pt x="19" y="13"/>
                  <a:pt x="19" y="13"/>
                </a:cubicBezTo>
                <a:cubicBezTo>
                  <a:pt x="19" y="13"/>
                  <a:pt x="19" y="13"/>
                  <a:pt x="19" y="13"/>
                </a:cubicBezTo>
                <a:cubicBezTo>
                  <a:pt x="22" y="10"/>
                  <a:pt x="22" y="10"/>
                  <a:pt x="22" y="10"/>
                </a:cubicBezTo>
                <a:cubicBezTo>
                  <a:pt x="32" y="10"/>
                  <a:pt x="32" y="10"/>
                  <a:pt x="32" y="10"/>
                </a:cubicBezTo>
                <a:cubicBezTo>
                  <a:pt x="34" y="10"/>
                  <a:pt x="35" y="11"/>
                  <a:pt x="35" y="12"/>
                </a:cubicBezTo>
                <a:cubicBezTo>
                  <a:pt x="35" y="13"/>
                  <a:pt x="35" y="13"/>
                  <a:pt x="35" y="13"/>
                </a:cubicBezTo>
                <a:cubicBezTo>
                  <a:pt x="35" y="14"/>
                  <a:pt x="34" y="15"/>
                  <a:pt x="33" y="15"/>
                </a:cubicBezTo>
                <a:lnTo>
                  <a:pt x="32" y="26"/>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7" name="Freeform 223"/>
          <p:cNvSpPr>
            <a:spLocks noEditPoints="1"/>
          </p:cNvSpPr>
          <p:nvPr/>
        </p:nvSpPr>
        <p:spPr bwMode="auto">
          <a:xfrm>
            <a:off x="1891201" y="4404640"/>
            <a:ext cx="316712" cy="220793"/>
          </a:xfrm>
          <a:custGeom>
            <a:avLst/>
            <a:gdLst>
              <a:gd name="T0" fmla="*/ 11 w 33"/>
              <a:gd name="T1" fmla="*/ 20 h 23"/>
              <a:gd name="T2" fmla="*/ 11 w 33"/>
              <a:gd name="T3" fmla="*/ 23 h 23"/>
              <a:gd name="T4" fmla="*/ 14 w 33"/>
              <a:gd name="T5" fmla="*/ 23 h 23"/>
              <a:gd name="T6" fmla="*/ 14 w 33"/>
              <a:gd name="T7" fmla="*/ 20 h 23"/>
              <a:gd name="T8" fmla="*/ 27 w 33"/>
              <a:gd name="T9" fmla="*/ 14 h 23"/>
              <a:gd name="T10" fmla="*/ 28 w 33"/>
              <a:gd name="T11" fmla="*/ 13 h 23"/>
              <a:gd name="T12" fmla="*/ 26 w 33"/>
              <a:gd name="T13" fmla="*/ 11 h 23"/>
              <a:gd name="T14" fmla="*/ 26 w 33"/>
              <a:gd name="T15" fmla="*/ 15 h 23"/>
              <a:gd name="T16" fmla="*/ 17 w 33"/>
              <a:gd name="T17" fmla="*/ 15 h 23"/>
              <a:gd name="T18" fmla="*/ 13 w 33"/>
              <a:gd name="T19" fmla="*/ 15 h 23"/>
              <a:gd name="T20" fmla="*/ 10 w 33"/>
              <a:gd name="T21" fmla="*/ 13 h 23"/>
              <a:gd name="T22" fmla="*/ 11 w 33"/>
              <a:gd name="T23" fmla="*/ 11 h 23"/>
              <a:gd name="T24" fmla="*/ 8 w 33"/>
              <a:gd name="T25" fmla="*/ 6 h 23"/>
              <a:gd name="T26" fmla="*/ 16 w 33"/>
              <a:gd name="T27" fmla="*/ 10 h 23"/>
              <a:gd name="T28" fmla="*/ 21 w 33"/>
              <a:gd name="T29" fmla="*/ 10 h 23"/>
              <a:gd name="T30" fmla="*/ 26 w 33"/>
              <a:gd name="T31" fmla="*/ 10 h 23"/>
              <a:gd name="T32" fmla="*/ 30 w 33"/>
              <a:gd name="T33" fmla="*/ 10 h 23"/>
              <a:gd name="T34" fmla="*/ 27 w 33"/>
              <a:gd name="T35" fmla="*/ 10 h 23"/>
              <a:gd name="T36" fmla="*/ 22 w 33"/>
              <a:gd name="T37" fmla="*/ 21 h 23"/>
              <a:gd name="T38" fmla="*/ 15 w 33"/>
              <a:gd name="T39" fmla="*/ 19 h 23"/>
              <a:gd name="T40" fmla="*/ 0 w 33"/>
              <a:gd name="T41" fmla="*/ 2 h 23"/>
              <a:gd name="T42" fmla="*/ 0 w 33"/>
              <a:gd name="T43" fmla="*/ 1 h 23"/>
              <a:gd name="T44" fmla="*/ 2 w 33"/>
              <a:gd name="T45" fmla="*/ 0 h 23"/>
              <a:gd name="T46" fmla="*/ 7 w 33"/>
              <a:gd name="T47" fmla="*/ 4 h 23"/>
              <a:gd name="T48" fmla="*/ 33 w 33"/>
              <a:gd name="T49" fmla="*/ 4 h 23"/>
              <a:gd name="T50" fmla="*/ 33 w 33"/>
              <a:gd name="T51" fmla="*/ 4 h 23"/>
              <a:gd name="T52" fmla="*/ 31 w 33"/>
              <a:gd name="T53" fmla="*/ 14 h 23"/>
              <a:gd name="T54" fmla="*/ 27 w 33"/>
              <a:gd name="T55" fmla="*/ 17 h 23"/>
              <a:gd name="T56" fmla="*/ 11 w 33"/>
              <a:gd name="T57" fmla="*/ 17 h 23"/>
              <a:gd name="T58" fmla="*/ 9 w 33"/>
              <a:gd name="T59" fmla="*/ 18 h 23"/>
              <a:gd name="T60" fmla="*/ 10 w 33"/>
              <a:gd name="T61" fmla="*/ 18 h 23"/>
              <a:gd name="T62" fmla="*/ 11 w 33"/>
              <a:gd name="T63" fmla="*/ 19 h 23"/>
              <a:gd name="T64" fmla="*/ 10 w 33"/>
              <a:gd name="T65" fmla="*/ 21 h 23"/>
              <a:gd name="T66" fmla="*/ 10 w 33"/>
              <a:gd name="T67" fmla="*/ 21 h 23"/>
              <a:gd name="T68" fmla="*/ 10 w 33"/>
              <a:gd name="T69" fmla="*/ 21 h 23"/>
              <a:gd name="T70" fmla="*/ 8 w 33"/>
              <a:gd name="T71" fmla="*/ 21 h 23"/>
              <a:gd name="T72" fmla="*/ 7 w 33"/>
              <a:gd name="T73" fmla="*/ 20 h 23"/>
              <a:gd name="T74" fmla="*/ 7 w 33"/>
              <a:gd name="T75" fmla="*/ 17 h 23"/>
              <a:gd name="T76" fmla="*/ 8 w 33"/>
              <a:gd name="T77" fmla="*/ 16 h 23"/>
              <a:gd name="T78" fmla="*/ 6 w 33"/>
              <a:gd name="T79" fmla="*/ 11 h 23"/>
              <a:gd name="T80" fmla="*/ 3 w 33"/>
              <a:gd name="T81" fmla="*/ 4 h 23"/>
              <a:gd name="T82" fmla="*/ 27 w 33"/>
              <a:gd name="T83" fmla="*/ 18 h 23"/>
              <a:gd name="T84" fmla="*/ 27 w 33"/>
              <a:gd name="T85" fmla="*/ 19 h 23"/>
              <a:gd name="T86" fmla="*/ 28 w 33"/>
              <a:gd name="T87" fmla="*/ 21 h 23"/>
              <a:gd name="T88" fmla="*/ 28 w 33"/>
              <a:gd name="T89" fmla="*/ 21 h 23"/>
              <a:gd name="T90" fmla="*/ 28 w 33"/>
              <a:gd name="T91" fmla="*/ 21 h 23"/>
              <a:gd name="T92" fmla="*/ 30 w 33"/>
              <a:gd name="T93" fmla="*/ 19 h 23"/>
              <a:gd name="T94" fmla="*/ 24 w 33"/>
              <a:gd name="T95" fmla="*/ 19 h 23"/>
              <a:gd name="T96" fmla="*/ 23 w 33"/>
              <a:gd name="T97" fmla="*/ 23 h 23"/>
              <a:gd name="T98" fmla="*/ 26 w 33"/>
              <a:gd name="T99" fmla="*/ 23 h 23"/>
              <a:gd name="T100" fmla="*/ 26 w 33"/>
              <a:gd name="T101"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 h="23">
                <a:moveTo>
                  <a:pt x="13" y="19"/>
                </a:moveTo>
                <a:cubicBezTo>
                  <a:pt x="13" y="19"/>
                  <a:pt x="12" y="19"/>
                  <a:pt x="12" y="19"/>
                </a:cubicBezTo>
                <a:cubicBezTo>
                  <a:pt x="12" y="19"/>
                  <a:pt x="12" y="19"/>
                  <a:pt x="11" y="20"/>
                </a:cubicBezTo>
                <a:cubicBezTo>
                  <a:pt x="11" y="20"/>
                  <a:pt x="11" y="20"/>
                  <a:pt x="11" y="20"/>
                </a:cubicBezTo>
                <a:cubicBezTo>
                  <a:pt x="11" y="20"/>
                  <a:pt x="11" y="20"/>
                  <a:pt x="11" y="20"/>
                </a:cubicBezTo>
                <a:cubicBezTo>
                  <a:pt x="11" y="20"/>
                  <a:pt x="11" y="21"/>
                  <a:pt x="11" y="21"/>
                </a:cubicBezTo>
                <a:cubicBezTo>
                  <a:pt x="11" y="21"/>
                  <a:pt x="11" y="22"/>
                  <a:pt x="11" y="22"/>
                </a:cubicBezTo>
                <a:cubicBezTo>
                  <a:pt x="11" y="22"/>
                  <a:pt x="11" y="22"/>
                  <a:pt x="11" y="22"/>
                </a:cubicBezTo>
                <a:cubicBezTo>
                  <a:pt x="11" y="22"/>
                  <a:pt x="11" y="22"/>
                  <a:pt x="11" y="22"/>
                </a:cubicBezTo>
                <a:cubicBezTo>
                  <a:pt x="11" y="23"/>
                  <a:pt x="11" y="23"/>
                  <a:pt x="11" y="23"/>
                </a:cubicBezTo>
                <a:cubicBezTo>
                  <a:pt x="12" y="23"/>
                  <a:pt x="12" y="23"/>
                  <a:pt x="13" y="23"/>
                </a:cubicBezTo>
                <a:cubicBezTo>
                  <a:pt x="13" y="23"/>
                  <a:pt x="13" y="23"/>
                  <a:pt x="14" y="23"/>
                </a:cubicBezTo>
                <a:cubicBezTo>
                  <a:pt x="14" y="23"/>
                  <a:pt x="14" y="23"/>
                  <a:pt x="14" y="23"/>
                </a:cubicBezTo>
                <a:cubicBezTo>
                  <a:pt x="14" y="23"/>
                  <a:pt x="14" y="23"/>
                  <a:pt x="14" y="23"/>
                </a:cubicBezTo>
                <a:cubicBezTo>
                  <a:pt x="14" y="23"/>
                  <a:pt x="14" y="23"/>
                  <a:pt x="14" y="23"/>
                </a:cubicBezTo>
                <a:cubicBezTo>
                  <a:pt x="15" y="22"/>
                  <a:pt x="15" y="22"/>
                  <a:pt x="15" y="22"/>
                </a:cubicBezTo>
                <a:cubicBezTo>
                  <a:pt x="15" y="22"/>
                  <a:pt x="15" y="21"/>
                  <a:pt x="15" y="21"/>
                </a:cubicBezTo>
                <a:cubicBezTo>
                  <a:pt x="15" y="21"/>
                  <a:pt x="15" y="20"/>
                  <a:pt x="15" y="20"/>
                </a:cubicBezTo>
                <a:cubicBezTo>
                  <a:pt x="15" y="20"/>
                  <a:pt x="15" y="20"/>
                  <a:pt x="14" y="20"/>
                </a:cubicBezTo>
                <a:cubicBezTo>
                  <a:pt x="14" y="20"/>
                  <a:pt x="14" y="20"/>
                  <a:pt x="14" y="20"/>
                </a:cubicBezTo>
                <a:cubicBezTo>
                  <a:pt x="14" y="19"/>
                  <a:pt x="14" y="19"/>
                  <a:pt x="14" y="19"/>
                </a:cubicBezTo>
                <a:cubicBezTo>
                  <a:pt x="13" y="19"/>
                  <a:pt x="13" y="19"/>
                  <a:pt x="13" y="19"/>
                </a:cubicBezTo>
                <a:close/>
                <a:moveTo>
                  <a:pt x="29" y="11"/>
                </a:moveTo>
                <a:cubicBezTo>
                  <a:pt x="27" y="11"/>
                  <a:pt x="27" y="11"/>
                  <a:pt x="27" y="11"/>
                </a:cubicBezTo>
                <a:cubicBezTo>
                  <a:pt x="27" y="14"/>
                  <a:pt x="27" y="14"/>
                  <a:pt x="27" y="14"/>
                </a:cubicBezTo>
                <a:cubicBezTo>
                  <a:pt x="27" y="14"/>
                  <a:pt x="27" y="14"/>
                  <a:pt x="27" y="14"/>
                </a:cubicBezTo>
                <a:cubicBezTo>
                  <a:pt x="27" y="14"/>
                  <a:pt x="27" y="14"/>
                  <a:pt x="27" y="14"/>
                </a:cubicBezTo>
                <a:cubicBezTo>
                  <a:pt x="27" y="14"/>
                  <a:pt x="27" y="14"/>
                  <a:pt x="27" y="14"/>
                </a:cubicBezTo>
                <a:cubicBezTo>
                  <a:pt x="28" y="14"/>
                  <a:pt x="28" y="14"/>
                  <a:pt x="28" y="14"/>
                </a:cubicBezTo>
                <a:cubicBezTo>
                  <a:pt x="28" y="13"/>
                  <a:pt x="28" y="13"/>
                  <a:pt x="28" y="13"/>
                </a:cubicBezTo>
                <a:cubicBezTo>
                  <a:pt x="28" y="13"/>
                  <a:pt x="28" y="13"/>
                  <a:pt x="29" y="13"/>
                </a:cubicBezTo>
                <a:cubicBezTo>
                  <a:pt x="29" y="13"/>
                  <a:pt x="29" y="13"/>
                  <a:pt x="29" y="13"/>
                </a:cubicBezTo>
                <a:cubicBezTo>
                  <a:pt x="29" y="12"/>
                  <a:pt x="29" y="12"/>
                  <a:pt x="29" y="12"/>
                </a:cubicBezTo>
                <a:cubicBezTo>
                  <a:pt x="29" y="11"/>
                  <a:pt x="29" y="11"/>
                  <a:pt x="29" y="11"/>
                </a:cubicBezTo>
                <a:close/>
                <a:moveTo>
                  <a:pt x="26" y="11"/>
                </a:moveTo>
                <a:cubicBezTo>
                  <a:pt x="22" y="11"/>
                  <a:pt x="22" y="11"/>
                  <a:pt x="22" y="11"/>
                </a:cubicBezTo>
                <a:cubicBezTo>
                  <a:pt x="22" y="15"/>
                  <a:pt x="22" y="15"/>
                  <a:pt x="22" y="15"/>
                </a:cubicBezTo>
                <a:cubicBezTo>
                  <a:pt x="23" y="15"/>
                  <a:pt x="23" y="15"/>
                  <a:pt x="23" y="15"/>
                </a:cubicBezTo>
                <a:cubicBezTo>
                  <a:pt x="25" y="15"/>
                  <a:pt x="25" y="15"/>
                  <a:pt x="25" y="15"/>
                </a:cubicBezTo>
                <a:cubicBezTo>
                  <a:pt x="25" y="15"/>
                  <a:pt x="25" y="15"/>
                  <a:pt x="26" y="15"/>
                </a:cubicBezTo>
                <a:cubicBezTo>
                  <a:pt x="26" y="15"/>
                  <a:pt x="26" y="15"/>
                  <a:pt x="26" y="15"/>
                </a:cubicBezTo>
                <a:cubicBezTo>
                  <a:pt x="26" y="11"/>
                  <a:pt x="26" y="11"/>
                  <a:pt x="26" y="11"/>
                </a:cubicBezTo>
                <a:close/>
                <a:moveTo>
                  <a:pt x="21" y="11"/>
                </a:moveTo>
                <a:cubicBezTo>
                  <a:pt x="17" y="11"/>
                  <a:pt x="17" y="11"/>
                  <a:pt x="17" y="11"/>
                </a:cubicBezTo>
                <a:cubicBezTo>
                  <a:pt x="17" y="15"/>
                  <a:pt x="17" y="15"/>
                  <a:pt x="17" y="15"/>
                </a:cubicBezTo>
                <a:cubicBezTo>
                  <a:pt x="21" y="15"/>
                  <a:pt x="21" y="15"/>
                  <a:pt x="21" y="15"/>
                </a:cubicBezTo>
                <a:cubicBezTo>
                  <a:pt x="21" y="11"/>
                  <a:pt x="21" y="11"/>
                  <a:pt x="21" y="11"/>
                </a:cubicBezTo>
                <a:close/>
                <a:moveTo>
                  <a:pt x="16" y="11"/>
                </a:moveTo>
                <a:cubicBezTo>
                  <a:pt x="13" y="11"/>
                  <a:pt x="13" y="11"/>
                  <a:pt x="13" y="11"/>
                </a:cubicBezTo>
                <a:cubicBezTo>
                  <a:pt x="13" y="15"/>
                  <a:pt x="13" y="15"/>
                  <a:pt x="13" y="15"/>
                </a:cubicBezTo>
                <a:cubicBezTo>
                  <a:pt x="16" y="15"/>
                  <a:pt x="16" y="15"/>
                  <a:pt x="16" y="15"/>
                </a:cubicBezTo>
                <a:cubicBezTo>
                  <a:pt x="16" y="11"/>
                  <a:pt x="16" y="11"/>
                  <a:pt x="16" y="11"/>
                </a:cubicBezTo>
                <a:close/>
                <a:moveTo>
                  <a:pt x="11" y="11"/>
                </a:moveTo>
                <a:cubicBezTo>
                  <a:pt x="9" y="11"/>
                  <a:pt x="9" y="11"/>
                  <a:pt x="9" y="11"/>
                </a:cubicBezTo>
                <a:cubicBezTo>
                  <a:pt x="9" y="12"/>
                  <a:pt x="10" y="12"/>
                  <a:pt x="10" y="13"/>
                </a:cubicBezTo>
                <a:cubicBezTo>
                  <a:pt x="10" y="13"/>
                  <a:pt x="10" y="14"/>
                  <a:pt x="10" y="15"/>
                </a:cubicBezTo>
                <a:cubicBezTo>
                  <a:pt x="10" y="15"/>
                  <a:pt x="10" y="15"/>
                  <a:pt x="10" y="15"/>
                </a:cubicBezTo>
                <a:cubicBezTo>
                  <a:pt x="11" y="15"/>
                  <a:pt x="11" y="15"/>
                  <a:pt x="11" y="15"/>
                </a:cubicBezTo>
                <a:cubicBezTo>
                  <a:pt x="11" y="15"/>
                  <a:pt x="11" y="15"/>
                  <a:pt x="11" y="15"/>
                </a:cubicBezTo>
                <a:cubicBezTo>
                  <a:pt x="11" y="11"/>
                  <a:pt x="11" y="11"/>
                  <a:pt x="11" y="11"/>
                </a:cubicBezTo>
                <a:close/>
                <a:moveTo>
                  <a:pt x="9" y="10"/>
                </a:moveTo>
                <a:cubicBezTo>
                  <a:pt x="11" y="10"/>
                  <a:pt x="11" y="10"/>
                  <a:pt x="11" y="10"/>
                </a:cubicBezTo>
                <a:cubicBezTo>
                  <a:pt x="11" y="6"/>
                  <a:pt x="11" y="6"/>
                  <a:pt x="11" y="6"/>
                </a:cubicBezTo>
                <a:cubicBezTo>
                  <a:pt x="8" y="6"/>
                  <a:pt x="8" y="6"/>
                  <a:pt x="8" y="6"/>
                </a:cubicBezTo>
                <a:cubicBezTo>
                  <a:pt x="8" y="6"/>
                  <a:pt x="8" y="6"/>
                  <a:pt x="8" y="6"/>
                </a:cubicBezTo>
                <a:cubicBezTo>
                  <a:pt x="8" y="6"/>
                  <a:pt x="8" y="6"/>
                  <a:pt x="8" y="6"/>
                </a:cubicBezTo>
                <a:cubicBezTo>
                  <a:pt x="8" y="7"/>
                  <a:pt x="8" y="7"/>
                  <a:pt x="8" y="8"/>
                </a:cubicBezTo>
                <a:cubicBezTo>
                  <a:pt x="9" y="8"/>
                  <a:pt x="9" y="9"/>
                  <a:pt x="9" y="10"/>
                </a:cubicBezTo>
                <a:close/>
                <a:moveTo>
                  <a:pt x="13" y="10"/>
                </a:moveTo>
                <a:cubicBezTo>
                  <a:pt x="16" y="10"/>
                  <a:pt x="16" y="10"/>
                  <a:pt x="16" y="10"/>
                </a:cubicBezTo>
                <a:cubicBezTo>
                  <a:pt x="16" y="6"/>
                  <a:pt x="16" y="6"/>
                  <a:pt x="16" y="6"/>
                </a:cubicBezTo>
                <a:cubicBezTo>
                  <a:pt x="13" y="6"/>
                  <a:pt x="13" y="6"/>
                  <a:pt x="13" y="6"/>
                </a:cubicBezTo>
                <a:cubicBezTo>
                  <a:pt x="13" y="10"/>
                  <a:pt x="13" y="10"/>
                  <a:pt x="13" y="10"/>
                </a:cubicBezTo>
                <a:close/>
                <a:moveTo>
                  <a:pt x="17" y="10"/>
                </a:moveTo>
                <a:cubicBezTo>
                  <a:pt x="21" y="10"/>
                  <a:pt x="21" y="10"/>
                  <a:pt x="21" y="10"/>
                </a:cubicBezTo>
                <a:cubicBezTo>
                  <a:pt x="21" y="6"/>
                  <a:pt x="21" y="6"/>
                  <a:pt x="21" y="6"/>
                </a:cubicBezTo>
                <a:cubicBezTo>
                  <a:pt x="17" y="6"/>
                  <a:pt x="17" y="6"/>
                  <a:pt x="17" y="6"/>
                </a:cubicBezTo>
                <a:cubicBezTo>
                  <a:pt x="17" y="10"/>
                  <a:pt x="17" y="10"/>
                  <a:pt x="17" y="10"/>
                </a:cubicBezTo>
                <a:close/>
                <a:moveTo>
                  <a:pt x="22" y="10"/>
                </a:moveTo>
                <a:cubicBezTo>
                  <a:pt x="26" y="10"/>
                  <a:pt x="26" y="10"/>
                  <a:pt x="26" y="10"/>
                </a:cubicBezTo>
                <a:cubicBezTo>
                  <a:pt x="26" y="6"/>
                  <a:pt x="26" y="6"/>
                  <a:pt x="26" y="6"/>
                </a:cubicBezTo>
                <a:cubicBezTo>
                  <a:pt x="22" y="6"/>
                  <a:pt x="22" y="6"/>
                  <a:pt x="22" y="6"/>
                </a:cubicBezTo>
                <a:cubicBezTo>
                  <a:pt x="22" y="10"/>
                  <a:pt x="22" y="10"/>
                  <a:pt x="22" y="10"/>
                </a:cubicBezTo>
                <a:close/>
                <a:moveTo>
                  <a:pt x="27" y="10"/>
                </a:moveTo>
                <a:cubicBezTo>
                  <a:pt x="30" y="10"/>
                  <a:pt x="30" y="10"/>
                  <a:pt x="30" y="10"/>
                </a:cubicBezTo>
                <a:cubicBezTo>
                  <a:pt x="31" y="6"/>
                  <a:pt x="31" y="6"/>
                  <a:pt x="31" y="6"/>
                </a:cubicBezTo>
                <a:cubicBezTo>
                  <a:pt x="31" y="6"/>
                  <a:pt x="31" y="6"/>
                  <a:pt x="31" y="6"/>
                </a:cubicBezTo>
                <a:cubicBezTo>
                  <a:pt x="31" y="6"/>
                  <a:pt x="31" y="6"/>
                  <a:pt x="31" y="6"/>
                </a:cubicBezTo>
                <a:cubicBezTo>
                  <a:pt x="27" y="6"/>
                  <a:pt x="27" y="6"/>
                  <a:pt x="27" y="6"/>
                </a:cubicBezTo>
                <a:cubicBezTo>
                  <a:pt x="27" y="10"/>
                  <a:pt x="27" y="10"/>
                  <a:pt x="27" y="10"/>
                </a:cubicBezTo>
                <a:close/>
                <a:moveTo>
                  <a:pt x="15" y="18"/>
                </a:moveTo>
                <a:cubicBezTo>
                  <a:pt x="23" y="18"/>
                  <a:pt x="23" y="18"/>
                  <a:pt x="23" y="18"/>
                </a:cubicBezTo>
                <a:cubicBezTo>
                  <a:pt x="23" y="18"/>
                  <a:pt x="23" y="18"/>
                  <a:pt x="23" y="19"/>
                </a:cubicBezTo>
                <a:cubicBezTo>
                  <a:pt x="23" y="19"/>
                  <a:pt x="23" y="19"/>
                  <a:pt x="23" y="19"/>
                </a:cubicBezTo>
                <a:cubicBezTo>
                  <a:pt x="22" y="19"/>
                  <a:pt x="22" y="20"/>
                  <a:pt x="22" y="21"/>
                </a:cubicBezTo>
                <a:cubicBezTo>
                  <a:pt x="22" y="21"/>
                  <a:pt x="22" y="21"/>
                  <a:pt x="22" y="21"/>
                </a:cubicBezTo>
                <a:cubicBezTo>
                  <a:pt x="16" y="21"/>
                  <a:pt x="16" y="21"/>
                  <a:pt x="16" y="21"/>
                </a:cubicBezTo>
                <a:cubicBezTo>
                  <a:pt x="16" y="21"/>
                  <a:pt x="16" y="21"/>
                  <a:pt x="16" y="21"/>
                </a:cubicBezTo>
                <a:cubicBezTo>
                  <a:pt x="16" y="20"/>
                  <a:pt x="15" y="20"/>
                  <a:pt x="15" y="19"/>
                </a:cubicBezTo>
                <a:cubicBezTo>
                  <a:pt x="15" y="19"/>
                  <a:pt x="15" y="19"/>
                  <a:pt x="15" y="19"/>
                </a:cubicBezTo>
                <a:cubicBezTo>
                  <a:pt x="15" y="18"/>
                  <a:pt x="15" y="18"/>
                  <a:pt x="15" y="18"/>
                </a:cubicBezTo>
                <a:close/>
                <a:moveTo>
                  <a:pt x="1" y="3"/>
                </a:moveTo>
                <a:cubicBezTo>
                  <a:pt x="1" y="3"/>
                  <a:pt x="0" y="3"/>
                  <a:pt x="0" y="3"/>
                </a:cubicBezTo>
                <a:cubicBezTo>
                  <a:pt x="0" y="3"/>
                  <a:pt x="0" y="3"/>
                  <a:pt x="0" y="2"/>
                </a:cubicBezTo>
                <a:cubicBezTo>
                  <a:pt x="0" y="2"/>
                  <a:pt x="0" y="2"/>
                  <a:pt x="0" y="2"/>
                </a:cubicBezTo>
                <a:cubicBezTo>
                  <a:pt x="0" y="2"/>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1" y="0"/>
                  <a:pt x="1" y="0"/>
                </a:cubicBezTo>
                <a:cubicBezTo>
                  <a:pt x="1" y="0"/>
                  <a:pt x="1" y="0"/>
                  <a:pt x="1" y="0"/>
                </a:cubicBezTo>
                <a:cubicBezTo>
                  <a:pt x="2" y="0"/>
                  <a:pt x="2" y="0"/>
                  <a:pt x="2" y="0"/>
                </a:cubicBezTo>
                <a:cubicBezTo>
                  <a:pt x="2" y="0"/>
                  <a:pt x="2" y="0"/>
                  <a:pt x="2" y="0"/>
                </a:cubicBezTo>
                <a:cubicBezTo>
                  <a:pt x="3" y="1"/>
                  <a:pt x="3" y="1"/>
                  <a:pt x="4" y="1"/>
                </a:cubicBezTo>
                <a:cubicBezTo>
                  <a:pt x="4" y="1"/>
                  <a:pt x="4" y="2"/>
                  <a:pt x="5" y="2"/>
                </a:cubicBezTo>
                <a:cubicBezTo>
                  <a:pt x="5" y="2"/>
                  <a:pt x="5" y="2"/>
                  <a:pt x="6" y="3"/>
                </a:cubicBezTo>
                <a:cubicBezTo>
                  <a:pt x="6" y="3"/>
                  <a:pt x="6" y="3"/>
                  <a:pt x="7" y="4"/>
                </a:cubicBezTo>
                <a:cubicBezTo>
                  <a:pt x="7" y="4"/>
                  <a:pt x="7" y="4"/>
                  <a:pt x="7" y="4"/>
                </a:cubicBezTo>
                <a:cubicBezTo>
                  <a:pt x="7" y="4"/>
                  <a:pt x="7" y="4"/>
                  <a:pt x="7" y="4"/>
                </a:cubicBezTo>
                <a:cubicBezTo>
                  <a:pt x="32" y="4"/>
                  <a:pt x="32" y="4"/>
                  <a:pt x="32" y="4"/>
                </a:cubicBezTo>
                <a:cubicBezTo>
                  <a:pt x="33" y="4"/>
                  <a:pt x="33" y="4"/>
                  <a:pt x="33" y="4"/>
                </a:cubicBezTo>
                <a:cubicBezTo>
                  <a:pt x="33" y="4"/>
                  <a:pt x="33" y="4"/>
                  <a:pt x="33" y="4"/>
                </a:cubicBezTo>
                <a:cubicBezTo>
                  <a:pt x="33" y="4"/>
                  <a:pt x="33" y="4"/>
                  <a:pt x="33" y="4"/>
                </a:cubicBezTo>
                <a:cubicBezTo>
                  <a:pt x="33" y="4"/>
                  <a:pt x="33" y="4"/>
                  <a:pt x="33" y="4"/>
                </a:cubicBezTo>
                <a:cubicBezTo>
                  <a:pt x="33" y="4"/>
                  <a:pt x="33" y="4"/>
                  <a:pt x="33" y="4"/>
                </a:cubicBezTo>
                <a:cubicBezTo>
                  <a:pt x="33" y="4"/>
                  <a:pt x="33" y="4"/>
                  <a:pt x="33" y="4"/>
                </a:cubicBezTo>
                <a:cubicBezTo>
                  <a:pt x="33" y="4"/>
                  <a:pt x="33" y="4"/>
                  <a:pt x="33" y="4"/>
                </a:cubicBezTo>
                <a:cubicBezTo>
                  <a:pt x="33" y="4"/>
                  <a:pt x="33" y="4"/>
                  <a:pt x="33" y="4"/>
                </a:cubicBezTo>
                <a:cubicBezTo>
                  <a:pt x="33" y="4"/>
                  <a:pt x="33" y="5"/>
                  <a:pt x="33" y="5"/>
                </a:cubicBezTo>
                <a:cubicBezTo>
                  <a:pt x="33" y="5"/>
                  <a:pt x="33" y="5"/>
                  <a:pt x="33" y="5"/>
                </a:cubicBezTo>
                <a:cubicBezTo>
                  <a:pt x="31" y="13"/>
                  <a:pt x="31" y="13"/>
                  <a:pt x="31" y="13"/>
                </a:cubicBezTo>
                <a:cubicBezTo>
                  <a:pt x="31" y="13"/>
                  <a:pt x="31" y="13"/>
                  <a:pt x="31" y="14"/>
                </a:cubicBezTo>
                <a:cubicBezTo>
                  <a:pt x="30" y="14"/>
                  <a:pt x="30" y="14"/>
                  <a:pt x="30" y="14"/>
                </a:cubicBezTo>
                <a:cubicBezTo>
                  <a:pt x="30" y="15"/>
                  <a:pt x="30" y="15"/>
                  <a:pt x="29" y="15"/>
                </a:cubicBezTo>
                <a:cubicBezTo>
                  <a:pt x="29" y="15"/>
                  <a:pt x="29" y="16"/>
                  <a:pt x="29" y="16"/>
                </a:cubicBezTo>
                <a:cubicBezTo>
                  <a:pt x="28" y="16"/>
                  <a:pt x="28" y="16"/>
                  <a:pt x="28" y="16"/>
                </a:cubicBezTo>
                <a:cubicBezTo>
                  <a:pt x="28" y="16"/>
                  <a:pt x="27" y="17"/>
                  <a:pt x="27" y="17"/>
                </a:cubicBezTo>
                <a:cubicBezTo>
                  <a:pt x="27" y="17"/>
                  <a:pt x="27" y="17"/>
                  <a:pt x="27" y="17"/>
                </a:cubicBezTo>
                <a:cubicBezTo>
                  <a:pt x="27" y="17"/>
                  <a:pt x="26" y="17"/>
                  <a:pt x="26" y="17"/>
                </a:cubicBezTo>
                <a:cubicBezTo>
                  <a:pt x="26" y="17"/>
                  <a:pt x="25" y="17"/>
                  <a:pt x="25" y="17"/>
                </a:cubicBezTo>
                <a:cubicBezTo>
                  <a:pt x="11" y="17"/>
                  <a:pt x="11" y="17"/>
                  <a:pt x="11" y="17"/>
                </a:cubicBezTo>
                <a:cubicBezTo>
                  <a:pt x="11" y="17"/>
                  <a:pt x="11" y="17"/>
                  <a:pt x="11" y="17"/>
                </a:cubicBezTo>
                <a:cubicBezTo>
                  <a:pt x="10" y="17"/>
                  <a:pt x="10" y="17"/>
                  <a:pt x="10" y="17"/>
                </a:cubicBezTo>
                <a:cubicBezTo>
                  <a:pt x="10" y="17"/>
                  <a:pt x="10" y="17"/>
                  <a:pt x="10" y="17"/>
                </a:cubicBezTo>
                <a:cubicBezTo>
                  <a:pt x="10" y="17"/>
                  <a:pt x="10" y="17"/>
                  <a:pt x="10" y="17"/>
                </a:cubicBezTo>
                <a:cubicBezTo>
                  <a:pt x="10" y="17"/>
                  <a:pt x="10" y="17"/>
                  <a:pt x="10" y="17"/>
                </a:cubicBezTo>
                <a:cubicBezTo>
                  <a:pt x="10" y="18"/>
                  <a:pt x="10" y="18"/>
                  <a:pt x="9" y="18"/>
                </a:cubicBezTo>
                <a:cubicBezTo>
                  <a:pt x="9" y="18"/>
                  <a:pt x="9" y="18"/>
                  <a:pt x="9" y="18"/>
                </a:cubicBezTo>
                <a:cubicBezTo>
                  <a:pt x="9" y="18"/>
                  <a:pt x="9" y="18"/>
                  <a:pt x="9" y="18"/>
                </a:cubicBezTo>
                <a:cubicBezTo>
                  <a:pt x="9" y="18"/>
                  <a:pt x="9" y="18"/>
                  <a:pt x="9" y="18"/>
                </a:cubicBezTo>
                <a:cubicBezTo>
                  <a:pt x="9" y="18"/>
                  <a:pt x="9" y="18"/>
                  <a:pt x="10" y="18"/>
                </a:cubicBezTo>
                <a:cubicBezTo>
                  <a:pt x="10" y="18"/>
                  <a:pt x="10" y="18"/>
                  <a:pt x="10" y="18"/>
                </a:cubicBezTo>
                <a:cubicBezTo>
                  <a:pt x="10" y="18"/>
                  <a:pt x="10" y="18"/>
                  <a:pt x="10" y="18"/>
                </a:cubicBezTo>
                <a:cubicBezTo>
                  <a:pt x="10" y="18"/>
                  <a:pt x="10" y="18"/>
                  <a:pt x="10" y="18"/>
                </a:cubicBezTo>
                <a:cubicBezTo>
                  <a:pt x="11" y="18"/>
                  <a:pt x="11" y="18"/>
                  <a:pt x="11" y="19"/>
                </a:cubicBezTo>
                <a:cubicBezTo>
                  <a:pt x="11" y="19"/>
                  <a:pt x="11" y="19"/>
                  <a:pt x="11" y="19"/>
                </a:cubicBezTo>
                <a:cubicBezTo>
                  <a:pt x="11" y="19"/>
                  <a:pt x="11" y="19"/>
                  <a:pt x="11" y="19"/>
                </a:cubicBezTo>
                <a:cubicBezTo>
                  <a:pt x="11" y="19"/>
                  <a:pt x="11" y="19"/>
                  <a:pt x="11" y="19"/>
                </a:cubicBezTo>
                <a:cubicBezTo>
                  <a:pt x="10" y="19"/>
                  <a:pt x="10" y="20"/>
                  <a:pt x="10" y="20"/>
                </a:cubicBezTo>
                <a:cubicBezTo>
                  <a:pt x="10" y="20"/>
                  <a:pt x="10" y="20"/>
                  <a:pt x="10" y="20"/>
                </a:cubicBezTo>
                <a:cubicBezTo>
                  <a:pt x="10" y="20"/>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9" y="21"/>
                  <a:pt x="9" y="21"/>
                </a:cubicBezTo>
                <a:cubicBezTo>
                  <a:pt x="9" y="21"/>
                  <a:pt x="9" y="21"/>
                  <a:pt x="9" y="21"/>
                </a:cubicBezTo>
                <a:cubicBezTo>
                  <a:pt x="9" y="21"/>
                  <a:pt x="9" y="21"/>
                  <a:pt x="9" y="21"/>
                </a:cubicBezTo>
                <a:cubicBezTo>
                  <a:pt x="9" y="21"/>
                  <a:pt x="9" y="21"/>
                  <a:pt x="9" y="21"/>
                </a:cubicBezTo>
                <a:cubicBezTo>
                  <a:pt x="9" y="21"/>
                  <a:pt x="9" y="21"/>
                  <a:pt x="8" y="21"/>
                </a:cubicBezTo>
                <a:cubicBezTo>
                  <a:pt x="8" y="21"/>
                  <a:pt x="8" y="21"/>
                  <a:pt x="8" y="21"/>
                </a:cubicBezTo>
                <a:cubicBezTo>
                  <a:pt x="8" y="21"/>
                  <a:pt x="8" y="21"/>
                  <a:pt x="8" y="20"/>
                </a:cubicBezTo>
                <a:cubicBezTo>
                  <a:pt x="7" y="20"/>
                  <a:pt x="7" y="20"/>
                  <a:pt x="7" y="20"/>
                </a:cubicBezTo>
                <a:cubicBezTo>
                  <a:pt x="7" y="20"/>
                  <a:pt x="7" y="20"/>
                  <a:pt x="7" y="20"/>
                </a:cubicBezTo>
                <a:cubicBezTo>
                  <a:pt x="7" y="20"/>
                  <a:pt x="7" y="20"/>
                  <a:pt x="7" y="20"/>
                </a:cubicBezTo>
                <a:cubicBezTo>
                  <a:pt x="7" y="19"/>
                  <a:pt x="7" y="19"/>
                  <a:pt x="7" y="19"/>
                </a:cubicBezTo>
                <a:cubicBezTo>
                  <a:pt x="7" y="19"/>
                  <a:pt x="7" y="19"/>
                  <a:pt x="7" y="19"/>
                </a:cubicBezTo>
                <a:cubicBezTo>
                  <a:pt x="7" y="18"/>
                  <a:pt x="7" y="18"/>
                  <a:pt x="7" y="18"/>
                </a:cubicBezTo>
                <a:cubicBezTo>
                  <a:pt x="7" y="18"/>
                  <a:pt x="7" y="18"/>
                  <a:pt x="7" y="18"/>
                </a:cubicBezTo>
                <a:cubicBezTo>
                  <a:pt x="7" y="17"/>
                  <a:pt x="7" y="17"/>
                  <a:pt x="7" y="17"/>
                </a:cubicBezTo>
                <a:cubicBezTo>
                  <a:pt x="7" y="17"/>
                  <a:pt x="7" y="17"/>
                  <a:pt x="7" y="17"/>
                </a:cubicBezTo>
                <a:cubicBezTo>
                  <a:pt x="7" y="17"/>
                  <a:pt x="7" y="16"/>
                  <a:pt x="7" y="16"/>
                </a:cubicBezTo>
                <a:cubicBezTo>
                  <a:pt x="7" y="16"/>
                  <a:pt x="7" y="16"/>
                  <a:pt x="7" y="16"/>
                </a:cubicBezTo>
                <a:cubicBezTo>
                  <a:pt x="7" y="16"/>
                  <a:pt x="7" y="16"/>
                  <a:pt x="7" y="16"/>
                </a:cubicBezTo>
                <a:cubicBezTo>
                  <a:pt x="8" y="16"/>
                  <a:pt x="8" y="16"/>
                  <a:pt x="8" y="16"/>
                </a:cubicBezTo>
                <a:cubicBezTo>
                  <a:pt x="8" y="16"/>
                  <a:pt x="8" y="16"/>
                  <a:pt x="8" y="16"/>
                </a:cubicBezTo>
                <a:cubicBezTo>
                  <a:pt x="7" y="15"/>
                  <a:pt x="7" y="15"/>
                  <a:pt x="7" y="14"/>
                </a:cubicBezTo>
                <a:cubicBezTo>
                  <a:pt x="7" y="14"/>
                  <a:pt x="7" y="13"/>
                  <a:pt x="7" y="13"/>
                </a:cubicBezTo>
                <a:cubicBezTo>
                  <a:pt x="7" y="13"/>
                  <a:pt x="6" y="12"/>
                  <a:pt x="6" y="12"/>
                </a:cubicBezTo>
                <a:cubicBezTo>
                  <a:pt x="6" y="11"/>
                  <a:pt x="6" y="11"/>
                  <a:pt x="6" y="11"/>
                </a:cubicBezTo>
                <a:cubicBezTo>
                  <a:pt x="6" y="11"/>
                  <a:pt x="6" y="11"/>
                  <a:pt x="6" y="11"/>
                </a:cubicBezTo>
                <a:cubicBezTo>
                  <a:pt x="6" y="10"/>
                  <a:pt x="6" y="9"/>
                  <a:pt x="5" y="8"/>
                </a:cubicBezTo>
                <a:cubicBezTo>
                  <a:pt x="5" y="8"/>
                  <a:pt x="5" y="8"/>
                  <a:pt x="5" y="8"/>
                </a:cubicBezTo>
                <a:cubicBezTo>
                  <a:pt x="5" y="7"/>
                  <a:pt x="5" y="7"/>
                  <a:pt x="4" y="6"/>
                </a:cubicBezTo>
                <a:cubicBezTo>
                  <a:pt x="4" y="5"/>
                  <a:pt x="4" y="5"/>
                  <a:pt x="3" y="4"/>
                </a:cubicBezTo>
                <a:cubicBezTo>
                  <a:pt x="2" y="4"/>
                  <a:pt x="2" y="4"/>
                  <a:pt x="1" y="3"/>
                </a:cubicBezTo>
                <a:cubicBezTo>
                  <a:pt x="1" y="3"/>
                  <a:pt x="1" y="3"/>
                  <a:pt x="1" y="3"/>
                </a:cubicBezTo>
                <a:cubicBezTo>
                  <a:pt x="1" y="3"/>
                  <a:pt x="1" y="3"/>
                  <a:pt x="1" y="3"/>
                </a:cubicBezTo>
                <a:close/>
                <a:moveTo>
                  <a:pt x="28" y="18"/>
                </a:moveTo>
                <a:cubicBezTo>
                  <a:pt x="27" y="18"/>
                  <a:pt x="27" y="18"/>
                  <a:pt x="27" y="18"/>
                </a:cubicBezTo>
                <a:cubicBezTo>
                  <a:pt x="27" y="18"/>
                  <a:pt x="27" y="18"/>
                  <a:pt x="27" y="18"/>
                </a:cubicBezTo>
                <a:cubicBezTo>
                  <a:pt x="27" y="19"/>
                  <a:pt x="27" y="19"/>
                  <a:pt x="27" y="19"/>
                </a:cubicBezTo>
                <a:cubicBezTo>
                  <a:pt x="27" y="19"/>
                  <a:pt x="27" y="19"/>
                  <a:pt x="27" y="19"/>
                </a:cubicBezTo>
                <a:cubicBezTo>
                  <a:pt x="27" y="19"/>
                  <a:pt x="27" y="19"/>
                  <a:pt x="27" y="19"/>
                </a:cubicBezTo>
                <a:cubicBezTo>
                  <a:pt x="27" y="19"/>
                  <a:pt x="27" y="19"/>
                  <a:pt x="27" y="19"/>
                </a:cubicBezTo>
                <a:cubicBezTo>
                  <a:pt x="27" y="19"/>
                  <a:pt x="27" y="20"/>
                  <a:pt x="27" y="20"/>
                </a:cubicBezTo>
                <a:cubicBezTo>
                  <a:pt x="27" y="20"/>
                  <a:pt x="27" y="20"/>
                  <a:pt x="27" y="20"/>
                </a:cubicBezTo>
                <a:cubicBezTo>
                  <a:pt x="28" y="20"/>
                  <a:pt x="28" y="20"/>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9" y="21"/>
                  <a:pt x="29" y="21"/>
                </a:cubicBezTo>
                <a:cubicBezTo>
                  <a:pt x="29" y="21"/>
                  <a:pt x="29" y="21"/>
                  <a:pt x="29" y="21"/>
                </a:cubicBezTo>
                <a:cubicBezTo>
                  <a:pt x="29" y="21"/>
                  <a:pt x="30" y="21"/>
                  <a:pt x="30" y="21"/>
                </a:cubicBezTo>
                <a:cubicBezTo>
                  <a:pt x="30" y="20"/>
                  <a:pt x="30" y="20"/>
                  <a:pt x="30" y="20"/>
                </a:cubicBezTo>
                <a:cubicBezTo>
                  <a:pt x="30" y="20"/>
                  <a:pt x="30" y="20"/>
                  <a:pt x="30" y="19"/>
                </a:cubicBezTo>
                <a:cubicBezTo>
                  <a:pt x="30" y="19"/>
                  <a:pt x="29" y="19"/>
                  <a:pt x="29" y="19"/>
                </a:cubicBezTo>
                <a:cubicBezTo>
                  <a:pt x="29" y="19"/>
                  <a:pt x="29" y="19"/>
                  <a:pt x="29" y="19"/>
                </a:cubicBezTo>
                <a:cubicBezTo>
                  <a:pt x="29" y="18"/>
                  <a:pt x="28" y="18"/>
                  <a:pt x="28" y="18"/>
                </a:cubicBezTo>
                <a:close/>
                <a:moveTo>
                  <a:pt x="25" y="19"/>
                </a:moveTo>
                <a:cubicBezTo>
                  <a:pt x="24" y="19"/>
                  <a:pt x="24" y="19"/>
                  <a:pt x="24" y="19"/>
                </a:cubicBezTo>
                <a:cubicBezTo>
                  <a:pt x="24" y="19"/>
                  <a:pt x="23" y="19"/>
                  <a:pt x="23" y="20"/>
                </a:cubicBezTo>
                <a:cubicBezTo>
                  <a:pt x="23" y="20"/>
                  <a:pt x="23" y="20"/>
                  <a:pt x="23" y="20"/>
                </a:cubicBezTo>
                <a:cubicBezTo>
                  <a:pt x="23" y="20"/>
                  <a:pt x="23" y="20"/>
                  <a:pt x="23" y="21"/>
                </a:cubicBezTo>
                <a:cubicBezTo>
                  <a:pt x="23" y="21"/>
                  <a:pt x="23" y="22"/>
                  <a:pt x="23" y="22"/>
                </a:cubicBezTo>
                <a:cubicBezTo>
                  <a:pt x="23" y="22"/>
                  <a:pt x="23" y="22"/>
                  <a:pt x="23" y="23"/>
                </a:cubicBezTo>
                <a:cubicBezTo>
                  <a:pt x="23" y="23"/>
                  <a:pt x="23" y="23"/>
                  <a:pt x="23" y="23"/>
                </a:cubicBezTo>
                <a:cubicBezTo>
                  <a:pt x="23" y="23"/>
                  <a:pt x="24" y="23"/>
                  <a:pt x="24" y="23"/>
                </a:cubicBezTo>
                <a:cubicBezTo>
                  <a:pt x="24" y="23"/>
                  <a:pt x="24" y="23"/>
                  <a:pt x="25" y="23"/>
                </a:cubicBezTo>
                <a:cubicBezTo>
                  <a:pt x="25" y="23"/>
                  <a:pt x="25" y="23"/>
                  <a:pt x="26" y="23"/>
                </a:cubicBezTo>
                <a:cubicBezTo>
                  <a:pt x="26" y="23"/>
                  <a:pt x="26" y="23"/>
                  <a:pt x="26" y="23"/>
                </a:cubicBezTo>
                <a:cubicBezTo>
                  <a:pt x="26" y="23"/>
                  <a:pt x="26" y="23"/>
                  <a:pt x="26" y="23"/>
                </a:cubicBezTo>
                <a:cubicBezTo>
                  <a:pt x="26" y="22"/>
                  <a:pt x="27" y="22"/>
                  <a:pt x="27" y="22"/>
                </a:cubicBezTo>
                <a:cubicBezTo>
                  <a:pt x="27" y="22"/>
                  <a:pt x="27" y="21"/>
                  <a:pt x="27" y="21"/>
                </a:cubicBezTo>
                <a:cubicBezTo>
                  <a:pt x="27" y="21"/>
                  <a:pt x="27" y="20"/>
                  <a:pt x="27" y="20"/>
                </a:cubicBezTo>
                <a:cubicBezTo>
                  <a:pt x="27" y="20"/>
                  <a:pt x="26" y="20"/>
                  <a:pt x="26" y="20"/>
                </a:cubicBezTo>
                <a:cubicBezTo>
                  <a:pt x="26" y="20"/>
                  <a:pt x="26" y="20"/>
                  <a:pt x="26" y="20"/>
                </a:cubicBezTo>
                <a:cubicBezTo>
                  <a:pt x="26" y="19"/>
                  <a:pt x="26" y="19"/>
                  <a:pt x="26" y="19"/>
                </a:cubicBezTo>
                <a:cubicBezTo>
                  <a:pt x="25" y="19"/>
                  <a:pt x="25" y="19"/>
                  <a:pt x="25" y="19"/>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8" name="Freeform 224"/>
          <p:cNvSpPr>
            <a:spLocks noEditPoints="1"/>
          </p:cNvSpPr>
          <p:nvPr/>
        </p:nvSpPr>
        <p:spPr bwMode="auto">
          <a:xfrm>
            <a:off x="2515575" y="4366636"/>
            <a:ext cx="334810" cy="278706"/>
          </a:xfrm>
          <a:custGeom>
            <a:avLst/>
            <a:gdLst>
              <a:gd name="T0" fmla="*/ 11 w 35"/>
              <a:gd name="T1" fmla="*/ 26 h 29"/>
              <a:gd name="T2" fmla="*/ 11 w 35"/>
              <a:gd name="T3" fmla="*/ 28 h 29"/>
              <a:gd name="T4" fmla="*/ 14 w 35"/>
              <a:gd name="T5" fmla="*/ 28 h 29"/>
              <a:gd name="T6" fmla="*/ 14 w 35"/>
              <a:gd name="T7" fmla="*/ 25 h 29"/>
              <a:gd name="T8" fmla="*/ 26 w 35"/>
              <a:gd name="T9" fmla="*/ 0 h 29"/>
              <a:gd name="T10" fmla="*/ 22 w 35"/>
              <a:gd name="T11" fmla="*/ 10 h 29"/>
              <a:gd name="T12" fmla="*/ 25 w 35"/>
              <a:gd name="T13" fmla="*/ 4 h 29"/>
              <a:gd name="T14" fmla="*/ 31 w 35"/>
              <a:gd name="T15" fmla="*/ 7 h 29"/>
              <a:gd name="T16" fmla="*/ 28 w 35"/>
              <a:gd name="T17" fmla="*/ 13 h 29"/>
              <a:gd name="T18" fmla="*/ 27 w 35"/>
              <a:gd name="T19" fmla="*/ 20 h 29"/>
              <a:gd name="T20" fmla="*/ 28 w 35"/>
              <a:gd name="T21" fmla="*/ 19 h 29"/>
              <a:gd name="T22" fmla="*/ 31 w 35"/>
              <a:gd name="T23" fmla="*/ 19 h 29"/>
              <a:gd name="T24" fmla="*/ 27 w 35"/>
              <a:gd name="T25" fmla="*/ 22 h 29"/>
              <a:gd name="T26" fmla="*/ 10 w 35"/>
              <a:gd name="T27" fmla="*/ 23 h 29"/>
              <a:gd name="T28" fmla="*/ 9 w 35"/>
              <a:gd name="T29" fmla="*/ 23 h 29"/>
              <a:gd name="T30" fmla="*/ 9 w 35"/>
              <a:gd name="T31" fmla="*/ 24 h 29"/>
              <a:gd name="T32" fmla="*/ 10 w 35"/>
              <a:gd name="T33" fmla="*/ 25 h 29"/>
              <a:gd name="T34" fmla="*/ 10 w 35"/>
              <a:gd name="T35" fmla="*/ 27 h 29"/>
              <a:gd name="T36" fmla="*/ 10 w 35"/>
              <a:gd name="T37" fmla="*/ 27 h 29"/>
              <a:gd name="T38" fmla="*/ 10 w 35"/>
              <a:gd name="T39" fmla="*/ 27 h 29"/>
              <a:gd name="T40" fmla="*/ 8 w 35"/>
              <a:gd name="T41" fmla="*/ 27 h 29"/>
              <a:gd name="T42" fmla="*/ 7 w 35"/>
              <a:gd name="T43" fmla="*/ 25 h 29"/>
              <a:gd name="T44" fmla="*/ 6 w 35"/>
              <a:gd name="T45" fmla="*/ 23 h 29"/>
              <a:gd name="T46" fmla="*/ 7 w 35"/>
              <a:gd name="T47" fmla="*/ 22 h 29"/>
              <a:gd name="T48" fmla="*/ 6 w 35"/>
              <a:gd name="T49" fmla="*/ 18 h 29"/>
              <a:gd name="T50" fmla="*/ 4 w 35"/>
              <a:gd name="T51" fmla="*/ 12 h 29"/>
              <a:gd name="T52" fmla="*/ 0 w 35"/>
              <a:gd name="T53" fmla="*/ 9 h 29"/>
              <a:gd name="T54" fmla="*/ 0 w 35"/>
              <a:gd name="T55" fmla="*/ 7 h 29"/>
              <a:gd name="T56" fmla="*/ 0 w 35"/>
              <a:gd name="T57" fmla="*/ 6 h 29"/>
              <a:gd name="T58" fmla="*/ 4 w 35"/>
              <a:gd name="T59" fmla="*/ 8 h 29"/>
              <a:gd name="T60" fmla="*/ 17 w 35"/>
              <a:gd name="T61" fmla="*/ 10 h 29"/>
              <a:gd name="T62" fmla="*/ 19 w 35"/>
              <a:gd name="T63" fmla="*/ 16 h 29"/>
              <a:gd name="T64" fmla="*/ 25 w 35"/>
              <a:gd name="T65" fmla="*/ 21 h 29"/>
              <a:gd name="T66" fmla="*/ 21 w 35"/>
              <a:gd name="T67" fmla="*/ 17 h 29"/>
              <a:gd name="T68" fmla="*/ 16 w 35"/>
              <a:gd name="T69" fmla="*/ 17 h 29"/>
              <a:gd name="T70" fmla="*/ 11 w 35"/>
              <a:gd name="T71" fmla="*/ 17 h 29"/>
              <a:gd name="T72" fmla="*/ 10 w 35"/>
              <a:gd name="T73" fmla="*/ 21 h 29"/>
              <a:gd name="T74" fmla="*/ 11 w 35"/>
              <a:gd name="T75" fmla="*/ 12 h 29"/>
              <a:gd name="T76" fmla="*/ 9 w 35"/>
              <a:gd name="T77" fmla="*/ 15 h 29"/>
              <a:gd name="T78" fmla="*/ 12 w 35"/>
              <a:gd name="T79" fmla="*/ 15 h 29"/>
              <a:gd name="T80" fmla="*/ 22 w 35"/>
              <a:gd name="T81" fmla="*/ 27 h 29"/>
              <a:gd name="T82" fmla="*/ 15 w 35"/>
              <a:gd name="T83" fmla="*/ 24 h 29"/>
              <a:gd name="T84" fmla="*/ 26 w 35"/>
              <a:gd name="T85" fmla="*/ 25 h 29"/>
              <a:gd name="T86" fmla="*/ 27 w 35"/>
              <a:gd name="T87" fmla="*/ 26 h 29"/>
              <a:gd name="T88" fmla="*/ 27 w 35"/>
              <a:gd name="T89" fmla="*/ 27 h 29"/>
              <a:gd name="T90" fmla="*/ 27 w 35"/>
              <a:gd name="T91" fmla="*/ 27 h 29"/>
              <a:gd name="T92" fmla="*/ 29 w 35"/>
              <a:gd name="T93" fmla="*/ 27 h 29"/>
              <a:gd name="T94" fmla="*/ 28 w 35"/>
              <a:gd name="T95" fmla="*/ 24 h 29"/>
              <a:gd name="T96" fmla="*/ 23 w 35"/>
              <a:gd name="T97" fmla="*/ 25 h 29"/>
              <a:gd name="T98" fmla="*/ 24 w 35"/>
              <a:gd name="T99" fmla="*/ 29 h 29"/>
              <a:gd name="T100" fmla="*/ 26 w 35"/>
              <a:gd name="T101" fmla="*/ 28 h 29"/>
              <a:gd name="T102" fmla="*/ 25 w 35"/>
              <a:gd name="T103"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 h="29">
                <a:moveTo>
                  <a:pt x="13" y="25"/>
                </a:moveTo>
                <a:cubicBezTo>
                  <a:pt x="12" y="25"/>
                  <a:pt x="12" y="25"/>
                  <a:pt x="12" y="25"/>
                </a:cubicBezTo>
                <a:cubicBezTo>
                  <a:pt x="11" y="25"/>
                  <a:pt x="11" y="25"/>
                  <a:pt x="11" y="25"/>
                </a:cubicBezTo>
                <a:cubicBezTo>
                  <a:pt x="11" y="25"/>
                  <a:pt x="11" y="25"/>
                  <a:pt x="11" y="25"/>
                </a:cubicBezTo>
                <a:cubicBezTo>
                  <a:pt x="11" y="26"/>
                  <a:pt x="11" y="26"/>
                  <a:pt x="11" y="26"/>
                </a:cubicBezTo>
                <a:cubicBezTo>
                  <a:pt x="11" y="26"/>
                  <a:pt x="10" y="27"/>
                  <a:pt x="10" y="27"/>
                </a:cubicBezTo>
                <a:cubicBezTo>
                  <a:pt x="10" y="27"/>
                  <a:pt x="11" y="27"/>
                  <a:pt x="11" y="28"/>
                </a:cubicBezTo>
                <a:cubicBezTo>
                  <a:pt x="11" y="28"/>
                  <a:pt x="11" y="28"/>
                  <a:pt x="11" y="28"/>
                </a:cubicBezTo>
                <a:cubicBezTo>
                  <a:pt x="11" y="28"/>
                  <a:pt x="11" y="28"/>
                  <a:pt x="11" y="28"/>
                </a:cubicBezTo>
                <a:cubicBezTo>
                  <a:pt x="11" y="28"/>
                  <a:pt x="11" y="28"/>
                  <a:pt x="11" y="28"/>
                </a:cubicBezTo>
                <a:cubicBezTo>
                  <a:pt x="11" y="29"/>
                  <a:pt x="12" y="29"/>
                  <a:pt x="13" y="29"/>
                </a:cubicBezTo>
                <a:cubicBezTo>
                  <a:pt x="13" y="29"/>
                  <a:pt x="13" y="29"/>
                  <a:pt x="13" y="29"/>
                </a:cubicBezTo>
                <a:cubicBezTo>
                  <a:pt x="14" y="29"/>
                  <a:pt x="14" y="29"/>
                  <a:pt x="14" y="28"/>
                </a:cubicBezTo>
                <a:cubicBezTo>
                  <a:pt x="14" y="28"/>
                  <a:pt x="14" y="28"/>
                  <a:pt x="14" y="28"/>
                </a:cubicBezTo>
                <a:cubicBezTo>
                  <a:pt x="14" y="28"/>
                  <a:pt x="14" y="28"/>
                  <a:pt x="14" y="28"/>
                </a:cubicBezTo>
                <a:cubicBezTo>
                  <a:pt x="14" y="28"/>
                  <a:pt x="14" y="28"/>
                  <a:pt x="15" y="28"/>
                </a:cubicBezTo>
                <a:cubicBezTo>
                  <a:pt x="15" y="27"/>
                  <a:pt x="15" y="27"/>
                  <a:pt x="15" y="27"/>
                </a:cubicBezTo>
                <a:cubicBezTo>
                  <a:pt x="15" y="27"/>
                  <a:pt x="15" y="26"/>
                  <a:pt x="15" y="26"/>
                </a:cubicBezTo>
                <a:cubicBezTo>
                  <a:pt x="14" y="26"/>
                  <a:pt x="14" y="26"/>
                  <a:pt x="14" y="25"/>
                </a:cubicBezTo>
                <a:cubicBezTo>
                  <a:pt x="14" y="25"/>
                  <a:pt x="14" y="25"/>
                  <a:pt x="14" y="25"/>
                </a:cubicBezTo>
                <a:cubicBezTo>
                  <a:pt x="14" y="25"/>
                  <a:pt x="14" y="25"/>
                  <a:pt x="13" y="25"/>
                </a:cubicBezTo>
                <a:cubicBezTo>
                  <a:pt x="13" y="25"/>
                  <a:pt x="13" y="25"/>
                  <a:pt x="13" y="25"/>
                </a:cubicBezTo>
                <a:close/>
                <a:moveTo>
                  <a:pt x="26" y="17"/>
                </a:moveTo>
                <a:cubicBezTo>
                  <a:pt x="31" y="17"/>
                  <a:pt x="35" y="13"/>
                  <a:pt x="35" y="9"/>
                </a:cubicBezTo>
                <a:cubicBezTo>
                  <a:pt x="35" y="4"/>
                  <a:pt x="31" y="0"/>
                  <a:pt x="26" y="0"/>
                </a:cubicBezTo>
                <a:cubicBezTo>
                  <a:pt x="22" y="0"/>
                  <a:pt x="18" y="4"/>
                  <a:pt x="18" y="9"/>
                </a:cubicBezTo>
                <a:cubicBezTo>
                  <a:pt x="18" y="13"/>
                  <a:pt x="22" y="17"/>
                  <a:pt x="26" y="17"/>
                </a:cubicBezTo>
                <a:close/>
                <a:moveTo>
                  <a:pt x="25" y="13"/>
                </a:moveTo>
                <a:cubicBezTo>
                  <a:pt x="25" y="10"/>
                  <a:pt x="25" y="10"/>
                  <a:pt x="25" y="10"/>
                </a:cubicBezTo>
                <a:cubicBezTo>
                  <a:pt x="22" y="10"/>
                  <a:pt x="22" y="10"/>
                  <a:pt x="22" y="10"/>
                </a:cubicBezTo>
                <a:cubicBezTo>
                  <a:pt x="21" y="10"/>
                  <a:pt x="20" y="9"/>
                  <a:pt x="20" y="9"/>
                </a:cubicBezTo>
                <a:cubicBezTo>
                  <a:pt x="20" y="8"/>
                  <a:pt x="20" y="8"/>
                  <a:pt x="20" y="8"/>
                </a:cubicBezTo>
                <a:cubicBezTo>
                  <a:pt x="20" y="8"/>
                  <a:pt x="21" y="7"/>
                  <a:pt x="22" y="7"/>
                </a:cubicBezTo>
                <a:cubicBezTo>
                  <a:pt x="25" y="7"/>
                  <a:pt x="25" y="7"/>
                  <a:pt x="25" y="7"/>
                </a:cubicBezTo>
                <a:cubicBezTo>
                  <a:pt x="25" y="4"/>
                  <a:pt x="25" y="4"/>
                  <a:pt x="25" y="4"/>
                </a:cubicBezTo>
                <a:cubicBezTo>
                  <a:pt x="25" y="3"/>
                  <a:pt x="26" y="3"/>
                  <a:pt x="26" y="3"/>
                </a:cubicBezTo>
                <a:cubicBezTo>
                  <a:pt x="27" y="3"/>
                  <a:pt x="27" y="3"/>
                  <a:pt x="27" y="3"/>
                </a:cubicBezTo>
                <a:cubicBezTo>
                  <a:pt x="27" y="3"/>
                  <a:pt x="28" y="3"/>
                  <a:pt x="28" y="4"/>
                </a:cubicBezTo>
                <a:cubicBezTo>
                  <a:pt x="28" y="7"/>
                  <a:pt x="28" y="7"/>
                  <a:pt x="28" y="7"/>
                </a:cubicBezTo>
                <a:cubicBezTo>
                  <a:pt x="31" y="7"/>
                  <a:pt x="31" y="7"/>
                  <a:pt x="31" y="7"/>
                </a:cubicBezTo>
                <a:cubicBezTo>
                  <a:pt x="32" y="7"/>
                  <a:pt x="32" y="8"/>
                  <a:pt x="32" y="8"/>
                </a:cubicBezTo>
                <a:cubicBezTo>
                  <a:pt x="32" y="9"/>
                  <a:pt x="32" y="9"/>
                  <a:pt x="32" y="9"/>
                </a:cubicBezTo>
                <a:cubicBezTo>
                  <a:pt x="32" y="9"/>
                  <a:pt x="32" y="10"/>
                  <a:pt x="31" y="10"/>
                </a:cubicBezTo>
                <a:cubicBezTo>
                  <a:pt x="28" y="10"/>
                  <a:pt x="28" y="10"/>
                  <a:pt x="28" y="10"/>
                </a:cubicBezTo>
                <a:cubicBezTo>
                  <a:pt x="28" y="13"/>
                  <a:pt x="28" y="13"/>
                  <a:pt x="28" y="13"/>
                </a:cubicBezTo>
                <a:cubicBezTo>
                  <a:pt x="28" y="14"/>
                  <a:pt x="27" y="15"/>
                  <a:pt x="27" y="15"/>
                </a:cubicBezTo>
                <a:cubicBezTo>
                  <a:pt x="26" y="15"/>
                  <a:pt x="26" y="15"/>
                  <a:pt x="26" y="15"/>
                </a:cubicBezTo>
                <a:cubicBezTo>
                  <a:pt x="26" y="15"/>
                  <a:pt x="25" y="14"/>
                  <a:pt x="25" y="13"/>
                </a:cubicBezTo>
                <a:close/>
                <a:moveTo>
                  <a:pt x="27" y="18"/>
                </a:moveTo>
                <a:cubicBezTo>
                  <a:pt x="27" y="20"/>
                  <a:pt x="27" y="20"/>
                  <a:pt x="27" y="20"/>
                </a:cubicBezTo>
                <a:cubicBezTo>
                  <a:pt x="27" y="20"/>
                  <a:pt x="27" y="20"/>
                  <a:pt x="27" y="20"/>
                </a:cubicBezTo>
                <a:cubicBezTo>
                  <a:pt x="27" y="20"/>
                  <a:pt x="27" y="20"/>
                  <a:pt x="27" y="20"/>
                </a:cubicBezTo>
                <a:cubicBezTo>
                  <a:pt x="27" y="20"/>
                  <a:pt x="27" y="20"/>
                  <a:pt x="27" y="20"/>
                </a:cubicBezTo>
                <a:cubicBezTo>
                  <a:pt x="27" y="20"/>
                  <a:pt x="27" y="20"/>
                  <a:pt x="27" y="19"/>
                </a:cubicBezTo>
                <a:cubicBezTo>
                  <a:pt x="28" y="19"/>
                  <a:pt x="28" y="19"/>
                  <a:pt x="28" y="19"/>
                </a:cubicBezTo>
                <a:cubicBezTo>
                  <a:pt x="28" y="19"/>
                  <a:pt x="28" y="19"/>
                  <a:pt x="28" y="18"/>
                </a:cubicBezTo>
                <a:cubicBezTo>
                  <a:pt x="28" y="18"/>
                  <a:pt x="28" y="18"/>
                  <a:pt x="28" y="18"/>
                </a:cubicBezTo>
                <a:cubicBezTo>
                  <a:pt x="28" y="18"/>
                  <a:pt x="28" y="18"/>
                  <a:pt x="28" y="18"/>
                </a:cubicBezTo>
                <a:cubicBezTo>
                  <a:pt x="29" y="18"/>
                  <a:pt x="30" y="18"/>
                  <a:pt x="31" y="17"/>
                </a:cubicBezTo>
                <a:cubicBezTo>
                  <a:pt x="31" y="19"/>
                  <a:pt x="31" y="19"/>
                  <a:pt x="31" y="19"/>
                </a:cubicBezTo>
                <a:cubicBezTo>
                  <a:pt x="30" y="19"/>
                  <a:pt x="30" y="19"/>
                  <a:pt x="30" y="19"/>
                </a:cubicBezTo>
                <a:cubicBezTo>
                  <a:pt x="30" y="20"/>
                  <a:pt x="30" y="20"/>
                  <a:pt x="30" y="20"/>
                </a:cubicBezTo>
                <a:cubicBezTo>
                  <a:pt x="29" y="21"/>
                  <a:pt x="29" y="21"/>
                  <a:pt x="29" y="21"/>
                </a:cubicBezTo>
                <a:cubicBezTo>
                  <a:pt x="29" y="21"/>
                  <a:pt x="29" y="21"/>
                  <a:pt x="28" y="22"/>
                </a:cubicBezTo>
                <a:cubicBezTo>
                  <a:pt x="28" y="22"/>
                  <a:pt x="28" y="22"/>
                  <a:pt x="27" y="22"/>
                </a:cubicBezTo>
                <a:cubicBezTo>
                  <a:pt x="27" y="22"/>
                  <a:pt x="27" y="22"/>
                  <a:pt x="27" y="22"/>
                </a:cubicBezTo>
                <a:cubicBezTo>
                  <a:pt x="27" y="22"/>
                  <a:pt x="27" y="22"/>
                  <a:pt x="27" y="22"/>
                </a:cubicBezTo>
                <a:cubicBezTo>
                  <a:pt x="26" y="23"/>
                  <a:pt x="26" y="23"/>
                  <a:pt x="26" y="23"/>
                </a:cubicBezTo>
                <a:cubicBezTo>
                  <a:pt x="25" y="23"/>
                  <a:pt x="25" y="23"/>
                  <a:pt x="25" y="23"/>
                </a:cubicBezTo>
                <a:cubicBezTo>
                  <a:pt x="10" y="23"/>
                  <a:pt x="10" y="23"/>
                  <a:pt x="10" y="23"/>
                </a:cubicBezTo>
                <a:cubicBezTo>
                  <a:pt x="10" y="23"/>
                  <a:pt x="10" y="23"/>
                  <a:pt x="10" y="23"/>
                </a:cubicBezTo>
                <a:cubicBezTo>
                  <a:pt x="10" y="23"/>
                  <a:pt x="10" y="23"/>
                  <a:pt x="10" y="23"/>
                </a:cubicBezTo>
                <a:cubicBezTo>
                  <a:pt x="10" y="23"/>
                  <a:pt x="10" y="23"/>
                  <a:pt x="10" y="23"/>
                </a:cubicBezTo>
                <a:cubicBezTo>
                  <a:pt x="9" y="23"/>
                  <a:pt x="9" y="23"/>
                  <a:pt x="9" y="23"/>
                </a:cubicBezTo>
                <a:cubicBezTo>
                  <a:pt x="9" y="23"/>
                  <a:pt x="9" y="23"/>
                  <a:pt x="9" y="23"/>
                </a:cubicBezTo>
                <a:cubicBezTo>
                  <a:pt x="9" y="23"/>
                  <a:pt x="9" y="23"/>
                  <a:pt x="9" y="23"/>
                </a:cubicBezTo>
                <a:cubicBezTo>
                  <a:pt x="9" y="24"/>
                  <a:pt x="9" y="24"/>
                  <a:pt x="9" y="24"/>
                </a:cubicBezTo>
                <a:cubicBezTo>
                  <a:pt x="9" y="24"/>
                  <a:pt x="9" y="24"/>
                  <a:pt x="9" y="24"/>
                </a:cubicBezTo>
                <a:cubicBezTo>
                  <a:pt x="9" y="24"/>
                  <a:pt x="9" y="24"/>
                  <a:pt x="9" y="24"/>
                </a:cubicBezTo>
                <a:cubicBezTo>
                  <a:pt x="9" y="24"/>
                  <a:pt x="9" y="24"/>
                  <a:pt x="9" y="24"/>
                </a:cubicBezTo>
                <a:cubicBezTo>
                  <a:pt x="9" y="24"/>
                  <a:pt x="9" y="24"/>
                  <a:pt x="9" y="24"/>
                </a:cubicBezTo>
                <a:cubicBezTo>
                  <a:pt x="9" y="24"/>
                  <a:pt x="9" y="24"/>
                  <a:pt x="9" y="24"/>
                </a:cubicBezTo>
                <a:cubicBezTo>
                  <a:pt x="10" y="24"/>
                  <a:pt x="10" y="24"/>
                  <a:pt x="10" y="24"/>
                </a:cubicBezTo>
                <a:cubicBezTo>
                  <a:pt x="10" y="24"/>
                  <a:pt x="10" y="24"/>
                  <a:pt x="10" y="24"/>
                </a:cubicBezTo>
                <a:cubicBezTo>
                  <a:pt x="10" y="24"/>
                  <a:pt x="10" y="24"/>
                  <a:pt x="10" y="25"/>
                </a:cubicBezTo>
                <a:cubicBezTo>
                  <a:pt x="10" y="25"/>
                  <a:pt x="10" y="25"/>
                  <a:pt x="10" y="25"/>
                </a:cubicBezTo>
                <a:cubicBezTo>
                  <a:pt x="10" y="25"/>
                  <a:pt x="10" y="25"/>
                  <a:pt x="10" y="25"/>
                </a:cubicBezTo>
                <a:cubicBezTo>
                  <a:pt x="10" y="25"/>
                  <a:pt x="10" y="25"/>
                  <a:pt x="10" y="26"/>
                </a:cubicBezTo>
                <a:cubicBezTo>
                  <a:pt x="10" y="26"/>
                  <a:pt x="10" y="26"/>
                  <a:pt x="10" y="26"/>
                </a:cubicBezTo>
                <a:cubicBezTo>
                  <a:pt x="10" y="26"/>
                  <a:pt x="10" y="26"/>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9" y="27"/>
                  <a:pt x="9" y="27"/>
                  <a:pt x="9" y="27"/>
                </a:cubicBezTo>
                <a:cubicBezTo>
                  <a:pt x="9" y="27"/>
                  <a:pt x="9" y="27"/>
                  <a:pt x="9" y="27"/>
                </a:cubicBezTo>
                <a:cubicBezTo>
                  <a:pt x="9" y="27"/>
                  <a:pt x="9" y="27"/>
                  <a:pt x="8" y="27"/>
                </a:cubicBezTo>
                <a:cubicBezTo>
                  <a:pt x="8" y="27"/>
                  <a:pt x="8" y="27"/>
                  <a:pt x="8" y="27"/>
                </a:cubicBezTo>
                <a:cubicBezTo>
                  <a:pt x="8" y="27"/>
                  <a:pt x="8" y="27"/>
                  <a:pt x="8" y="27"/>
                </a:cubicBezTo>
                <a:cubicBezTo>
                  <a:pt x="8" y="27"/>
                  <a:pt x="8" y="27"/>
                  <a:pt x="8" y="27"/>
                </a:cubicBezTo>
                <a:cubicBezTo>
                  <a:pt x="8" y="27"/>
                  <a:pt x="8" y="27"/>
                  <a:pt x="8" y="27"/>
                </a:cubicBezTo>
                <a:cubicBezTo>
                  <a:pt x="7" y="27"/>
                  <a:pt x="7" y="26"/>
                  <a:pt x="7" y="26"/>
                </a:cubicBezTo>
                <a:cubicBezTo>
                  <a:pt x="7" y="26"/>
                  <a:pt x="7" y="26"/>
                  <a:pt x="7" y="26"/>
                </a:cubicBezTo>
                <a:cubicBezTo>
                  <a:pt x="7" y="26"/>
                  <a:pt x="7" y="26"/>
                  <a:pt x="7" y="25"/>
                </a:cubicBezTo>
                <a:cubicBezTo>
                  <a:pt x="7" y="25"/>
                  <a:pt x="7" y="25"/>
                  <a:pt x="7" y="25"/>
                </a:cubicBezTo>
                <a:cubicBezTo>
                  <a:pt x="6" y="25"/>
                  <a:pt x="6" y="25"/>
                  <a:pt x="6" y="25"/>
                </a:cubicBezTo>
                <a:cubicBezTo>
                  <a:pt x="6" y="25"/>
                  <a:pt x="6" y="25"/>
                  <a:pt x="6" y="24"/>
                </a:cubicBezTo>
                <a:cubicBezTo>
                  <a:pt x="6" y="24"/>
                  <a:pt x="6" y="24"/>
                  <a:pt x="6" y="24"/>
                </a:cubicBezTo>
                <a:cubicBezTo>
                  <a:pt x="6" y="24"/>
                  <a:pt x="6" y="24"/>
                  <a:pt x="6" y="23"/>
                </a:cubicBezTo>
                <a:cubicBezTo>
                  <a:pt x="6" y="23"/>
                  <a:pt x="6" y="23"/>
                  <a:pt x="6" y="23"/>
                </a:cubicBezTo>
                <a:cubicBezTo>
                  <a:pt x="6" y="23"/>
                  <a:pt x="6" y="23"/>
                  <a:pt x="7" y="23"/>
                </a:cubicBezTo>
                <a:cubicBezTo>
                  <a:pt x="7" y="22"/>
                  <a:pt x="7" y="22"/>
                  <a:pt x="7" y="22"/>
                </a:cubicBezTo>
                <a:cubicBezTo>
                  <a:pt x="7" y="22"/>
                  <a:pt x="7" y="22"/>
                  <a:pt x="7" y="22"/>
                </a:cubicBezTo>
                <a:cubicBezTo>
                  <a:pt x="7" y="22"/>
                  <a:pt x="7" y="22"/>
                  <a:pt x="7" y="22"/>
                </a:cubicBezTo>
                <a:cubicBezTo>
                  <a:pt x="7" y="22"/>
                  <a:pt x="7" y="22"/>
                  <a:pt x="7" y="22"/>
                </a:cubicBezTo>
                <a:cubicBezTo>
                  <a:pt x="7" y="21"/>
                  <a:pt x="7" y="21"/>
                  <a:pt x="7" y="21"/>
                </a:cubicBezTo>
                <a:cubicBezTo>
                  <a:pt x="7" y="21"/>
                  <a:pt x="7" y="21"/>
                  <a:pt x="7" y="20"/>
                </a:cubicBezTo>
                <a:cubicBezTo>
                  <a:pt x="7" y="20"/>
                  <a:pt x="6" y="19"/>
                  <a:pt x="6" y="19"/>
                </a:cubicBezTo>
                <a:cubicBezTo>
                  <a:pt x="6" y="19"/>
                  <a:pt x="6" y="18"/>
                  <a:pt x="6" y="18"/>
                </a:cubicBezTo>
                <a:cubicBezTo>
                  <a:pt x="6" y="17"/>
                  <a:pt x="6" y="17"/>
                  <a:pt x="6" y="17"/>
                </a:cubicBezTo>
                <a:cubicBezTo>
                  <a:pt x="6" y="17"/>
                  <a:pt x="6" y="17"/>
                  <a:pt x="6" y="17"/>
                </a:cubicBezTo>
                <a:cubicBezTo>
                  <a:pt x="5" y="16"/>
                  <a:pt x="5" y="15"/>
                  <a:pt x="5" y="14"/>
                </a:cubicBezTo>
                <a:cubicBezTo>
                  <a:pt x="5" y="14"/>
                  <a:pt x="5" y="14"/>
                  <a:pt x="5" y="14"/>
                </a:cubicBezTo>
                <a:cubicBezTo>
                  <a:pt x="5" y="13"/>
                  <a:pt x="4" y="12"/>
                  <a:pt x="4" y="12"/>
                </a:cubicBezTo>
                <a:cubicBezTo>
                  <a:pt x="4" y="11"/>
                  <a:pt x="3" y="11"/>
                  <a:pt x="3" y="10"/>
                </a:cubicBezTo>
                <a:cubicBezTo>
                  <a:pt x="2" y="10"/>
                  <a:pt x="1" y="9"/>
                  <a:pt x="1" y="9"/>
                </a:cubicBezTo>
                <a:cubicBezTo>
                  <a:pt x="1" y="9"/>
                  <a:pt x="1" y="9"/>
                  <a:pt x="1" y="9"/>
                </a:cubicBezTo>
                <a:cubicBezTo>
                  <a:pt x="0" y="9"/>
                  <a:pt x="0" y="9"/>
                  <a:pt x="0" y="9"/>
                </a:cubicBezTo>
                <a:cubicBezTo>
                  <a:pt x="0" y="9"/>
                  <a:pt x="0" y="9"/>
                  <a:pt x="0" y="9"/>
                </a:cubicBezTo>
                <a:cubicBezTo>
                  <a:pt x="0" y="9"/>
                  <a:pt x="0" y="8"/>
                  <a:pt x="0" y="8"/>
                </a:cubicBezTo>
                <a:cubicBezTo>
                  <a:pt x="0" y="8"/>
                  <a:pt x="0" y="8"/>
                  <a:pt x="0" y="8"/>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6"/>
                  <a:pt x="0" y="6"/>
                  <a:pt x="0" y="6"/>
                </a:cubicBezTo>
                <a:cubicBezTo>
                  <a:pt x="1" y="6"/>
                  <a:pt x="1" y="6"/>
                  <a:pt x="1" y="6"/>
                </a:cubicBezTo>
                <a:cubicBezTo>
                  <a:pt x="1" y="6"/>
                  <a:pt x="1" y="6"/>
                  <a:pt x="2" y="6"/>
                </a:cubicBezTo>
                <a:cubicBezTo>
                  <a:pt x="2" y="6"/>
                  <a:pt x="2" y="6"/>
                  <a:pt x="2" y="6"/>
                </a:cubicBezTo>
                <a:cubicBezTo>
                  <a:pt x="2" y="6"/>
                  <a:pt x="3" y="7"/>
                  <a:pt x="3" y="7"/>
                </a:cubicBezTo>
                <a:cubicBezTo>
                  <a:pt x="4" y="7"/>
                  <a:pt x="4" y="7"/>
                  <a:pt x="4" y="8"/>
                </a:cubicBezTo>
                <a:cubicBezTo>
                  <a:pt x="5" y="8"/>
                  <a:pt x="5" y="8"/>
                  <a:pt x="5" y="9"/>
                </a:cubicBezTo>
                <a:cubicBezTo>
                  <a:pt x="6" y="9"/>
                  <a:pt x="6" y="9"/>
                  <a:pt x="6" y="9"/>
                </a:cubicBezTo>
                <a:cubicBezTo>
                  <a:pt x="6" y="10"/>
                  <a:pt x="6" y="10"/>
                  <a:pt x="6" y="10"/>
                </a:cubicBezTo>
                <a:cubicBezTo>
                  <a:pt x="6" y="10"/>
                  <a:pt x="6" y="10"/>
                  <a:pt x="6" y="10"/>
                </a:cubicBezTo>
                <a:cubicBezTo>
                  <a:pt x="17" y="10"/>
                  <a:pt x="17" y="10"/>
                  <a:pt x="17" y="10"/>
                </a:cubicBezTo>
                <a:cubicBezTo>
                  <a:pt x="17" y="10"/>
                  <a:pt x="17" y="11"/>
                  <a:pt x="17" y="12"/>
                </a:cubicBezTo>
                <a:cubicBezTo>
                  <a:pt x="17" y="12"/>
                  <a:pt x="17" y="12"/>
                  <a:pt x="17" y="12"/>
                </a:cubicBezTo>
                <a:cubicBezTo>
                  <a:pt x="17" y="15"/>
                  <a:pt x="17" y="15"/>
                  <a:pt x="17" y="15"/>
                </a:cubicBezTo>
                <a:cubicBezTo>
                  <a:pt x="19" y="15"/>
                  <a:pt x="19" y="15"/>
                  <a:pt x="19" y="15"/>
                </a:cubicBezTo>
                <a:cubicBezTo>
                  <a:pt x="19" y="16"/>
                  <a:pt x="19" y="16"/>
                  <a:pt x="19" y="16"/>
                </a:cubicBezTo>
                <a:cubicBezTo>
                  <a:pt x="20" y="16"/>
                  <a:pt x="21" y="17"/>
                  <a:pt x="22" y="17"/>
                </a:cubicBezTo>
                <a:cubicBezTo>
                  <a:pt x="22" y="21"/>
                  <a:pt x="22" y="21"/>
                  <a:pt x="22" y="21"/>
                </a:cubicBezTo>
                <a:cubicBezTo>
                  <a:pt x="23" y="21"/>
                  <a:pt x="23" y="21"/>
                  <a:pt x="23" y="21"/>
                </a:cubicBezTo>
                <a:cubicBezTo>
                  <a:pt x="25" y="21"/>
                  <a:pt x="25" y="21"/>
                  <a:pt x="25" y="21"/>
                </a:cubicBezTo>
                <a:cubicBezTo>
                  <a:pt x="25" y="21"/>
                  <a:pt x="25" y="21"/>
                  <a:pt x="25" y="21"/>
                </a:cubicBezTo>
                <a:cubicBezTo>
                  <a:pt x="25" y="21"/>
                  <a:pt x="25" y="21"/>
                  <a:pt x="25" y="21"/>
                </a:cubicBezTo>
                <a:cubicBezTo>
                  <a:pt x="25" y="18"/>
                  <a:pt x="25" y="18"/>
                  <a:pt x="25" y="18"/>
                </a:cubicBezTo>
                <a:cubicBezTo>
                  <a:pt x="26" y="18"/>
                  <a:pt x="26" y="18"/>
                  <a:pt x="26" y="18"/>
                </a:cubicBezTo>
                <a:cubicBezTo>
                  <a:pt x="27" y="18"/>
                  <a:pt x="27" y="18"/>
                  <a:pt x="27" y="18"/>
                </a:cubicBezTo>
                <a:close/>
                <a:moveTo>
                  <a:pt x="21" y="17"/>
                </a:moveTo>
                <a:cubicBezTo>
                  <a:pt x="21" y="21"/>
                  <a:pt x="21" y="21"/>
                  <a:pt x="21" y="21"/>
                </a:cubicBezTo>
                <a:cubicBezTo>
                  <a:pt x="17" y="21"/>
                  <a:pt x="17" y="21"/>
                  <a:pt x="17" y="21"/>
                </a:cubicBezTo>
                <a:cubicBezTo>
                  <a:pt x="17" y="17"/>
                  <a:pt x="17" y="17"/>
                  <a:pt x="17" y="17"/>
                </a:cubicBezTo>
                <a:cubicBezTo>
                  <a:pt x="21" y="17"/>
                  <a:pt x="21" y="17"/>
                  <a:pt x="21" y="17"/>
                </a:cubicBezTo>
                <a:close/>
                <a:moveTo>
                  <a:pt x="16" y="17"/>
                </a:moveTo>
                <a:cubicBezTo>
                  <a:pt x="12" y="17"/>
                  <a:pt x="12" y="17"/>
                  <a:pt x="12" y="17"/>
                </a:cubicBezTo>
                <a:cubicBezTo>
                  <a:pt x="12" y="21"/>
                  <a:pt x="12" y="21"/>
                  <a:pt x="12" y="21"/>
                </a:cubicBezTo>
                <a:cubicBezTo>
                  <a:pt x="16" y="21"/>
                  <a:pt x="16" y="21"/>
                  <a:pt x="16" y="21"/>
                </a:cubicBezTo>
                <a:cubicBezTo>
                  <a:pt x="16" y="17"/>
                  <a:pt x="16" y="17"/>
                  <a:pt x="16" y="17"/>
                </a:cubicBezTo>
                <a:close/>
                <a:moveTo>
                  <a:pt x="11" y="17"/>
                </a:moveTo>
                <a:cubicBezTo>
                  <a:pt x="9" y="17"/>
                  <a:pt x="9" y="17"/>
                  <a:pt x="9" y="17"/>
                </a:cubicBezTo>
                <a:cubicBezTo>
                  <a:pt x="9" y="17"/>
                  <a:pt x="9" y="18"/>
                  <a:pt x="9" y="19"/>
                </a:cubicBezTo>
                <a:cubicBezTo>
                  <a:pt x="10" y="19"/>
                  <a:pt x="10" y="20"/>
                  <a:pt x="10" y="21"/>
                </a:cubicBezTo>
                <a:cubicBezTo>
                  <a:pt x="10" y="21"/>
                  <a:pt x="10" y="21"/>
                  <a:pt x="10" y="21"/>
                </a:cubicBezTo>
                <a:cubicBezTo>
                  <a:pt x="10" y="21"/>
                  <a:pt x="10" y="21"/>
                  <a:pt x="10" y="21"/>
                </a:cubicBezTo>
                <a:cubicBezTo>
                  <a:pt x="11" y="21"/>
                  <a:pt x="11" y="21"/>
                  <a:pt x="11" y="21"/>
                </a:cubicBezTo>
                <a:cubicBezTo>
                  <a:pt x="11" y="17"/>
                  <a:pt x="11" y="17"/>
                  <a:pt x="11" y="17"/>
                </a:cubicBezTo>
                <a:close/>
                <a:moveTo>
                  <a:pt x="9" y="15"/>
                </a:moveTo>
                <a:cubicBezTo>
                  <a:pt x="11" y="15"/>
                  <a:pt x="11" y="15"/>
                  <a:pt x="11" y="15"/>
                </a:cubicBezTo>
                <a:cubicBezTo>
                  <a:pt x="11" y="12"/>
                  <a:pt x="11" y="12"/>
                  <a:pt x="11" y="12"/>
                </a:cubicBezTo>
                <a:cubicBezTo>
                  <a:pt x="7" y="12"/>
                  <a:pt x="7" y="12"/>
                  <a:pt x="7" y="12"/>
                </a:cubicBezTo>
                <a:cubicBezTo>
                  <a:pt x="7" y="12"/>
                  <a:pt x="7" y="12"/>
                  <a:pt x="7" y="12"/>
                </a:cubicBezTo>
                <a:cubicBezTo>
                  <a:pt x="7" y="12"/>
                  <a:pt x="7" y="12"/>
                  <a:pt x="7" y="12"/>
                </a:cubicBezTo>
                <a:cubicBezTo>
                  <a:pt x="8" y="12"/>
                  <a:pt x="8" y="13"/>
                  <a:pt x="8" y="14"/>
                </a:cubicBezTo>
                <a:cubicBezTo>
                  <a:pt x="8" y="14"/>
                  <a:pt x="8" y="15"/>
                  <a:pt x="9" y="15"/>
                </a:cubicBezTo>
                <a:close/>
                <a:moveTo>
                  <a:pt x="12" y="15"/>
                </a:moveTo>
                <a:cubicBezTo>
                  <a:pt x="16" y="15"/>
                  <a:pt x="16" y="15"/>
                  <a:pt x="16" y="15"/>
                </a:cubicBezTo>
                <a:cubicBezTo>
                  <a:pt x="16" y="12"/>
                  <a:pt x="16" y="12"/>
                  <a:pt x="16" y="12"/>
                </a:cubicBezTo>
                <a:cubicBezTo>
                  <a:pt x="12" y="12"/>
                  <a:pt x="12" y="12"/>
                  <a:pt x="12" y="12"/>
                </a:cubicBezTo>
                <a:cubicBezTo>
                  <a:pt x="12" y="15"/>
                  <a:pt x="12" y="15"/>
                  <a:pt x="12" y="15"/>
                </a:cubicBezTo>
                <a:close/>
                <a:moveTo>
                  <a:pt x="15" y="24"/>
                </a:moveTo>
                <a:cubicBezTo>
                  <a:pt x="22" y="24"/>
                  <a:pt x="22" y="24"/>
                  <a:pt x="22" y="24"/>
                </a:cubicBezTo>
                <a:cubicBezTo>
                  <a:pt x="22" y="24"/>
                  <a:pt x="22" y="24"/>
                  <a:pt x="22" y="24"/>
                </a:cubicBezTo>
                <a:cubicBezTo>
                  <a:pt x="22" y="25"/>
                  <a:pt x="22" y="25"/>
                  <a:pt x="22" y="25"/>
                </a:cubicBezTo>
                <a:cubicBezTo>
                  <a:pt x="22" y="25"/>
                  <a:pt x="22" y="26"/>
                  <a:pt x="22" y="27"/>
                </a:cubicBezTo>
                <a:cubicBezTo>
                  <a:pt x="22" y="27"/>
                  <a:pt x="22" y="27"/>
                  <a:pt x="22" y="27"/>
                </a:cubicBezTo>
                <a:cubicBezTo>
                  <a:pt x="15" y="27"/>
                  <a:pt x="15" y="27"/>
                  <a:pt x="15" y="27"/>
                </a:cubicBezTo>
                <a:cubicBezTo>
                  <a:pt x="15" y="27"/>
                  <a:pt x="15" y="27"/>
                  <a:pt x="15" y="27"/>
                </a:cubicBezTo>
                <a:cubicBezTo>
                  <a:pt x="15" y="26"/>
                  <a:pt x="15" y="25"/>
                  <a:pt x="15" y="25"/>
                </a:cubicBezTo>
                <a:cubicBezTo>
                  <a:pt x="15" y="25"/>
                  <a:pt x="14" y="25"/>
                  <a:pt x="15" y="24"/>
                </a:cubicBezTo>
                <a:cubicBezTo>
                  <a:pt x="15" y="24"/>
                  <a:pt x="15" y="24"/>
                  <a:pt x="15" y="24"/>
                </a:cubicBezTo>
                <a:close/>
                <a:moveTo>
                  <a:pt x="28" y="24"/>
                </a:moveTo>
                <a:cubicBezTo>
                  <a:pt x="27" y="24"/>
                  <a:pt x="27" y="24"/>
                  <a:pt x="27" y="24"/>
                </a:cubicBezTo>
                <a:cubicBezTo>
                  <a:pt x="27" y="24"/>
                  <a:pt x="27" y="24"/>
                  <a:pt x="27" y="24"/>
                </a:cubicBezTo>
                <a:cubicBezTo>
                  <a:pt x="26" y="24"/>
                  <a:pt x="26" y="24"/>
                  <a:pt x="26" y="25"/>
                </a:cubicBezTo>
                <a:cubicBezTo>
                  <a:pt x="26" y="25"/>
                  <a:pt x="27" y="25"/>
                  <a:pt x="27" y="25"/>
                </a:cubicBezTo>
                <a:cubicBezTo>
                  <a:pt x="27" y="25"/>
                  <a:pt x="27" y="25"/>
                  <a:pt x="27" y="25"/>
                </a:cubicBezTo>
                <a:cubicBezTo>
                  <a:pt x="27" y="25"/>
                  <a:pt x="27" y="25"/>
                  <a:pt x="27" y="25"/>
                </a:cubicBezTo>
                <a:cubicBezTo>
                  <a:pt x="27" y="25"/>
                  <a:pt x="27" y="25"/>
                  <a:pt x="27" y="26"/>
                </a:cubicBezTo>
                <a:cubicBezTo>
                  <a:pt x="27" y="26"/>
                  <a:pt x="27" y="26"/>
                  <a:pt x="27" y="26"/>
                </a:cubicBezTo>
                <a:cubicBezTo>
                  <a:pt x="27" y="26"/>
                  <a:pt x="27" y="26"/>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8" y="27"/>
                  <a:pt x="28" y="27"/>
                  <a:pt x="28" y="27"/>
                </a:cubicBezTo>
                <a:cubicBezTo>
                  <a:pt x="28" y="27"/>
                  <a:pt x="28" y="27"/>
                  <a:pt x="28" y="27"/>
                </a:cubicBezTo>
                <a:cubicBezTo>
                  <a:pt x="28" y="27"/>
                  <a:pt x="28" y="27"/>
                  <a:pt x="28" y="27"/>
                </a:cubicBezTo>
                <a:cubicBezTo>
                  <a:pt x="29" y="27"/>
                  <a:pt x="29" y="27"/>
                  <a:pt x="29" y="27"/>
                </a:cubicBezTo>
                <a:cubicBezTo>
                  <a:pt x="29" y="27"/>
                  <a:pt x="29" y="27"/>
                  <a:pt x="29" y="26"/>
                </a:cubicBezTo>
                <a:cubicBezTo>
                  <a:pt x="29" y="26"/>
                  <a:pt x="29" y="26"/>
                  <a:pt x="29" y="26"/>
                </a:cubicBezTo>
                <a:cubicBezTo>
                  <a:pt x="29" y="26"/>
                  <a:pt x="29" y="25"/>
                  <a:pt x="29" y="25"/>
                </a:cubicBezTo>
                <a:cubicBezTo>
                  <a:pt x="29" y="25"/>
                  <a:pt x="29" y="25"/>
                  <a:pt x="29" y="25"/>
                </a:cubicBezTo>
                <a:cubicBezTo>
                  <a:pt x="29" y="25"/>
                  <a:pt x="29" y="24"/>
                  <a:pt x="28" y="24"/>
                </a:cubicBezTo>
                <a:cubicBezTo>
                  <a:pt x="28" y="24"/>
                  <a:pt x="28" y="24"/>
                  <a:pt x="28" y="24"/>
                </a:cubicBezTo>
                <a:close/>
                <a:moveTo>
                  <a:pt x="24" y="25"/>
                </a:moveTo>
                <a:cubicBezTo>
                  <a:pt x="24" y="25"/>
                  <a:pt x="24" y="25"/>
                  <a:pt x="24" y="25"/>
                </a:cubicBezTo>
                <a:cubicBezTo>
                  <a:pt x="23" y="25"/>
                  <a:pt x="23" y="25"/>
                  <a:pt x="23" y="25"/>
                </a:cubicBezTo>
                <a:cubicBezTo>
                  <a:pt x="23" y="25"/>
                  <a:pt x="23" y="25"/>
                  <a:pt x="23" y="25"/>
                </a:cubicBezTo>
                <a:cubicBezTo>
                  <a:pt x="22" y="26"/>
                  <a:pt x="22" y="26"/>
                  <a:pt x="22" y="27"/>
                </a:cubicBezTo>
                <a:cubicBezTo>
                  <a:pt x="22" y="27"/>
                  <a:pt x="22" y="27"/>
                  <a:pt x="22" y="28"/>
                </a:cubicBezTo>
                <a:cubicBezTo>
                  <a:pt x="22" y="28"/>
                  <a:pt x="23" y="28"/>
                  <a:pt x="23" y="28"/>
                </a:cubicBezTo>
                <a:cubicBezTo>
                  <a:pt x="23" y="28"/>
                  <a:pt x="23" y="28"/>
                  <a:pt x="23" y="28"/>
                </a:cubicBezTo>
                <a:cubicBezTo>
                  <a:pt x="23" y="29"/>
                  <a:pt x="23" y="29"/>
                  <a:pt x="24" y="29"/>
                </a:cubicBezTo>
                <a:cubicBezTo>
                  <a:pt x="24" y="29"/>
                  <a:pt x="24" y="29"/>
                  <a:pt x="24" y="29"/>
                </a:cubicBezTo>
                <a:cubicBezTo>
                  <a:pt x="25" y="29"/>
                  <a:pt x="25" y="29"/>
                  <a:pt x="25" y="29"/>
                </a:cubicBezTo>
                <a:cubicBezTo>
                  <a:pt x="25" y="29"/>
                  <a:pt x="26" y="29"/>
                  <a:pt x="26" y="28"/>
                </a:cubicBezTo>
                <a:cubicBezTo>
                  <a:pt x="26" y="28"/>
                  <a:pt x="26" y="28"/>
                  <a:pt x="26" y="28"/>
                </a:cubicBezTo>
                <a:cubicBezTo>
                  <a:pt x="26" y="28"/>
                  <a:pt x="26" y="28"/>
                  <a:pt x="26" y="28"/>
                </a:cubicBezTo>
                <a:cubicBezTo>
                  <a:pt x="26" y="27"/>
                  <a:pt x="26" y="27"/>
                  <a:pt x="26" y="27"/>
                </a:cubicBezTo>
                <a:cubicBezTo>
                  <a:pt x="26" y="27"/>
                  <a:pt x="26" y="26"/>
                  <a:pt x="26" y="26"/>
                </a:cubicBezTo>
                <a:cubicBezTo>
                  <a:pt x="26" y="26"/>
                  <a:pt x="26" y="26"/>
                  <a:pt x="26" y="25"/>
                </a:cubicBezTo>
                <a:cubicBezTo>
                  <a:pt x="26" y="25"/>
                  <a:pt x="26" y="25"/>
                  <a:pt x="26" y="25"/>
                </a:cubicBezTo>
                <a:cubicBezTo>
                  <a:pt x="26" y="25"/>
                  <a:pt x="25" y="25"/>
                  <a:pt x="25" y="25"/>
                </a:cubicBezTo>
                <a:cubicBezTo>
                  <a:pt x="25" y="25"/>
                  <a:pt x="25" y="25"/>
                  <a:pt x="24" y="25"/>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9" name="Freeform 225"/>
          <p:cNvSpPr>
            <a:spLocks noEditPoints="1"/>
          </p:cNvSpPr>
          <p:nvPr/>
        </p:nvSpPr>
        <p:spPr bwMode="auto">
          <a:xfrm>
            <a:off x="3129090" y="4366636"/>
            <a:ext cx="336619" cy="278706"/>
          </a:xfrm>
          <a:custGeom>
            <a:avLst/>
            <a:gdLst>
              <a:gd name="T0" fmla="*/ 12 w 35"/>
              <a:gd name="T1" fmla="*/ 25 h 29"/>
              <a:gd name="T2" fmla="*/ 12 w 35"/>
              <a:gd name="T3" fmla="*/ 28 h 29"/>
              <a:gd name="T4" fmla="*/ 14 w 35"/>
              <a:gd name="T5" fmla="*/ 29 h 29"/>
              <a:gd name="T6" fmla="*/ 15 w 35"/>
              <a:gd name="T7" fmla="*/ 28 h 29"/>
              <a:gd name="T8" fmla="*/ 15 w 35"/>
              <a:gd name="T9" fmla="*/ 25 h 29"/>
              <a:gd name="T10" fmla="*/ 35 w 35"/>
              <a:gd name="T11" fmla="*/ 9 h 29"/>
              <a:gd name="T12" fmla="*/ 22 w 35"/>
              <a:gd name="T13" fmla="*/ 10 h 29"/>
              <a:gd name="T14" fmla="*/ 32 w 35"/>
              <a:gd name="T15" fmla="*/ 7 h 29"/>
              <a:gd name="T16" fmla="*/ 22 w 35"/>
              <a:gd name="T17" fmla="*/ 10 h 29"/>
              <a:gd name="T18" fmla="*/ 28 w 35"/>
              <a:gd name="T19" fmla="*/ 20 h 29"/>
              <a:gd name="T20" fmla="*/ 29 w 35"/>
              <a:gd name="T21" fmla="*/ 18 h 29"/>
              <a:gd name="T22" fmla="*/ 31 w 35"/>
              <a:gd name="T23" fmla="*/ 19 h 29"/>
              <a:gd name="T24" fmla="*/ 29 w 35"/>
              <a:gd name="T25" fmla="*/ 22 h 29"/>
              <a:gd name="T26" fmla="*/ 26 w 35"/>
              <a:gd name="T27" fmla="*/ 23 h 29"/>
              <a:gd name="T28" fmla="*/ 11 w 35"/>
              <a:gd name="T29" fmla="*/ 23 h 29"/>
              <a:gd name="T30" fmla="*/ 10 w 35"/>
              <a:gd name="T31" fmla="*/ 23 h 29"/>
              <a:gd name="T32" fmla="*/ 10 w 35"/>
              <a:gd name="T33" fmla="*/ 24 h 29"/>
              <a:gd name="T34" fmla="*/ 11 w 35"/>
              <a:gd name="T35" fmla="*/ 24 h 29"/>
              <a:gd name="T36" fmla="*/ 10 w 35"/>
              <a:gd name="T37" fmla="*/ 26 h 29"/>
              <a:gd name="T38" fmla="*/ 10 w 35"/>
              <a:gd name="T39" fmla="*/ 27 h 29"/>
              <a:gd name="T40" fmla="*/ 10 w 35"/>
              <a:gd name="T41" fmla="*/ 27 h 29"/>
              <a:gd name="T42" fmla="*/ 10 w 35"/>
              <a:gd name="T43" fmla="*/ 27 h 29"/>
              <a:gd name="T44" fmla="*/ 9 w 35"/>
              <a:gd name="T45" fmla="*/ 27 h 29"/>
              <a:gd name="T46" fmla="*/ 8 w 35"/>
              <a:gd name="T47" fmla="*/ 26 h 29"/>
              <a:gd name="T48" fmla="*/ 7 w 35"/>
              <a:gd name="T49" fmla="*/ 25 h 29"/>
              <a:gd name="T50" fmla="*/ 7 w 35"/>
              <a:gd name="T51" fmla="*/ 23 h 29"/>
              <a:gd name="T52" fmla="*/ 8 w 35"/>
              <a:gd name="T53" fmla="*/ 22 h 29"/>
              <a:gd name="T54" fmla="*/ 7 w 35"/>
              <a:gd name="T55" fmla="*/ 19 h 29"/>
              <a:gd name="T56" fmla="*/ 5 w 35"/>
              <a:gd name="T57" fmla="*/ 14 h 29"/>
              <a:gd name="T58" fmla="*/ 1 w 35"/>
              <a:gd name="T59" fmla="*/ 9 h 29"/>
              <a:gd name="T60" fmla="*/ 0 w 35"/>
              <a:gd name="T61" fmla="*/ 8 h 29"/>
              <a:gd name="T62" fmla="*/ 0 w 35"/>
              <a:gd name="T63" fmla="*/ 7 h 29"/>
              <a:gd name="T64" fmla="*/ 1 w 35"/>
              <a:gd name="T65" fmla="*/ 7 h 29"/>
              <a:gd name="T66" fmla="*/ 2 w 35"/>
              <a:gd name="T67" fmla="*/ 6 h 29"/>
              <a:gd name="T68" fmla="*/ 7 w 35"/>
              <a:gd name="T69" fmla="*/ 9 h 29"/>
              <a:gd name="T70" fmla="*/ 18 w 35"/>
              <a:gd name="T71" fmla="*/ 12 h 29"/>
              <a:gd name="T72" fmla="*/ 20 w 35"/>
              <a:gd name="T73" fmla="*/ 16 h 29"/>
              <a:gd name="T74" fmla="*/ 25 w 35"/>
              <a:gd name="T75" fmla="*/ 21 h 29"/>
              <a:gd name="T76" fmla="*/ 27 w 35"/>
              <a:gd name="T77" fmla="*/ 18 h 29"/>
              <a:gd name="T78" fmla="*/ 18 w 35"/>
              <a:gd name="T79" fmla="*/ 21 h 29"/>
              <a:gd name="T80" fmla="*/ 13 w 35"/>
              <a:gd name="T81" fmla="*/ 17 h 29"/>
              <a:gd name="T82" fmla="*/ 11 w 35"/>
              <a:gd name="T83" fmla="*/ 17 h 29"/>
              <a:gd name="T84" fmla="*/ 11 w 35"/>
              <a:gd name="T85" fmla="*/ 21 h 29"/>
              <a:gd name="T86" fmla="*/ 9 w 35"/>
              <a:gd name="T87" fmla="*/ 15 h 29"/>
              <a:gd name="T88" fmla="*/ 8 w 35"/>
              <a:gd name="T89" fmla="*/ 12 h 29"/>
              <a:gd name="T90" fmla="*/ 13 w 35"/>
              <a:gd name="T91" fmla="*/ 15 h 29"/>
              <a:gd name="T92" fmla="*/ 13 w 35"/>
              <a:gd name="T93" fmla="*/ 15 h 29"/>
              <a:gd name="T94" fmla="*/ 23 w 35"/>
              <a:gd name="T95" fmla="*/ 25 h 29"/>
              <a:gd name="T96" fmla="*/ 16 w 35"/>
              <a:gd name="T97" fmla="*/ 27 h 29"/>
              <a:gd name="T98" fmla="*/ 28 w 35"/>
              <a:gd name="T99" fmla="*/ 24 h 29"/>
              <a:gd name="T100" fmla="*/ 27 w 35"/>
              <a:gd name="T101" fmla="*/ 25 h 29"/>
              <a:gd name="T102" fmla="*/ 28 w 35"/>
              <a:gd name="T103" fmla="*/ 26 h 29"/>
              <a:gd name="T104" fmla="*/ 28 w 35"/>
              <a:gd name="T105" fmla="*/ 27 h 29"/>
              <a:gd name="T106" fmla="*/ 28 w 35"/>
              <a:gd name="T107" fmla="*/ 27 h 29"/>
              <a:gd name="T108" fmla="*/ 28 w 35"/>
              <a:gd name="T109" fmla="*/ 27 h 29"/>
              <a:gd name="T110" fmla="*/ 30 w 35"/>
              <a:gd name="T111" fmla="*/ 26 h 29"/>
              <a:gd name="T112" fmla="*/ 29 w 35"/>
              <a:gd name="T113" fmla="*/ 24 h 29"/>
              <a:gd name="T114" fmla="*/ 23 w 35"/>
              <a:gd name="T115" fmla="*/ 25 h 29"/>
              <a:gd name="T116" fmla="*/ 23 w 35"/>
              <a:gd name="T117" fmla="*/ 28 h 29"/>
              <a:gd name="T118" fmla="*/ 26 w 35"/>
              <a:gd name="T119" fmla="*/ 29 h 29"/>
              <a:gd name="T120" fmla="*/ 27 w 35"/>
              <a:gd name="T121" fmla="*/ 27 h 29"/>
              <a:gd name="T122" fmla="*/ 26 w 35"/>
              <a:gd name="T123"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29">
                <a:moveTo>
                  <a:pt x="13" y="25"/>
                </a:moveTo>
                <a:cubicBezTo>
                  <a:pt x="13" y="25"/>
                  <a:pt x="13" y="25"/>
                  <a:pt x="12" y="25"/>
                </a:cubicBezTo>
                <a:cubicBezTo>
                  <a:pt x="12" y="25"/>
                  <a:pt x="12" y="25"/>
                  <a:pt x="12" y="25"/>
                </a:cubicBezTo>
                <a:cubicBezTo>
                  <a:pt x="12" y="25"/>
                  <a:pt x="12" y="25"/>
                  <a:pt x="12" y="25"/>
                </a:cubicBezTo>
                <a:cubicBezTo>
                  <a:pt x="11" y="26"/>
                  <a:pt x="11" y="26"/>
                  <a:pt x="11" y="26"/>
                </a:cubicBezTo>
                <a:cubicBezTo>
                  <a:pt x="11" y="26"/>
                  <a:pt x="11" y="27"/>
                  <a:pt x="11" y="27"/>
                </a:cubicBezTo>
                <a:cubicBezTo>
                  <a:pt x="11" y="27"/>
                  <a:pt x="11" y="27"/>
                  <a:pt x="11" y="28"/>
                </a:cubicBezTo>
                <a:cubicBezTo>
                  <a:pt x="11" y="28"/>
                  <a:pt x="11" y="28"/>
                  <a:pt x="12" y="28"/>
                </a:cubicBezTo>
                <a:cubicBezTo>
                  <a:pt x="12" y="28"/>
                  <a:pt x="12" y="28"/>
                  <a:pt x="12" y="28"/>
                </a:cubicBezTo>
                <a:cubicBezTo>
                  <a:pt x="12" y="28"/>
                  <a:pt x="12" y="28"/>
                  <a:pt x="12" y="28"/>
                </a:cubicBezTo>
                <a:cubicBezTo>
                  <a:pt x="12" y="29"/>
                  <a:pt x="13" y="29"/>
                  <a:pt x="13" y="29"/>
                </a:cubicBezTo>
                <a:cubicBezTo>
                  <a:pt x="13" y="29"/>
                  <a:pt x="14" y="29"/>
                  <a:pt x="14" y="29"/>
                </a:cubicBezTo>
                <a:cubicBezTo>
                  <a:pt x="14" y="29"/>
                  <a:pt x="14" y="29"/>
                  <a:pt x="15" y="28"/>
                </a:cubicBezTo>
                <a:cubicBezTo>
                  <a:pt x="15" y="28"/>
                  <a:pt x="15" y="28"/>
                  <a:pt x="15" y="28"/>
                </a:cubicBezTo>
                <a:cubicBezTo>
                  <a:pt x="15" y="28"/>
                  <a:pt x="15" y="28"/>
                  <a:pt x="15" y="28"/>
                </a:cubicBezTo>
                <a:cubicBezTo>
                  <a:pt x="15" y="28"/>
                  <a:pt x="15" y="28"/>
                  <a:pt x="15" y="28"/>
                </a:cubicBezTo>
                <a:cubicBezTo>
                  <a:pt x="15" y="27"/>
                  <a:pt x="15" y="27"/>
                  <a:pt x="15" y="27"/>
                </a:cubicBezTo>
                <a:cubicBezTo>
                  <a:pt x="15" y="27"/>
                  <a:pt x="15" y="26"/>
                  <a:pt x="15" y="26"/>
                </a:cubicBezTo>
                <a:cubicBezTo>
                  <a:pt x="15" y="26"/>
                  <a:pt x="15" y="26"/>
                  <a:pt x="15" y="25"/>
                </a:cubicBezTo>
                <a:cubicBezTo>
                  <a:pt x="15" y="25"/>
                  <a:pt x="15" y="25"/>
                  <a:pt x="15" y="25"/>
                </a:cubicBezTo>
                <a:cubicBezTo>
                  <a:pt x="14" y="25"/>
                  <a:pt x="14" y="25"/>
                  <a:pt x="14" y="25"/>
                </a:cubicBezTo>
                <a:cubicBezTo>
                  <a:pt x="14" y="25"/>
                  <a:pt x="13" y="25"/>
                  <a:pt x="13" y="25"/>
                </a:cubicBezTo>
                <a:close/>
                <a:moveTo>
                  <a:pt x="27" y="17"/>
                </a:moveTo>
                <a:cubicBezTo>
                  <a:pt x="32" y="17"/>
                  <a:pt x="35" y="13"/>
                  <a:pt x="35" y="9"/>
                </a:cubicBezTo>
                <a:cubicBezTo>
                  <a:pt x="35" y="4"/>
                  <a:pt x="32" y="0"/>
                  <a:pt x="27" y="0"/>
                </a:cubicBezTo>
                <a:cubicBezTo>
                  <a:pt x="22" y="0"/>
                  <a:pt x="19" y="4"/>
                  <a:pt x="19" y="9"/>
                </a:cubicBezTo>
                <a:cubicBezTo>
                  <a:pt x="19" y="13"/>
                  <a:pt x="22" y="17"/>
                  <a:pt x="27" y="17"/>
                </a:cubicBezTo>
                <a:close/>
                <a:moveTo>
                  <a:pt x="22" y="10"/>
                </a:moveTo>
                <a:cubicBezTo>
                  <a:pt x="21" y="10"/>
                  <a:pt x="21" y="9"/>
                  <a:pt x="21" y="9"/>
                </a:cubicBezTo>
                <a:cubicBezTo>
                  <a:pt x="21" y="8"/>
                  <a:pt x="21" y="8"/>
                  <a:pt x="21" y="8"/>
                </a:cubicBezTo>
                <a:cubicBezTo>
                  <a:pt x="21" y="8"/>
                  <a:pt x="21" y="7"/>
                  <a:pt x="22" y="7"/>
                </a:cubicBezTo>
                <a:cubicBezTo>
                  <a:pt x="28" y="7"/>
                  <a:pt x="26" y="7"/>
                  <a:pt x="32" y="7"/>
                </a:cubicBezTo>
                <a:cubicBezTo>
                  <a:pt x="33" y="7"/>
                  <a:pt x="33" y="8"/>
                  <a:pt x="33" y="8"/>
                </a:cubicBezTo>
                <a:cubicBezTo>
                  <a:pt x="33" y="9"/>
                  <a:pt x="33" y="9"/>
                  <a:pt x="33" y="9"/>
                </a:cubicBezTo>
                <a:cubicBezTo>
                  <a:pt x="33" y="9"/>
                  <a:pt x="33" y="10"/>
                  <a:pt x="32" y="10"/>
                </a:cubicBezTo>
                <a:cubicBezTo>
                  <a:pt x="26" y="10"/>
                  <a:pt x="28" y="10"/>
                  <a:pt x="22" y="10"/>
                </a:cubicBezTo>
                <a:close/>
                <a:moveTo>
                  <a:pt x="27" y="18"/>
                </a:moveTo>
                <a:cubicBezTo>
                  <a:pt x="27" y="20"/>
                  <a:pt x="27" y="20"/>
                  <a:pt x="27" y="20"/>
                </a:cubicBezTo>
                <a:cubicBezTo>
                  <a:pt x="27" y="20"/>
                  <a:pt x="28" y="20"/>
                  <a:pt x="28" y="20"/>
                </a:cubicBezTo>
                <a:cubicBezTo>
                  <a:pt x="28" y="20"/>
                  <a:pt x="28" y="20"/>
                  <a:pt x="28" y="20"/>
                </a:cubicBezTo>
                <a:cubicBezTo>
                  <a:pt x="28" y="20"/>
                  <a:pt x="28" y="20"/>
                  <a:pt x="28" y="20"/>
                </a:cubicBezTo>
                <a:cubicBezTo>
                  <a:pt x="28" y="20"/>
                  <a:pt x="28" y="20"/>
                  <a:pt x="28" y="19"/>
                </a:cubicBezTo>
                <a:cubicBezTo>
                  <a:pt x="28" y="19"/>
                  <a:pt x="28" y="19"/>
                  <a:pt x="28" y="19"/>
                </a:cubicBezTo>
                <a:cubicBezTo>
                  <a:pt x="29" y="19"/>
                  <a:pt x="29" y="19"/>
                  <a:pt x="29" y="18"/>
                </a:cubicBezTo>
                <a:cubicBezTo>
                  <a:pt x="29" y="18"/>
                  <a:pt x="29" y="18"/>
                  <a:pt x="29" y="18"/>
                </a:cubicBezTo>
                <a:cubicBezTo>
                  <a:pt x="29" y="18"/>
                  <a:pt x="29" y="18"/>
                  <a:pt x="29" y="18"/>
                </a:cubicBezTo>
                <a:cubicBezTo>
                  <a:pt x="30" y="18"/>
                  <a:pt x="31" y="18"/>
                  <a:pt x="31" y="17"/>
                </a:cubicBezTo>
                <a:cubicBezTo>
                  <a:pt x="31" y="19"/>
                  <a:pt x="31" y="19"/>
                  <a:pt x="31" y="19"/>
                </a:cubicBezTo>
                <a:cubicBezTo>
                  <a:pt x="31" y="19"/>
                  <a:pt x="31" y="19"/>
                  <a:pt x="31" y="19"/>
                </a:cubicBezTo>
                <a:cubicBezTo>
                  <a:pt x="31" y="20"/>
                  <a:pt x="30" y="20"/>
                  <a:pt x="30" y="20"/>
                </a:cubicBezTo>
                <a:cubicBezTo>
                  <a:pt x="30" y="21"/>
                  <a:pt x="30" y="21"/>
                  <a:pt x="30" y="21"/>
                </a:cubicBezTo>
                <a:cubicBezTo>
                  <a:pt x="29" y="21"/>
                  <a:pt x="29" y="21"/>
                  <a:pt x="29" y="22"/>
                </a:cubicBezTo>
                <a:cubicBezTo>
                  <a:pt x="29" y="22"/>
                  <a:pt x="28" y="22"/>
                  <a:pt x="28" y="22"/>
                </a:cubicBezTo>
                <a:cubicBezTo>
                  <a:pt x="28" y="22"/>
                  <a:pt x="27" y="22"/>
                  <a:pt x="27" y="22"/>
                </a:cubicBezTo>
                <a:cubicBezTo>
                  <a:pt x="27" y="22"/>
                  <a:pt x="27" y="22"/>
                  <a:pt x="27" y="22"/>
                </a:cubicBezTo>
                <a:cubicBezTo>
                  <a:pt x="27" y="23"/>
                  <a:pt x="27" y="23"/>
                  <a:pt x="26" y="23"/>
                </a:cubicBezTo>
                <a:cubicBezTo>
                  <a:pt x="26" y="23"/>
                  <a:pt x="26" y="23"/>
                  <a:pt x="25" y="23"/>
                </a:cubicBezTo>
                <a:cubicBezTo>
                  <a:pt x="11" y="23"/>
                  <a:pt x="11" y="23"/>
                  <a:pt x="11" y="23"/>
                </a:cubicBezTo>
                <a:cubicBezTo>
                  <a:pt x="11" y="23"/>
                  <a:pt x="11" y="23"/>
                  <a:pt x="11" y="23"/>
                </a:cubicBezTo>
                <a:cubicBezTo>
                  <a:pt x="11" y="23"/>
                  <a:pt x="11" y="23"/>
                  <a:pt x="11" y="23"/>
                </a:cubicBezTo>
                <a:cubicBezTo>
                  <a:pt x="11" y="23"/>
                  <a:pt x="10" y="23"/>
                  <a:pt x="10" y="23"/>
                </a:cubicBezTo>
                <a:cubicBezTo>
                  <a:pt x="10" y="23"/>
                  <a:pt x="10" y="23"/>
                  <a:pt x="10" y="23"/>
                </a:cubicBezTo>
                <a:cubicBezTo>
                  <a:pt x="10" y="23"/>
                  <a:pt x="10" y="23"/>
                  <a:pt x="10" y="23"/>
                </a:cubicBezTo>
                <a:cubicBezTo>
                  <a:pt x="10" y="23"/>
                  <a:pt x="10" y="23"/>
                  <a:pt x="10" y="23"/>
                </a:cubicBezTo>
                <a:cubicBezTo>
                  <a:pt x="10" y="24"/>
                  <a:pt x="10" y="24"/>
                  <a:pt x="10" y="24"/>
                </a:cubicBezTo>
                <a:cubicBezTo>
                  <a:pt x="10" y="24"/>
                  <a:pt x="10" y="24"/>
                  <a:pt x="10" y="24"/>
                </a:cubicBezTo>
                <a:cubicBezTo>
                  <a:pt x="10" y="24"/>
                  <a:pt x="10" y="24"/>
                  <a:pt x="10" y="24"/>
                </a:cubicBezTo>
                <a:cubicBezTo>
                  <a:pt x="10" y="24"/>
                  <a:pt x="10" y="24"/>
                  <a:pt x="10" y="24"/>
                </a:cubicBezTo>
                <a:cubicBezTo>
                  <a:pt x="10" y="24"/>
                  <a:pt x="10" y="24"/>
                  <a:pt x="10" y="24"/>
                </a:cubicBezTo>
                <a:cubicBezTo>
                  <a:pt x="10" y="24"/>
                  <a:pt x="10" y="24"/>
                  <a:pt x="10" y="24"/>
                </a:cubicBezTo>
                <a:cubicBezTo>
                  <a:pt x="10" y="24"/>
                  <a:pt x="10" y="24"/>
                  <a:pt x="11" y="24"/>
                </a:cubicBezTo>
                <a:cubicBezTo>
                  <a:pt x="11" y="24"/>
                  <a:pt x="11" y="24"/>
                  <a:pt x="11" y="24"/>
                </a:cubicBezTo>
                <a:cubicBezTo>
                  <a:pt x="11" y="24"/>
                  <a:pt x="11" y="24"/>
                  <a:pt x="11" y="25"/>
                </a:cubicBezTo>
                <a:cubicBezTo>
                  <a:pt x="11" y="25"/>
                  <a:pt x="11" y="25"/>
                  <a:pt x="11" y="25"/>
                </a:cubicBezTo>
                <a:cubicBezTo>
                  <a:pt x="11" y="25"/>
                  <a:pt x="11" y="25"/>
                  <a:pt x="11" y="25"/>
                </a:cubicBezTo>
                <a:cubicBezTo>
                  <a:pt x="11" y="25"/>
                  <a:pt x="10" y="25"/>
                  <a:pt x="10" y="26"/>
                </a:cubicBezTo>
                <a:cubicBezTo>
                  <a:pt x="10" y="26"/>
                  <a:pt x="10" y="26"/>
                  <a:pt x="10" y="26"/>
                </a:cubicBezTo>
                <a:cubicBezTo>
                  <a:pt x="10" y="26"/>
                  <a:pt x="10" y="26"/>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9" y="27"/>
                </a:cubicBezTo>
                <a:cubicBezTo>
                  <a:pt x="9" y="27"/>
                  <a:pt x="9" y="27"/>
                  <a:pt x="9" y="27"/>
                </a:cubicBezTo>
                <a:cubicBezTo>
                  <a:pt x="9" y="27"/>
                  <a:pt x="9" y="27"/>
                  <a:pt x="9" y="27"/>
                </a:cubicBezTo>
                <a:cubicBezTo>
                  <a:pt x="9" y="27"/>
                  <a:pt x="9" y="27"/>
                  <a:pt x="9" y="27"/>
                </a:cubicBezTo>
                <a:cubicBezTo>
                  <a:pt x="9" y="27"/>
                  <a:pt x="9" y="27"/>
                  <a:pt x="9" y="27"/>
                </a:cubicBezTo>
                <a:cubicBezTo>
                  <a:pt x="8" y="27"/>
                  <a:pt x="8" y="27"/>
                  <a:pt x="8" y="27"/>
                </a:cubicBezTo>
                <a:cubicBezTo>
                  <a:pt x="8" y="27"/>
                  <a:pt x="8" y="26"/>
                  <a:pt x="8" y="26"/>
                </a:cubicBezTo>
                <a:cubicBezTo>
                  <a:pt x="8" y="26"/>
                  <a:pt x="8" y="26"/>
                  <a:pt x="7" y="26"/>
                </a:cubicBezTo>
                <a:cubicBezTo>
                  <a:pt x="7" y="26"/>
                  <a:pt x="7" y="26"/>
                  <a:pt x="7" y="25"/>
                </a:cubicBezTo>
                <a:cubicBezTo>
                  <a:pt x="7" y="25"/>
                  <a:pt x="7" y="25"/>
                  <a:pt x="7" y="25"/>
                </a:cubicBezTo>
                <a:cubicBezTo>
                  <a:pt x="7" y="25"/>
                  <a:pt x="7" y="25"/>
                  <a:pt x="7" y="25"/>
                </a:cubicBezTo>
                <a:cubicBezTo>
                  <a:pt x="7" y="25"/>
                  <a:pt x="7" y="25"/>
                  <a:pt x="7" y="24"/>
                </a:cubicBezTo>
                <a:cubicBezTo>
                  <a:pt x="7" y="24"/>
                  <a:pt x="7" y="24"/>
                  <a:pt x="7" y="24"/>
                </a:cubicBezTo>
                <a:cubicBezTo>
                  <a:pt x="7" y="24"/>
                  <a:pt x="7" y="24"/>
                  <a:pt x="7" y="23"/>
                </a:cubicBezTo>
                <a:cubicBezTo>
                  <a:pt x="7" y="23"/>
                  <a:pt x="7" y="23"/>
                  <a:pt x="7" y="23"/>
                </a:cubicBezTo>
                <a:cubicBezTo>
                  <a:pt x="7" y="23"/>
                  <a:pt x="7" y="23"/>
                  <a:pt x="7" y="23"/>
                </a:cubicBezTo>
                <a:cubicBezTo>
                  <a:pt x="7" y="22"/>
                  <a:pt x="7" y="22"/>
                  <a:pt x="7" y="22"/>
                </a:cubicBezTo>
                <a:cubicBezTo>
                  <a:pt x="7" y="22"/>
                  <a:pt x="7" y="22"/>
                  <a:pt x="7" y="22"/>
                </a:cubicBezTo>
                <a:cubicBezTo>
                  <a:pt x="8" y="22"/>
                  <a:pt x="8" y="22"/>
                  <a:pt x="8" y="22"/>
                </a:cubicBezTo>
                <a:cubicBezTo>
                  <a:pt x="8" y="22"/>
                  <a:pt x="8" y="22"/>
                  <a:pt x="8" y="22"/>
                </a:cubicBezTo>
                <a:cubicBezTo>
                  <a:pt x="8" y="21"/>
                  <a:pt x="8" y="21"/>
                  <a:pt x="8" y="21"/>
                </a:cubicBezTo>
                <a:cubicBezTo>
                  <a:pt x="8" y="21"/>
                  <a:pt x="7" y="21"/>
                  <a:pt x="7" y="20"/>
                </a:cubicBezTo>
                <a:cubicBezTo>
                  <a:pt x="7" y="20"/>
                  <a:pt x="7" y="19"/>
                  <a:pt x="7" y="19"/>
                </a:cubicBezTo>
                <a:cubicBezTo>
                  <a:pt x="7" y="19"/>
                  <a:pt x="7" y="18"/>
                  <a:pt x="7" y="18"/>
                </a:cubicBezTo>
                <a:cubicBezTo>
                  <a:pt x="6" y="17"/>
                  <a:pt x="6" y="17"/>
                  <a:pt x="6" y="17"/>
                </a:cubicBezTo>
                <a:cubicBezTo>
                  <a:pt x="6" y="17"/>
                  <a:pt x="6" y="17"/>
                  <a:pt x="6" y="17"/>
                </a:cubicBezTo>
                <a:cubicBezTo>
                  <a:pt x="6" y="16"/>
                  <a:pt x="6" y="15"/>
                  <a:pt x="5" y="14"/>
                </a:cubicBezTo>
                <a:cubicBezTo>
                  <a:pt x="5" y="14"/>
                  <a:pt x="5" y="14"/>
                  <a:pt x="5" y="14"/>
                </a:cubicBezTo>
                <a:cubicBezTo>
                  <a:pt x="5" y="13"/>
                  <a:pt x="5" y="12"/>
                  <a:pt x="5" y="12"/>
                </a:cubicBezTo>
                <a:cubicBezTo>
                  <a:pt x="4" y="11"/>
                  <a:pt x="4" y="11"/>
                  <a:pt x="3" y="10"/>
                </a:cubicBezTo>
                <a:cubicBezTo>
                  <a:pt x="3" y="10"/>
                  <a:pt x="2" y="9"/>
                  <a:pt x="1" y="9"/>
                </a:cubicBezTo>
                <a:cubicBezTo>
                  <a:pt x="1" y="9"/>
                  <a:pt x="1" y="9"/>
                  <a:pt x="1" y="9"/>
                </a:cubicBezTo>
                <a:cubicBezTo>
                  <a:pt x="1" y="9"/>
                  <a:pt x="1" y="9"/>
                  <a:pt x="1" y="9"/>
                </a:cubicBezTo>
                <a:cubicBezTo>
                  <a:pt x="1" y="9"/>
                  <a:pt x="1" y="9"/>
                  <a:pt x="1" y="9"/>
                </a:cubicBezTo>
                <a:cubicBezTo>
                  <a:pt x="0" y="9"/>
                  <a:pt x="0" y="8"/>
                  <a:pt x="0" y="8"/>
                </a:cubicBezTo>
                <a:cubicBezTo>
                  <a:pt x="0" y="8"/>
                  <a:pt x="0" y="8"/>
                  <a:pt x="0" y="8"/>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7"/>
                  <a:pt x="0" y="7"/>
                  <a:pt x="1" y="7"/>
                </a:cubicBezTo>
                <a:cubicBezTo>
                  <a:pt x="1" y="7"/>
                  <a:pt x="1" y="7"/>
                  <a:pt x="1" y="7"/>
                </a:cubicBezTo>
                <a:cubicBezTo>
                  <a:pt x="1" y="6"/>
                  <a:pt x="1" y="6"/>
                  <a:pt x="1" y="6"/>
                </a:cubicBezTo>
                <a:cubicBezTo>
                  <a:pt x="1" y="6"/>
                  <a:pt x="1" y="6"/>
                  <a:pt x="2" y="6"/>
                </a:cubicBezTo>
                <a:cubicBezTo>
                  <a:pt x="2" y="6"/>
                  <a:pt x="2" y="6"/>
                  <a:pt x="2" y="6"/>
                </a:cubicBezTo>
                <a:cubicBezTo>
                  <a:pt x="2" y="6"/>
                  <a:pt x="2" y="6"/>
                  <a:pt x="2" y="6"/>
                </a:cubicBezTo>
                <a:cubicBezTo>
                  <a:pt x="3" y="6"/>
                  <a:pt x="3" y="7"/>
                  <a:pt x="4" y="7"/>
                </a:cubicBezTo>
                <a:cubicBezTo>
                  <a:pt x="4" y="7"/>
                  <a:pt x="5" y="7"/>
                  <a:pt x="5" y="8"/>
                </a:cubicBezTo>
                <a:cubicBezTo>
                  <a:pt x="5" y="8"/>
                  <a:pt x="6" y="8"/>
                  <a:pt x="6" y="9"/>
                </a:cubicBezTo>
                <a:cubicBezTo>
                  <a:pt x="6" y="9"/>
                  <a:pt x="6" y="9"/>
                  <a:pt x="7" y="9"/>
                </a:cubicBezTo>
                <a:cubicBezTo>
                  <a:pt x="7" y="10"/>
                  <a:pt x="7" y="10"/>
                  <a:pt x="7" y="10"/>
                </a:cubicBezTo>
                <a:cubicBezTo>
                  <a:pt x="7" y="10"/>
                  <a:pt x="7" y="10"/>
                  <a:pt x="7" y="10"/>
                </a:cubicBezTo>
                <a:cubicBezTo>
                  <a:pt x="17" y="10"/>
                  <a:pt x="17" y="10"/>
                  <a:pt x="17" y="10"/>
                </a:cubicBezTo>
                <a:cubicBezTo>
                  <a:pt x="17" y="10"/>
                  <a:pt x="17" y="11"/>
                  <a:pt x="18" y="12"/>
                </a:cubicBezTo>
                <a:cubicBezTo>
                  <a:pt x="18" y="12"/>
                  <a:pt x="18" y="12"/>
                  <a:pt x="18" y="12"/>
                </a:cubicBezTo>
                <a:cubicBezTo>
                  <a:pt x="18" y="15"/>
                  <a:pt x="18" y="15"/>
                  <a:pt x="18" y="15"/>
                </a:cubicBezTo>
                <a:cubicBezTo>
                  <a:pt x="20" y="15"/>
                  <a:pt x="20" y="15"/>
                  <a:pt x="20" y="15"/>
                </a:cubicBezTo>
                <a:cubicBezTo>
                  <a:pt x="20" y="16"/>
                  <a:pt x="20" y="16"/>
                  <a:pt x="20" y="16"/>
                </a:cubicBezTo>
                <a:cubicBezTo>
                  <a:pt x="21" y="16"/>
                  <a:pt x="22" y="17"/>
                  <a:pt x="22" y="17"/>
                </a:cubicBezTo>
                <a:cubicBezTo>
                  <a:pt x="22" y="21"/>
                  <a:pt x="22" y="21"/>
                  <a:pt x="22" y="21"/>
                </a:cubicBezTo>
                <a:cubicBezTo>
                  <a:pt x="23" y="21"/>
                  <a:pt x="23" y="21"/>
                  <a:pt x="23" y="21"/>
                </a:cubicBezTo>
                <a:cubicBezTo>
                  <a:pt x="25" y="21"/>
                  <a:pt x="25" y="21"/>
                  <a:pt x="25" y="21"/>
                </a:cubicBezTo>
                <a:cubicBezTo>
                  <a:pt x="25" y="21"/>
                  <a:pt x="26" y="21"/>
                  <a:pt x="26" y="21"/>
                </a:cubicBezTo>
                <a:cubicBezTo>
                  <a:pt x="26" y="21"/>
                  <a:pt x="26" y="21"/>
                  <a:pt x="26" y="21"/>
                </a:cubicBezTo>
                <a:cubicBezTo>
                  <a:pt x="26" y="18"/>
                  <a:pt x="26" y="18"/>
                  <a:pt x="26" y="18"/>
                </a:cubicBezTo>
                <a:cubicBezTo>
                  <a:pt x="26" y="18"/>
                  <a:pt x="27" y="18"/>
                  <a:pt x="27" y="18"/>
                </a:cubicBezTo>
                <a:cubicBezTo>
                  <a:pt x="27" y="18"/>
                  <a:pt x="27" y="18"/>
                  <a:pt x="27" y="18"/>
                </a:cubicBezTo>
                <a:close/>
                <a:moveTo>
                  <a:pt x="21" y="17"/>
                </a:moveTo>
                <a:cubicBezTo>
                  <a:pt x="21" y="21"/>
                  <a:pt x="21" y="21"/>
                  <a:pt x="21" y="21"/>
                </a:cubicBezTo>
                <a:cubicBezTo>
                  <a:pt x="18" y="21"/>
                  <a:pt x="18" y="21"/>
                  <a:pt x="18" y="21"/>
                </a:cubicBezTo>
                <a:cubicBezTo>
                  <a:pt x="18" y="17"/>
                  <a:pt x="18" y="17"/>
                  <a:pt x="18" y="17"/>
                </a:cubicBezTo>
                <a:cubicBezTo>
                  <a:pt x="21" y="17"/>
                  <a:pt x="21" y="17"/>
                  <a:pt x="21" y="17"/>
                </a:cubicBezTo>
                <a:close/>
                <a:moveTo>
                  <a:pt x="16" y="17"/>
                </a:moveTo>
                <a:cubicBezTo>
                  <a:pt x="13" y="17"/>
                  <a:pt x="13" y="17"/>
                  <a:pt x="13" y="17"/>
                </a:cubicBezTo>
                <a:cubicBezTo>
                  <a:pt x="13" y="21"/>
                  <a:pt x="13" y="21"/>
                  <a:pt x="13" y="21"/>
                </a:cubicBezTo>
                <a:cubicBezTo>
                  <a:pt x="16" y="21"/>
                  <a:pt x="16" y="21"/>
                  <a:pt x="16" y="21"/>
                </a:cubicBezTo>
                <a:cubicBezTo>
                  <a:pt x="16" y="17"/>
                  <a:pt x="16" y="17"/>
                  <a:pt x="16" y="17"/>
                </a:cubicBezTo>
                <a:close/>
                <a:moveTo>
                  <a:pt x="11" y="17"/>
                </a:moveTo>
                <a:cubicBezTo>
                  <a:pt x="9" y="17"/>
                  <a:pt x="9" y="17"/>
                  <a:pt x="9" y="17"/>
                </a:cubicBezTo>
                <a:cubicBezTo>
                  <a:pt x="10" y="17"/>
                  <a:pt x="10" y="18"/>
                  <a:pt x="10" y="19"/>
                </a:cubicBezTo>
                <a:cubicBezTo>
                  <a:pt x="10" y="19"/>
                  <a:pt x="10" y="20"/>
                  <a:pt x="11" y="21"/>
                </a:cubicBezTo>
                <a:cubicBezTo>
                  <a:pt x="11" y="21"/>
                  <a:pt x="11" y="21"/>
                  <a:pt x="11" y="21"/>
                </a:cubicBezTo>
                <a:cubicBezTo>
                  <a:pt x="11" y="21"/>
                  <a:pt x="11" y="21"/>
                  <a:pt x="11" y="21"/>
                </a:cubicBezTo>
                <a:cubicBezTo>
                  <a:pt x="11" y="21"/>
                  <a:pt x="11" y="21"/>
                  <a:pt x="11" y="21"/>
                </a:cubicBezTo>
                <a:cubicBezTo>
                  <a:pt x="11" y="17"/>
                  <a:pt x="11" y="17"/>
                  <a:pt x="11" y="17"/>
                </a:cubicBezTo>
                <a:close/>
                <a:moveTo>
                  <a:pt x="9" y="15"/>
                </a:moveTo>
                <a:cubicBezTo>
                  <a:pt x="11" y="15"/>
                  <a:pt x="11" y="15"/>
                  <a:pt x="11" y="15"/>
                </a:cubicBezTo>
                <a:cubicBezTo>
                  <a:pt x="11" y="12"/>
                  <a:pt x="11" y="12"/>
                  <a:pt x="11" y="12"/>
                </a:cubicBezTo>
                <a:cubicBezTo>
                  <a:pt x="8" y="12"/>
                  <a:pt x="8" y="12"/>
                  <a:pt x="8" y="12"/>
                </a:cubicBezTo>
                <a:cubicBezTo>
                  <a:pt x="8" y="12"/>
                  <a:pt x="8" y="12"/>
                  <a:pt x="8" y="12"/>
                </a:cubicBezTo>
                <a:cubicBezTo>
                  <a:pt x="8" y="12"/>
                  <a:pt x="8" y="12"/>
                  <a:pt x="8" y="12"/>
                </a:cubicBezTo>
                <a:cubicBezTo>
                  <a:pt x="8" y="12"/>
                  <a:pt x="8" y="13"/>
                  <a:pt x="9" y="14"/>
                </a:cubicBezTo>
                <a:cubicBezTo>
                  <a:pt x="9" y="14"/>
                  <a:pt x="9" y="15"/>
                  <a:pt x="9" y="15"/>
                </a:cubicBezTo>
                <a:close/>
                <a:moveTo>
                  <a:pt x="13" y="15"/>
                </a:moveTo>
                <a:cubicBezTo>
                  <a:pt x="16" y="15"/>
                  <a:pt x="16" y="15"/>
                  <a:pt x="16" y="15"/>
                </a:cubicBezTo>
                <a:cubicBezTo>
                  <a:pt x="16" y="12"/>
                  <a:pt x="16" y="12"/>
                  <a:pt x="16" y="12"/>
                </a:cubicBezTo>
                <a:cubicBezTo>
                  <a:pt x="13" y="12"/>
                  <a:pt x="13" y="12"/>
                  <a:pt x="13" y="12"/>
                </a:cubicBezTo>
                <a:cubicBezTo>
                  <a:pt x="13" y="15"/>
                  <a:pt x="13" y="15"/>
                  <a:pt x="13" y="15"/>
                </a:cubicBezTo>
                <a:close/>
                <a:moveTo>
                  <a:pt x="15" y="24"/>
                </a:moveTo>
                <a:cubicBezTo>
                  <a:pt x="23" y="24"/>
                  <a:pt x="23" y="24"/>
                  <a:pt x="23" y="24"/>
                </a:cubicBezTo>
                <a:cubicBezTo>
                  <a:pt x="23" y="24"/>
                  <a:pt x="23" y="24"/>
                  <a:pt x="23" y="24"/>
                </a:cubicBezTo>
                <a:cubicBezTo>
                  <a:pt x="23" y="25"/>
                  <a:pt x="23" y="25"/>
                  <a:pt x="23" y="25"/>
                </a:cubicBezTo>
                <a:cubicBezTo>
                  <a:pt x="22" y="25"/>
                  <a:pt x="22" y="26"/>
                  <a:pt x="22" y="27"/>
                </a:cubicBezTo>
                <a:cubicBezTo>
                  <a:pt x="22" y="27"/>
                  <a:pt x="22" y="27"/>
                  <a:pt x="22" y="27"/>
                </a:cubicBezTo>
                <a:cubicBezTo>
                  <a:pt x="16" y="27"/>
                  <a:pt x="16" y="27"/>
                  <a:pt x="16" y="27"/>
                </a:cubicBezTo>
                <a:cubicBezTo>
                  <a:pt x="16" y="27"/>
                  <a:pt x="16" y="27"/>
                  <a:pt x="16" y="27"/>
                </a:cubicBezTo>
                <a:cubicBezTo>
                  <a:pt x="16" y="26"/>
                  <a:pt x="16" y="25"/>
                  <a:pt x="15" y="25"/>
                </a:cubicBezTo>
                <a:cubicBezTo>
                  <a:pt x="15" y="25"/>
                  <a:pt x="15" y="25"/>
                  <a:pt x="15" y="24"/>
                </a:cubicBezTo>
                <a:cubicBezTo>
                  <a:pt x="15" y="24"/>
                  <a:pt x="15" y="24"/>
                  <a:pt x="15" y="24"/>
                </a:cubicBezTo>
                <a:close/>
                <a:moveTo>
                  <a:pt x="28" y="24"/>
                </a:moveTo>
                <a:cubicBezTo>
                  <a:pt x="27" y="24"/>
                  <a:pt x="27" y="24"/>
                  <a:pt x="27" y="24"/>
                </a:cubicBezTo>
                <a:cubicBezTo>
                  <a:pt x="27" y="24"/>
                  <a:pt x="27" y="24"/>
                  <a:pt x="27" y="24"/>
                </a:cubicBezTo>
                <a:cubicBezTo>
                  <a:pt x="27" y="24"/>
                  <a:pt x="27" y="24"/>
                  <a:pt x="27" y="25"/>
                </a:cubicBezTo>
                <a:cubicBezTo>
                  <a:pt x="27" y="25"/>
                  <a:pt x="27" y="25"/>
                  <a:pt x="27" y="25"/>
                </a:cubicBezTo>
                <a:cubicBezTo>
                  <a:pt x="27" y="25"/>
                  <a:pt x="27" y="25"/>
                  <a:pt x="27" y="25"/>
                </a:cubicBezTo>
                <a:cubicBezTo>
                  <a:pt x="27" y="25"/>
                  <a:pt x="27" y="25"/>
                  <a:pt x="27" y="25"/>
                </a:cubicBezTo>
                <a:cubicBezTo>
                  <a:pt x="27" y="25"/>
                  <a:pt x="28" y="25"/>
                  <a:pt x="28" y="26"/>
                </a:cubicBezTo>
                <a:cubicBezTo>
                  <a:pt x="28" y="26"/>
                  <a:pt x="28" y="26"/>
                  <a:pt x="28" y="26"/>
                </a:cubicBezTo>
                <a:cubicBezTo>
                  <a:pt x="28" y="26"/>
                  <a:pt x="28" y="26"/>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9" y="27"/>
                  <a:pt x="29" y="27"/>
                  <a:pt x="29" y="27"/>
                </a:cubicBezTo>
                <a:cubicBezTo>
                  <a:pt x="29" y="27"/>
                  <a:pt x="29" y="27"/>
                  <a:pt x="30" y="27"/>
                </a:cubicBezTo>
                <a:cubicBezTo>
                  <a:pt x="30" y="27"/>
                  <a:pt x="30" y="27"/>
                  <a:pt x="30" y="26"/>
                </a:cubicBezTo>
                <a:cubicBezTo>
                  <a:pt x="30" y="26"/>
                  <a:pt x="30" y="26"/>
                  <a:pt x="30" y="26"/>
                </a:cubicBezTo>
                <a:cubicBezTo>
                  <a:pt x="30" y="26"/>
                  <a:pt x="30" y="25"/>
                  <a:pt x="30" y="25"/>
                </a:cubicBezTo>
                <a:cubicBezTo>
                  <a:pt x="30" y="25"/>
                  <a:pt x="30" y="25"/>
                  <a:pt x="30" y="25"/>
                </a:cubicBezTo>
                <a:cubicBezTo>
                  <a:pt x="29" y="25"/>
                  <a:pt x="29" y="24"/>
                  <a:pt x="29" y="24"/>
                </a:cubicBezTo>
                <a:cubicBezTo>
                  <a:pt x="29" y="24"/>
                  <a:pt x="29" y="24"/>
                  <a:pt x="28" y="24"/>
                </a:cubicBezTo>
                <a:close/>
                <a:moveTo>
                  <a:pt x="25" y="25"/>
                </a:moveTo>
                <a:cubicBezTo>
                  <a:pt x="25" y="25"/>
                  <a:pt x="24" y="25"/>
                  <a:pt x="24" y="25"/>
                </a:cubicBezTo>
                <a:cubicBezTo>
                  <a:pt x="24" y="25"/>
                  <a:pt x="24" y="25"/>
                  <a:pt x="23" y="25"/>
                </a:cubicBezTo>
                <a:cubicBezTo>
                  <a:pt x="23" y="25"/>
                  <a:pt x="23" y="25"/>
                  <a:pt x="23" y="25"/>
                </a:cubicBezTo>
                <a:cubicBezTo>
                  <a:pt x="23" y="26"/>
                  <a:pt x="23" y="26"/>
                  <a:pt x="23" y="27"/>
                </a:cubicBezTo>
                <a:cubicBezTo>
                  <a:pt x="23" y="27"/>
                  <a:pt x="23" y="27"/>
                  <a:pt x="23" y="28"/>
                </a:cubicBezTo>
                <a:cubicBezTo>
                  <a:pt x="23" y="28"/>
                  <a:pt x="23" y="28"/>
                  <a:pt x="23" y="28"/>
                </a:cubicBezTo>
                <a:cubicBezTo>
                  <a:pt x="23" y="28"/>
                  <a:pt x="23" y="28"/>
                  <a:pt x="23" y="28"/>
                </a:cubicBezTo>
                <a:cubicBezTo>
                  <a:pt x="24" y="29"/>
                  <a:pt x="24" y="29"/>
                  <a:pt x="24" y="29"/>
                </a:cubicBezTo>
                <a:cubicBezTo>
                  <a:pt x="24" y="29"/>
                  <a:pt x="25" y="29"/>
                  <a:pt x="25" y="29"/>
                </a:cubicBezTo>
                <a:cubicBezTo>
                  <a:pt x="25" y="29"/>
                  <a:pt x="25" y="29"/>
                  <a:pt x="26" y="29"/>
                </a:cubicBezTo>
                <a:cubicBezTo>
                  <a:pt x="26" y="29"/>
                  <a:pt x="26" y="29"/>
                  <a:pt x="26" y="28"/>
                </a:cubicBezTo>
                <a:cubicBezTo>
                  <a:pt x="26" y="28"/>
                  <a:pt x="26" y="28"/>
                  <a:pt x="26" y="28"/>
                </a:cubicBezTo>
                <a:cubicBezTo>
                  <a:pt x="27" y="28"/>
                  <a:pt x="27" y="28"/>
                  <a:pt x="27" y="28"/>
                </a:cubicBezTo>
                <a:cubicBezTo>
                  <a:pt x="27" y="27"/>
                  <a:pt x="27" y="27"/>
                  <a:pt x="27" y="27"/>
                </a:cubicBezTo>
                <a:cubicBezTo>
                  <a:pt x="27" y="27"/>
                  <a:pt x="27" y="26"/>
                  <a:pt x="27" y="26"/>
                </a:cubicBezTo>
                <a:cubicBezTo>
                  <a:pt x="27" y="26"/>
                  <a:pt x="27" y="26"/>
                  <a:pt x="26" y="25"/>
                </a:cubicBezTo>
                <a:cubicBezTo>
                  <a:pt x="26" y="25"/>
                  <a:pt x="26" y="25"/>
                  <a:pt x="26" y="25"/>
                </a:cubicBezTo>
                <a:cubicBezTo>
                  <a:pt x="26" y="25"/>
                  <a:pt x="26" y="25"/>
                  <a:pt x="26" y="25"/>
                </a:cubicBezTo>
                <a:cubicBezTo>
                  <a:pt x="25" y="25"/>
                  <a:pt x="25" y="25"/>
                  <a:pt x="25" y="25"/>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0" name="Freeform 226"/>
          <p:cNvSpPr>
            <a:spLocks noEditPoints="1"/>
          </p:cNvSpPr>
          <p:nvPr/>
        </p:nvSpPr>
        <p:spPr bwMode="auto">
          <a:xfrm>
            <a:off x="4404985" y="5000059"/>
            <a:ext cx="249750" cy="269658"/>
          </a:xfrm>
          <a:custGeom>
            <a:avLst/>
            <a:gdLst>
              <a:gd name="T0" fmla="*/ 24 w 26"/>
              <a:gd name="T1" fmla="*/ 18 h 28"/>
              <a:gd name="T2" fmla="*/ 21 w 26"/>
              <a:gd name="T3" fmla="*/ 17 h 28"/>
              <a:gd name="T4" fmla="*/ 24 w 26"/>
              <a:gd name="T5" fmla="*/ 12 h 28"/>
              <a:gd name="T6" fmla="*/ 24 w 26"/>
              <a:gd name="T7" fmla="*/ 4 h 28"/>
              <a:gd name="T8" fmla="*/ 4 w 26"/>
              <a:gd name="T9" fmla="*/ 2 h 28"/>
              <a:gd name="T10" fmla="*/ 5 w 26"/>
              <a:gd name="T11" fmla="*/ 4 h 28"/>
              <a:gd name="T12" fmla="*/ 6 w 26"/>
              <a:gd name="T13" fmla="*/ 6 h 28"/>
              <a:gd name="T14" fmla="*/ 2 w 26"/>
              <a:gd name="T15" fmla="*/ 7 h 28"/>
              <a:gd name="T16" fmla="*/ 5 w 26"/>
              <a:gd name="T17" fmla="*/ 23 h 28"/>
              <a:gd name="T18" fmla="*/ 6 w 26"/>
              <a:gd name="T19" fmla="*/ 25 h 28"/>
              <a:gd name="T20" fmla="*/ 2 w 26"/>
              <a:gd name="T21" fmla="*/ 26 h 28"/>
              <a:gd name="T22" fmla="*/ 4 w 26"/>
              <a:gd name="T23" fmla="*/ 28 h 28"/>
              <a:gd name="T24" fmla="*/ 24 w 26"/>
              <a:gd name="T25" fmla="*/ 26 h 28"/>
              <a:gd name="T26" fmla="*/ 8 w 26"/>
              <a:gd name="T27" fmla="*/ 9 h 28"/>
              <a:gd name="T28" fmla="*/ 12 w 26"/>
              <a:gd name="T29" fmla="*/ 8 h 28"/>
              <a:gd name="T30" fmla="*/ 13 w 26"/>
              <a:gd name="T31" fmla="*/ 11 h 28"/>
              <a:gd name="T32" fmla="*/ 11 w 26"/>
              <a:gd name="T33" fmla="*/ 12 h 28"/>
              <a:gd name="T34" fmla="*/ 15 w 26"/>
              <a:gd name="T35" fmla="*/ 17 h 28"/>
              <a:gd name="T36" fmla="*/ 16 w 26"/>
              <a:gd name="T37" fmla="*/ 17 h 28"/>
              <a:gd name="T38" fmla="*/ 18 w 26"/>
              <a:gd name="T39" fmla="*/ 20 h 28"/>
              <a:gd name="T40" fmla="*/ 13 w 26"/>
              <a:gd name="T41" fmla="*/ 21 h 28"/>
              <a:gd name="T42" fmla="*/ 5 w 26"/>
              <a:gd name="T43" fmla="*/ 25 h 28"/>
              <a:gd name="T44" fmla="*/ 0 w 26"/>
              <a:gd name="T45" fmla="*/ 24 h 28"/>
              <a:gd name="T46" fmla="*/ 1 w 26"/>
              <a:gd name="T47" fmla="*/ 23 h 28"/>
              <a:gd name="T48" fmla="*/ 5 w 26"/>
              <a:gd name="T49" fmla="*/ 23 h 28"/>
              <a:gd name="T50" fmla="*/ 6 w 26"/>
              <a:gd name="T51" fmla="*/ 24 h 28"/>
              <a:gd name="T52" fmla="*/ 26 w 26"/>
              <a:gd name="T53" fmla="*/ 25 h 28"/>
              <a:gd name="T54" fmla="*/ 25 w 26"/>
              <a:gd name="T55" fmla="*/ 17 h 28"/>
              <a:gd name="T56" fmla="*/ 25 w 26"/>
              <a:gd name="T57" fmla="*/ 27 h 28"/>
              <a:gd name="T58" fmla="*/ 26 w 26"/>
              <a:gd name="T59" fmla="*/ 12 h 28"/>
              <a:gd name="T60" fmla="*/ 25 w 26"/>
              <a:gd name="T61" fmla="*/ 4 h 28"/>
              <a:gd name="T62" fmla="*/ 5 w 26"/>
              <a:gd name="T63" fmla="*/ 1 h 28"/>
              <a:gd name="T64" fmla="*/ 5 w 26"/>
              <a:gd name="T65" fmla="*/ 0 h 28"/>
              <a:gd name="T66" fmla="*/ 26 w 26"/>
              <a:gd name="T67" fmla="*/ 3 h 28"/>
              <a:gd name="T68" fmla="*/ 26 w 26"/>
              <a:gd name="T69" fmla="*/ 12 h 28"/>
              <a:gd name="T70" fmla="*/ 2 w 26"/>
              <a:gd name="T71" fmla="*/ 6 h 28"/>
              <a:gd name="T72" fmla="*/ 0 w 26"/>
              <a:gd name="T73" fmla="*/ 5 h 28"/>
              <a:gd name="T74" fmla="*/ 2 w 26"/>
              <a:gd name="T75" fmla="*/ 5 h 28"/>
              <a:gd name="T76" fmla="*/ 6 w 26"/>
              <a:gd name="T77" fmla="*/ 6 h 28"/>
              <a:gd name="T78" fmla="*/ 5 w 26"/>
              <a:gd name="T79" fmla="*/ 6 h 28"/>
              <a:gd name="T80" fmla="*/ 21 w 26"/>
              <a:gd name="T81" fmla="*/ 16 h 28"/>
              <a:gd name="T82" fmla="*/ 25 w 26"/>
              <a:gd name="T83" fmla="*/ 13 h 28"/>
              <a:gd name="T84" fmla="*/ 26 w 26"/>
              <a:gd name="T85" fmla="*/ 13 h 28"/>
              <a:gd name="T86" fmla="*/ 26 w 26"/>
              <a:gd name="T87" fmla="*/ 15 h 28"/>
              <a:gd name="T88" fmla="*/ 25 w 26"/>
              <a:gd name="T89"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 h="28">
                <a:moveTo>
                  <a:pt x="24" y="26"/>
                </a:moveTo>
                <a:cubicBezTo>
                  <a:pt x="24" y="23"/>
                  <a:pt x="24" y="20"/>
                  <a:pt x="24" y="18"/>
                </a:cubicBezTo>
                <a:cubicBezTo>
                  <a:pt x="24" y="17"/>
                  <a:pt x="24" y="17"/>
                  <a:pt x="24" y="17"/>
                </a:cubicBezTo>
                <a:cubicBezTo>
                  <a:pt x="21" y="17"/>
                  <a:pt x="21" y="17"/>
                  <a:pt x="21" y="17"/>
                </a:cubicBezTo>
                <a:cubicBezTo>
                  <a:pt x="19" y="17"/>
                  <a:pt x="19" y="12"/>
                  <a:pt x="21" y="12"/>
                </a:cubicBezTo>
                <a:cubicBezTo>
                  <a:pt x="24" y="12"/>
                  <a:pt x="24" y="12"/>
                  <a:pt x="24" y="12"/>
                </a:cubicBezTo>
                <a:cubicBezTo>
                  <a:pt x="24" y="12"/>
                  <a:pt x="24" y="12"/>
                  <a:pt x="24" y="12"/>
                </a:cubicBezTo>
                <a:cubicBezTo>
                  <a:pt x="24" y="9"/>
                  <a:pt x="24" y="7"/>
                  <a:pt x="24" y="4"/>
                </a:cubicBezTo>
                <a:cubicBezTo>
                  <a:pt x="24" y="3"/>
                  <a:pt x="23" y="2"/>
                  <a:pt x="22" y="2"/>
                </a:cubicBezTo>
                <a:cubicBezTo>
                  <a:pt x="16" y="2"/>
                  <a:pt x="10" y="2"/>
                  <a:pt x="4" y="2"/>
                </a:cubicBezTo>
                <a:cubicBezTo>
                  <a:pt x="3" y="2"/>
                  <a:pt x="2" y="3"/>
                  <a:pt x="2" y="4"/>
                </a:cubicBezTo>
                <a:cubicBezTo>
                  <a:pt x="3" y="4"/>
                  <a:pt x="4" y="4"/>
                  <a:pt x="5" y="4"/>
                </a:cubicBezTo>
                <a:cubicBezTo>
                  <a:pt x="6" y="4"/>
                  <a:pt x="6" y="4"/>
                  <a:pt x="6" y="5"/>
                </a:cubicBezTo>
                <a:cubicBezTo>
                  <a:pt x="6" y="6"/>
                  <a:pt x="6" y="6"/>
                  <a:pt x="6" y="6"/>
                </a:cubicBezTo>
                <a:cubicBezTo>
                  <a:pt x="6" y="7"/>
                  <a:pt x="6" y="7"/>
                  <a:pt x="5" y="7"/>
                </a:cubicBezTo>
                <a:cubicBezTo>
                  <a:pt x="4" y="7"/>
                  <a:pt x="3" y="7"/>
                  <a:pt x="2" y="7"/>
                </a:cubicBezTo>
                <a:cubicBezTo>
                  <a:pt x="2" y="23"/>
                  <a:pt x="2" y="23"/>
                  <a:pt x="2" y="23"/>
                </a:cubicBezTo>
                <a:cubicBezTo>
                  <a:pt x="3" y="23"/>
                  <a:pt x="4" y="23"/>
                  <a:pt x="5" y="23"/>
                </a:cubicBezTo>
                <a:cubicBezTo>
                  <a:pt x="6" y="23"/>
                  <a:pt x="6" y="23"/>
                  <a:pt x="6" y="24"/>
                </a:cubicBezTo>
                <a:cubicBezTo>
                  <a:pt x="6" y="25"/>
                  <a:pt x="6" y="25"/>
                  <a:pt x="6" y="25"/>
                </a:cubicBezTo>
                <a:cubicBezTo>
                  <a:pt x="6" y="25"/>
                  <a:pt x="6" y="26"/>
                  <a:pt x="5" y="26"/>
                </a:cubicBezTo>
                <a:cubicBezTo>
                  <a:pt x="4" y="26"/>
                  <a:pt x="3" y="26"/>
                  <a:pt x="2" y="26"/>
                </a:cubicBezTo>
                <a:cubicBezTo>
                  <a:pt x="2" y="26"/>
                  <a:pt x="2" y="26"/>
                  <a:pt x="2" y="26"/>
                </a:cubicBezTo>
                <a:cubicBezTo>
                  <a:pt x="2" y="27"/>
                  <a:pt x="3" y="28"/>
                  <a:pt x="4" y="28"/>
                </a:cubicBezTo>
                <a:cubicBezTo>
                  <a:pt x="10" y="28"/>
                  <a:pt x="16" y="28"/>
                  <a:pt x="22" y="28"/>
                </a:cubicBezTo>
                <a:cubicBezTo>
                  <a:pt x="23" y="28"/>
                  <a:pt x="24" y="27"/>
                  <a:pt x="24" y="26"/>
                </a:cubicBezTo>
                <a:close/>
                <a:moveTo>
                  <a:pt x="8" y="11"/>
                </a:moveTo>
                <a:cubicBezTo>
                  <a:pt x="7" y="10"/>
                  <a:pt x="8" y="9"/>
                  <a:pt x="8" y="9"/>
                </a:cubicBezTo>
                <a:cubicBezTo>
                  <a:pt x="9" y="9"/>
                  <a:pt x="10" y="8"/>
                  <a:pt x="11" y="8"/>
                </a:cubicBezTo>
                <a:cubicBezTo>
                  <a:pt x="11" y="8"/>
                  <a:pt x="12" y="8"/>
                  <a:pt x="12" y="8"/>
                </a:cubicBezTo>
                <a:cubicBezTo>
                  <a:pt x="13" y="11"/>
                  <a:pt x="13" y="11"/>
                  <a:pt x="13" y="11"/>
                </a:cubicBezTo>
                <a:cubicBezTo>
                  <a:pt x="13" y="11"/>
                  <a:pt x="13" y="11"/>
                  <a:pt x="13" y="11"/>
                </a:cubicBezTo>
                <a:cubicBezTo>
                  <a:pt x="12" y="11"/>
                  <a:pt x="12" y="11"/>
                  <a:pt x="12" y="12"/>
                </a:cubicBezTo>
                <a:cubicBezTo>
                  <a:pt x="11" y="12"/>
                  <a:pt x="11" y="12"/>
                  <a:pt x="11" y="12"/>
                </a:cubicBezTo>
                <a:cubicBezTo>
                  <a:pt x="12" y="14"/>
                  <a:pt x="13" y="16"/>
                  <a:pt x="14" y="18"/>
                </a:cubicBezTo>
                <a:cubicBezTo>
                  <a:pt x="15" y="17"/>
                  <a:pt x="15" y="17"/>
                  <a:pt x="15" y="17"/>
                </a:cubicBezTo>
                <a:cubicBezTo>
                  <a:pt x="15" y="17"/>
                  <a:pt x="15" y="17"/>
                  <a:pt x="16" y="17"/>
                </a:cubicBezTo>
                <a:cubicBezTo>
                  <a:pt x="16" y="17"/>
                  <a:pt x="16" y="17"/>
                  <a:pt x="16" y="17"/>
                </a:cubicBezTo>
                <a:cubicBezTo>
                  <a:pt x="18" y="19"/>
                  <a:pt x="18" y="19"/>
                  <a:pt x="18" y="19"/>
                </a:cubicBezTo>
                <a:cubicBezTo>
                  <a:pt x="18" y="19"/>
                  <a:pt x="18" y="20"/>
                  <a:pt x="18" y="20"/>
                </a:cubicBezTo>
                <a:cubicBezTo>
                  <a:pt x="17" y="20"/>
                  <a:pt x="16" y="21"/>
                  <a:pt x="16" y="21"/>
                </a:cubicBezTo>
                <a:cubicBezTo>
                  <a:pt x="15" y="22"/>
                  <a:pt x="14" y="22"/>
                  <a:pt x="13" y="21"/>
                </a:cubicBezTo>
                <a:cubicBezTo>
                  <a:pt x="11" y="18"/>
                  <a:pt x="9" y="14"/>
                  <a:pt x="8" y="11"/>
                </a:cubicBezTo>
                <a:close/>
                <a:moveTo>
                  <a:pt x="5" y="25"/>
                </a:moveTo>
                <a:cubicBezTo>
                  <a:pt x="2" y="25"/>
                  <a:pt x="2" y="25"/>
                  <a:pt x="2" y="25"/>
                </a:cubicBezTo>
                <a:cubicBezTo>
                  <a:pt x="1" y="25"/>
                  <a:pt x="0" y="25"/>
                  <a:pt x="0" y="24"/>
                </a:cubicBezTo>
                <a:cubicBezTo>
                  <a:pt x="0" y="24"/>
                  <a:pt x="0" y="24"/>
                  <a:pt x="0" y="24"/>
                </a:cubicBezTo>
                <a:cubicBezTo>
                  <a:pt x="0" y="23"/>
                  <a:pt x="1" y="23"/>
                  <a:pt x="1" y="23"/>
                </a:cubicBezTo>
                <a:cubicBezTo>
                  <a:pt x="1" y="23"/>
                  <a:pt x="2" y="23"/>
                  <a:pt x="2" y="23"/>
                </a:cubicBezTo>
                <a:cubicBezTo>
                  <a:pt x="5" y="23"/>
                  <a:pt x="5" y="23"/>
                  <a:pt x="5" y="23"/>
                </a:cubicBezTo>
                <a:cubicBezTo>
                  <a:pt x="5" y="23"/>
                  <a:pt x="6" y="24"/>
                  <a:pt x="6" y="24"/>
                </a:cubicBezTo>
                <a:cubicBezTo>
                  <a:pt x="6" y="24"/>
                  <a:pt x="6" y="24"/>
                  <a:pt x="6" y="24"/>
                </a:cubicBezTo>
                <a:cubicBezTo>
                  <a:pt x="6" y="25"/>
                  <a:pt x="5" y="25"/>
                  <a:pt x="5" y="25"/>
                </a:cubicBezTo>
                <a:close/>
                <a:moveTo>
                  <a:pt x="26" y="25"/>
                </a:moveTo>
                <a:cubicBezTo>
                  <a:pt x="26" y="17"/>
                  <a:pt x="26" y="17"/>
                  <a:pt x="26" y="17"/>
                </a:cubicBezTo>
                <a:cubicBezTo>
                  <a:pt x="26" y="17"/>
                  <a:pt x="25" y="17"/>
                  <a:pt x="25" y="17"/>
                </a:cubicBezTo>
                <a:cubicBezTo>
                  <a:pt x="25" y="20"/>
                  <a:pt x="25" y="23"/>
                  <a:pt x="25" y="25"/>
                </a:cubicBezTo>
                <a:cubicBezTo>
                  <a:pt x="25" y="26"/>
                  <a:pt x="25" y="26"/>
                  <a:pt x="25" y="27"/>
                </a:cubicBezTo>
                <a:cubicBezTo>
                  <a:pt x="25" y="26"/>
                  <a:pt x="26" y="26"/>
                  <a:pt x="26" y="25"/>
                </a:cubicBezTo>
                <a:close/>
                <a:moveTo>
                  <a:pt x="26" y="12"/>
                </a:moveTo>
                <a:cubicBezTo>
                  <a:pt x="26" y="12"/>
                  <a:pt x="25" y="12"/>
                  <a:pt x="25" y="12"/>
                </a:cubicBezTo>
                <a:cubicBezTo>
                  <a:pt x="25" y="9"/>
                  <a:pt x="25" y="6"/>
                  <a:pt x="25" y="4"/>
                </a:cubicBezTo>
                <a:cubicBezTo>
                  <a:pt x="25" y="2"/>
                  <a:pt x="24" y="1"/>
                  <a:pt x="23" y="1"/>
                </a:cubicBezTo>
                <a:cubicBezTo>
                  <a:pt x="17" y="1"/>
                  <a:pt x="11" y="1"/>
                  <a:pt x="5" y="1"/>
                </a:cubicBezTo>
                <a:cubicBezTo>
                  <a:pt x="5" y="1"/>
                  <a:pt x="4" y="1"/>
                  <a:pt x="4" y="1"/>
                </a:cubicBezTo>
                <a:cubicBezTo>
                  <a:pt x="4" y="1"/>
                  <a:pt x="5" y="0"/>
                  <a:pt x="5" y="0"/>
                </a:cubicBezTo>
                <a:cubicBezTo>
                  <a:pt x="11" y="0"/>
                  <a:pt x="17" y="0"/>
                  <a:pt x="23" y="0"/>
                </a:cubicBezTo>
                <a:cubicBezTo>
                  <a:pt x="25" y="0"/>
                  <a:pt x="26" y="2"/>
                  <a:pt x="26" y="3"/>
                </a:cubicBezTo>
                <a:cubicBezTo>
                  <a:pt x="26" y="7"/>
                  <a:pt x="26" y="7"/>
                  <a:pt x="26" y="11"/>
                </a:cubicBezTo>
                <a:cubicBezTo>
                  <a:pt x="26" y="12"/>
                  <a:pt x="26" y="12"/>
                  <a:pt x="26" y="12"/>
                </a:cubicBezTo>
                <a:close/>
                <a:moveTo>
                  <a:pt x="5" y="6"/>
                </a:moveTo>
                <a:cubicBezTo>
                  <a:pt x="2" y="6"/>
                  <a:pt x="2" y="6"/>
                  <a:pt x="2" y="6"/>
                </a:cubicBezTo>
                <a:cubicBezTo>
                  <a:pt x="1" y="6"/>
                  <a:pt x="0" y="6"/>
                  <a:pt x="0" y="5"/>
                </a:cubicBezTo>
                <a:cubicBezTo>
                  <a:pt x="0" y="5"/>
                  <a:pt x="0" y="5"/>
                  <a:pt x="0" y="5"/>
                </a:cubicBezTo>
                <a:cubicBezTo>
                  <a:pt x="0" y="4"/>
                  <a:pt x="1" y="4"/>
                  <a:pt x="1" y="4"/>
                </a:cubicBezTo>
                <a:cubicBezTo>
                  <a:pt x="1" y="5"/>
                  <a:pt x="2" y="5"/>
                  <a:pt x="2" y="5"/>
                </a:cubicBezTo>
                <a:cubicBezTo>
                  <a:pt x="5" y="5"/>
                  <a:pt x="5" y="5"/>
                  <a:pt x="5" y="5"/>
                </a:cubicBezTo>
                <a:cubicBezTo>
                  <a:pt x="5" y="5"/>
                  <a:pt x="6" y="5"/>
                  <a:pt x="6" y="6"/>
                </a:cubicBezTo>
                <a:cubicBezTo>
                  <a:pt x="6" y="6"/>
                  <a:pt x="6" y="6"/>
                  <a:pt x="6" y="6"/>
                </a:cubicBezTo>
                <a:cubicBezTo>
                  <a:pt x="6" y="6"/>
                  <a:pt x="5" y="6"/>
                  <a:pt x="5" y="6"/>
                </a:cubicBezTo>
                <a:close/>
                <a:moveTo>
                  <a:pt x="25" y="16"/>
                </a:moveTo>
                <a:cubicBezTo>
                  <a:pt x="21" y="16"/>
                  <a:pt x="21" y="16"/>
                  <a:pt x="21" y="16"/>
                </a:cubicBezTo>
                <a:cubicBezTo>
                  <a:pt x="20" y="16"/>
                  <a:pt x="21" y="13"/>
                  <a:pt x="21" y="13"/>
                </a:cubicBezTo>
                <a:cubicBezTo>
                  <a:pt x="25" y="13"/>
                  <a:pt x="25" y="13"/>
                  <a:pt x="25" y="13"/>
                </a:cubicBezTo>
                <a:cubicBezTo>
                  <a:pt x="25" y="13"/>
                  <a:pt x="26" y="13"/>
                  <a:pt x="26" y="13"/>
                </a:cubicBezTo>
                <a:cubicBezTo>
                  <a:pt x="26" y="13"/>
                  <a:pt x="26" y="13"/>
                  <a:pt x="26" y="13"/>
                </a:cubicBezTo>
                <a:cubicBezTo>
                  <a:pt x="26" y="13"/>
                  <a:pt x="26" y="13"/>
                  <a:pt x="26" y="13"/>
                </a:cubicBezTo>
                <a:cubicBezTo>
                  <a:pt x="26" y="15"/>
                  <a:pt x="26" y="15"/>
                  <a:pt x="26" y="15"/>
                </a:cubicBezTo>
                <a:cubicBezTo>
                  <a:pt x="26" y="16"/>
                  <a:pt x="26" y="16"/>
                  <a:pt x="26" y="16"/>
                </a:cubicBezTo>
                <a:cubicBezTo>
                  <a:pt x="26" y="16"/>
                  <a:pt x="25" y="16"/>
                  <a:pt x="25" y="16"/>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1" name="Freeform 227"/>
          <p:cNvSpPr>
            <a:spLocks noEditPoints="1"/>
          </p:cNvSpPr>
          <p:nvPr/>
        </p:nvSpPr>
        <p:spPr bwMode="auto">
          <a:xfrm>
            <a:off x="5009451" y="4375684"/>
            <a:ext cx="278706" cy="278706"/>
          </a:xfrm>
          <a:custGeom>
            <a:avLst/>
            <a:gdLst>
              <a:gd name="T0" fmla="*/ 15 w 29"/>
              <a:gd name="T1" fmla="*/ 0 h 29"/>
              <a:gd name="T2" fmla="*/ 13 w 29"/>
              <a:gd name="T3" fmla="*/ 14 h 29"/>
              <a:gd name="T4" fmla="*/ 13 w 29"/>
              <a:gd name="T5" fmla="*/ 15 h 29"/>
              <a:gd name="T6" fmla="*/ 12 w 29"/>
              <a:gd name="T7" fmla="*/ 15 h 29"/>
              <a:gd name="T8" fmla="*/ 10 w 29"/>
              <a:gd name="T9" fmla="*/ 15 h 29"/>
              <a:gd name="T10" fmla="*/ 9 w 29"/>
              <a:gd name="T11" fmla="*/ 15 h 29"/>
              <a:gd name="T12" fmla="*/ 8 w 29"/>
              <a:gd name="T13" fmla="*/ 14 h 29"/>
              <a:gd name="T14" fmla="*/ 8 w 29"/>
              <a:gd name="T15" fmla="*/ 11 h 29"/>
              <a:gd name="T16" fmla="*/ 8 w 29"/>
              <a:gd name="T17" fmla="*/ 10 h 29"/>
              <a:gd name="T18" fmla="*/ 9 w 29"/>
              <a:gd name="T19" fmla="*/ 9 h 29"/>
              <a:gd name="T20" fmla="*/ 9 w 29"/>
              <a:gd name="T21" fmla="*/ 9 h 29"/>
              <a:gd name="T22" fmla="*/ 9 w 29"/>
              <a:gd name="T23" fmla="*/ 9 h 29"/>
              <a:gd name="T24" fmla="*/ 10 w 29"/>
              <a:gd name="T25" fmla="*/ 9 h 29"/>
              <a:gd name="T26" fmla="*/ 12 w 29"/>
              <a:gd name="T27" fmla="*/ 9 h 29"/>
              <a:gd name="T28" fmla="*/ 13 w 29"/>
              <a:gd name="T29" fmla="*/ 10 h 29"/>
              <a:gd name="T30" fmla="*/ 13 w 29"/>
              <a:gd name="T31" fmla="*/ 10 h 29"/>
              <a:gd name="T32" fmla="*/ 10 w 29"/>
              <a:gd name="T33" fmla="*/ 13 h 29"/>
              <a:gd name="T34" fmla="*/ 10 w 29"/>
              <a:gd name="T35" fmla="*/ 13 h 29"/>
              <a:gd name="T36" fmla="*/ 10 w 29"/>
              <a:gd name="T37" fmla="*/ 13 h 29"/>
              <a:gd name="T38" fmla="*/ 10 w 29"/>
              <a:gd name="T39" fmla="*/ 13 h 29"/>
              <a:gd name="T40" fmla="*/ 10 w 29"/>
              <a:gd name="T41" fmla="*/ 13 h 29"/>
              <a:gd name="T42" fmla="*/ 10 w 29"/>
              <a:gd name="T43" fmla="*/ 11 h 29"/>
              <a:gd name="T44" fmla="*/ 10 w 29"/>
              <a:gd name="T45" fmla="*/ 10 h 29"/>
              <a:gd name="T46" fmla="*/ 10 w 29"/>
              <a:gd name="T47" fmla="*/ 10 h 29"/>
              <a:gd name="T48" fmla="*/ 11 w 29"/>
              <a:gd name="T49" fmla="*/ 10 h 29"/>
              <a:gd name="T50" fmla="*/ 12 w 29"/>
              <a:gd name="T51" fmla="*/ 10 h 29"/>
              <a:gd name="T52" fmla="*/ 12 w 29"/>
              <a:gd name="T53" fmla="*/ 11 h 29"/>
              <a:gd name="T54" fmla="*/ 12 w 29"/>
              <a:gd name="T55" fmla="*/ 11 h 29"/>
              <a:gd name="T56" fmla="*/ 12 w 29"/>
              <a:gd name="T57" fmla="*/ 13 h 29"/>
              <a:gd name="T58" fmla="*/ 12 w 29"/>
              <a:gd name="T59" fmla="*/ 13 h 29"/>
              <a:gd name="T60" fmla="*/ 11 w 29"/>
              <a:gd name="T61" fmla="*/ 13 h 29"/>
              <a:gd name="T62" fmla="*/ 19 w 29"/>
              <a:gd name="T63" fmla="*/ 9 h 29"/>
              <a:gd name="T64" fmla="*/ 12 w 29"/>
              <a:gd name="T65" fmla="*/ 21 h 29"/>
              <a:gd name="T66" fmla="*/ 10 w 29"/>
              <a:gd name="T67" fmla="*/ 20 h 29"/>
              <a:gd name="T68" fmla="*/ 18 w 29"/>
              <a:gd name="T69" fmla="*/ 9 h 29"/>
              <a:gd name="T70" fmla="*/ 19 w 29"/>
              <a:gd name="T71" fmla="*/ 9 h 29"/>
              <a:gd name="T72" fmla="*/ 22 w 29"/>
              <a:gd name="T73" fmla="*/ 19 h 29"/>
              <a:gd name="T74" fmla="*/ 21 w 29"/>
              <a:gd name="T75" fmla="*/ 20 h 29"/>
              <a:gd name="T76" fmla="*/ 21 w 29"/>
              <a:gd name="T77" fmla="*/ 20 h 29"/>
              <a:gd name="T78" fmla="*/ 20 w 29"/>
              <a:gd name="T79" fmla="*/ 21 h 29"/>
              <a:gd name="T80" fmla="*/ 18 w 29"/>
              <a:gd name="T81" fmla="*/ 21 h 29"/>
              <a:gd name="T82" fmla="*/ 17 w 29"/>
              <a:gd name="T83" fmla="*/ 20 h 29"/>
              <a:gd name="T84" fmla="*/ 16 w 29"/>
              <a:gd name="T85" fmla="*/ 20 h 29"/>
              <a:gd name="T86" fmla="*/ 16 w 29"/>
              <a:gd name="T87" fmla="*/ 17 h 29"/>
              <a:gd name="T88" fmla="*/ 16 w 29"/>
              <a:gd name="T89" fmla="*/ 15 h 29"/>
              <a:gd name="T90" fmla="*/ 17 w 29"/>
              <a:gd name="T91" fmla="*/ 15 h 29"/>
              <a:gd name="T92" fmla="*/ 19 w 29"/>
              <a:gd name="T93" fmla="*/ 14 h 29"/>
              <a:gd name="T94" fmla="*/ 20 w 29"/>
              <a:gd name="T95" fmla="*/ 14 h 29"/>
              <a:gd name="T96" fmla="*/ 21 w 29"/>
              <a:gd name="T97" fmla="*/ 15 h 29"/>
              <a:gd name="T98" fmla="*/ 22 w 29"/>
              <a:gd name="T99" fmla="*/ 16 h 29"/>
              <a:gd name="T100" fmla="*/ 18 w 29"/>
              <a:gd name="T101" fmla="*/ 19 h 29"/>
              <a:gd name="T102" fmla="*/ 18 w 29"/>
              <a:gd name="T103" fmla="*/ 18 h 29"/>
              <a:gd name="T104" fmla="*/ 18 w 29"/>
              <a:gd name="T105" fmla="*/ 16 h 29"/>
              <a:gd name="T106" fmla="*/ 19 w 29"/>
              <a:gd name="T107" fmla="*/ 16 h 29"/>
              <a:gd name="T108" fmla="*/ 20 w 29"/>
              <a:gd name="T109" fmla="*/ 16 h 29"/>
              <a:gd name="T110" fmla="*/ 20 w 29"/>
              <a:gd name="T111" fmla="*/ 19 h 29"/>
              <a:gd name="T112" fmla="*/ 15 w 29"/>
              <a:gd name="T113" fmla="*/ 4 h 29"/>
              <a:gd name="T114" fmla="*/ 15 w 29"/>
              <a:gd name="T115"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 h="29">
                <a:moveTo>
                  <a:pt x="15" y="0"/>
                </a:moveTo>
                <a:cubicBezTo>
                  <a:pt x="7" y="0"/>
                  <a:pt x="0" y="7"/>
                  <a:pt x="0" y="15"/>
                </a:cubicBezTo>
                <a:cubicBezTo>
                  <a:pt x="0" y="23"/>
                  <a:pt x="7" y="29"/>
                  <a:pt x="15" y="29"/>
                </a:cubicBezTo>
                <a:cubicBezTo>
                  <a:pt x="23" y="29"/>
                  <a:pt x="29" y="23"/>
                  <a:pt x="29" y="15"/>
                </a:cubicBezTo>
                <a:cubicBezTo>
                  <a:pt x="29" y="7"/>
                  <a:pt x="23" y="0"/>
                  <a:pt x="15" y="0"/>
                </a:cubicBezTo>
                <a:close/>
                <a:moveTo>
                  <a:pt x="14" y="11"/>
                </a:moveTo>
                <a:cubicBezTo>
                  <a:pt x="14" y="12"/>
                  <a:pt x="14" y="12"/>
                  <a:pt x="14" y="12"/>
                </a:cubicBezTo>
                <a:cubicBezTo>
                  <a:pt x="14" y="13"/>
                  <a:pt x="14" y="13"/>
                  <a:pt x="14" y="13"/>
                </a:cubicBezTo>
                <a:cubicBezTo>
                  <a:pt x="13" y="13"/>
                  <a:pt x="13" y="13"/>
                  <a:pt x="13" y="13"/>
                </a:cubicBezTo>
                <a:cubicBezTo>
                  <a:pt x="13" y="14"/>
                  <a:pt x="13" y="14"/>
                  <a:pt x="13" y="14"/>
                </a:cubicBezTo>
                <a:cubicBezTo>
                  <a:pt x="13" y="14"/>
                  <a:pt x="13" y="14"/>
                  <a:pt x="13" y="14"/>
                </a:cubicBezTo>
                <a:cubicBezTo>
                  <a:pt x="13" y="14"/>
                  <a:pt x="13" y="14"/>
                  <a:pt x="13" y="14"/>
                </a:cubicBezTo>
                <a:cubicBezTo>
                  <a:pt x="13" y="14"/>
                  <a:pt x="13" y="14"/>
                  <a:pt x="13" y="14"/>
                </a:cubicBezTo>
                <a:cubicBezTo>
                  <a:pt x="13" y="14"/>
                  <a:pt x="13" y="14"/>
                  <a:pt x="13" y="14"/>
                </a:cubicBezTo>
                <a:cubicBezTo>
                  <a:pt x="13" y="14"/>
                  <a:pt x="13" y="15"/>
                  <a:pt x="13" y="15"/>
                </a:cubicBezTo>
                <a:cubicBezTo>
                  <a:pt x="13" y="15"/>
                  <a:pt x="13" y="15"/>
                  <a:pt x="13" y="15"/>
                </a:cubicBezTo>
                <a:cubicBezTo>
                  <a:pt x="13" y="15"/>
                  <a:pt x="13" y="15"/>
                  <a:pt x="13" y="15"/>
                </a:cubicBezTo>
                <a:cubicBezTo>
                  <a:pt x="12" y="15"/>
                  <a:pt x="12" y="15"/>
                  <a:pt x="12" y="15"/>
                </a:cubicBezTo>
                <a:cubicBezTo>
                  <a:pt x="12" y="15"/>
                  <a:pt x="12" y="15"/>
                  <a:pt x="12" y="15"/>
                </a:cubicBezTo>
                <a:cubicBezTo>
                  <a:pt x="12" y="15"/>
                  <a:pt x="12" y="15"/>
                  <a:pt x="12" y="15"/>
                </a:cubicBezTo>
                <a:cubicBezTo>
                  <a:pt x="12" y="15"/>
                  <a:pt x="12" y="15"/>
                  <a:pt x="12" y="15"/>
                </a:cubicBezTo>
                <a:cubicBezTo>
                  <a:pt x="12" y="15"/>
                  <a:pt x="12" y="15"/>
                  <a:pt x="12" y="15"/>
                </a:cubicBezTo>
                <a:cubicBezTo>
                  <a:pt x="11" y="15"/>
                  <a:pt x="11" y="15"/>
                  <a:pt x="11" y="15"/>
                </a:cubicBezTo>
                <a:cubicBezTo>
                  <a:pt x="11" y="15"/>
                  <a:pt x="11" y="15"/>
                  <a:pt x="11" y="15"/>
                </a:cubicBezTo>
                <a:cubicBezTo>
                  <a:pt x="11" y="15"/>
                  <a:pt x="10" y="15"/>
                  <a:pt x="10" y="15"/>
                </a:cubicBezTo>
                <a:cubicBezTo>
                  <a:pt x="10" y="15"/>
                  <a:pt x="10" y="15"/>
                  <a:pt x="10" y="15"/>
                </a:cubicBezTo>
                <a:cubicBezTo>
                  <a:pt x="10" y="15"/>
                  <a:pt x="10" y="15"/>
                  <a:pt x="10" y="15"/>
                </a:cubicBezTo>
                <a:cubicBezTo>
                  <a:pt x="10" y="15"/>
                  <a:pt x="10" y="15"/>
                  <a:pt x="10" y="15"/>
                </a:cubicBezTo>
                <a:cubicBezTo>
                  <a:pt x="9" y="15"/>
                  <a:pt x="9" y="15"/>
                  <a:pt x="9" y="15"/>
                </a:cubicBezTo>
                <a:cubicBezTo>
                  <a:pt x="9" y="15"/>
                  <a:pt x="9" y="15"/>
                  <a:pt x="9" y="15"/>
                </a:cubicBezTo>
                <a:cubicBezTo>
                  <a:pt x="9" y="15"/>
                  <a:pt x="9" y="15"/>
                  <a:pt x="9" y="15"/>
                </a:cubicBezTo>
                <a:cubicBezTo>
                  <a:pt x="9" y="14"/>
                  <a:pt x="8" y="14"/>
                  <a:pt x="8" y="14"/>
                </a:cubicBezTo>
                <a:cubicBezTo>
                  <a:pt x="8" y="14"/>
                  <a:pt x="8" y="14"/>
                  <a:pt x="8" y="14"/>
                </a:cubicBezTo>
                <a:cubicBezTo>
                  <a:pt x="8" y="14"/>
                  <a:pt x="8" y="14"/>
                  <a:pt x="8" y="14"/>
                </a:cubicBezTo>
                <a:cubicBezTo>
                  <a:pt x="8" y="14"/>
                  <a:pt x="8" y="14"/>
                  <a:pt x="8" y="14"/>
                </a:cubicBezTo>
                <a:cubicBezTo>
                  <a:pt x="8" y="14"/>
                  <a:pt x="8" y="14"/>
                  <a:pt x="8" y="14"/>
                </a:cubicBezTo>
                <a:cubicBezTo>
                  <a:pt x="8" y="14"/>
                  <a:pt x="8" y="13"/>
                  <a:pt x="8" y="13"/>
                </a:cubicBezTo>
                <a:cubicBezTo>
                  <a:pt x="8" y="13"/>
                  <a:pt x="8" y="13"/>
                  <a:pt x="8" y="13"/>
                </a:cubicBezTo>
                <a:cubicBezTo>
                  <a:pt x="8" y="13"/>
                  <a:pt x="8" y="13"/>
                  <a:pt x="8" y="12"/>
                </a:cubicBezTo>
                <a:cubicBezTo>
                  <a:pt x="8" y="11"/>
                  <a:pt x="8" y="11"/>
                  <a:pt x="8" y="11"/>
                </a:cubicBezTo>
                <a:cubicBezTo>
                  <a:pt x="8" y="11"/>
                  <a:pt x="8" y="11"/>
                  <a:pt x="8" y="11"/>
                </a:cubicBezTo>
                <a:cubicBezTo>
                  <a:pt x="8" y="11"/>
                  <a:pt x="8" y="11"/>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9"/>
                  <a:pt x="8" y="9"/>
                </a:cubicBezTo>
                <a:cubicBezTo>
                  <a:pt x="8" y="9"/>
                  <a:pt x="8" y="9"/>
                  <a:pt x="8" y="9"/>
                </a:cubicBezTo>
                <a:cubicBezTo>
                  <a:pt x="8"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10" y="9"/>
                </a:cubicBezTo>
                <a:cubicBezTo>
                  <a:pt x="10" y="9"/>
                  <a:pt x="10" y="9"/>
                  <a:pt x="10" y="9"/>
                </a:cubicBezTo>
                <a:cubicBezTo>
                  <a:pt x="10" y="9"/>
                  <a:pt x="10" y="9"/>
                  <a:pt x="10" y="9"/>
                </a:cubicBezTo>
                <a:cubicBezTo>
                  <a:pt x="10" y="9"/>
                  <a:pt x="10" y="9"/>
                  <a:pt x="10" y="9"/>
                </a:cubicBezTo>
                <a:cubicBezTo>
                  <a:pt x="10" y="9"/>
                  <a:pt x="11" y="9"/>
                  <a:pt x="11" y="9"/>
                </a:cubicBezTo>
                <a:cubicBezTo>
                  <a:pt x="11" y="9"/>
                  <a:pt x="11" y="9"/>
                  <a:pt x="12" y="9"/>
                </a:cubicBezTo>
                <a:cubicBezTo>
                  <a:pt x="12" y="9"/>
                  <a:pt x="12" y="9"/>
                  <a:pt x="12" y="9"/>
                </a:cubicBezTo>
                <a:cubicBezTo>
                  <a:pt x="12" y="9"/>
                  <a:pt x="12" y="9"/>
                  <a:pt x="12" y="9"/>
                </a:cubicBezTo>
                <a:cubicBezTo>
                  <a:pt x="12" y="9"/>
                  <a:pt x="12" y="9"/>
                  <a:pt x="12" y="9"/>
                </a:cubicBezTo>
                <a:cubicBezTo>
                  <a:pt x="12" y="9"/>
                  <a:pt x="12" y="9"/>
                  <a:pt x="13" y="9"/>
                </a:cubicBezTo>
                <a:cubicBezTo>
                  <a:pt x="13" y="9"/>
                  <a:pt x="13" y="9"/>
                  <a:pt x="13" y="9"/>
                </a:cubicBezTo>
                <a:cubicBezTo>
                  <a:pt x="13" y="9"/>
                  <a:pt x="13" y="9"/>
                  <a:pt x="13" y="9"/>
                </a:cubicBezTo>
                <a:cubicBezTo>
                  <a:pt x="13" y="9"/>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1"/>
                  <a:pt x="13" y="11"/>
                  <a:pt x="14" y="11"/>
                </a:cubicBezTo>
                <a:cubicBezTo>
                  <a:pt x="14" y="11"/>
                  <a:pt x="14" y="11"/>
                  <a:pt x="14" y="11"/>
                </a:cubicBezTo>
                <a:cubicBezTo>
                  <a:pt x="14" y="11"/>
                  <a:pt x="14" y="11"/>
                  <a:pt x="14" y="11"/>
                </a:cubicBezTo>
                <a:close/>
                <a:moveTo>
                  <a:pt x="11" y="13"/>
                </a:moveTo>
                <a:cubicBezTo>
                  <a:pt x="11" y="13"/>
                  <a:pt x="11"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1"/>
                  <a:pt x="10" y="11"/>
                  <a:pt x="10" y="11"/>
                </a:cubicBezTo>
                <a:cubicBezTo>
                  <a:pt x="10" y="11"/>
                  <a:pt x="10" y="11"/>
                  <a:pt x="10" y="11"/>
                </a:cubicBezTo>
                <a:cubicBezTo>
                  <a:pt x="10" y="11"/>
                  <a:pt x="10" y="11"/>
                  <a:pt x="10" y="11"/>
                </a:cubicBezTo>
                <a:cubicBezTo>
                  <a:pt x="10" y="11"/>
                  <a:pt x="10" y="11"/>
                  <a:pt x="10" y="11"/>
                </a:cubicBezTo>
                <a:cubicBezTo>
                  <a:pt x="10" y="11"/>
                  <a:pt x="10" y="11"/>
                  <a:pt x="10" y="11"/>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1"/>
                  <a:pt x="12" y="11"/>
                </a:cubicBezTo>
                <a:cubicBezTo>
                  <a:pt x="12" y="11"/>
                  <a:pt x="12" y="11"/>
                  <a:pt x="12" y="11"/>
                </a:cubicBezTo>
                <a:cubicBezTo>
                  <a:pt x="12" y="11"/>
                  <a:pt x="12" y="11"/>
                  <a:pt x="12" y="11"/>
                </a:cubicBezTo>
                <a:cubicBezTo>
                  <a:pt x="12" y="11"/>
                  <a:pt x="12" y="11"/>
                  <a:pt x="12" y="11"/>
                </a:cubicBezTo>
                <a:cubicBezTo>
                  <a:pt x="12" y="11"/>
                  <a:pt x="12" y="11"/>
                  <a:pt x="12" y="11"/>
                </a:cubicBezTo>
                <a:cubicBezTo>
                  <a:pt x="12" y="11"/>
                  <a:pt x="12" y="11"/>
                  <a:pt x="12" y="11"/>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1" y="13"/>
                </a:cubicBezTo>
                <a:cubicBezTo>
                  <a:pt x="11" y="13"/>
                  <a:pt x="11" y="13"/>
                  <a:pt x="11" y="13"/>
                </a:cubicBezTo>
                <a:cubicBezTo>
                  <a:pt x="11" y="13"/>
                  <a:pt x="11" y="13"/>
                  <a:pt x="11" y="13"/>
                </a:cubicBezTo>
                <a:cubicBezTo>
                  <a:pt x="11" y="13"/>
                  <a:pt x="11" y="13"/>
                  <a:pt x="11" y="13"/>
                </a:cubicBezTo>
                <a:cubicBezTo>
                  <a:pt x="11" y="13"/>
                  <a:pt x="11" y="13"/>
                  <a:pt x="11" y="13"/>
                </a:cubicBezTo>
                <a:cubicBezTo>
                  <a:pt x="11" y="13"/>
                  <a:pt x="11" y="13"/>
                  <a:pt x="11" y="13"/>
                </a:cubicBezTo>
                <a:close/>
                <a:moveTo>
                  <a:pt x="19" y="9"/>
                </a:moveTo>
                <a:cubicBezTo>
                  <a:pt x="12" y="21"/>
                  <a:pt x="12" y="21"/>
                  <a:pt x="12" y="21"/>
                </a:cubicBezTo>
                <a:cubicBezTo>
                  <a:pt x="12" y="21"/>
                  <a:pt x="12" y="21"/>
                  <a:pt x="12" y="21"/>
                </a:cubicBezTo>
                <a:cubicBezTo>
                  <a:pt x="12" y="21"/>
                  <a:pt x="12" y="21"/>
                  <a:pt x="12" y="21"/>
                </a:cubicBezTo>
                <a:cubicBezTo>
                  <a:pt x="12" y="21"/>
                  <a:pt x="12" y="21"/>
                  <a:pt x="12" y="21"/>
                </a:cubicBezTo>
                <a:cubicBezTo>
                  <a:pt x="12" y="21"/>
                  <a:pt x="12" y="21"/>
                  <a:pt x="12" y="21"/>
                </a:cubicBezTo>
                <a:cubicBezTo>
                  <a:pt x="12" y="21"/>
                  <a:pt x="12" y="21"/>
                  <a:pt x="12" y="21"/>
                </a:cubicBezTo>
                <a:cubicBezTo>
                  <a:pt x="11" y="21"/>
                  <a:pt x="11" y="21"/>
                  <a:pt x="11" y="21"/>
                </a:cubicBezTo>
                <a:cubicBezTo>
                  <a:pt x="10" y="21"/>
                  <a:pt x="10" y="21"/>
                  <a:pt x="10" y="21"/>
                </a:cubicBezTo>
                <a:cubicBezTo>
                  <a:pt x="10" y="21"/>
                  <a:pt x="10" y="21"/>
                  <a:pt x="10" y="21"/>
                </a:cubicBezTo>
                <a:cubicBezTo>
                  <a:pt x="10" y="20"/>
                  <a:pt x="10" y="20"/>
                  <a:pt x="10" y="20"/>
                </a:cubicBezTo>
                <a:cubicBezTo>
                  <a:pt x="10" y="20"/>
                  <a:pt x="10" y="20"/>
                  <a:pt x="10" y="20"/>
                </a:cubicBezTo>
                <a:cubicBezTo>
                  <a:pt x="17" y="9"/>
                  <a:pt x="17" y="9"/>
                  <a:pt x="17" y="9"/>
                </a:cubicBezTo>
                <a:cubicBezTo>
                  <a:pt x="17" y="9"/>
                  <a:pt x="17" y="9"/>
                  <a:pt x="17" y="9"/>
                </a:cubicBezTo>
                <a:cubicBezTo>
                  <a:pt x="18" y="9"/>
                  <a:pt x="18" y="9"/>
                  <a:pt x="18" y="9"/>
                </a:cubicBezTo>
                <a:cubicBezTo>
                  <a:pt x="18" y="9"/>
                  <a:pt x="18" y="9"/>
                  <a:pt x="18" y="9"/>
                </a:cubicBezTo>
                <a:cubicBezTo>
                  <a:pt x="18" y="9"/>
                  <a:pt x="18" y="9"/>
                  <a:pt x="18" y="9"/>
                </a:cubicBezTo>
                <a:cubicBezTo>
                  <a:pt x="19" y="9"/>
                  <a:pt x="19" y="9"/>
                  <a:pt x="19" y="9"/>
                </a:cubicBezTo>
                <a:cubicBezTo>
                  <a:pt x="19" y="9"/>
                  <a:pt x="19" y="9"/>
                  <a:pt x="19" y="9"/>
                </a:cubicBezTo>
                <a:cubicBezTo>
                  <a:pt x="20" y="9"/>
                  <a:pt x="20" y="9"/>
                  <a:pt x="20" y="9"/>
                </a:cubicBezTo>
                <a:cubicBezTo>
                  <a:pt x="19" y="9"/>
                  <a:pt x="19" y="9"/>
                  <a:pt x="19" y="9"/>
                </a:cubicBezTo>
                <a:cubicBezTo>
                  <a:pt x="19" y="9"/>
                  <a:pt x="19" y="9"/>
                  <a:pt x="19" y="9"/>
                </a:cubicBezTo>
                <a:close/>
                <a:moveTo>
                  <a:pt x="22" y="17"/>
                </a:moveTo>
                <a:cubicBezTo>
                  <a:pt x="22" y="18"/>
                  <a:pt x="22" y="18"/>
                  <a:pt x="22" y="18"/>
                </a:cubicBezTo>
                <a:cubicBezTo>
                  <a:pt x="22" y="18"/>
                  <a:pt x="22" y="18"/>
                  <a:pt x="22" y="19"/>
                </a:cubicBezTo>
                <a:cubicBezTo>
                  <a:pt x="22" y="19"/>
                  <a:pt x="22" y="19"/>
                  <a:pt x="22" y="19"/>
                </a:cubicBezTo>
                <a:cubicBezTo>
                  <a:pt x="21" y="19"/>
                  <a:pt x="21" y="19"/>
                  <a:pt x="21" y="19"/>
                </a:cubicBezTo>
                <a:cubicBezTo>
                  <a:pt x="21" y="19"/>
                  <a:pt x="21" y="19"/>
                  <a:pt x="21" y="19"/>
                </a:cubicBezTo>
                <a:cubicBezTo>
                  <a:pt x="21" y="19"/>
                  <a:pt x="21" y="19"/>
                  <a:pt x="21" y="19"/>
                </a:cubicBezTo>
                <a:cubicBezTo>
                  <a:pt x="21" y="20"/>
                  <a:pt x="21" y="20"/>
                  <a:pt x="21" y="20"/>
                </a:cubicBezTo>
                <a:cubicBezTo>
                  <a:pt x="21" y="20"/>
                  <a:pt x="21" y="20"/>
                  <a:pt x="21" y="20"/>
                </a:cubicBezTo>
                <a:cubicBezTo>
                  <a:pt x="21" y="20"/>
                  <a:pt x="21" y="20"/>
                  <a:pt x="21" y="20"/>
                </a:cubicBezTo>
                <a:cubicBezTo>
                  <a:pt x="21" y="20"/>
                  <a:pt x="21" y="20"/>
                  <a:pt x="21" y="20"/>
                </a:cubicBezTo>
                <a:cubicBezTo>
                  <a:pt x="21" y="20"/>
                  <a:pt x="21" y="20"/>
                  <a:pt x="21" y="20"/>
                </a:cubicBezTo>
                <a:cubicBezTo>
                  <a:pt x="21" y="20"/>
                  <a:pt x="21" y="20"/>
                  <a:pt x="21" y="20"/>
                </a:cubicBezTo>
                <a:cubicBezTo>
                  <a:pt x="21" y="20"/>
                  <a:pt x="21" y="20"/>
                  <a:pt x="21" y="20"/>
                </a:cubicBezTo>
                <a:cubicBezTo>
                  <a:pt x="21" y="20"/>
                  <a:pt x="20" y="21"/>
                  <a:pt x="20" y="21"/>
                </a:cubicBezTo>
                <a:cubicBezTo>
                  <a:pt x="20" y="21"/>
                  <a:pt x="20" y="21"/>
                  <a:pt x="20" y="21"/>
                </a:cubicBezTo>
                <a:cubicBezTo>
                  <a:pt x="20" y="21"/>
                  <a:pt x="20" y="21"/>
                  <a:pt x="20" y="21"/>
                </a:cubicBezTo>
                <a:cubicBezTo>
                  <a:pt x="20" y="21"/>
                  <a:pt x="20" y="21"/>
                  <a:pt x="20" y="21"/>
                </a:cubicBezTo>
                <a:cubicBezTo>
                  <a:pt x="20" y="21"/>
                  <a:pt x="20" y="21"/>
                  <a:pt x="20" y="21"/>
                </a:cubicBezTo>
                <a:cubicBezTo>
                  <a:pt x="20" y="21"/>
                  <a:pt x="19" y="21"/>
                  <a:pt x="19" y="21"/>
                </a:cubicBezTo>
                <a:cubicBezTo>
                  <a:pt x="19" y="21"/>
                  <a:pt x="19" y="21"/>
                  <a:pt x="19" y="21"/>
                </a:cubicBezTo>
                <a:cubicBezTo>
                  <a:pt x="18" y="21"/>
                  <a:pt x="18" y="21"/>
                  <a:pt x="18" y="21"/>
                </a:cubicBezTo>
                <a:cubicBezTo>
                  <a:pt x="18" y="21"/>
                  <a:pt x="18" y="21"/>
                  <a:pt x="18" y="21"/>
                </a:cubicBezTo>
                <a:cubicBezTo>
                  <a:pt x="18" y="21"/>
                  <a:pt x="18" y="21"/>
                  <a:pt x="18" y="21"/>
                </a:cubicBezTo>
                <a:cubicBezTo>
                  <a:pt x="17" y="21"/>
                  <a:pt x="17" y="21"/>
                  <a:pt x="17" y="21"/>
                </a:cubicBezTo>
                <a:cubicBezTo>
                  <a:pt x="17" y="21"/>
                  <a:pt x="17" y="20"/>
                  <a:pt x="17" y="20"/>
                </a:cubicBezTo>
                <a:cubicBezTo>
                  <a:pt x="17" y="20"/>
                  <a:pt x="17" y="20"/>
                  <a:pt x="17" y="20"/>
                </a:cubicBezTo>
                <a:cubicBezTo>
                  <a:pt x="17" y="20"/>
                  <a:pt x="17" y="20"/>
                  <a:pt x="17" y="20"/>
                </a:cubicBezTo>
                <a:cubicBezTo>
                  <a:pt x="17" y="20"/>
                  <a:pt x="17" y="20"/>
                  <a:pt x="17" y="20"/>
                </a:cubicBezTo>
                <a:cubicBezTo>
                  <a:pt x="17" y="20"/>
                  <a:pt x="17" y="20"/>
                  <a:pt x="16" y="20"/>
                </a:cubicBezTo>
                <a:cubicBezTo>
                  <a:pt x="16" y="20"/>
                  <a:pt x="16" y="20"/>
                  <a:pt x="16" y="20"/>
                </a:cubicBezTo>
                <a:cubicBezTo>
                  <a:pt x="16" y="20"/>
                  <a:pt x="16" y="20"/>
                  <a:pt x="16" y="20"/>
                </a:cubicBezTo>
                <a:cubicBezTo>
                  <a:pt x="16" y="20"/>
                  <a:pt x="16" y="20"/>
                  <a:pt x="16" y="20"/>
                </a:cubicBezTo>
                <a:cubicBezTo>
                  <a:pt x="16" y="20"/>
                  <a:pt x="16" y="20"/>
                  <a:pt x="16" y="20"/>
                </a:cubicBezTo>
                <a:cubicBezTo>
                  <a:pt x="16" y="20"/>
                  <a:pt x="16" y="19"/>
                  <a:pt x="16" y="19"/>
                </a:cubicBezTo>
                <a:cubicBezTo>
                  <a:pt x="16" y="19"/>
                  <a:pt x="16" y="19"/>
                  <a:pt x="16" y="19"/>
                </a:cubicBezTo>
                <a:cubicBezTo>
                  <a:pt x="16" y="19"/>
                  <a:pt x="16" y="19"/>
                  <a:pt x="16" y="19"/>
                </a:cubicBezTo>
                <a:cubicBezTo>
                  <a:pt x="16" y="18"/>
                  <a:pt x="16" y="18"/>
                  <a:pt x="16" y="18"/>
                </a:cubicBezTo>
                <a:cubicBezTo>
                  <a:pt x="16" y="17"/>
                  <a:pt x="16" y="17"/>
                  <a:pt x="16" y="17"/>
                </a:cubicBezTo>
                <a:cubicBezTo>
                  <a:pt x="16" y="17"/>
                  <a:pt x="16" y="17"/>
                  <a:pt x="16" y="16"/>
                </a:cubicBezTo>
                <a:cubicBezTo>
                  <a:pt x="16" y="16"/>
                  <a:pt x="16" y="16"/>
                  <a:pt x="16" y="16"/>
                </a:cubicBezTo>
                <a:cubicBezTo>
                  <a:pt x="16" y="16"/>
                  <a:pt x="16" y="16"/>
                  <a:pt x="16" y="16"/>
                </a:cubicBezTo>
                <a:cubicBezTo>
                  <a:pt x="16" y="16"/>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7" y="15"/>
                  <a:pt x="17" y="15"/>
                  <a:pt x="17" y="15"/>
                </a:cubicBezTo>
                <a:cubicBezTo>
                  <a:pt x="17" y="15"/>
                  <a:pt x="17" y="15"/>
                  <a:pt x="17" y="15"/>
                </a:cubicBezTo>
                <a:cubicBezTo>
                  <a:pt x="17" y="14"/>
                  <a:pt x="18" y="14"/>
                  <a:pt x="18" y="14"/>
                </a:cubicBezTo>
                <a:cubicBezTo>
                  <a:pt x="18" y="14"/>
                  <a:pt x="18" y="14"/>
                  <a:pt x="18" y="14"/>
                </a:cubicBezTo>
                <a:cubicBezTo>
                  <a:pt x="18" y="14"/>
                  <a:pt x="19" y="14"/>
                  <a:pt x="19" y="14"/>
                </a:cubicBezTo>
                <a:cubicBezTo>
                  <a:pt x="19" y="14"/>
                  <a:pt x="19" y="14"/>
                  <a:pt x="19" y="14"/>
                </a:cubicBezTo>
                <a:cubicBezTo>
                  <a:pt x="19" y="14"/>
                  <a:pt x="20" y="14"/>
                  <a:pt x="20" y="14"/>
                </a:cubicBezTo>
                <a:cubicBezTo>
                  <a:pt x="20" y="14"/>
                  <a:pt x="20" y="14"/>
                  <a:pt x="20" y="14"/>
                </a:cubicBezTo>
                <a:cubicBezTo>
                  <a:pt x="20" y="14"/>
                  <a:pt x="20" y="14"/>
                  <a:pt x="20" y="14"/>
                </a:cubicBezTo>
                <a:cubicBezTo>
                  <a:pt x="20" y="14"/>
                  <a:pt x="20" y="14"/>
                  <a:pt x="20" y="14"/>
                </a:cubicBezTo>
                <a:cubicBezTo>
                  <a:pt x="20" y="14"/>
                  <a:pt x="20" y="14"/>
                  <a:pt x="20" y="14"/>
                </a:cubicBezTo>
                <a:cubicBezTo>
                  <a:pt x="20" y="15"/>
                  <a:pt x="21" y="15"/>
                  <a:pt x="21" y="15"/>
                </a:cubicBezTo>
                <a:cubicBezTo>
                  <a:pt x="21" y="15"/>
                  <a:pt x="21" y="15"/>
                  <a:pt x="21" y="15"/>
                </a:cubicBezTo>
                <a:cubicBezTo>
                  <a:pt x="21" y="15"/>
                  <a:pt x="21" y="15"/>
                  <a:pt x="21" y="15"/>
                </a:cubicBezTo>
                <a:cubicBezTo>
                  <a:pt x="21" y="15"/>
                  <a:pt x="21" y="15"/>
                  <a:pt x="21" y="15"/>
                </a:cubicBezTo>
                <a:cubicBezTo>
                  <a:pt x="21" y="15"/>
                  <a:pt x="21" y="15"/>
                  <a:pt x="21" y="15"/>
                </a:cubicBezTo>
                <a:cubicBezTo>
                  <a:pt x="21" y="15"/>
                  <a:pt x="21" y="15"/>
                  <a:pt x="21" y="15"/>
                </a:cubicBezTo>
                <a:cubicBezTo>
                  <a:pt x="21" y="15"/>
                  <a:pt x="21" y="15"/>
                  <a:pt x="21" y="15"/>
                </a:cubicBezTo>
                <a:cubicBezTo>
                  <a:pt x="21" y="15"/>
                  <a:pt x="21" y="16"/>
                  <a:pt x="21" y="16"/>
                </a:cubicBezTo>
                <a:cubicBezTo>
                  <a:pt x="21" y="16"/>
                  <a:pt x="21" y="16"/>
                  <a:pt x="22" y="16"/>
                </a:cubicBezTo>
                <a:cubicBezTo>
                  <a:pt x="22" y="16"/>
                  <a:pt x="22" y="16"/>
                  <a:pt x="22" y="16"/>
                </a:cubicBezTo>
                <a:cubicBezTo>
                  <a:pt x="22" y="16"/>
                  <a:pt x="22" y="16"/>
                  <a:pt x="22" y="16"/>
                </a:cubicBezTo>
                <a:cubicBezTo>
                  <a:pt x="22" y="17"/>
                  <a:pt x="22" y="17"/>
                  <a:pt x="22" y="17"/>
                </a:cubicBezTo>
                <a:close/>
                <a:moveTo>
                  <a:pt x="19" y="19"/>
                </a:moveTo>
                <a:cubicBezTo>
                  <a:pt x="19" y="19"/>
                  <a:pt x="18" y="19"/>
                  <a:pt x="18" y="19"/>
                </a:cubicBezTo>
                <a:cubicBezTo>
                  <a:pt x="18" y="19"/>
                  <a:pt x="18" y="19"/>
                  <a:pt x="18" y="19"/>
                </a:cubicBezTo>
                <a:cubicBezTo>
                  <a:pt x="18" y="19"/>
                  <a:pt x="18" y="19"/>
                  <a:pt x="18" y="19"/>
                </a:cubicBezTo>
                <a:cubicBezTo>
                  <a:pt x="18" y="19"/>
                  <a:pt x="18" y="19"/>
                  <a:pt x="18" y="19"/>
                </a:cubicBezTo>
                <a:cubicBezTo>
                  <a:pt x="18" y="19"/>
                  <a:pt x="18" y="19"/>
                  <a:pt x="18" y="19"/>
                </a:cubicBezTo>
                <a:cubicBezTo>
                  <a:pt x="18" y="19"/>
                  <a:pt x="18" y="19"/>
                  <a:pt x="18" y="18"/>
                </a:cubicBezTo>
                <a:cubicBezTo>
                  <a:pt x="18" y="18"/>
                  <a:pt x="18" y="18"/>
                  <a:pt x="18" y="18"/>
                </a:cubicBezTo>
                <a:cubicBezTo>
                  <a:pt x="18" y="17"/>
                  <a:pt x="18" y="17"/>
                  <a:pt x="18" y="17"/>
                </a:cubicBezTo>
                <a:cubicBezTo>
                  <a:pt x="18" y="17"/>
                  <a:pt x="18" y="16"/>
                  <a:pt x="18" y="16"/>
                </a:cubicBezTo>
                <a:cubicBezTo>
                  <a:pt x="18" y="16"/>
                  <a:pt x="18" y="16"/>
                  <a:pt x="18" y="16"/>
                </a:cubicBezTo>
                <a:cubicBezTo>
                  <a:pt x="18" y="16"/>
                  <a:pt x="18" y="16"/>
                  <a:pt x="18" y="16"/>
                </a:cubicBezTo>
                <a:cubicBezTo>
                  <a:pt x="18" y="16"/>
                  <a:pt x="18" y="16"/>
                  <a:pt x="18" y="16"/>
                </a:cubicBezTo>
                <a:cubicBezTo>
                  <a:pt x="18" y="16"/>
                  <a:pt x="18" y="16"/>
                  <a:pt x="18" y="16"/>
                </a:cubicBezTo>
                <a:cubicBezTo>
                  <a:pt x="18" y="16"/>
                  <a:pt x="18" y="16"/>
                  <a:pt x="18" y="16"/>
                </a:cubicBezTo>
                <a:cubicBezTo>
                  <a:pt x="18" y="16"/>
                  <a:pt x="18" y="16"/>
                  <a:pt x="18" y="16"/>
                </a:cubicBezTo>
                <a:cubicBezTo>
                  <a:pt x="18" y="16"/>
                  <a:pt x="19" y="16"/>
                  <a:pt x="19" y="16"/>
                </a:cubicBezTo>
                <a:cubicBezTo>
                  <a:pt x="19" y="16"/>
                  <a:pt x="19" y="16"/>
                  <a:pt x="19" y="16"/>
                </a:cubicBezTo>
                <a:cubicBezTo>
                  <a:pt x="19" y="16"/>
                  <a:pt x="20" y="16"/>
                  <a:pt x="20" y="16"/>
                </a:cubicBezTo>
                <a:cubicBezTo>
                  <a:pt x="20" y="16"/>
                  <a:pt x="20" y="16"/>
                  <a:pt x="20" y="16"/>
                </a:cubicBezTo>
                <a:cubicBezTo>
                  <a:pt x="20" y="16"/>
                  <a:pt x="20" y="16"/>
                  <a:pt x="20" y="16"/>
                </a:cubicBezTo>
                <a:cubicBezTo>
                  <a:pt x="20" y="16"/>
                  <a:pt x="20" y="16"/>
                  <a:pt x="20" y="16"/>
                </a:cubicBezTo>
                <a:cubicBezTo>
                  <a:pt x="20" y="16"/>
                  <a:pt x="20" y="16"/>
                  <a:pt x="20" y="16"/>
                </a:cubicBezTo>
                <a:cubicBezTo>
                  <a:pt x="20" y="16"/>
                  <a:pt x="20" y="16"/>
                  <a:pt x="20" y="16"/>
                </a:cubicBezTo>
                <a:cubicBezTo>
                  <a:pt x="20" y="16"/>
                  <a:pt x="20" y="17"/>
                  <a:pt x="20" y="17"/>
                </a:cubicBezTo>
                <a:cubicBezTo>
                  <a:pt x="20" y="18"/>
                  <a:pt x="20" y="18"/>
                  <a:pt x="20" y="18"/>
                </a:cubicBezTo>
                <a:cubicBezTo>
                  <a:pt x="20" y="19"/>
                  <a:pt x="20" y="19"/>
                  <a:pt x="20" y="19"/>
                </a:cubicBezTo>
                <a:cubicBezTo>
                  <a:pt x="20" y="19"/>
                  <a:pt x="20" y="19"/>
                  <a:pt x="20" y="19"/>
                </a:cubicBezTo>
                <a:cubicBezTo>
                  <a:pt x="20" y="19"/>
                  <a:pt x="20" y="19"/>
                  <a:pt x="20" y="19"/>
                </a:cubicBezTo>
                <a:cubicBezTo>
                  <a:pt x="20" y="19"/>
                  <a:pt x="20" y="19"/>
                  <a:pt x="20" y="19"/>
                </a:cubicBezTo>
                <a:cubicBezTo>
                  <a:pt x="20" y="19"/>
                  <a:pt x="20" y="19"/>
                  <a:pt x="19" y="19"/>
                </a:cubicBezTo>
                <a:cubicBezTo>
                  <a:pt x="19" y="19"/>
                  <a:pt x="19" y="19"/>
                  <a:pt x="19" y="19"/>
                </a:cubicBezTo>
                <a:close/>
                <a:moveTo>
                  <a:pt x="15" y="4"/>
                </a:moveTo>
                <a:cubicBezTo>
                  <a:pt x="21" y="4"/>
                  <a:pt x="26" y="9"/>
                  <a:pt x="26" y="15"/>
                </a:cubicBezTo>
                <a:cubicBezTo>
                  <a:pt x="26" y="21"/>
                  <a:pt x="21" y="26"/>
                  <a:pt x="15" y="26"/>
                </a:cubicBezTo>
                <a:cubicBezTo>
                  <a:pt x="9" y="26"/>
                  <a:pt x="4" y="21"/>
                  <a:pt x="4" y="15"/>
                </a:cubicBezTo>
                <a:cubicBezTo>
                  <a:pt x="4" y="9"/>
                  <a:pt x="9" y="4"/>
                  <a:pt x="15" y="4"/>
                </a:cubicBezTo>
                <a:close/>
                <a:moveTo>
                  <a:pt x="15" y="2"/>
                </a:moveTo>
                <a:cubicBezTo>
                  <a:pt x="22" y="2"/>
                  <a:pt x="27" y="8"/>
                  <a:pt x="27" y="15"/>
                </a:cubicBezTo>
                <a:cubicBezTo>
                  <a:pt x="27" y="22"/>
                  <a:pt x="22" y="27"/>
                  <a:pt x="15" y="27"/>
                </a:cubicBezTo>
                <a:cubicBezTo>
                  <a:pt x="8" y="27"/>
                  <a:pt x="2" y="22"/>
                  <a:pt x="2" y="15"/>
                </a:cubicBezTo>
                <a:cubicBezTo>
                  <a:pt x="2" y="8"/>
                  <a:pt x="8" y="2"/>
                  <a:pt x="15" y="2"/>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2" name="Freeform 228"/>
          <p:cNvSpPr>
            <a:spLocks noEditPoints="1"/>
          </p:cNvSpPr>
          <p:nvPr/>
        </p:nvSpPr>
        <p:spPr bwMode="auto">
          <a:xfrm>
            <a:off x="5604868" y="4357586"/>
            <a:ext cx="325761" cy="316712"/>
          </a:xfrm>
          <a:custGeom>
            <a:avLst/>
            <a:gdLst>
              <a:gd name="T0" fmla="*/ 34 w 34"/>
              <a:gd name="T1" fmla="*/ 24 h 33"/>
              <a:gd name="T2" fmla="*/ 16 w 34"/>
              <a:gd name="T3" fmla="*/ 24 h 33"/>
              <a:gd name="T4" fmla="*/ 15 w 34"/>
              <a:gd name="T5" fmla="*/ 13 h 33"/>
              <a:gd name="T6" fmla="*/ 10 w 34"/>
              <a:gd name="T7" fmla="*/ 10 h 33"/>
              <a:gd name="T8" fmla="*/ 9 w 34"/>
              <a:gd name="T9" fmla="*/ 10 h 33"/>
              <a:gd name="T10" fmla="*/ 9 w 34"/>
              <a:gd name="T11" fmla="*/ 11 h 33"/>
              <a:gd name="T12" fmla="*/ 13 w 34"/>
              <a:gd name="T13" fmla="*/ 15 h 33"/>
              <a:gd name="T14" fmla="*/ 13 w 34"/>
              <a:gd name="T15" fmla="*/ 16 h 33"/>
              <a:gd name="T16" fmla="*/ 14 w 34"/>
              <a:gd name="T17" fmla="*/ 16 h 33"/>
              <a:gd name="T18" fmla="*/ 11 w 34"/>
              <a:gd name="T19" fmla="*/ 24 h 33"/>
              <a:gd name="T20" fmla="*/ 12 w 34"/>
              <a:gd name="T21" fmla="*/ 23 h 33"/>
              <a:gd name="T22" fmla="*/ 16 w 34"/>
              <a:gd name="T23" fmla="*/ 16 h 33"/>
              <a:gd name="T24" fmla="*/ 17 w 34"/>
              <a:gd name="T25" fmla="*/ 16 h 33"/>
              <a:gd name="T26" fmla="*/ 17 w 34"/>
              <a:gd name="T27" fmla="*/ 16 h 33"/>
              <a:gd name="T28" fmla="*/ 17 w 34"/>
              <a:gd name="T29" fmla="*/ 15 h 33"/>
              <a:gd name="T30" fmla="*/ 22 w 34"/>
              <a:gd name="T31" fmla="*/ 8 h 33"/>
              <a:gd name="T32" fmla="*/ 22 w 34"/>
              <a:gd name="T33" fmla="*/ 7 h 33"/>
              <a:gd name="T34" fmla="*/ 21 w 34"/>
              <a:gd name="T35" fmla="*/ 7 h 33"/>
              <a:gd name="T36" fmla="*/ 16 w 34"/>
              <a:gd name="T37" fmla="*/ 13 h 33"/>
              <a:gd name="T38" fmla="*/ 15 w 34"/>
              <a:gd name="T39" fmla="*/ 12 h 33"/>
              <a:gd name="T40" fmla="*/ 23 w 34"/>
              <a:gd name="T41" fmla="*/ 7 h 33"/>
              <a:gd name="T42" fmla="*/ 26 w 34"/>
              <a:gd name="T43" fmla="*/ 13 h 33"/>
              <a:gd name="T44" fmla="*/ 25 w 34"/>
              <a:gd name="T45" fmla="*/ 4 h 33"/>
              <a:gd name="T46" fmla="*/ 5 w 34"/>
              <a:gd name="T47" fmla="*/ 4 h 33"/>
              <a:gd name="T48" fmla="*/ 5 w 34"/>
              <a:gd name="T49" fmla="*/ 25 h 33"/>
              <a:gd name="T50" fmla="*/ 14 w 34"/>
              <a:gd name="T51" fmla="*/ 25 h 33"/>
              <a:gd name="T52" fmla="*/ 7 w 34"/>
              <a:gd name="T53" fmla="*/ 22 h 33"/>
              <a:gd name="T54" fmla="*/ 4 w 34"/>
              <a:gd name="T55" fmla="*/ 14 h 33"/>
              <a:gd name="T56" fmla="*/ 7 w 34"/>
              <a:gd name="T57" fmla="*/ 7 h 33"/>
              <a:gd name="T58" fmla="*/ 15 w 34"/>
              <a:gd name="T59" fmla="*/ 3 h 33"/>
              <a:gd name="T60" fmla="*/ 23 w 34"/>
              <a:gd name="T61" fmla="*/ 7 h 33"/>
              <a:gd name="T62" fmla="*/ 9 w 34"/>
              <a:gd name="T63" fmla="*/ 14 h 33"/>
              <a:gd name="T64" fmla="*/ 5 w 34"/>
              <a:gd name="T65" fmla="*/ 15 h 33"/>
              <a:gd name="T66" fmla="*/ 5 w 34"/>
              <a:gd name="T67" fmla="*/ 14 h 33"/>
              <a:gd name="T68" fmla="*/ 16 w 34"/>
              <a:gd name="T69" fmla="*/ 8 h 33"/>
              <a:gd name="T70" fmla="*/ 14 w 34"/>
              <a:gd name="T71" fmla="*/ 8 h 33"/>
              <a:gd name="T72" fmla="*/ 15 w 34"/>
              <a:gd name="T73" fmla="*/ 4 h 33"/>
              <a:gd name="T74" fmla="*/ 16 w 34"/>
              <a:gd name="T75" fmla="*/ 8 h 33"/>
              <a:gd name="T76" fmla="*/ 20 w 34"/>
              <a:gd name="T77" fmla="*/ 27 h 33"/>
              <a:gd name="T78" fmla="*/ 20 w 34"/>
              <a:gd name="T79" fmla="*/ 26 h 33"/>
              <a:gd name="T80" fmla="*/ 24 w 34"/>
              <a:gd name="T81" fmla="*/ 25 h 33"/>
              <a:gd name="T82" fmla="*/ 24 w 34"/>
              <a:gd name="T83" fmla="*/ 21 h 33"/>
              <a:gd name="T84" fmla="*/ 19 w 34"/>
              <a:gd name="T85" fmla="*/ 21 h 33"/>
              <a:gd name="T86" fmla="*/ 18 w 34"/>
              <a:gd name="T87" fmla="*/ 23 h 33"/>
              <a:gd name="T88" fmla="*/ 20 w 34"/>
              <a:gd name="T89" fmla="*/ 23 h 33"/>
              <a:gd name="T90" fmla="*/ 21 w 34"/>
              <a:gd name="T91" fmla="*/ 21 h 33"/>
              <a:gd name="T92" fmla="*/ 23 w 34"/>
              <a:gd name="T93" fmla="*/ 23 h 33"/>
              <a:gd name="T94" fmla="*/ 21 w 34"/>
              <a:gd name="T95" fmla="*/ 24 h 33"/>
              <a:gd name="T96" fmla="*/ 18 w 34"/>
              <a:gd name="T97" fmla="*/ 26 h 33"/>
              <a:gd name="T98" fmla="*/ 24 w 34"/>
              <a:gd name="T99" fmla="*/ 28 h 33"/>
              <a:gd name="T100" fmla="*/ 31 w 34"/>
              <a:gd name="T101" fmla="*/ 20 h 33"/>
              <a:gd name="T102" fmla="*/ 25 w 34"/>
              <a:gd name="T103" fmla="*/ 25 h 33"/>
              <a:gd name="T104" fmla="*/ 29 w 34"/>
              <a:gd name="T105" fmla="*/ 26 h 33"/>
              <a:gd name="T106" fmla="*/ 31 w 34"/>
              <a:gd name="T107" fmla="*/ 28 h 33"/>
              <a:gd name="T108" fmla="*/ 32 w 34"/>
              <a:gd name="T109" fmla="*/ 26 h 33"/>
              <a:gd name="T110" fmla="*/ 31 w 34"/>
              <a:gd name="T111" fmla="*/ 25 h 33"/>
              <a:gd name="T112" fmla="*/ 29 w 34"/>
              <a:gd name="T113" fmla="*/ 25 h 33"/>
              <a:gd name="T114" fmla="*/ 29 w 34"/>
              <a:gd name="T115" fmla="*/ 21 h 33"/>
              <a:gd name="T116" fmla="*/ 29 w 34"/>
              <a:gd name="T117" fmla="*/ 2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 h="33">
                <a:moveTo>
                  <a:pt x="25" y="15"/>
                </a:moveTo>
                <a:cubicBezTo>
                  <a:pt x="30" y="15"/>
                  <a:pt x="34" y="19"/>
                  <a:pt x="34" y="24"/>
                </a:cubicBezTo>
                <a:cubicBezTo>
                  <a:pt x="34" y="29"/>
                  <a:pt x="30" y="33"/>
                  <a:pt x="25" y="33"/>
                </a:cubicBezTo>
                <a:cubicBezTo>
                  <a:pt x="20" y="33"/>
                  <a:pt x="16" y="29"/>
                  <a:pt x="16" y="24"/>
                </a:cubicBezTo>
                <a:cubicBezTo>
                  <a:pt x="16" y="19"/>
                  <a:pt x="20" y="15"/>
                  <a:pt x="25" y="15"/>
                </a:cubicBezTo>
                <a:close/>
                <a:moveTo>
                  <a:pt x="15" y="13"/>
                </a:moveTo>
                <a:cubicBezTo>
                  <a:pt x="15" y="13"/>
                  <a:pt x="15" y="13"/>
                  <a:pt x="15" y="13"/>
                </a:cubicBezTo>
                <a:cubicBezTo>
                  <a:pt x="10" y="10"/>
                  <a:pt x="10" y="10"/>
                  <a:pt x="10" y="10"/>
                </a:cubicBezTo>
                <a:cubicBezTo>
                  <a:pt x="10" y="9"/>
                  <a:pt x="10" y="9"/>
                  <a:pt x="9" y="9"/>
                </a:cubicBezTo>
                <a:cubicBezTo>
                  <a:pt x="9" y="9"/>
                  <a:pt x="9" y="10"/>
                  <a:pt x="9" y="10"/>
                </a:cubicBezTo>
                <a:cubicBezTo>
                  <a:pt x="9" y="10"/>
                  <a:pt x="9" y="10"/>
                  <a:pt x="9" y="10"/>
                </a:cubicBezTo>
                <a:cubicBezTo>
                  <a:pt x="9" y="11"/>
                  <a:pt x="9" y="11"/>
                  <a:pt x="9" y="11"/>
                </a:cubicBezTo>
                <a:cubicBezTo>
                  <a:pt x="14" y="15"/>
                  <a:pt x="14" y="15"/>
                  <a:pt x="14" y="15"/>
                </a:cubicBezTo>
                <a:cubicBezTo>
                  <a:pt x="13" y="15"/>
                  <a:pt x="13" y="15"/>
                  <a:pt x="13" y="15"/>
                </a:cubicBezTo>
                <a:cubicBezTo>
                  <a:pt x="13" y="15"/>
                  <a:pt x="13" y="16"/>
                  <a:pt x="13" y="16"/>
                </a:cubicBezTo>
                <a:cubicBezTo>
                  <a:pt x="13" y="16"/>
                  <a:pt x="13" y="16"/>
                  <a:pt x="13" y="16"/>
                </a:cubicBezTo>
                <a:cubicBezTo>
                  <a:pt x="13" y="16"/>
                  <a:pt x="14" y="16"/>
                  <a:pt x="14" y="16"/>
                </a:cubicBezTo>
                <a:cubicBezTo>
                  <a:pt x="14" y="16"/>
                  <a:pt x="14" y="16"/>
                  <a:pt x="14" y="16"/>
                </a:cubicBezTo>
                <a:cubicBezTo>
                  <a:pt x="11" y="23"/>
                  <a:pt x="11" y="23"/>
                  <a:pt x="11" y="23"/>
                </a:cubicBezTo>
                <a:cubicBezTo>
                  <a:pt x="11" y="23"/>
                  <a:pt x="11" y="23"/>
                  <a:pt x="11" y="24"/>
                </a:cubicBezTo>
                <a:cubicBezTo>
                  <a:pt x="12" y="24"/>
                  <a:pt x="12" y="24"/>
                  <a:pt x="12" y="24"/>
                </a:cubicBezTo>
                <a:cubicBezTo>
                  <a:pt x="12" y="24"/>
                  <a:pt x="12" y="24"/>
                  <a:pt x="12" y="23"/>
                </a:cubicBezTo>
                <a:cubicBezTo>
                  <a:pt x="15" y="15"/>
                  <a:pt x="15" y="15"/>
                  <a:pt x="15" y="15"/>
                </a:cubicBezTo>
                <a:cubicBezTo>
                  <a:pt x="16" y="16"/>
                  <a:pt x="16" y="16"/>
                  <a:pt x="16" y="16"/>
                </a:cubicBezTo>
                <a:cubicBezTo>
                  <a:pt x="16" y="16"/>
                  <a:pt x="16" y="16"/>
                  <a:pt x="17" y="16"/>
                </a:cubicBezTo>
                <a:cubicBezTo>
                  <a:pt x="17" y="16"/>
                  <a:pt x="17" y="16"/>
                  <a:pt x="17" y="16"/>
                </a:cubicBezTo>
                <a:cubicBezTo>
                  <a:pt x="17" y="16"/>
                  <a:pt x="17" y="16"/>
                  <a:pt x="17" y="16"/>
                </a:cubicBezTo>
                <a:cubicBezTo>
                  <a:pt x="17" y="16"/>
                  <a:pt x="17" y="16"/>
                  <a:pt x="17" y="16"/>
                </a:cubicBezTo>
                <a:cubicBezTo>
                  <a:pt x="17" y="16"/>
                  <a:pt x="17" y="16"/>
                  <a:pt x="17" y="15"/>
                </a:cubicBezTo>
                <a:cubicBezTo>
                  <a:pt x="17" y="15"/>
                  <a:pt x="17" y="15"/>
                  <a:pt x="17" y="15"/>
                </a:cubicBezTo>
                <a:cubicBezTo>
                  <a:pt x="16" y="14"/>
                  <a:pt x="16" y="14"/>
                  <a:pt x="16" y="14"/>
                </a:cubicBezTo>
                <a:cubicBezTo>
                  <a:pt x="22" y="8"/>
                  <a:pt x="22" y="8"/>
                  <a:pt x="22" y="8"/>
                </a:cubicBezTo>
                <a:cubicBezTo>
                  <a:pt x="22" y="8"/>
                  <a:pt x="22" y="8"/>
                  <a:pt x="22" y="8"/>
                </a:cubicBezTo>
                <a:cubicBezTo>
                  <a:pt x="22" y="8"/>
                  <a:pt x="22" y="7"/>
                  <a:pt x="22" y="7"/>
                </a:cubicBezTo>
                <a:cubicBezTo>
                  <a:pt x="22" y="7"/>
                  <a:pt x="22" y="7"/>
                  <a:pt x="22" y="7"/>
                </a:cubicBezTo>
                <a:cubicBezTo>
                  <a:pt x="22" y="7"/>
                  <a:pt x="21" y="7"/>
                  <a:pt x="21" y="7"/>
                </a:cubicBezTo>
                <a:cubicBezTo>
                  <a:pt x="16" y="13"/>
                  <a:pt x="16" y="13"/>
                  <a:pt x="16" y="13"/>
                </a:cubicBezTo>
                <a:cubicBezTo>
                  <a:pt x="16" y="13"/>
                  <a:pt x="16" y="13"/>
                  <a:pt x="16" y="13"/>
                </a:cubicBezTo>
                <a:cubicBezTo>
                  <a:pt x="16" y="12"/>
                  <a:pt x="16" y="12"/>
                  <a:pt x="16" y="12"/>
                </a:cubicBezTo>
                <a:cubicBezTo>
                  <a:pt x="16" y="12"/>
                  <a:pt x="15" y="12"/>
                  <a:pt x="15" y="12"/>
                </a:cubicBezTo>
                <a:cubicBezTo>
                  <a:pt x="15" y="12"/>
                  <a:pt x="15" y="12"/>
                  <a:pt x="15" y="13"/>
                </a:cubicBezTo>
                <a:close/>
                <a:moveTo>
                  <a:pt x="23" y="7"/>
                </a:moveTo>
                <a:cubicBezTo>
                  <a:pt x="24" y="8"/>
                  <a:pt x="25" y="9"/>
                  <a:pt x="25" y="10"/>
                </a:cubicBezTo>
                <a:cubicBezTo>
                  <a:pt x="26" y="11"/>
                  <a:pt x="26" y="12"/>
                  <a:pt x="26" y="13"/>
                </a:cubicBezTo>
                <a:cubicBezTo>
                  <a:pt x="27" y="13"/>
                  <a:pt x="28" y="13"/>
                  <a:pt x="29" y="14"/>
                </a:cubicBezTo>
                <a:cubicBezTo>
                  <a:pt x="29" y="10"/>
                  <a:pt x="28" y="7"/>
                  <a:pt x="25" y="4"/>
                </a:cubicBezTo>
                <a:cubicBezTo>
                  <a:pt x="23" y="2"/>
                  <a:pt x="19" y="0"/>
                  <a:pt x="15" y="0"/>
                </a:cubicBezTo>
                <a:cubicBezTo>
                  <a:pt x="11" y="0"/>
                  <a:pt x="7" y="2"/>
                  <a:pt x="5" y="4"/>
                </a:cubicBezTo>
                <a:cubicBezTo>
                  <a:pt x="2" y="7"/>
                  <a:pt x="0" y="10"/>
                  <a:pt x="0" y="14"/>
                </a:cubicBezTo>
                <a:cubicBezTo>
                  <a:pt x="0" y="18"/>
                  <a:pt x="2" y="22"/>
                  <a:pt x="5" y="25"/>
                </a:cubicBezTo>
                <a:cubicBezTo>
                  <a:pt x="7" y="27"/>
                  <a:pt x="11" y="29"/>
                  <a:pt x="15" y="29"/>
                </a:cubicBezTo>
                <a:cubicBezTo>
                  <a:pt x="14" y="28"/>
                  <a:pt x="14" y="27"/>
                  <a:pt x="14" y="25"/>
                </a:cubicBezTo>
                <a:cubicBezTo>
                  <a:pt x="13" y="25"/>
                  <a:pt x="12" y="25"/>
                  <a:pt x="11" y="25"/>
                </a:cubicBezTo>
                <a:cubicBezTo>
                  <a:pt x="9" y="24"/>
                  <a:pt x="8" y="23"/>
                  <a:pt x="7" y="22"/>
                </a:cubicBezTo>
                <a:cubicBezTo>
                  <a:pt x="6" y="21"/>
                  <a:pt x="5" y="20"/>
                  <a:pt x="5" y="19"/>
                </a:cubicBezTo>
                <a:cubicBezTo>
                  <a:pt x="4" y="17"/>
                  <a:pt x="4" y="16"/>
                  <a:pt x="4" y="14"/>
                </a:cubicBezTo>
                <a:cubicBezTo>
                  <a:pt x="4" y="13"/>
                  <a:pt x="4" y="11"/>
                  <a:pt x="5" y="10"/>
                </a:cubicBezTo>
                <a:cubicBezTo>
                  <a:pt x="5" y="9"/>
                  <a:pt x="6" y="8"/>
                  <a:pt x="7" y="7"/>
                </a:cubicBezTo>
                <a:cubicBezTo>
                  <a:pt x="8" y="6"/>
                  <a:pt x="9" y="5"/>
                  <a:pt x="11" y="4"/>
                </a:cubicBezTo>
                <a:cubicBezTo>
                  <a:pt x="12" y="4"/>
                  <a:pt x="13" y="3"/>
                  <a:pt x="15" y="3"/>
                </a:cubicBezTo>
                <a:cubicBezTo>
                  <a:pt x="16" y="3"/>
                  <a:pt x="18" y="4"/>
                  <a:pt x="19" y="4"/>
                </a:cubicBezTo>
                <a:cubicBezTo>
                  <a:pt x="21" y="5"/>
                  <a:pt x="22" y="6"/>
                  <a:pt x="23" y="7"/>
                </a:cubicBezTo>
                <a:close/>
                <a:moveTo>
                  <a:pt x="9" y="14"/>
                </a:moveTo>
                <a:cubicBezTo>
                  <a:pt x="9" y="14"/>
                  <a:pt x="9" y="14"/>
                  <a:pt x="9" y="14"/>
                </a:cubicBezTo>
                <a:cubicBezTo>
                  <a:pt x="9" y="15"/>
                  <a:pt x="9" y="15"/>
                  <a:pt x="9" y="15"/>
                </a:cubicBezTo>
                <a:cubicBezTo>
                  <a:pt x="5" y="15"/>
                  <a:pt x="5" y="15"/>
                  <a:pt x="5" y="15"/>
                </a:cubicBezTo>
                <a:cubicBezTo>
                  <a:pt x="5" y="15"/>
                  <a:pt x="5" y="15"/>
                  <a:pt x="5" y="14"/>
                </a:cubicBezTo>
                <a:cubicBezTo>
                  <a:pt x="5" y="14"/>
                  <a:pt x="5" y="14"/>
                  <a:pt x="5" y="14"/>
                </a:cubicBezTo>
                <a:cubicBezTo>
                  <a:pt x="9" y="14"/>
                  <a:pt x="9" y="14"/>
                  <a:pt x="9" y="14"/>
                </a:cubicBezTo>
                <a:close/>
                <a:moveTo>
                  <a:pt x="16" y="8"/>
                </a:moveTo>
                <a:cubicBezTo>
                  <a:pt x="16" y="8"/>
                  <a:pt x="15" y="9"/>
                  <a:pt x="15" y="9"/>
                </a:cubicBezTo>
                <a:cubicBezTo>
                  <a:pt x="15" y="9"/>
                  <a:pt x="14" y="8"/>
                  <a:pt x="14" y="8"/>
                </a:cubicBezTo>
                <a:cubicBezTo>
                  <a:pt x="14" y="5"/>
                  <a:pt x="14" y="5"/>
                  <a:pt x="14" y="5"/>
                </a:cubicBezTo>
                <a:cubicBezTo>
                  <a:pt x="14" y="5"/>
                  <a:pt x="15" y="4"/>
                  <a:pt x="15" y="4"/>
                </a:cubicBezTo>
                <a:cubicBezTo>
                  <a:pt x="15" y="4"/>
                  <a:pt x="16" y="5"/>
                  <a:pt x="16" y="5"/>
                </a:cubicBezTo>
                <a:cubicBezTo>
                  <a:pt x="16" y="8"/>
                  <a:pt x="16" y="8"/>
                  <a:pt x="16" y="8"/>
                </a:cubicBezTo>
                <a:close/>
                <a:moveTo>
                  <a:pt x="24" y="27"/>
                </a:moveTo>
                <a:cubicBezTo>
                  <a:pt x="20" y="27"/>
                  <a:pt x="20" y="27"/>
                  <a:pt x="20" y="27"/>
                </a:cubicBezTo>
                <a:cubicBezTo>
                  <a:pt x="20" y="27"/>
                  <a:pt x="20" y="27"/>
                  <a:pt x="20" y="27"/>
                </a:cubicBezTo>
                <a:cubicBezTo>
                  <a:pt x="20" y="26"/>
                  <a:pt x="20" y="26"/>
                  <a:pt x="20" y="26"/>
                </a:cubicBezTo>
                <a:cubicBezTo>
                  <a:pt x="20" y="26"/>
                  <a:pt x="21" y="25"/>
                  <a:pt x="22" y="25"/>
                </a:cubicBezTo>
                <a:cubicBezTo>
                  <a:pt x="23" y="25"/>
                  <a:pt x="23" y="25"/>
                  <a:pt x="24" y="25"/>
                </a:cubicBezTo>
                <a:cubicBezTo>
                  <a:pt x="24" y="24"/>
                  <a:pt x="24" y="24"/>
                  <a:pt x="24" y="23"/>
                </a:cubicBezTo>
                <a:cubicBezTo>
                  <a:pt x="24" y="22"/>
                  <a:pt x="24" y="21"/>
                  <a:pt x="24" y="21"/>
                </a:cubicBezTo>
                <a:cubicBezTo>
                  <a:pt x="23" y="20"/>
                  <a:pt x="22" y="20"/>
                  <a:pt x="21" y="20"/>
                </a:cubicBezTo>
                <a:cubicBezTo>
                  <a:pt x="20" y="20"/>
                  <a:pt x="19" y="20"/>
                  <a:pt x="19" y="21"/>
                </a:cubicBezTo>
                <a:cubicBezTo>
                  <a:pt x="19" y="21"/>
                  <a:pt x="18" y="22"/>
                  <a:pt x="18" y="23"/>
                </a:cubicBezTo>
                <a:cubicBezTo>
                  <a:pt x="18" y="23"/>
                  <a:pt x="18" y="23"/>
                  <a:pt x="18" y="23"/>
                </a:cubicBezTo>
                <a:cubicBezTo>
                  <a:pt x="20" y="23"/>
                  <a:pt x="20" y="23"/>
                  <a:pt x="20" y="23"/>
                </a:cubicBezTo>
                <a:cubicBezTo>
                  <a:pt x="20" y="23"/>
                  <a:pt x="20" y="23"/>
                  <a:pt x="20" y="23"/>
                </a:cubicBezTo>
                <a:cubicBezTo>
                  <a:pt x="20" y="22"/>
                  <a:pt x="20" y="22"/>
                  <a:pt x="20" y="22"/>
                </a:cubicBezTo>
                <a:cubicBezTo>
                  <a:pt x="20" y="22"/>
                  <a:pt x="21" y="21"/>
                  <a:pt x="21" y="21"/>
                </a:cubicBezTo>
                <a:cubicBezTo>
                  <a:pt x="22" y="21"/>
                  <a:pt x="22" y="22"/>
                  <a:pt x="22" y="22"/>
                </a:cubicBezTo>
                <a:cubicBezTo>
                  <a:pt x="23" y="22"/>
                  <a:pt x="23" y="22"/>
                  <a:pt x="23" y="23"/>
                </a:cubicBezTo>
                <a:cubicBezTo>
                  <a:pt x="23" y="23"/>
                  <a:pt x="23" y="24"/>
                  <a:pt x="22" y="24"/>
                </a:cubicBezTo>
                <a:cubicBezTo>
                  <a:pt x="22" y="24"/>
                  <a:pt x="22" y="24"/>
                  <a:pt x="21" y="24"/>
                </a:cubicBezTo>
                <a:cubicBezTo>
                  <a:pt x="20" y="24"/>
                  <a:pt x="19" y="25"/>
                  <a:pt x="19" y="25"/>
                </a:cubicBezTo>
                <a:cubicBezTo>
                  <a:pt x="18" y="25"/>
                  <a:pt x="18" y="26"/>
                  <a:pt x="18" y="26"/>
                </a:cubicBezTo>
                <a:cubicBezTo>
                  <a:pt x="18" y="28"/>
                  <a:pt x="18" y="28"/>
                  <a:pt x="18" y="28"/>
                </a:cubicBezTo>
                <a:cubicBezTo>
                  <a:pt x="24" y="28"/>
                  <a:pt x="24" y="28"/>
                  <a:pt x="24" y="28"/>
                </a:cubicBezTo>
                <a:cubicBezTo>
                  <a:pt x="24" y="27"/>
                  <a:pt x="24" y="27"/>
                  <a:pt x="24" y="27"/>
                </a:cubicBezTo>
                <a:close/>
                <a:moveTo>
                  <a:pt x="31" y="20"/>
                </a:moveTo>
                <a:cubicBezTo>
                  <a:pt x="29" y="20"/>
                  <a:pt x="29" y="20"/>
                  <a:pt x="29" y="20"/>
                </a:cubicBezTo>
                <a:cubicBezTo>
                  <a:pt x="25" y="25"/>
                  <a:pt x="25" y="25"/>
                  <a:pt x="25" y="25"/>
                </a:cubicBezTo>
                <a:cubicBezTo>
                  <a:pt x="25" y="26"/>
                  <a:pt x="25" y="26"/>
                  <a:pt x="25" y="26"/>
                </a:cubicBezTo>
                <a:cubicBezTo>
                  <a:pt x="29" y="26"/>
                  <a:pt x="29" y="26"/>
                  <a:pt x="29" y="26"/>
                </a:cubicBezTo>
                <a:cubicBezTo>
                  <a:pt x="29" y="28"/>
                  <a:pt x="29" y="28"/>
                  <a:pt x="29" y="28"/>
                </a:cubicBezTo>
                <a:cubicBezTo>
                  <a:pt x="31" y="28"/>
                  <a:pt x="31" y="28"/>
                  <a:pt x="31" y="28"/>
                </a:cubicBezTo>
                <a:cubicBezTo>
                  <a:pt x="31" y="26"/>
                  <a:pt x="31" y="26"/>
                  <a:pt x="31" y="26"/>
                </a:cubicBezTo>
                <a:cubicBezTo>
                  <a:pt x="32" y="26"/>
                  <a:pt x="32" y="26"/>
                  <a:pt x="32" y="26"/>
                </a:cubicBezTo>
                <a:cubicBezTo>
                  <a:pt x="32" y="25"/>
                  <a:pt x="32" y="25"/>
                  <a:pt x="32" y="25"/>
                </a:cubicBezTo>
                <a:cubicBezTo>
                  <a:pt x="31" y="25"/>
                  <a:pt x="31" y="25"/>
                  <a:pt x="31" y="25"/>
                </a:cubicBezTo>
                <a:cubicBezTo>
                  <a:pt x="31" y="20"/>
                  <a:pt x="31" y="20"/>
                  <a:pt x="31" y="20"/>
                </a:cubicBezTo>
                <a:close/>
                <a:moveTo>
                  <a:pt x="29" y="25"/>
                </a:moveTo>
                <a:cubicBezTo>
                  <a:pt x="29" y="21"/>
                  <a:pt x="29" y="21"/>
                  <a:pt x="29" y="21"/>
                </a:cubicBezTo>
                <a:cubicBezTo>
                  <a:pt x="29" y="21"/>
                  <a:pt x="29" y="21"/>
                  <a:pt x="29" y="21"/>
                </a:cubicBezTo>
                <a:cubicBezTo>
                  <a:pt x="26" y="25"/>
                  <a:pt x="26" y="25"/>
                  <a:pt x="26" y="25"/>
                </a:cubicBezTo>
                <a:lnTo>
                  <a:pt x="29" y="25"/>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3" name="Freeform 229"/>
          <p:cNvSpPr>
            <a:spLocks noEditPoints="1"/>
          </p:cNvSpPr>
          <p:nvPr/>
        </p:nvSpPr>
        <p:spPr bwMode="auto">
          <a:xfrm>
            <a:off x="3762513" y="3762170"/>
            <a:ext cx="278706" cy="278706"/>
          </a:xfrm>
          <a:custGeom>
            <a:avLst/>
            <a:gdLst>
              <a:gd name="T0" fmla="*/ 15 w 29"/>
              <a:gd name="T1" fmla="*/ 3 h 29"/>
              <a:gd name="T2" fmla="*/ 4 w 29"/>
              <a:gd name="T3" fmla="*/ 14 h 29"/>
              <a:gd name="T4" fmla="*/ 15 w 29"/>
              <a:gd name="T5" fmla="*/ 25 h 29"/>
              <a:gd name="T6" fmla="*/ 26 w 29"/>
              <a:gd name="T7" fmla="*/ 14 h 29"/>
              <a:gd name="T8" fmla="*/ 15 w 29"/>
              <a:gd name="T9" fmla="*/ 3 h 29"/>
              <a:gd name="T10" fmla="*/ 15 w 29"/>
              <a:gd name="T11" fmla="*/ 9 h 29"/>
              <a:gd name="T12" fmla="*/ 15 w 29"/>
              <a:gd name="T13" fmla="*/ 8 h 29"/>
              <a:gd name="T14" fmla="*/ 16 w 29"/>
              <a:gd name="T15" fmla="*/ 7 h 29"/>
              <a:gd name="T16" fmla="*/ 17 w 29"/>
              <a:gd name="T17" fmla="*/ 7 h 29"/>
              <a:gd name="T18" fmla="*/ 17 w 29"/>
              <a:gd name="T19" fmla="*/ 8 h 29"/>
              <a:gd name="T20" fmla="*/ 17 w 29"/>
              <a:gd name="T21" fmla="*/ 9 h 29"/>
              <a:gd name="T22" fmla="*/ 16 w 29"/>
              <a:gd name="T23" fmla="*/ 10 h 29"/>
              <a:gd name="T24" fmla="*/ 15 w 29"/>
              <a:gd name="T25" fmla="*/ 9 h 29"/>
              <a:gd name="T26" fmla="*/ 15 w 29"/>
              <a:gd name="T27" fmla="*/ 9 h 29"/>
              <a:gd name="T28" fmla="*/ 12 w 29"/>
              <a:gd name="T29" fmla="*/ 14 h 29"/>
              <a:gd name="T30" fmla="*/ 12 w 29"/>
              <a:gd name="T31" fmla="*/ 14 h 29"/>
              <a:gd name="T32" fmla="*/ 15 w 29"/>
              <a:gd name="T33" fmla="*/ 12 h 29"/>
              <a:gd name="T34" fmla="*/ 16 w 29"/>
              <a:gd name="T35" fmla="*/ 11 h 29"/>
              <a:gd name="T36" fmla="*/ 16 w 29"/>
              <a:gd name="T37" fmla="*/ 12 h 29"/>
              <a:gd name="T38" fmla="*/ 16 w 29"/>
              <a:gd name="T39" fmla="*/ 12 h 29"/>
              <a:gd name="T40" fmla="*/ 16 w 29"/>
              <a:gd name="T41" fmla="*/ 15 h 29"/>
              <a:gd name="T42" fmla="*/ 15 w 29"/>
              <a:gd name="T43" fmla="*/ 16 h 29"/>
              <a:gd name="T44" fmla="*/ 15 w 29"/>
              <a:gd name="T45" fmla="*/ 19 h 29"/>
              <a:gd name="T46" fmla="*/ 15 w 29"/>
              <a:gd name="T47" fmla="*/ 19 h 29"/>
              <a:gd name="T48" fmla="*/ 17 w 29"/>
              <a:gd name="T49" fmla="*/ 18 h 29"/>
              <a:gd name="T50" fmla="*/ 17 w 29"/>
              <a:gd name="T51" fmla="*/ 19 h 29"/>
              <a:gd name="T52" fmla="*/ 15 w 29"/>
              <a:gd name="T53" fmla="*/ 20 h 29"/>
              <a:gd name="T54" fmla="*/ 14 w 29"/>
              <a:gd name="T55" fmla="*/ 21 h 29"/>
              <a:gd name="T56" fmla="*/ 13 w 29"/>
              <a:gd name="T57" fmla="*/ 21 h 29"/>
              <a:gd name="T58" fmla="*/ 13 w 29"/>
              <a:gd name="T59" fmla="*/ 20 h 29"/>
              <a:gd name="T60" fmla="*/ 12 w 29"/>
              <a:gd name="T61" fmla="*/ 20 h 29"/>
              <a:gd name="T62" fmla="*/ 13 w 29"/>
              <a:gd name="T63" fmla="*/ 18 h 29"/>
              <a:gd name="T64" fmla="*/ 13 w 29"/>
              <a:gd name="T65" fmla="*/ 16 h 29"/>
              <a:gd name="T66" fmla="*/ 14 w 29"/>
              <a:gd name="T67" fmla="*/ 13 h 29"/>
              <a:gd name="T68" fmla="*/ 14 w 29"/>
              <a:gd name="T69" fmla="*/ 13 h 29"/>
              <a:gd name="T70" fmla="*/ 13 w 29"/>
              <a:gd name="T71" fmla="*/ 13 h 29"/>
              <a:gd name="T72" fmla="*/ 12 w 29"/>
              <a:gd name="T73" fmla="*/ 14 h 29"/>
              <a:gd name="T74" fmla="*/ 15 w 29"/>
              <a:gd name="T75" fmla="*/ 0 h 29"/>
              <a:gd name="T76" fmla="*/ 29 w 29"/>
              <a:gd name="T77" fmla="*/ 14 h 29"/>
              <a:gd name="T78" fmla="*/ 15 w 29"/>
              <a:gd name="T79" fmla="*/ 29 h 29"/>
              <a:gd name="T80" fmla="*/ 0 w 29"/>
              <a:gd name="T81" fmla="*/ 14 h 29"/>
              <a:gd name="T82" fmla="*/ 15 w 29"/>
              <a:gd name="T83" fmla="*/ 0 h 29"/>
              <a:gd name="T84" fmla="*/ 15 w 29"/>
              <a:gd name="T85" fmla="*/ 2 h 29"/>
              <a:gd name="T86" fmla="*/ 27 w 29"/>
              <a:gd name="T87" fmla="*/ 14 h 29"/>
              <a:gd name="T88" fmla="*/ 15 w 29"/>
              <a:gd name="T89" fmla="*/ 27 h 29"/>
              <a:gd name="T90" fmla="*/ 2 w 29"/>
              <a:gd name="T91" fmla="*/ 14 h 29"/>
              <a:gd name="T92" fmla="*/ 15 w 29"/>
              <a:gd name="T93"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 h="29">
                <a:moveTo>
                  <a:pt x="15" y="3"/>
                </a:moveTo>
                <a:cubicBezTo>
                  <a:pt x="9" y="3"/>
                  <a:pt x="4" y="8"/>
                  <a:pt x="4" y="14"/>
                </a:cubicBezTo>
                <a:cubicBezTo>
                  <a:pt x="4" y="20"/>
                  <a:pt x="9" y="25"/>
                  <a:pt x="15" y="25"/>
                </a:cubicBezTo>
                <a:cubicBezTo>
                  <a:pt x="21" y="25"/>
                  <a:pt x="26" y="20"/>
                  <a:pt x="26" y="14"/>
                </a:cubicBezTo>
                <a:cubicBezTo>
                  <a:pt x="26" y="8"/>
                  <a:pt x="21" y="3"/>
                  <a:pt x="15" y="3"/>
                </a:cubicBezTo>
                <a:close/>
                <a:moveTo>
                  <a:pt x="15" y="9"/>
                </a:moveTo>
                <a:cubicBezTo>
                  <a:pt x="15" y="8"/>
                  <a:pt x="15" y="8"/>
                  <a:pt x="15" y="8"/>
                </a:cubicBezTo>
                <a:cubicBezTo>
                  <a:pt x="15" y="7"/>
                  <a:pt x="16" y="7"/>
                  <a:pt x="16" y="7"/>
                </a:cubicBezTo>
                <a:cubicBezTo>
                  <a:pt x="16" y="7"/>
                  <a:pt x="17" y="7"/>
                  <a:pt x="17" y="7"/>
                </a:cubicBezTo>
                <a:cubicBezTo>
                  <a:pt x="17" y="8"/>
                  <a:pt x="17" y="8"/>
                  <a:pt x="17" y="8"/>
                </a:cubicBezTo>
                <a:cubicBezTo>
                  <a:pt x="17" y="9"/>
                  <a:pt x="17" y="9"/>
                  <a:pt x="17" y="9"/>
                </a:cubicBezTo>
                <a:cubicBezTo>
                  <a:pt x="17" y="9"/>
                  <a:pt x="16" y="10"/>
                  <a:pt x="16" y="10"/>
                </a:cubicBezTo>
                <a:cubicBezTo>
                  <a:pt x="16" y="10"/>
                  <a:pt x="15" y="10"/>
                  <a:pt x="15" y="9"/>
                </a:cubicBezTo>
                <a:cubicBezTo>
                  <a:pt x="15" y="9"/>
                  <a:pt x="15" y="9"/>
                  <a:pt x="15" y="9"/>
                </a:cubicBezTo>
                <a:close/>
                <a:moveTo>
                  <a:pt x="12" y="14"/>
                </a:moveTo>
                <a:cubicBezTo>
                  <a:pt x="12" y="14"/>
                  <a:pt x="12" y="14"/>
                  <a:pt x="12" y="14"/>
                </a:cubicBezTo>
                <a:cubicBezTo>
                  <a:pt x="13" y="13"/>
                  <a:pt x="14" y="12"/>
                  <a:pt x="15" y="12"/>
                </a:cubicBezTo>
                <a:cubicBezTo>
                  <a:pt x="15" y="11"/>
                  <a:pt x="15" y="11"/>
                  <a:pt x="16" y="11"/>
                </a:cubicBezTo>
                <a:cubicBezTo>
                  <a:pt x="16" y="11"/>
                  <a:pt x="16" y="11"/>
                  <a:pt x="16" y="12"/>
                </a:cubicBezTo>
                <a:cubicBezTo>
                  <a:pt x="16" y="12"/>
                  <a:pt x="16" y="12"/>
                  <a:pt x="16" y="12"/>
                </a:cubicBezTo>
                <a:cubicBezTo>
                  <a:pt x="16" y="13"/>
                  <a:pt x="16" y="13"/>
                  <a:pt x="16" y="15"/>
                </a:cubicBezTo>
                <a:cubicBezTo>
                  <a:pt x="15" y="16"/>
                  <a:pt x="15" y="16"/>
                  <a:pt x="15" y="16"/>
                </a:cubicBezTo>
                <a:cubicBezTo>
                  <a:pt x="15" y="17"/>
                  <a:pt x="15" y="18"/>
                  <a:pt x="15" y="19"/>
                </a:cubicBezTo>
                <a:cubicBezTo>
                  <a:pt x="15" y="19"/>
                  <a:pt x="15" y="19"/>
                  <a:pt x="15" y="19"/>
                </a:cubicBezTo>
                <a:cubicBezTo>
                  <a:pt x="15" y="19"/>
                  <a:pt x="16" y="19"/>
                  <a:pt x="17" y="18"/>
                </a:cubicBezTo>
                <a:cubicBezTo>
                  <a:pt x="17" y="19"/>
                  <a:pt x="17" y="19"/>
                  <a:pt x="17" y="19"/>
                </a:cubicBezTo>
                <a:cubicBezTo>
                  <a:pt x="15" y="20"/>
                  <a:pt x="15" y="20"/>
                  <a:pt x="15" y="20"/>
                </a:cubicBezTo>
                <a:cubicBezTo>
                  <a:pt x="14" y="20"/>
                  <a:pt x="14" y="20"/>
                  <a:pt x="14" y="21"/>
                </a:cubicBezTo>
                <a:cubicBezTo>
                  <a:pt x="14" y="21"/>
                  <a:pt x="13" y="21"/>
                  <a:pt x="13" y="21"/>
                </a:cubicBezTo>
                <a:cubicBezTo>
                  <a:pt x="13" y="21"/>
                  <a:pt x="13" y="21"/>
                  <a:pt x="13" y="20"/>
                </a:cubicBezTo>
                <a:cubicBezTo>
                  <a:pt x="13" y="20"/>
                  <a:pt x="12" y="20"/>
                  <a:pt x="12" y="20"/>
                </a:cubicBezTo>
                <a:cubicBezTo>
                  <a:pt x="12" y="19"/>
                  <a:pt x="13" y="19"/>
                  <a:pt x="13" y="18"/>
                </a:cubicBezTo>
                <a:cubicBezTo>
                  <a:pt x="13" y="16"/>
                  <a:pt x="13" y="16"/>
                  <a:pt x="13" y="16"/>
                </a:cubicBezTo>
                <a:cubicBezTo>
                  <a:pt x="14" y="15"/>
                  <a:pt x="14" y="14"/>
                  <a:pt x="14" y="13"/>
                </a:cubicBezTo>
                <a:cubicBezTo>
                  <a:pt x="14" y="13"/>
                  <a:pt x="14" y="13"/>
                  <a:pt x="14" y="13"/>
                </a:cubicBezTo>
                <a:cubicBezTo>
                  <a:pt x="14" y="13"/>
                  <a:pt x="13" y="13"/>
                  <a:pt x="13" y="13"/>
                </a:cubicBezTo>
                <a:cubicBezTo>
                  <a:pt x="13" y="14"/>
                  <a:pt x="12" y="14"/>
                  <a:pt x="12" y="14"/>
                </a:cubicBezTo>
                <a:close/>
                <a:moveTo>
                  <a:pt x="15" y="0"/>
                </a:moveTo>
                <a:cubicBezTo>
                  <a:pt x="23" y="0"/>
                  <a:pt x="29" y="6"/>
                  <a:pt x="29" y="14"/>
                </a:cubicBezTo>
                <a:cubicBezTo>
                  <a:pt x="29" y="22"/>
                  <a:pt x="23" y="29"/>
                  <a:pt x="15" y="29"/>
                </a:cubicBezTo>
                <a:cubicBezTo>
                  <a:pt x="7" y="29"/>
                  <a:pt x="0" y="22"/>
                  <a:pt x="0" y="14"/>
                </a:cubicBezTo>
                <a:cubicBezTo>
                  <a:pt x="0" y="6"/>
                  <a:pt x="7" y="0"/>
                  <a:pt x="15" y="0"/>
                </a:cubicBezTo>
                <a:close/>
                <a:moveTo>
                  <a:pt x="15" y="2"/>
                </a:moveTo>
                <a:cubicBezTo>
                  <a:pt x="22" y="2"/>
                  <a:pt x="27" y="7"/>
                  <a:pt x="27" y="14"/>
                </a:cubicBezTo>
                <a:cubicBezTo>
                  <a:pt x="27" y="21"/>
                  <a:pt x="22" y="27"/>
                  <a:pt x="15" y="27"/>
                </a:cubicBezTo>
                <a:cubicBezTo>
                  <a:pt x="8" y="27"/>
                  <a:pt x="2" y="21"/>
                  <a:pt x="2" y="14"/>
                </a:cubicBezTo>
                <a:cubicBezTo>
                  <a:pt x="2" y="7"/>
                  <a:pt x="8" y="2"/>
                  <a:pt x="15" y="2"/>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4" name="Freeform 230"/>
          <p:cNvSpPr>
            <a:spLocks noEditPoints="1"/>
          </p:cNvSpPr>
          <p:nvPr/>
        </p:nvSpPr>
        <p:spPr bwMode="auto">
          <a:xfrm>
            <a:off x="2524624" y="3762170"/>
            <a:ext cx="278706" cy="278706"/>
          </a:xfrm>
          <a:custGeom>
            <a:avLst/>
            <a:gdLst>
              <a:gd name="T0" fmla="*/ 15 w 29"/>
              <a:gd name="T1" fmla="*/ 0 h 29"/>
              <a:gd name="T2" fmla="*/ 0 w 29"/>
              <a:gd name="T3" fmla="*/ 14 h 29"/>
              <a:gd name="T4" fmla="*/ 15 w 29"/>
              <a:gd name="T5" fmla="*/ 29 h 29"/>
              <a:gd name="T6" fmla="*/ 29 w 29"/>
              <a:gd name="T7" fmla="*/ 14 h 29"/>
              <a:gd name="T8" fmla="*/ 15 w 29"/>
              <a:gd name="T9" fmla="*/ 0 h 29"/>
              <a:gd name="T10" fmla="*/ 15 w 29"/>
              <a:gd name="T11" fmla="*/ 3 h 29"/>
              <a:gd name="T12" fmla="*/ 26 w 29"/>
              <a:gd name="T13" fmla="*/ 14 h 29"/>
              <a:gd name="T14" fmla="*/ 15 w 29"/>
              <a:gd name="T15" fmla="*/ 25 h 29"/>
              <a:gd name="T16" fmla="*/ 4 w 29"/>
              <a:gd name="T17" fmla="*/ 14 h 29"/>
              <a:gd name="T18" fmla="*/ 15 w 29"/>
              <a:gd name="T19" fmla="*/ 3 h 29"/>
              <a:gd name="T20" fmla="*/ 16 w 29"/>
              <a:gd name="T21" fmla="*/ 19 h 29"/>
              <a:gd name="T22" fmla="*/ 16 w 29"/>
              <a:gd name="T23" fmla="*/ 22 h 29"/>
              <a:gd name="T24" fmla="*/ 14 w 29"/>
              <a:gd name="T25" fmla="*/ 22 h 29"/>
              <a:gd name="T26" fmla="*/ 14 w 29"/>
              <a:gd name="T27" fmla="*/ 19 h 29"/>
              <a:gd name="T28" fmla="*/ 16 w 29"/>
              <a:gd name="T29" fmla="*/ 19 h 29"/>
              <a:gd name="T30" fmla="*/ 16 w 29"/>
              <a:gd name="T31" fmla="*/ 8 h 29"/>
              <a:gd name="T32" fmla="*/ 16 w 29"/>
              <a:gd name="T33" fmla="*/ 17 h 29"/>
              <a:gd name="T34" fmla="*/ 14 w 29"/>
              <a:gd name="T35" fmla="*/ 17 h 29"/>
              <a:gd name="T36" fmla="*/ 13 w 29"/>
              <a:gd name="T37" fmla="*/ 8 h 29"/>
              <a:gd name="T38" fmla="*/ 16 w 29"/>
              <a:gd name="T39" fmla="*/ 8 h 29"/>
              <a:gd name="T40" fmla="*/ 15 w 29"/>
              <a:gd name="T41" fmla="*/ 2 h 29"/>
              <a:gd name="T42" fmla="*/ 27 w 29"/>
              <a:gd name="T43" fmla="*/ 14 h 29"/>
              <a:gd name="T44" fmla="*/ 15 w 29"/>
              <a:gd name="T45" fmla="*/ 27 h 29"/>
              <a:gd name="T46" fmla="*/ 2 w 29"/>
              <a:gd name="T47" fmla="*/ 14 h 29"/>
              <a:gd name="T48" fmla="*/ 15 w 29"/>
              <a:gd name="T4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29">
                <a:moveTo>
                  <a:pt x="15" y="0"/>
                </a:moveTo>
                <a:cubicBezTo>
                  <a:pt x="7" y="0"/>
                  <a:pt x="0" y="6"/>
                  <a:pt x="0" y="14"/>
                </a:cubicBezTo>
                <a:cubicBezTo>
                  <a:pt x="0" y="22"/>
                  <a:pt x="7" y="29"/>
                  <a:pt x="15" y="29"/>
                </a:cubicBezTo>
                <a:cubicBezTo>
                  <a:pt x="23" y="29"/>
                  <a:pt x="29" y="22"/>
                  <a:pt x="29" y="14"/>
                </a:cubicBezTo>
                <a:cubicBezTo>
                  <a:pt x="29" y="6"/>
                  <a:pt x="23" y="0"/>
                  <a:pt x="15" y="0"/>
                </a:cubicBezTo>
                <a:close/>
                <a:moveTo>
                  <a:pt x="15" y="3"/>
                </a:moveTo>
                <a:cubicBezTo>
                  <a:pt x="21" y="3"/>
                  <a:pt x="26" y="8"/>
                  <a:pt x="26" y="14"/>
                </a:cubicBezTo>
                <a:cubicBezTo>
                  <a:pt x="26" y="20"/>
                  <a:pt x="21" y="25"/>
                  <a:pt x="15" y="25"/>
                </a:cubicBezTo>
                <a:cubicBezTo>
                  <a:pt x="9" y="25"/>
                  <a:pt x="4" y="20"/>
                  <a:pt x="4" y="14"/>
                </a:cubicBezTo>
                <a:cubicBezTo>
                  <a:pt x="4" y="8"/>
                  <a:pt x="9" y="3"/>
                  <a:pt x="15" y="3"/>
                </a:cubicBezTo>
                <a:close/>
                <a:moveTo>
                  <a:pt x="16" y="19"/>
                </a:moveTo>
                <a:cubicBezTo>
                  <a:pt x="16" y="22"/>
                  <a:pt x="16" y="22"/>
                  <a:pt x="16" y="22"/>
                </a:cubicBezTo>
                <a:cubicBezTo>
                  <a:pt x="14" y="22"/>
                  <a:pt x="14" y="22"/>
                  <a:pt x="14" y="22"/>
                </a:cubicBezTo>
                <a:cubicBezTo>
                  <a:pt x="14" y="19"/>
                  <a:pt x="14" y="19"/>
                  <a:pt x="14" y="19"/>
                </a:cubicBezTo>
                <a:cubicBezTo>
                  <a:pt x="16" y="19"/>
                  <a:pt x="16" y="19"/>
                  <a:pt x="16" y="19"/>
                </a:cubicBezTo>
                <a:close/>
                <a:moveTo>
                  <a:pt x="16" y="8"/>
                </a:moveTo>
                <a:cubicBezTo>
                  <a:pt x="16" y="17"/>
                  <a:pt x="16" y="17"/>
                  <a:pt x="16" y="17"/>
                </a:cubicBezTo>
                <a:cubicBezTo>
                  <a:pt x="14" y="17"/>
                  <a:pt x="14" y="17"/>
                  <a:pt x="14" y="17"/>
                </a:cubicBezTo>
                <a:cubicBezTo>
                  <a:pt x="13" y="8"/>
                  <a:pt x="13" y="8"/>
                  <a:pt x="13" y="8"/>
                </a:cubicBezTo>
                <a:cubicBezTo>
                  <a:pt x="16" y="8"/>
                  <a:pt x="16" y="8"/>
                  <a:pt x="16" y="8"/>
                </a:cubicBezTo>
                <a:close/>
                <a:moveTo>
                  <a:pt x="15" y="2"/>
                </a:moveTo>
                <a:cubicBezTo>
                  <a:pt x="22" y="2"/>
                  <a:pt x="27" y="7"/>
                  <a:pt x="27" y="14"/>
                </a:cubicBezTo>
                <a:cubicBezTo>
                  <a:pt x="27" y="21"/>
                  <a:pt x="22" y="27"/>
                  <a:pt x="15" y="27"/>
                </a:cubicBezTo>
                <a:cubicBezTo>
                  <a:pt x="8" y="27"/>
                  <a:pt x="2" y="21"/>
                  <a:pt x="2" y="14"/>
                </a:cubicBezTo>
                <a:cubicBezTo>
                  <a:pt x="2" y="7"/>
                  <a:pt x="8" y="2"/>
                  <a:pt x="15" y="2"/>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5" name="Freeform 231"/>
          <p:cNvSpPr>
            <a:spLocks noEditPoints="1"/>
          </p:cNvSpPr>
          <p:nvPr/>
        </p:nvSpPr>
        <p:spPr bwMode="auto">
          <a:xfrm>
            <a:off x="1900251" y="3762170"/>
            <a:ext cx="278706" cy="278706"/>
          </a:xfrm>
          <a:custGeom>
            <a:avLst/>
            <a:gdLst>
              <a:gd name="T0" fmla="*/ 15 w 29"/>
              <a:gd name="T1" fmla="*/ 3 h 29"/>
              <a:gd name="T2" fmla="*/ 4 w 29"/>
              <a:gd name="T3" fmla="*/ 14 h 29"/>
              <a:gd name="T4" fmla="*/ 15 w 29"/>
              <a:gd name="T5" fmla="*/ 25 h 29"/>
              <a:gd name="T6" fmla="*/ 26 w 29"/>
              <a:gd name="T7" fmla="*/ 14 h 29"/>
              <a:gd name="T8" fmla="*/ 15 w 29"/>
              <a:gd name="T9" fmla="*/ 3 h 29"/>
              <a:gd name="T10" fmla="*/ 15 w 29"/>
              <a:gd name="T11" fmla="*/ 0 h 29"/>
              <a:gd name="T12" fmla="*/ 29 w 29"/>
              <a:gd name="T13" fmla="*/ 14 h 29"/>
              <a:gd name="T14" fmla="*/ 15 w 29"/>
              <a:gd name="T15" fmla="*/ 29 h 29"/>
              <a:gd name="T16" fmla="*/ 0 w 29"/>
              <a:gd name="T17" fmla="*/ 14 h 29"/>
              <a:gd name="T18" fmla="*/ 15 w 29"/>
              <a:gd name="T19" fmla="*/ 0 h 29"/>
              <a:gd name="T20" fmla="*/ 15 w 29"/>
              <a:gd name="T21" fmla="*/ 2 h 29"/>
              <a:gd name="T22" fmla="*/ 27 w 29"/>
              <a:gd name="T23" fmla="*/ 14 h 29"/>
              <a:gd name="T24" fmla="*/ 15 w 29"/>
              <a:gd name="T25" fmla="*/ 27 h 29"/>
              <a:gd name="T26" fmla="*/ 2 w 29"/>
              <a:gd name="T27" fmla="*/ 14 h 29"/>
              <a:gd name="T28" fmla="*/ 15 w 29"/>
              <a:gd name="T29" fmla="*/ 2 h 29"/>
              <a:gd name="T30" fmla="*/ 15 w 29"/>
              <a:gd name="T31" fmla="*/ 19 h 29"/>
              <a:gd name="T32" fmla="*/ 15 w 29"/>
              <a:gd name="T33" fmla="*/ 22 h 29"/>
              <a:gd name="T34" fmla="*/ 13 w 29"/>
              <a:gd name="T35" fmla="*/ 22 h 29"/>
              <a:gd name="T36" fmla="*/ 13 w 29"/>
              <a:gd name="T37" fmla="*/ 19 h 29"/>
              <a:gd name="T38" fmla="*/ 15 w 29"/>
              <a:gd name="T39" fmla="*/ 19 h 29"/>
              <a:gd name="T40" fmla="*/ 15 w 29"/>
              <a:gd name="T41" fmla="*/ 17 h 29"/>
              <a:gd name="T42" fmla="*/ 13 w 29"/>
              <a:gd name="T43" fmla="*/ 17 h 29"/>
              <a:gd name="T44" fmla="*/ 13 w 29"/>
              <a:gd name="T45" fmla="*/ 16 h 29"/>
              <a:gd name="T46" fmla="*/ 14 w 29"/>
              <a:gd name="T47" fmla="*/ 15 h 29"/>
              <a:gd name="T48" fmla="*/ 15 w 29"/>
              <a:gd name="T49" fmla="*/ 14 h 29"/>
              <a:gd name="T50" fmla="*/ 16 w 29"/>
              <a:gd name="T51" fmla="*/ 14 h 29"/>
              <a:gd name="T52" fmla="*/ 17 w 29"/>
              <a:gd name="T53" fmla="*/ 13 h 29"/>
              <a:gd name="T54" fmla="*/ 17 w 29"/>
              <a:gd name="T55" fmla="*/ 12 h 29"/>
              <a:gd name="T56" fmla="*/ 17 w 29"/>
              <a:gd name="T57" fmla="*/ 11 h 29"/>
              <a:gd name="T58" fmla="*/ 16 w 29"/>
              <a:gd name="T59" fmla="*/ 10 h 29"/>
              <a:gd name="T60" fmla="*/ 15 w 29"/>
              <a:gd name="T61" fmla="*/ 10 h 29"/>
              <a:gd name="T62" fmla="*/ 13 w 29"/>
              <a:gd name="T63" fmla="*/ 10 h 29"/>
              <a:gd name="T64" fmla="*/ 13 w 29"/>
              <a:gd name="T65" fmla="*/ 11 h 29"/>
              <a:gd name="T66" fmla="*/ 13 w 29"/>
              <a:gd name="T67" fmla="*/ 12 h 29"/>
              <a:gd name="T68" fmla="*/ 13 w 29"/>
              <a:gd name="T69" fmla="*/ 12 h 29"/>
              <a:gd name="T70" fmla="*/ 10 w 29"/>
              <a:gd name="T71" fmla="*/ 12 h 29"/>
              <a:gd name="T72" fmla="*/ 10 w 29"/>
              <a:gd name="T73" fmla="*/ 12 h 29"/>
              <a:gd name="T74" fmla="*/ 11 w 29"/>
              <a:gd name="T75" fmla="*/ 10 h 29"/>
              <a:gd name="T76" fmla="*/ 12 w 29"/>
              <a:gd name="T77" fmla="*/ 8 h 29"/>
              <a:gd name="T78" fmla="*/ 15 w 29"/>
              <a:gd name="T79" fmla="*/ 8 h 29"/>
              <a:gd name="T80" fmla="*/ 17 w 29"/>
              <a:gd name="T81" fmla="*/ 8 h 29"/>
              <a:gd name="T82" fmla="*/ 19 w 29"/>
              <a:gd name="T83" fmla="*/ 9 h 29"/>
              <a:gd name="T84" fmla="*/ 19 w 29"/>
              <a:gd name="T85" fmla="*/ 12 h 29"/>
              <a:gd name="T86" fmla="*/ 19 w 29"/>
              <a:gd name="T87" fmla="*/ 13 h 29"/>
              <a:gd name="T88" fmla="*/ 18 w 29"/>
              <a:gd name="T89" fmla="*/ 14 h 29"/>
              <a:gd name="T90" fmla="*/ 17 w 29"/>
              <a:gd name="T91" fmla="*/ 15 h 29"/>
              <a:gd name="T92" fmla="*/ 16 w 29"/>
              <a:gd name="T93" fmla="*/ 16 h 29"/>
              <a:gd name="T94" fmla="*/ 16 w 29"/>
              <a:gd name="T95" fmla="*/ 16 h 29"/>
              <a:gd name="T96" fmla="*/ 16 w 29"/>
              <a:gd name="T97" fmla="*/ 16 h 29"/>
              <a:gd name="T98" fmla="*/ 15 w 29"/>
              <a:gd name="T99" fmla="*/ 17 h 29"/>
              <a:gd name="T100" fmla="*/ 15 w 29"/>
              <a:gd name="T101" fmla="*/ 17 h 29"/>
              <a:gd name="T102" fmla="*/ 15 w 29"/>
              <a:gd name="T103"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 h="29">
                <a:moveTo>
                  <a:pt x="15" y="3"/>
                </a:moveTo>
                <a:cubicBezTo>
                  <a:pt x="9" y="3"/>
                  <a:pt x="4" y="8"/>
                  <a:pt x="4" y="14"/>
                </a:cubicBezTo>
                <a:cubicBezTo>
                  <a:pt x="4" y="20"/>
                  <a:pt x="9" y="25"/>
                  <a:pt x="15" y="25"/>
                </a:cubicBezTo>
                <a:cubicBezTo>
                  <a:pt x="21" y="25"/>
                  <a:pt x="26" y="20"/>
                  <a:pt x="26" y="14"/>
                </a:cubicBezTo>
                <a:cubicBezTo>
                  <a:pt x="26" y="8"/>
                  <a:pt x="21" y="3"/>
                  <a:pt x="15" y="3"/>
                </a:cubicBezTo>
                <a:close/>
                <a:moveTo>
                  <a:pt x="15" y="0"/>
                </a:moveTo>
                <a:cubicBezTo>
                  <a:pt x="23" y="0"/>
                  <a:pt x="29" y="6"/>
                  <a:pt x="29" y="14"/>
                </a:cubicBezTo>
                <a:cubicBezTo>
                  <a:pt x="29" y="22"/>
                  <a:pt x="23" y="29"/>
                  <a:pt x="15" y="29"/>
                </a:cubicBezTo>
                <a:cubicBezTo>
                  <a:pt x="7" y="29"/>
                  <a:pt x="0" y="22"/>
                  <a:pt x="0" y="14"/>
                </a:cubicBezTo>
                <a:cubicBezTo>
                  <a:pt x="0" y="6"/>
                  <a:pt x="7" y="0"/>
                  <a:pt x="15" y="0"/>
                </a:cubicBezTo>
                <a:close/>
                <a:moveTo>
                  <a:pt x="15" y="2"/>
                </a:moveTo>
                <a:cubicBezTo>
                  <a:pt x="22" y="2"/>
                  <a:pt x="27" y="7"/>
                  <a:pt x="27" y="14"/>
                </a:cubicBezTo>
                <a:cubicBezTo>
                  <a:pt x="27" y="21"/>
                  <a:pt x="22" y="27"/>
                  <a:pt x="15" y="27"/>
                </a:cubicBezTo>
                <a:cubicBezTo>
                  <a:pt x="8" y="27"/>
                  <a:pt x="2" y="21"/>
                  <a:pt x="2" y="14"/>
                </a:cubicBezTo>
                <a:cubicBezTo>
                  <a:pt x="2" y="7"/>
                  <a:pt x="8" y="2"/>
                  <a:pt x="15" y="2"/>
                </a:cubicBezTo>
                <a:close/>
                <a:moveTo>
                  <a:pt x="15" y="19"/>
                </a:moveTo>
                <a:cubicBezTo>
                  <a:pt x="15" y="22"/>
                  <a:pt x="15" y="22"/>
                  <a:pt x="15" y="22"/>
                </a:cubicBezTo>
                <a:cubicBezTo>
                  <a:pt x="13" y="22"/>
                  <a:pt x="13" y="22"/>
                  <a:pt x="13" y="22"/>
                </a:cubicBezTo>
                <a:cubicBezTo>
                  <a:pt x="13" y="19"/>
                  <a:pt x="13" y="19"/>
                  <a:pt x="13" y="19"/>
                </a:cubicBezTo>
                <a:cubicBezTo>
                  <a:pt x="15" y="19"/>
                  <a:pt x="15" y="19"/>
                  <a:pt x="15" y="19"/>
                </a:cubicBezTo>
                <a:close/>
                <a:moveTo>
                  <a:pt x="15" y="17"/>
                </a:moveTo>
                <a:cubicBezTo>
                  <a:pt x="13" y="17"/>
                  <a:pt x="13" y="17"/>
                  <a:pt x="13" y="17"/>
                </a:cubicBezTo>
                <a:cubicBezTo>
                  <a:pt x="13" y="17"/>
                  <a:pt x="13" y="16"/>
                  <a:pt x="13" y="16"/>
                </a:cubicBezTo>
                <a:cubicBezTo>
                  <a:pt x="13" y="15"/>
                  <a:pt x="13" y="15"/>
                  <a:pt x="14" y="15"/>
                </a:cubicBezTo>
                <a:cubicBezTo>
                  <a:pt x="14" y="15"/>
                  <a:pt x="14" y="14"/>
                  <a:pt x="15" y="14"/>
                </a:cubicBezTo>
                <a:cubicBezTo>
                  <a:pt x="16" y="14"/>
                  <a:pt x="16" y="14"/>
                  <a:pt x="16" y="14"/>
                </a:cubicBezTo>
                <a:cubicBezTo>
                  <a:pt x="16" y="13"/>
                  <a:pt x="17" y="13"/>
                  <a:pt x="17" y="13"/>
                </a:cubicBezTo>
                <a:cubicBezTo>
                  <a:pt x="17" y="13"/>
                  <a:pt x="17" y="12"/>
                  <a:pt x="17" y="12"/>
                </a:cubicBezTo>
                <a:cubicBezTo>
                  <a:pt x="17" y="11"/>
                  <a:pt x="17" y="11"/>
                  <a:pt x="17" y="11"/>
                </a:cubicBezTo>
                <a:cubicBezTo>
                  <a:pt x="17" y="10"/>
                  <a:pt x="16" y="10"/>
                  <a:pt x="16" y="10"/>
                </a:cubicBezTo>
                <a:cubicBezTo>
                  <a:pt x="16" y="10"/>
                  <a:pt x="15" y="10"/>
                  <a:pt x="15" y="10"/>
                </a:cubicBezTo>
                <a:cubicBezTo>
                  <a:pt x="14" y="10"/>
                  <a:pt x="14" y="10"/>
                  <a:pt x="13" y="10"/>
                </a:cubicBezTo>
                <a:cubicBezTo>
                  <a:pt x="13" y="10"/>
                  <a:pt x="13" y="10"/>
                  <a:pt x="13" y="11"/>
                </a:cubicBezTo>
                <a:cubicBezTo>
                  <a:pt x="13" y="11"/>
                  <a:pt x="13" y="11"/>
                  <a:pt x="13" y="12"/>
                </a:cubicBezTo>
                <a:cubicBezTo>
                  <a:pt x="13" y="12"/>
                  <a:pt x="13" y="12"/>
                  <a:pt x="13" y="12"/>
                </a:cubicBezTo>
                <a:cubicBezTo>
                  <a:pt x="10" y="12"/>
                  <a:pt x="10" y="12"/>
                  <a:pt x="10" y="12"/>
                </a:cubicBezTo>
                <a:cubicBezTo>
                  <a:pt x="10" y="12"/>
                  <a:pt x="10" y="12"/>
                  <a:pt x="10" y="12"/>
                </a:cubicBezTo>
                <a:cubicBezTo>
                  <a:pt x="10" y="11"/>
                  <a:pt x="11" y="10"/>
                  <a:pt x="11" y="10"/>
                </a:cubicBezTo>
                <a:cubicBezTo>
                  <a:pt x="11" y="9"/>
                  <a:pt x="12" y="9"/>
                  <a:pt x="12" y="8"/>
                </a:cubicBezTo>
                <a:cubicBezTo>
                  <a:pt x="13" y="8"/>
                  <a:pt x="14" y="8"/>
                  <a:pt x="15" y="8"/>
                </a:cubicBezTo>
                <a:cubicBezTo>
                  <a:pt x="16" y="8"/>
                  <a:pt x="16" y="8"/>
                  <a:pt x="17" y="8"/>
                </a:cubicBezTo>
                <a:cubicBezTo>
                  <a:pt x="18" y="9"/>
                  <a:pt x="18" y="9"/>
                  <a:pt x="19" y="9"/>
                </a:cubicBezTo>
                <a:cubicBezTo>
                  <a:pt x="19" y="10"/>
                  <a:pt x="19" y="11"/>
                  <a:pt x="19" y="12"/>
                </a:cubicBezTo>
                <a:cubicBezTo>
                  <a:pt x="19" y="12"/>
                  <a:pt x="19" y="13"/>
                  <a:pt x="19" y="13"/>
                </a:cubicBezTo>
                <a:cubicBezTo>
                  <a:pt x="19" y="14"/>
                  <a:pt x="19" y="14"/>
                  <a:pt x="18" y="14"/>
                </a:cubicBezTo>
                <a:cubicBezTo>
                  <a:pt x="18" y="15"/>
                  <a:pt x="18" y="15"/>
                  <a:pt x="17" y="15"/>
                </a:cubicBezTo>
                <a:cubicBezTo>
                  <a:pt x="17" y="15"/>
                  <a:pt x="17" y="15"/>
                  <a:pt x="16" y="16"/>
                </a:cubicBezTo>
                <a:cubicBezTo>
                  <a:pt x="16" y="16"/>
                  <a:pt x="16" y="16"/>
                  <a:pt x="16" y="16"/>
                </a:cubicBezTo>
                <a:cubicBezTo>
                  <a:pt x="16" y="16"/>
                  <a:pt x="16" y="16"/>
                  <a:pt x="16" y="16"/>
                </a:cubicBezTo>
                <a:cubicBezTo>
                  <a:pt x="15" y="17"/>
                  <a:pt x="15" y="17"/>
                  <a:pt x="15" y="17"/>
                </a:cubicBezTo>
                <a:cubicBezTo>
                  <a:pt x="15" y="17"/>
                  <a:pt x="15" y="17"/>
                  <a:pt x="15" y="17"/>
                </a:cubicBezTo>
                <a:cubicBezTo>
                  <a:pt x="15" y="17"/>
                  <a:pt x="15" y="17"/>
                  <a:pt x="15" y="17"/>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6" name="Freeform 232"/>
          <p:cNvSpPr>
            <a:spLocks noEditPoints="1"/>
          </p:cNvSpPr>
          <p:nvPr/>
        </p:nvSpPr>
        <p:spPr bwMode="auto">
          <a:xfrm>
            <a:off x="3129090" y="3762170"/>
            <a:ext cx="316712" cy="269658"/>
          </a:xfrm>
          <a:custGeom>
            <a:avLst/>
            <a:gdLst>
              <a:gd name="T0" fmla="*/ 16 w 33"/>
              <a:gd name="T1" fmla="*/ 5 h 28"/>
              <a:gd name="T2" fmla="*/ 22 w 33"/>
              <a:gd name="T3" fmla="*/ 15 h 28"/>
              <a:gd name="T4" fmla="*/ 28 w 33"/>
              <a:gd name="T5" fmla="*/ 25 h 28"/>
              <a:gd name="T6" fmla="*/ 16 w 33"/>
              <a:gd name="T7" fmla="*/ 25 h 28"/>
              <a:gd name="T8" fmla="*/ 5 w 33"/>
              <a:gd name="T9" fmla="*/ 25 h 28"/>
              <a:gd name="T10" fmla="*/ 11 w 33"/>
              <a:gd name="T11" fmla="*/ 15 h 28"/>
              <a:gd name="T12" fmla="*/ 16 w 33"/>
              <a:gd name="T13" fmla="*/ 5 h 28"/>
              <a:gd name="T14" fmla="*/ 17 w 33"/>
              <a:gd name="T15" fmla="*/ 0 h 28"/>
              <a:gd name="T16" fmla="*/ 17 w 33"/>
              <a:gd name="T17" fmla="*/ 0 h 28"/>
              <a:gd name="T18" fmla="*/ 15 w 33"/>
              <a:gd name="T19" fmla="*/ 0 h 28"/>
              <a:gd name="T20" fmla="*/ 8 w 33"/>
              <a:gd name="T21" fmla="*/ 14 h 28"/>
              <a:gd name="T22" fmla="*/ 8 w 33"/>
              <a:gd name="T23" fmla="*/ 14 h 28"/>
              <a:gd name="T24" fmla="*/ 8 w 33"/>
              <a:gd name="T25" fmla="*/ 14 h 28"/>
              <a:gd name="T26" fmla="*/ 0 w 33"/>
              <a:gd name="T27" fmla="*/ 27 h 28"/>
              <a:gd name="T28" fmla="*/ 0 w 33"/>
              <a:gd name="T29" fmla="*/ 28 h 28"/>
              <a:gd name="T30" fmla="*/ 1 w 33"/>
              <a:gd name="T31" fmla="*/ 28 h 28"/>
              <a:gd name="T32" fmla="*/ 16 w 33"/>
              <a:gd name="T33" fmla="*/ 28 h 28"/>
              <a:gd name="T34" fmla="*/ 32 w 33"/>
              <a:gd name="T35" fmla="*/ 28 h 28"/>
              <a:gd name="T36" fmla="*/ 32 w 33"/>
              <a:gd name="T37" fmla="*/ 28 h 28"/>
              <a:gd name="T38" fmla="*/ 32 w 33"/>
              <a:gd name="T39" fmla="*/ 28 h 28"/>
              <a:gd name="T40" fmla="*/ 33 w 33"/>
              <a:gd name="T41" fmla="*/ 27 h 28"/>
              <a:gd name="T42" fmla="*/ 25 w 33"/>
              <a:gd name="T43" fmla="*/ 14 h 28"/>
              <a:gd name="T44" fmla="*/ 17 w 33"/>
              <a:gd name="T45" fmla="*/ 0 h 28"/>
              <a:gd name="T46" fmla="*/ 23 w 33"/>
              <a:gd name="T47" fmla="*/ 15 h 28"/>
              <a:gd name="T48" fmla="*/ 16 w 33"/>
              <a:gd name="T49" fmla="*/ 3 h 28"/>
              <a:gd name="T50" fmla="*/ 9 w 33"/>
              <a:gd name="T51" fmla="*/ 15 h 28"/>
              <a:gd name="T52" fmla="*/ 9 w 33"/>
              <a:gd name="T53" fmla="*/ 15 h 28"/>
              <a:gd name="T54" fmla="*/ 2 w 33"/>
              <a:gd name="T55" fmla="*/ 27 h 28"/>
              <a:gd name="T56" fmla="*/ 16 w 33"/>
              <a:gd name="T57" fmla="*/ 27 h 28"/>
              <a:gd name="T58" fmla="*/ 30 w 33"/>
              <a:gd name="T59" fmla="*/ 27 h 28"/>
              <a:gd name="T60" fmla="*/ 23 w 33"/>
              <a:gd name="T61" fmla="*/ 15 h 28"/>
              <a:gd name="T62" fmla="*/ 17 w 33"/>
              <a:gd name="T63" fmla="*/ 21 h 28"/>
              <a:gd name="T64" fmla="*/ 15 w 33"/>
              <a:gd name="T65" fmla="*/ 21 h 28"/>
              <a:gd name="T66" fmla="*/ 15 w 33"/>
              <a:gd name="T67" fmla="*/ 24 h 28"/>
              <a:gd name="T68" fmla="*/ 17 w 33"/>
              <a:gd name="T69" fmla="*/ 24 h 28"/>
              <a:gd name="T70" fmla="*/ 17 w 33"/>
              <a:gd name="T71" fmla="*/ 21 h 28"/>
              <a:gd name="T72" fmla="*/ 18 w 33"/>
              <a:gd name="T73" fmla="*/ 10 h 28"/>
              <a:gd name="T74" fmla="*/ 15 w 33"/>
              <a:gd name="T75" fmla="*/ 10 h 28"/>
              <a:gd name="T76" fmla="*/ 15 w 33"/>
              <a:gd name="T77" fmla="*/ 19 h 28"/>
              <a:gd name="T78" fmla="*/ 17 w 33"/>
              <a:gd name="T79" fmla="*/ 19 h 28"/>
              <a:gd name="T80" fmla="*/ 18 w 33"/>
              <a:gd name="T81"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28">
                <a:moveTo>
                  <a:pt x="16" y="5"/>
                </a:moveTo>
                <a:cubicBezTo>
                  <a:pt x="22" y="15"/>
                  <a:pt x="22" y="15"/>
                  <a:pt x="22" y="15"/>
                </a:cubicBezTo>
                <a:cubicBezTo>
                  <a:pt x="28" y="25"/>
                  <a:pt x="28" y="25"/>
                  <a:pt x="28" y="25"/>
                </a:cubicBezTo>
                <a:cubicBezTo>
                  <a:pt x="16" y="25"/>
                  <a:pt x="16" y="25"/>
                  <a:pt x="16" y="25"/>
                </a:cubicBezTo>
                <a:cubicBezTo>
                  <a:pt x="5" y="25"/>
                  <a:pt x="5" y="25"/>
                  <a:pt x="5" y="25"/>
                </a:cubicBezTo>
                <a:cubicBezTo>
                  <a:pt x="11" y="15"/>
                  <a:pt x="11" y="15"/>
                  <a:pt x="11" y="15"/>
                </a:cubicBezTo>
                <a:cubicBezTo>
                  <a:pt x="16" y="5"/>
                  <a:pt x="16" y="5"/>
                  <a:pt x="16" y="5"/>
                </a:cubicBezTo>
                <a:close/>
                <a:moveTo>
                  <a:pt x="17" y="0"/>
                </a:moveTo>
                <a:cubicBezTo>
                  <a:pt x="17" y="0"/>
                  <a:pt x="17" y="0"/>
                  <a:pt x="17" y="0"/>
                </a:cubicBezTo>
                <a:cubicBezTo>
                  <a:pt x="16" y="0"/>
                  <a:pt x="16" y="0"/>
                  <a:pt x="15" y="0"/>
                </a:cubicBezTo>
                <a:cubicBezTo>
                  <a:pt x="8" y="14"/>
                  <a:pt x="8" y="14"/>
                  <a:pt x="8" y="14"/>
                </a:cubicBezTo>
                <a:cubicBezTo>
                  <a:pt x="8" y="14"/>
                  <a:pt x="8" y="14"/>
                  <a:pt x="8" y="14"/>
                </a:cubicBezTo>
                <a:cubicBezTo>
                  <a:pt x="8" y="14"/>
                  <a:pt x="8" y="14"/>
                  <a:pt x="8" y="14"/>
                </a:cubicBezTo>
                <a:cubicBezTo>
                  <a:pt x="0" y="27"/>
                  <a:pt x="0" y="27"/>
                  <a:pt x="0" y="27"/>
                </a:cubicBezTo>
                <a:cubicBezTo>
                  <a:pt x="0" y="27"/>
                  <a:pt x="0" y="27"/>
                  <a:pt x="0" y="28"/>
                </a:cubicBezTo>
                <a:cubicBezTo>
                  <a:pt x="0" y="28"/>
                  <a:pt x="0" y="28"/>
                  <a:pt x="1" y="28"/>
                </a:cubicBezTo>
                <a:cubicBezTo>
                  <a:pt x="16" y="28"/>
                  <a:pt x="16" y="28"/>
                  <a:pt x="16" y="28"/>
                </a:cubicBezTo>
                <a:cubicBezTo>
                  <a:pt x="32" y="28"/>
                  <a:pt x="32" y="28"/>
                  <a:pt x="32" y="28"/>
                </a:cubicBezTo>
                <a:cubicBezTo>
                  <a:pt x="32" y="28"/>
                  <a:pt x="32" y="28"/>
                  <a:pt x="32" y="28"/>
                </a:cubicBezTo>
                <a:cubicBezTo>
                  <a:pt x="32" y="28"/>
                  <a:pt x="32" y="28"/>
                  <a:pt x="32" y="28"/>
                </a:cubicBezTo>
                <a:cubicBezTo>
                  <a:pt x="33" y="28"/>
                  <a:pt x="33" y="27"/>
                  <a:pt x="33" y="27"/>
                </a:cubicBezTo>
                <a:cubicBezTo>
                  <a:pt x="25" y="14"/>
                  <a:pt x="25" y="14"/>
                  <a:pt x="25" y="14"/>
                </a:cubicBezTo>
                <a:cubicBezTo>
                  <a:pt x="17" y="0"/>
                  <a:pt x="17" y="0"/>
                  <a:pt x="17" y="0"/>
                </a:cubicBezTo>
                <a:close/>
                <a:moveTo>
                  <a:pt x="23" y="15"/>
                </a:moveTo>
                <a:cubicBezTo>
                  <a:pt x="16" y="3"/>
                  <a:pt x="16" y="3"/>
                  <a:pt x="16" y="3"/>
                </a:cubicBezTo>
                <a:cubicBezTo>
                  <a:pt x="9" y="15"/>
                  <a:pt x="9" y="15"/>
                  <a:pt x="9" y="15"/>
                </a:cubicBezTo>
                <a:cubicBezTo>
                  <a:pt x="9" y="15"/>
                  <a:pt x="9" y="15"/>
                  <a:pt x="9" y="15"/>
                </a:cubicBezTo>
                <a:cubicBezTo>
                  <a:pt x="2" y="27"/>
                  <a:pt x="2" y="27"/>
                  <a:pt x="2" y="27"/>
                </a:cubicBezTo>
                <a:cubicBezTo>
                  <a:pt x="16" y="27"/>
                  <a:pt x="16" y="27"/>
                  <a:pt x="16" y="27"/>
                </a:cubicBezTo>
                <a:cubicBezTo>
                  <a:pt x="30" y="27"/>
                  <a:pt x="30" y="27"/>
                  <a:pt x="30" y="27"/>
                </a:cubicBezTo>
                <a:cubicBezTo>
                  <a:pt x="23" y="15"/>
                  <a:pt x="23" y="15"/>
                  <a:pt x="23" y="15"/>
                </a:cubicBezTo>
                <a:close/>
                <a:moveTo>
                  <a:pt x="17" y="21"/>
                </a:moveTo>
                <a:cubicBezTo>
                  <a:pt x="15" y="21"/>
                  <a:pt x="15" y="21"/>
                  <a:pt x="15" y="21"/>
                </a:cubicBezTo>
                <a:cubicBezTo>
                  <a:pt x="15" y="24"/>
                  <a:pt x="15" y="24"/>
                  <a:pt x="15" y="24"/>
                </a:cubicBezTo>
                <a:cubicBezTo>
                  <a:pt x="17" y="24"/>
                  <a:pt x="17" y="24"/>
                  <a:pt x="17" y="24"/>
                </a:cubicBezTo>
                <a:cubicBezTo>
                  <a:pt x="17" y="21"/>
                  <a:pt x="17" y="21"/>
                  <a:pt x="17" y="21"/>
                </a:cubicBezTo>
                <a:close/>
                <a:moveTo>
                  <a:pt x="18" y="10"/>
                </a:moveTo>
                <a:cubicBezTo>
                  <a:pt x="15" y="10"/>
                  <a:pt x="15" y="10"/>
                  <a:pt x="15" y="10"/>
                </a:cubicBezTo>
                <a:cubicBezTo>
                  <a:pt x="15" y="19"/>
                  <a:pt x="15" y="19"/>
                  <a:pt x="15" y="19"/>
                </a:cubicBezTo>
                <a:cubicBezTo>
                  <a:pt x="17" y="19"/>
                  <a:pt x="17" y="19"/>
                  <a:pt x="17" y="19"/>
                </a:cubicBezTo>
                <a:lnTo>
                  <a:pt x="18" y="10"/>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7" name="Freeform 233"/>
          <p:cNvSpPr>
            <a:spLocks noEditPoints="1"/>
          </p:cNvSpPr>
          <p:nvPr/>
        </p:nvSpPr>
        <p:spPr bwMode="auto">
          <a:xfrm>
            <a:off x="4971445" y="3744072"/>
            <a:ext cx="345668" cy="305853"/>
          </a:xfrm>
          <a:custGeom>
            <a:avLst/>
            <a:gdLst>
              <a:gd name="T0" fmla="*/ 28 w 36"/>
              <a:gd name="T1" fmla="*/ 4 h 32"/>
              <a:gd name="T2" fmla="*/ 27 w 36"/>
              <a:gd name="T3" fmla="*/ 2 h 32"/>
              <a:gd name="T4" fmla="*/ 2 w 36"/>
              <a:gd name="T5" fmla="*/ 8 h 32"/>
              <a:gd name="T6" fmla="*/ 2 w 36"/>
              <a:gd name="T7" fmla="*/ 6 h 32"/>
              <a:gd name="T8" fmla="*/ 29 w 36"/>
              <a:gd name="T9" fmla="*/ 2 h 32"/>
              <a:gd name="T10" fmla="*/ 30 w 36"/>
              <a:gd name="T11" fmla="*/ 13 h 32"/>
              <a:gd name="T12" fmla="*/ 3 w 36"/>
              <a:gd name="T13" fmla="*/ 14 h 32"/>
              <a:gd name="T14" fmla="*/ 5 w 36"/>
              <a:gd name="T15" fmla="*/ 22 h 32"/>
              <a:gd name="T16" fmla="*/ 6 w 36"/>
              <a:gd name="T17" fmla="*/ 22 h 32"/>
              <a:gd name="T18" fmla="*/ 6 w 36"/>
              <a:gd name="T19" fmla="*/ 23 h 32"/>
              <a:gd name="T20" fmla="*/ 0 w 36"/>
              <a:gd name="T21" fmla="*/ 8 h 32"/>
              <a:gd name="T22" fmla="*/ 2 w 36"/>
              <a:gd name="T23" fmla="*/ 6 h 32"/>
              <a:gd name="T24" fmla="*/ 6 w 36"/>
              <a:gd name="T25" fmla="*/ 16 h 32"/>
              <a:gd name="T26" fmla="*/ 9 w 36"/>
              <a:gd name="T27" fmla="*/ 32 h 32"/>
              <a:gd name="T28" fmla="*/ 36 w 36"/>
              <a:gd name="T29" fmla="*/ 30 h 32"/>
              <a:gd name="T30" fmla="*/ 34 w 36"/>
              <a:gd name="T31" fmla="*/ 14 h 32"/>
              <a:gd name="T32" fmla="*/ 33 w 36"/>
              <a:gd name="T33" fmla="*/ 20 h 32"/>
              <a:gd name="T34" fmla="*/ 33 w 36"/>
              <a:gd name="T35" fmla="*/ 17 h 32"/>
              <a:gd name="T36" fmla="*/ 26 w 36"/>
              <a:gd name="T37" fmla="*/ 17 h 32"/>
              <a:gd name="T38" fmla="*/ 26 w 36"/>
              <a:gd name="T39" fmla="*/ 20 h 32"/>
              <a:gd name="T40" fmla="*/ 33 w 36"/>
              <a:gd name="T41" fmla="*/ 20 h 32"/>
              <a:gd name="T42" fmla="*/ 28 w 36"/>
              <a:gd name="T43" fmla="*/ 28 h 32"/>
              <a:gd name="T44" fmla="*/ 28 w 36"/>
              <a:gd name="T45" fmla="*/ 27 h 32"/>
              <a:gd name="T46" fmla="*/ 33 w 36"/>
              <a:gd name="T47" fmla="*/ 28 h 32"/>
              <a:gd name="T48" fmla="*/ 33 w 36"/>
              <a:gd name="T49" fmla="*/ 29 h 32"/>
              <a:gd name="T50" fmla="*/ 22 w 36"/>
              <a:gd name="T51" fmla="*/ 29 h 32"/>
              <a:gd name="T52" fmla="*/ 22 w 36"/>
              <a:gd name="T53" fmla="*/ 28 h 32"/>
              <a:gd name="T54" fmla="*/ 27 w 36"/>
              <a:gd name="T55" fmla="*/ 27 h 32"/>
              <a:gd name="T56" fmla="*/ 27 w 36"/>
              <a:gd name="T57" fmla="*/ 28 h 32"/>
              <a:gd name="T58" fmla="*/ 22 w 36"/>
              <a:gd name="T59" fmla="*/ 29 h 32"/>
              <a:gd name="T60" fmla="*/ 16 w 36"/>
              <a:gd name="T61" fmla="*/ 28 h 32"/>
              <a:gd name="T62" fmla="*/ 16 w 36"/>
              <a:gd name="T63" fmla="*/ 27 h 32"/>
              <a:gd name="T64" fmla="*/ 21 w 36"/>
              <a:gd name="T65" fmla="*/ 28 h 32"/>
              <a:gd name="T66" fmla="*/ 21 w 36"/>
              <a:gd name="T67" fmla="*/ 29 h 32"/>
              <a:gd name="T68" fmla="*/ 10 w 36"/>
              <a:gd name="T69" fmla="*/ 29 h 32"/>
              <a:gd name="T70" fmla="*/ 10 w 36"/>
              <a:gd name="T71" fmla="*/ 28 h 32"/>
              <a:gd name="T72" fmla="*/ 14 w 36"/>
              <a:gd name="T73" fmla="*/ 27 h 32"/>
              <a:gd name="T74" fmla="*/ 15 w 36"/>
              <a:gd name="T75" fmla="*/ 28 h 32"/>
              <a:gd name="T76" fmla="*/ 10 w 36"/>
              <a:gd name="T77"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6" h="32">
                <a:moveTo>
                  <a:pt x="2" y="10"/>
                </a:moveTo>
                <a:cubicBezTo>
                  <a:pt x="28" y="4"/>
                  <a:pt x="28" y="4"/>
                  <a:pt x="28" y="4"/>
                </a:cubicBezTo>
                <a:cubicBezTo>
                  <a:pt x="28" y="2"/>
                  <a:pt x="28" y="2"/>
                  <a:pt x="28" y="2"/>
                </a:cubicBezTo>
                <a:cubicBezTo>
                  <a:pt x="28" y="2"/>
                  <a:pt x="27" y="1"/>
                  <a:pt x="27" y="2"/>
                </a:cubicBezTo>
                <a:cubicBezTo>
                  <a:pt x="3" y="7"/>
                  <a:pt x="3" y="7"/>
                  <a:pt x="3" y="7"/>
                </a:cubicBezTo>
                <a:cubicBezTo>
                  <a:pt x="2" y="7"/>
                  <a:pt x="2" y="8"/>
                  <a:pt x="2" y="8"/>
                </a:cubicBezTo>
                <a:cubicBezTo>
                  <a:pt x="2" y="9"/>
                  <a:pt x="2" y="9"/>
                  <a:pt x="2" y="10"/>
                </a:cubicBezTo>
                <a:close/>
                <a:moveTo>
                  <a:pt x="2" y="6"/>
                </a:moveTo>
                <a:cubicBezTo>
                  <a:pt x="27" y="0"/>
                  <a:pt x="27" y="0"/>
                  <a:pt x="27" y="0"/>
                </a:cubicBezTo>
                <a:cubicBezTo>
                  <a:pt x="28" y="0"/>
                  <a:pt x="29" y="1"/>
                  <a:pt x="29" y="2"/>
                </a:cubicBezTo>
                <a:cubicBezTo>
                  <a:pt x="32" y="13"/>
                  <a:pt x="32" y="13"/>
                  <a:pt x="32" y="13"/>
                </a:cubicBezTo>
                <a:cubicBezTo>
                  <a:pt x="30" y="13"/>
                  <a:pt x="30" y="13"/>
                  <a:pt x="30" y="13"/>
                </a:cubicBezTo>
                <a:cubicBezTo>
                  <a:pt x="29" y="8"/>
                  <a:pt x="29" y="8"/>
                  <a:pt x="29" y="8"/>
                </a:cubicBezTo>
                <a:cubicBezTo>
                  <a:pt x="3" y="14"/>
                  <a:pt x="3" y="14"/>
                  <a:pt x="3" y="14"/>
                </a:cubicBezTo>
                <a:cubicBezTo>
                  <a:pt x="5" y="21"/>
                  <a:pt x="5" y="21"/>
                  <a:pt x="5" y="21"/>
                </a:cubicBezTo>
                <a:cubicBezTo>
                  <a:pt x="5" y="22"/>
                  <a:pt x="5" y="22"/>
                  <a:pt x="5" y="22"/>
                </a:cubicBezTo>
                <a:cubicBezTo>
                  <a:pt x="5" y="22"/>
                  <a:pt x="5" y="22"/>
                  <a:pt x="6" y="22"/>
                </a:cubicBezTo>
                <a:cubicBezTo>
                  <a:pt x="6" y="22"/>
                  <a:pt x="6" y="22"/>
                  <a:pt x="6" y="22"/>
                </a:cubicBezTo>
                <a:cubicBezTo>
                  <a:pt x="6" y="23"/>
                  <a:pt x="6" y="23"/>
                  <a:pt x="6" y="23"/>
                </a:cubicBezTo>
                <a:cubicBezTo>
                  <a:pt x="6" y="23"/>
                  <a:pt x="6" y="23"/>
                  <a:pt x="6" y="23"/>
                </a:cubicBezTo>
                <a:cubicBezTo>
                  <a:pt x="5" y="24"/>
                  <a:pt x="4" y="23"/>
                  <a:pt x="4" y="22"/>
                </a:cubicBezTo>
                <a:cubicBezTo>
                  <a:pt x="0" y="8"/>
                  <a:pt x="0" y="8"/>
                  <a:pt x="0" y="8"/>
                </a:cubicBezTo>
                <a:cubicBezTo>
                  <a:pt x="0" y="8"/>
                  <a:pt x="0" y="7"/>
                  <a:pt x="1" y="7"/>
                </a:cubicBezTo>
                <a:cubicBezTo>
                  <a:pt x="1" y="6"/>
                  <a:pt x="2" y="6"/>
                  <a:pt x="2" y="6"/>
                </a:cubicBezTo>
                <a:close/>
                <a:moveTo>
                  <a:pt x="9" y="14"/>
                </a:moveTo>
                <a:cubicBezTo>
                  <a:pt x="7" y="14"/>
                  <a:pt x="6" y="15"/>
                  <a:pt x="6" y="16"/>
                </a:cubicBezTo>
                <a:cubicBezTo>
                  <a:pt x="6" y="30"/>
                  <a:pt x="6" y="30"/>
                  <a:pt x="6" y="30"/>
                </a:cubicBezTo>
                <a:cubicBezTo>
                  <a:pt x="6" y="31"/>
                  <a:pt x="7" y="32"/>
                  <a:pt x="9" y="32"/>
                </a:cubicBezTo>
                <a:cubicBezTo>
                  <a:pt x="34" y="32"/>
                  <a:pt x="34" y="32"/>
                  <a:pt x="34" y="32"/>
                </a:cubicBezTo>
                <a:cubicBezTo>
                  <a:pt x="35" y="32"/>
                  <a:pt x="36" y="31"/>
                  <a:pt x="36" y="30"/>
                </a:cubicBezTo>
                <a:cubicBezTo>
                  <a:pt x="36" y="16"/>
                  <a:pt x="36" y="16"/>
                  <a:pt x="36" y="16"/>
                </a:cubicBezTo>
                <a:cubicBezTo>
                  <a:pt x="36" y="15"/>
                  <a:pt x="35" y="14"/>
                  <a:pt x="34" y="14"/>
                </a:cubicBezTo>
                <a:cubicBezTo>
                  <a:pt x="9" y="14"/>
                  <a:pt x="9" y="14"/>
                  <a:pt x="9" y="14"/>
                </a:cubicBezTo>
                <a:close/>
                <a:moveTo>
                  <a:pt x="33" y="20"/>
                </a:moveTo>
                <a:cubicBezTo>
                  <a:pt x="33" y="19"/>
                  <a:pt x="33" y="18"/>
                  <a:pt x="33" y="17"/>
                </a:cubicBezTo>
                <a:cubicBezTo>
                  <a:pt x="33" y="17"/>
                  <a:pt x="33" y="17"/>
                  <a:pt x="33" y="17"/>
                </a:cubicBezTo>
                <a:cubicBezTo>
                  <a:pt x="31" y="17"/>
                  <a:pt x="29" y="17"/>
                  <a:pt x="26" y="17"/>
                </a:cubicBezTo>
                <a:cubicBezTo>
                  <a:pt x="26" y="17"/>
                  <a:pt x="26" y="17"/>
                  <a:pt x="26" y="17"/>
                </a:cubicBezTo>
                <a:cubicBezTo>
                  <a:pt x="26" y="18"/>
                  <a:pt x="26" y="19"/>
                  <a:pt x="26" y="20"/>
                </a:cubicBezTo>
                <a:cubicBezTo>
                  <a:pt x="26" y="20"/>
                  <a:pt x="26" y="20"/>
                  <a:pt x="26" y="20"/>
                </a:cubicBezTo>
                <a:cubicBezTo>
                  <a:pt x="29" y="20"/>
                  <a:pt x="31" y="20"/>
                  <a:pt x="33" y="20"/>
                </a:cubicBezTo>
                <a:cubicBezTo>
                  <a:pt x="33" y="20"/>
                  <a:pt x="33" y="20"/>
                  <a:pt x="33" y="20"/>
                </a:cubicBezTo>
                <a:close/>
                <a:moveTo>
                  <a:pt x="28" y="29"/>
                </a:moveTo>
                <a:cubicBezTo>
                  <a:pt x="28" y="29"/>
                  <a:pt x="28" y="29"/>
                  <a:pt x="28" y="28"/>
                </a:cubicBezTo>
                <a:cubicBezTo>
                  <a:pt x="28" y="28"/>
                  <a:pt x="28" y="28"/>
                  <a:pt x="28" y="28"/>
                </a:cubicBezTo>
                <a:cubicBezTo>
                  <a:pt x="28" y="27"/>
                  <a:pt x="28" y="27"/>
                  <a:pt x="28" y="27"/>
                </a:cubicBezTo>
                <a:cubicBezTo>
                  <a:pt x="33" y="27"/>
                  <a:pt x="33" y="27"/>
                  <a:pt x="33" y="27"/>
                </a:cubicBezTo>
                <a:cubicBezTo>
                  <a:pt x="33" y="27"/>
                  <a:pt x="33" y="27"/>
                  <a:pt x="33" y="28"/>
                </a:cubicBezTo>
                <a:cubicBezTo>
                  <a:pt x="33" y="28"/>
                  <a:pt x="33" y="28"/>
                  <a:pt x="33" y="28"/>
                </a:cubicBezTo>
                <a:cubicBezTo>
                  <a:pt x="33" y="29"/>
                  <a:pt x="33" y="29"/>
                  <a:pt x="33" y="29"/>
                </a:cubicBezTo>
                <a:cubicBezTo>
                  <a:pt x="28" y="29"/>
                  <a:pt x="28" y="29"/>
                  <a:pt x="28" y="29"/>
                </a:cubicBezTo>
                <a:close/>
                <a:moveTo>
                  <a:pt x="22" y="29"/>
                </a:moveTo>
                <a:cubicBezTo>
                  <a:pt x="22" y="29"/>
                  <a:pt x="22" y="29"/>
                  <a:pt x="22" y="28"/>
                </a:cubicBezTo>
                <a:cubicBezTo>
                  <a:pt x="22" y="28"/>
                  <a:pt x="22" y="28"/>
                  <a:pt x="22" y="28"/>
                </a:cubicBezTo>
                <a:cubicBezTo>
                  <a:pt x="22" y="27"/>
                  <a:pt x="22" y="27"/>
                  <a:pt x="22" y="27"/>
                </a:cubicBezTo>
                <a:cubicBezTo>
                  <a:pt x="27" y="27"/>
                  <a:pt x="27" y="27"/>
                  <a:pt x="27" y="27"/>
                </a:cubicBezTo>
                <a:cubicBezTo>
                  <a:pt x="27" y="27"/>
                  <a:pt x="27" y="27"/>
                  <a:pt x="27" y="28"/>
                </a:cubicBezTo>
                <a:cubicBezTo>
                  <a:pt x="27" y="28"/>
                  <a:pt x="27" y="28"/>
                  <a:pt x="27" y="28"/>
                </a:cubicBezTo>
                <a:cubicBezTo>
                  <a:pt x="27" y="29"/>
                  <a:pt x="27" y="29"/>
                  <a:pt x="27" y="29"/>
                </a:cubicBezTo>
                <a:cubicBezTo>
                  <a:pt x="22" y="29"/>
                  <a:pt x="22" y="29"/>
                  <a:pt x="22" y="29"/>
                </a:cubicBezTo>
                <a:close/>
                <a:moveTo>
                  <a:pt x="16" y="29"/>
                </a:moveTo>
                <a:cubicBezTo>
                  <a:pt x="16" y="29"/>
                  <a:pt x="16" y="29"/>
                  <a:pt x="16" y="28"/>
                </a:cubicBezTo>
                <a:cubicBezTo>
                  <a:pt x="16" y="28"/>
                  <a:pt x="16" y="28"/>
                  <a:pt x="16" y="28"/>
                </a:cubicBezTo>
                <a:cubicBezTo>
                  <a:pt x="16" y="27"/>
                  <a:pt x="16" y="27"/>
                  <a:pt x="16" y="27"/>
                </a:cubicBezTo>
                <a:cubicBezTo>
                  <a:pt x="21" y="27"/>
                  <a:pt x="21" y="27"/>
                  <a:pt x="21" y="27"/>
                </a:cubicBezTo>
                <a:cubicBezTo>
                  <a:pt x="21" y="27"/>
                  <a:pt x="21" y="27"/>
                  <a:pt x="21" y="28"/>
                </a:cubicBezTo>
                <a:cubicBezTo>
                  <a:pt x="21" y="28"/>
                  <a:pt x="21" y="28"/>
                  <a:pt x="21" y="28"/>
                </a:cubicBezTo>
                <a:cubicBezTo>
                  <a:pt x="21" y="29"/>
                  <a:pt x="21" y="29"/>
                  <a:pt x="21" y="29"/>
                </a:cubicBezTo>
                <a:cubicBezTo>
                  <a:pt x="16" y="29"/>
                  <a:pt x="16" y="29"/>
                  <a:pt x="16" y="29"/>
                </a:cubicBezTo>
                <a:close/>
                <a:moveTo>
                  <a:pt x="10" y="29"/>
                </a:moveTo>
                <a:cubicBezTo>
                  <a:pt x="10" y="29"/>
                  <a:pt x="10" y="29"/>
                  <a:pt x="10" y="28"/>
                </a:cubicBezTo>
                <a:cubicBezTo>
                  <a:pt x="10" y="28"/>
                  <a:pt x="10" y="28"/>
                  <a:pt x="10" y="28"/>
                </a:cubicBezTo>
                <a:cubicBezTo>
                  <a:pt x="10" y="27"/>
                  <a:pt x="10" y="27"/>
                  <a:pt x="10" y="27"/>
                </a:cubicBezTo>
                <a:cubicBezTo>
                  <a:pt x="14" y="27"/>
                  <a:pt x="14" y="27"/>
                  <a:pt x="14" y="27"/>
                </a:cubicBezTo>
                <a:cubicBezTo>
                  <a:pt x="15" y="27"/>
                  <a:pt x="15" y="27"/>
                  <a:pt x="15" y="28"/>
                </a:cubicBezTo>
                <a:cubicBezTo>
                  <a:pt x="15" y="28"/>
                  <a:pt x="15" y="28"/>
                  <a:pt x="15" y="28"/>
                </a:cubicBezTo>
                <a:cubicBezTo>
                  <a:pt x="15" y="29"/>
                  <a:pt x="15" y="29"/>
                  <a:pt x="14" y="29"/>
                </a:cubicBezTo>
                <a:lnTo>
                  <a:pt x="10" y="29"/>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8" name="Freeform 234"/>
          <p:cNvSpPr>
            <a:spLocks noEditPoints="1"/>
          </p:cNvSpPr>
          <p:nvPr/>
        </p:nvSpPr>
        <p:spPr bwMode="auto">
          <a:xfrm>
            <a:off x="6229243" y="3791126"/>
            <a:ext cx="316712" cy="211745"/>
          </a:xfrm>
          <a:custGeom>
            <a:avLst/>
            <a:gdLst>
              <a:gd name="T0" fmla="*/ 13 w 33"/>
              <a:gd name="T1" fmla="*/ 21 h 22"/>
              <a:gd name="T2" fmla="*/ 2 w 33"/>
              <a:gd name="T3" fmla="*/ 21 h 22"/>
              <a:gd name="T4" fmla="*/ 13 w 33"/>
              <a:gd name="T5" fmla="*/ 19 h 22"/>
              <a:gd name="T6" fmla="*/ 2 w 33"/>
              <a:gd name="T7" fmla="*/ 19 h 22"/>
              <a:gd name="T8" fmla="*/ 13 w 33"/>
              <a:gd name="T9" fmla="*/ 16 h 22"/>
              <a:gd name="T10" fmla="*/ 2 w 33"/>
              <a:gd name="T11" fmla="*/ 3 h 22"/>
              <a:gd name="T12" fmla="*/ 13 w 33"/>
              <a:gd name="T13" fmla="*/ 0 h 22"/>
              <a:gd name="T14" fmla="*/ 0 w 33"/>
              <a:gd name="T15" fmla="*/ 19 h 22"/>
              <a:gd name="T16" fmla="*/ 19 w 33"/>
              <a:gd name="T17" fmla="*/ 22 h 22"/>
              <a:gd name="T18" fmla="*/ 19 w 33"/>
              <a:gd name="T19" fmla="*/ 21 h 22"/>
              <a:gd name="T20" fmla="*/ 19 w 33"/>
              <a:gd name="T21" fmla="*/ 19 h 22"/>
              <a:gd name="T22" fmla="*/ 19 w 33"/>
              <a:gd name="T23" fmla="*/ 16 h 22"/>
              <a:gd name="T24" fmla="*/ 19 w 33"/>
              <a:gd name="T25" fmla="*/ 14 h 22"/>
              <a:gd name="T26" fmla="*/ 19 w 33"/>
              <a:gd name="T27" fmla="*/ 3 h 22"/>
              <a:gd name="T28" fmla="*/ 14 w 33"/>
              <a:gd name="T29" fmla="*/ 0 h 22"/>
              <a:gd name="T30" fmla="*/ 14 w 33"/>
              <a:gd name="T31" fmla="*/ 5 h 22"/>
              <a:gd name="T32" fmla="*/ 14 w 33"/>
              <a:gd name="T33" fmla="*/ 16 h 22"/>
              <a:gd name="T34" fmla="*/ 14 w 33"/>
              <a:gd name="T35" fmla="*/ 19 h 22"/>
              <a:gd name="T36" fmla="*/ 14 w 33"/>
              <a:gd name="T37" fmla="*/ 21 h 22"/>
              <a:gd name="T38" fmla="*/ 14 w 33"/>
              <a:gd name="T39" fmla="*/ 21 h 22"/>
              <a:gd name="T40" fmla="*/ 31 w 33"/>
              <a:gd name="T41" fmla="*/ 22 h 22"/>
              <a:gd name="T42" fmla="*/ 31 w 33"/>
              <a:gd name="T43" fmla="*/ 0 h 22"/>
              <a:gd name="T44" fmla="*/ 31 w 33"/>
              <a:gd name="T45" fmla="*/ 2 h 22"/>
              <a:gd name="T46" fmla="*/ 31 w 33"/>
              <a:gd name="T47" fmla="*/ 16 h 22"/>
              <a:gd name="T48" fmla="*/ 31 w 33"/>
              <a:gd name="T49" fmla="*/ 19 h 22"/>
              <a:gd name="T50" fmla="*/ 31 w 33"/>
              <a:gd name="T51" fmla="*/ 19 h 22"/>
              <a:gd name="T52" fmla="*/ 31 w 33"/>
              <a:gd name="T53" fmla="*/ 20 h 22"/>
              <a:gd name="T54" fmla="*/ 31 w 33"/>
              <a:gd name="T55" fmla="*/ 21 h 22"/>
              <a:gd name="T56" fmla="*/ 13 w 33"/>
              <a:gd name="T57" fmla="*/ 4 h 22"/>
              <a:gd name="T58" fmla="*/ 13 w 33"/>
              <a:gd name="T59" fmla="*/ 12 h 22"/>
              <a:gd name="T60" fmla="*/ 13 w 33"/>
              <a:gd name="T61" fmla="*/ 4 h 22"/>
              <a:gd name="T62" fmla="*/ 21 w 33"/>
              <a:gd name="T63" fmla="*/ 6 h 22"/>
              <a:gd name="T64" fmla="*/ 21 w 33"/>
              <a:gd name="T65" fmla="*/ 15 h 22"/>
              <a:gd name="T66" fmla="*/ 30 w 33"/>
              <a:gd name="T67" fmla="*/ 9 h 22"/>
              <a:gd name="T68" fmla="*/ 29 w 33"/>
              <a:gd name="T69" fmla="*/ 8 h 22"/>
              <a:gd name="T70" fmla="*/ 31 w 33"/>
              <a:gd name="T71" fmla="*/ 15 h 22"/>
              <a:gd name="T72" fmla="*/ 27 w 33"/>
              <a:gd name="T73" fmla="*/ 16 h 22"/>
              <a:gd name="T74" fmla="*/ 27 w 33"/>
              <a:gd name="T75" fmla="*/ 15 h 22"/>
              <a:gd name="T76" fmla="*/ 31 w 33"/>
              <a:gd name="T77" fmla="*/ 3 h 22"/>
              <a:gd name="T78" fmla="*/ 27 w 33"/>
              <a:gd name="T79" fmla="*/ 4 h 22"/>
              <a:gd name="T80" fmla="*/ 27 w 33"/>
              <a:gd name="T81" fmla="*/ 3 h 22"/>
              <a:gd name="T82" fmla="*/ 5 w 33"/>
              <a:gd name="T83" fmla="*/ 8 h 22"/>
              <a:gd name="T84" fmla="*/ 3 w 33"/>
              <a:gd name="T85" fmla="*/ 9 h 22"/>
              <a:gd name="T86" fmla="*/ 7 w 33"/>
              <a:gd name="T87" fmla="*/ 15 h 22"/>
              <a:gd name="T88" fmla="*/ 3 w 33"/>
              <a:gd name="T89" fmla="*/ 16 h 22"/>
              <a:gd name="T90" fmla="*/ 3 w 33"/>
              <a:gd name="T91" fmla="*/ 15 h 22"/>
              <a:gd name="T92" fmla="*/ 7 w 33"/>
              <a:gd name="T93" fmla="*/ 3 h 22"/>
              <a:gd name="T94" fmla="*/ 3 w 33"/>
              <a:gd name="T95" fmla="*/ 4 h 22"/>
              <a:gd name="T96" fmla="*/ 3 w 33"/>
              <a:gd name="T97"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 h="22">
                <a:moveTo>
                  <a:pt x="3" y="22"/>
                </a:moveTo>
                <a:cubicBezTo>
                  <a:pt x="13" y="22"/>
                  <a:pt x="13" y="22"/>
                  <a:pt x="13" y="22"/>
                </a:cubicBezTo>
                <a:cubicBezTo>
                  <a:pt x="13" y="21"/>
                  <a:pt x="13" y="21"/>
                  <a:pt x="13" y="21"/>
                </a:cubicBezTo>
                <a:cubicBezTo>
                  <a:pt x="2" y="21"/>
                  <a:pt x="2" y="21"/>
                  <a:pt x="2" y="21"/>
                </a:cubicBezTo>
                <a:cubicBezTo>
                  <a:pt x="2" y="21"/>
                  <a:pt x="2" y="21"/>
                  <a:pt x="2" y="21"/>
                </a:cubicBezTo>
                <a:cubicBezTo>
                  <a:pt x="2" y="21"/>
                  <a:pt x="2" y="21"/>
                  <a:pt x="2" y="21"/>
                </a:cubicBezTo>
                <a:cubicBezTo>
                  <a:pt x="2" y="20"/>
                  <a:pt x="2" y="20"/>
                  <a:pt x="2" y="20"/>
                </a:cubicBezTo>
                <a:cubicBezTo>
                  <a:pt x="13" y="20"/>
                  <a:pt x="13" y="20"/>
                  <a:pt x="13" y="20"/>
                </a:cubicBezTo>
                <a:cubicBezTo>
                  <a:pt x="13" y="19"/>
                  <a:pt x="13" y="19"/>
                  <a:pt x="13" y="19"/>
                </a:cubicBezTo>
                <a:cubicBezTo>
                  <a:pt x="2" y="19"/>
                  <a:pt x="2" y="19"/>
                  <a:pt x="2" y="19"/>
                </a:cubicBezTo>
                <a:cubicBezTo>
                  <a:pt x="2" y="19"/>
                  <a:pt x="2" y="19"/>
                  <a:pt x="2" y="19"/>
                </a:cubicBezTo>
                <a:cubicBezTo>
                  <a:pt x="2" y="19"/>
                  <a:pt x="2" y="19"/>
                  <a:pt x="2" y="19"/>
                </a:cubicBezTo>
                <a:cubicBezTo>
                  <a:pt x="2" y="19"/>
                  <a:pt x="2" y="19"/>
                  <a:pt x="2" y="19"/>
                </a:cubicBezTo>
                <a:cubicBezTo>
                  <a:pt x="13" y="19"/>
                  <a:pt x="13" y="19"/>
                  <a:pt x="13" y="19"/>
                </a:cubicBezTo>
                <a:cubicBezTo>
                  <a:pt x="13" y="16"/>
                  <a:pt x="13" y="16"/>
                  <a:pt x="13" y="16"/>
                </a:cubicBezTo>
                <a:cubicBezTo>
                  <a:pt x="3" y="16"/>
                  <a:pt x="3" y="16"/>
                  <a:pt x="3" y="16"/>
                </a:cubicBezTo>
                <a:cubicBezTo>
                  <a:pt x="2" y="16"/>
                  <a:pt x="2" y="16"/>
                  <a:pt x="2" y="15"/>
                </a:cubicBezTo>
                <a:cubicBezTo>
                  <a:pt x="2" y="11"/>
                  <a:pt x="2" y="7"/>
                  <a:pt x="2" y="3"/>
                </a:cubicBezTo>
                <a:cubicBezTo>
                  <a:pt x="2" y="3"/>
                  <a:pt x="2" y="2"/>
                  <a:pt x="3" y="2"/>
                </a:cubicBezTo>
                <a:cubicBezTo>
                  <a:pt x="13" y="2"/>
                  <a:pt x="13" y="2"/>
                  <a:pt x="13" y="2"/>
                </a:cubicBezTo>
                <a:cubicBezTo>
                  <a:pt x="13" y="0"/>
                  <a:pt x="13" y="0"/>
                  <a:pt x="13" y="0"/>
                </a:cubicBezTo>
                <a:cubicBezTo>
                  <a:pt x="3" y="0"/>
                  <a:pt x="3" y="0"/>
                  <a:pt x="3" y="0"/>
                </a:cubicBezTo>
                <a:cubicBezTo>
                  <a:pt x="1" y="0"/>
                  <a:pt x="0" y="1"/>
                  <a:pt x="0" y="3"/>
                </a:cubicBezTo>
                <a:cubicBezTo>
                  <a:pt x="0" y="19"/>
                  <a:pt x="0" y="19"/>
                  <a:pt x="0" y="19"/>
                </a:cubicBezTo>
                <a:cubicBezTo>
                  <a:pt x="0" y="21"/>
                  <a:pt x="1" y="22"/>
                  <a:pt x="3" y="22"/>
                </a:cubicBezTo>
                <a:close/>
                <a:moveTo>
                  <a:pt x="14" y="22"/>
                </a:moveTo>
                <a:cubicBezTo>
                  <a:pt x="19" y="22"/>
                  <a:pt x="19" y="22"/>
                  <a:pt x="19" y="22"/>
                </a:cubicBezTo>
                <a:cubicBezTo>
                  <a:pt x="19" y="21"/>
                  <a:pt x="19" y="21"/>
                  <a:pt x="19" y="21"/>
                </a:cubicBezTo>
                <a:cubicBezTo>
                  <a:pt x="19" y="21"/>
                  <a:pt x="19" y="21"/>
                  <a:pt x="19" y="21"/>
                </a:cubicBezTo>
                <a:cubicBezTo>
                  <a:pt x="19" y="21"/>
                  <a:pt x="19" y="21"/>
                  <a:pt x="19" y="21"/>
                </a:cubicBezTo>
                <a:cubicBezTo>
                  <a:pt x="19" y="21"/>
                  <a:pt x="19" y="21"/>
                  <a:pt x="19" y="21"/>
                </a:cubicBezTo>
                <a:cubicBezTo>
                  <a:pt x="19" y="19"/>
                  <a:pt x="19" y="19"/>
                  <a:pt x="19" y="19"/>
                </a:cubicBezTo>
                <a:cubicBezTo>
                  <a:pt x="19" y="19"/>
                  <a:pt x="19" y="19"/>
                  <a:pt x="19" y="19"/>
                </a:cubicBezTo>
                <a:cubicBezTo>
                  <a:pt x="19" y="19"/>
                  <a:pt x="19" y="19"/>
                  <a:pt x="19" y="19"/>
                </a:cubicBezTo>
                <a:cubicBezTo>
                  <a:pt x="19" y="19"/>
                  <a:pt x="19" y="19"/>
                  <a:pt x="19" y="19"/>
                </a:cubicBezTo>
                <a:cubicBezTo>
                  <a:pt x="19" y="16"/>
                  <a:pt x="19" y="16"/>
                  <a:pt x="19" y="16"/>
                </a:cubicBezTo>
                <a:cubicBezTo>
                  <a:pt x="19" y="16"/>
                  <a:pt x="19" y="16"/>
                  <a:pt x="19" y="16"/>
                </a:cubicBezTo>
                <a:cubicBezTo>
                  <a:pt x="19" y="14"/>
                  <a:pt x="19" y="14"/>
                  <a:pt x="19" y="14"/>
                </a:cubicBezTo>
                <a:cubicBezTo>
                  <a:pt x="19" y="14"/>
                  <a:pt x="19" y="14"/>
                  <a:pt x="19" y="14"/>
                </a:cubicBezTo>
                <a:cubicBezTo>
                  <a:pt x="19" y="5"/>
                  <a:pt x="19" y="5"/>
                  <a:pt x="19" y="5"/>
                </a:cubicBezTo>
                <a:cubicBezTo>
                  <a:pt x="19" y="5"/>
                  <a:pt x="19" y="5"/>
                  <a:pt x="19" y="5"/>
                </a:cubicBezTo>
                <a:cubicBezTo>
                  <a:pt x="19" y="3"/>
                  <a:pt x="19" y="3"/>
                  <a:pt x="19" y="3"/>
                </a:cubicBezTo>
                <a:cubicBezTo>
                  <a:pt x="19" y="2"/>
                  <a:pt x="19" y="2"/>
                  <a:pt x="19" y="2"/>
                </a:cubicBezTo>
                <a:cubicBezTo>
                  <a:pt x="19" y="0"/>
                  <a:pt x="19" y="0"/>
                  <a:pt x="19" y="0"/>
                </a:cubicBezTo>
                <a:cubicBezTo>
                  <a:pt x="14" y="0"/>
                  <a:pt x="14" y="0"/>
                  <a:pt x="14" y="0"/>
                </a:cubicBezTo>
                <a:cubicBezTo>
                  <a:pt x="14" y="2"/>
                  <a:pt x="14" y="2"/>
                  <a:pt x="14" y="2"/>
                </a:cubicBezTo>
                <a:cubicBezTo>
                  <a:pt x="14" y="3"/>
                  <a:pt x="14" y="3"/>
                  <a:pt x="14" y="3"/>
                </a:cubicBezTo>
                <a:cubicBezTo>
                  <a:pt x="14" y="5"/>
                  <a:pt x="14" y="5"/>
                  <a:pt x="14" y="5"/>
                </a:cubicBezTo>
                <a:cubicBezTo>
                  <a:pt x="14" y="5"/>
                  <a:pt x="14" y="5"/>
                  <a:pt x="14" y="5"/>
                </a:cubicBezTo>
                <a:cubicBezTo>
                  <a:pt x="14" y="14"/>
                  <a:pt x="14" y="14"/>
                  <a:pt x="14" y="14"/>
                </a:cubicBezTo>
                <a:cubicBezTo>
                  <a:pt x="14" y="16"/>
                  <a:pt x="14" y="16"/>
                  <a:pt x="14" y="16"/>
                </a:cubicBezTo>
                <a:cubicBezTo>
                  <a:pt x="14" y="16"/>
                  <a:pt x="14" y="16"/>
                  <a:pt x="14" y="16"/>
                </a:cubicBezTo>
                <a:cubicBezTo>
                  <a:pt x="14" y="19"/>
                  <a:pt x="14" y="19"/>
                  <a:pt x="14" y="19"/>
                </a:cubicBezTo>
                <a:cubicBezTo>
                  <a:pt x="14" y="19"/>
                  <a:pt x="14" y="19"/>
                  <a:pt x="14" y="19"/>
                </a:cubicBezTo>
                <a:cubicBezTo>
                  <a:pt x="14" y="19"/>
                  <a:pt x="14" y="19"/>
                  <a:pt x="14" y="19"/>
                </a:cubicBezTo>
                <a:cubicBezTo>
                  <a:pt x="14" y="19"/>
                  <a:pt x="14" y="19"/>
                  <a:pt x="14" y="19"/>
                </a:cubicBezTo>
                <a:cubicBezTo>
                  <a:pt x="14" y="21"/>
                  <a:pt x="14" y="21"/>
                  <a:pt x="14" y="21"/>
                </a:cubicBezTo>
                <a:cubicBezTo>
                  <a:pt x="14" y="21"/>
                  <a:pt x="14" y="21"/>
                  <a:pt x="14" y="21"/>
                </a:cubicBezTo>
                <a:cubicBezTo>
                  <a:pt x="14" y="21"/>
                  <a:pt x="14" y="21"/>
                  <a:pt x="14" y="21"/>
                </a:cubicBezTo>
                <a:cubicBezTo>
                  <a:pt x="14" y="21"/>
                  <a:pt x="14" y="21"/>
                  <a:pt x="14" y="21"/>
                </a:cubicBezTo>
                <a:cubicBezTo>
                  <a:pt x="14" y="22"/>
                  <a:pt x="14" y="22"/>
                  <a:pt x="14" y="22"/>
                </a:cubicBezTo>
                <a:close/>
                <a:moveTo>
                  <a:pt x="21" y="22"/>
                </a:moveTo>
                <a:cubicBezTo>
                  <a:pt x="31" y="22"/>
                  <a:pt x="31" y="22"/>
                  <a:pt x="31" y="22"/>
                </a:cubicBezTo>
                <a:cubicBezTo>
                  <a:pt x="32" y="22"/>
                  <a:pt x="33" y="21"/>
                  <a:pt x="33" y="19"/>
                </a:cubicBezTo>
                <a:cubicBezTo>
                  <a:pt x="33" y="3"/>
                  <a:pt x="33" y="3"/>
                  <a:pt x="33" y="3"/>
                </a:cubicBezTo>
                <a:cubicBezTo>
                  <a:pt x="33" y="1"/>
                  <a:pt x="32" y="0"/>
                  <a:pt x="31" y="0"/>
                </a:cubicBezTo>
                <a:cubicBezTo>
                  <a:pt x="21" y="0"/>
                  <a:pt x="21" y="0"/>
                  <a:pt x="21" y="0"/>
                </a:cubicBezTo>
                <a:cubicBezTo>
                  <a:pt x="21" y="2"/>
                  <a:pt x="21" y="2"/>
                  <a:pt x="21" y="2"/>
                </a:cubicBezTo>
                <a:cubicBezTo>
                  <a:pt x="31" y="2"/>
                  <a:pt x="31" y="2"/>
                  <a:pt x="31" y="2"/>
                </a:cubicBezTo>
                <a:cubicBezTo>
                  <a:pt x="31" y="2"/>
                  <a:pt x="32" y="3"/>
                  <a:pt x="32" y="3"/>
                </a:cubicBezTo>
                <a:cubicBezTo>
                  <a:pt x="32" y="7"/>
                  <a:pt x="32" y="11"/>
                  <a:pt x="32" y="15"/>
                </a:cubicBezTo>
                <a:cubicBezTo>
                  <a:pt x="32" y="16"/>
                  <a:pt x="31" y="16"/>
                  <a:pt x="31" y="16"/>
                </a:cubicBezTo>
                <a:cubicBezTo>
                  <a:pt x="21" y="16"/>
                  <a:pt x="21" y="16"/>
                  <a:pt x="21" y="16"/>
                </a:cubicBezTo>
                <a:cubicBezTo>
                  <a:pt x="21" y="19"/>
                  <a:pt x="21" y="19"/>
                  <a:pt x="21" y="19"/>
                </a:cubicBezTo>
                <a:cubicBezTo>
                  <a:pt x="31" y="19"/>
                  <a:pt x="31" y="19"/>
                  <a:pt x="31" y="19"/>
                </a:cubicBezTo>
                <a:cubicBezTo>
                  <a:pt x="32" y="19"/>
                  <a:pt x="32" y="19"/>
                  <a:pt x="32" y="19"/>
                </a:cubicBezTo>
                <a:cubicBezTo>
                  <a:pt x="32" y="19"/>
                  <a:pt x="32" y="19"/>
                  <a:pt x="32" y="19"/>
                </a:cubicBezTo>
                <a:cubicBezTo>
                  <a:pt x="32" y="19"/>
                  <a:pt x="32" y="19"/>
                  <a:pt x="31" y="19"/>
                </a:cubicBezTo>
                <a:cubicBezTo>
                  <a:pt x="21" y="19"/>
                  <a:pt x="21" y="19"/>
                  <a:pt x="21" y="19"/>
                </a:cubicBezTo>
                <a:cubicBezTo>
                  <a:pt x="21" y="20"/>
                  <a:pt x="21" y="20"/>
                  <a:pt x="21" y="20"/>
                </a:cubicBezTo>
                <a:cubicBezTo>
                  <a:pt x="31" y="20"/>
                  <a:pt x="31" y="20"/>
                  <a:pt x="31" y="20"/>
                </a:cubicBezTo>
                <a:cubicBezTo>
                  <a:pt x="32" y="20"/>
                  <a:pt x="32" y="20"/>
                  <a:pt x="32" y="21"/>
                </a:cubicBezTo>
                <a:cubicBezTo>
                  <a:pt x="32" y="21"/>
                  <a:pt x="32" y="21"/>
                  <a:pt x="32" y="21"/>
                </a:cubicBezTo>
                <a:cubicBezTo>
                  <a:pt x="32" y="21"/>
                  <a:pt x="32" y="21"/>
                  <a:pt x="31" y="21"/>
                </a:cubicBezTo>
                <a:cubicBezTo>
                  <a:pt x="21" y="21"/>
                  <a:pt x="21" y="21"/>
                  <a:pt x="21" y="21"/>
                </a:cubicBezTo>
                <a:cubicBezTo>
                  <a:pt x="21" y="22"/>
                  <a:pt x="21" y="22"/>
                  <a:pt x="21" y="22"/>
                </a:cubicBezTo>
                <a:close/>
                <a:moveTo>
                  <a:pt x="13" y="4"/>
                </a:moveTo>
                <a:cubicBezTo>
                  <a:pt x="13" y="6"/>
                  <a:pt x="13" y="6"/>
                  <a:pt x="13" y="6"/>
                </a:cubicBezTo>
                <a:cubicBezTo>
                  <a:pt x="13" y="7"/>
                  <a:pt x="12" y="8"/>
                  <a:pt x="12" y="9"/>
                </a:cubicBezTo>
                <a:cubicBezTo>
                  <a:pt x="12" y="10"/>
                  <a:pt x="13" y="11"/>
                  <a:pt x="13" y="12"/>
                </a:cubicBezTo>
                <a:cubicBezTo>
                  <a:pt x="13" y="15"/>
                  <a:pt x="13" y="15"/>
                  <a:pt x="13" y="15"/>
                </a:cubicBezTo>
                <a:cubicBezTo>
                  <a:pt x="12" y="14"/>
                  <a:pt x="11" y="12"/>
                  <a:pt x="11" y="9"/>
                </a:cubicBezTo>
                <a:cubicBezTo>
                  <a:pt x="11" y="7"/>
                  <a:pt x="12" y="5"/>
                  <a:pt x="13" y="4"/>
                </a:cubicBezTo>
                <a:close/>
                <a:moveTo>
                  <a:pt x="21" y="12"/>
                </a:moveTo>
                <a:cubicBezTo>
                  <a:pt x="21" y="11"/>
                  <a:pt x="21" y="10"/>
                  <a:pt x="21" y="9"/>
                </a:cubicBezTo>
                <a:cubicBezTo>
                  <a:pt x="21" y="8"/>
                  <a:pt x="21" y="7"/>
                  <a:pt x="21" y="6"/>
                </a:cubicBezTo>
                <a:cubicBezTo>
                  <a:pt x="21" y="4"/>
                  <a:pt x="21" y="4"/>
                  <a:pt x="21" y="4"/>
                </a:cubicBezTo>
                <a:cubicBezTo>
                  <a:pt x="22" y="5"/>
                  <a:pt x="23" y="7"/>
                  <a:pt x="23" y="9"/>
                </a:cubicBezTo>
                <a:cubicBezTo>
                  <a:pt x="23" y="12"/>
                  <a:pt x="22" y="14"/>
                  <a:pt x="21" y="15"/>
                </a:cubicBezTo>
                <a:cubicBezTo>
                  <a:pt x="21" y="12"/>
                  <a:pt x="21" y="12"/>
                  <a:pt x="21" y="12"/>
                </a:cubicBezTo>
                <a:close/>
                <a:moveTo>
                  <a:pt x="29" y="8"/>
                </a:moveTo>
                <a:cubicBezTo>
                  <a:pt x="30" y="8"/>
                  <a:pt x="30" y="9"/>
                  <a:pt x="30" y="9"/>
                </a:cubicBezTo>
                <a:cubicBezTo>
                  <a:pt x="30" y="10"/>
                  <a:pt x="30" y="11"/>
                  <a:pt x="29" y="11"/>
                </a:cubicBezTo>
                <a:cubicBezTo>
                  <a:pt x="28" y="11"/>
                  <a:pt x="28" y="10"/>
                  <a:pt x="28" y="9"/>
                </a:cubicBezTo>
                <a:cubicBezTo>
                  <a:pt x="28" y="9"/>
                  <a:pt x="28" y="8"/>
                  <a:pt x="29" y="8"/>
                </a:cubicBezTo>
                <a:close/>
                <a:moveTo>
                  <a:pt x="27" y="15"/>
                </a:moveTo>
                <a:cubicBezTo>
                  <a:pt x="31" y="15"/>
                  <a:pt x="31" y="15"/>
                  <a:pt x="31" y="15"/>
                </a:cubicBezTo>
                <a:cubicBezTo>
                  <a:pt x="31" y="15"/>
                  <a:pt x="31" y="15"/>
                  <a:pt x="31" y="15"/>
                </a:cubicBezTo>
                <a:cubicBezTo>
                  <a:pt x="31" y="15"/>
                  <a:pt x="31" y="15"/>
                  <a:pt x="31" y="15"/>
                </a:cubicBezTo>
                <a:cubicBezTo>
                  <a:pt x="31" y="16"/>
                  <a:pt x="31" y="16"/>
                  <a:pt x="31" y="16"/>
                </a:cubicBezTo>
                <a:cubicBezTo>
                  <a:pt x="27" y="16"/>
                  <a:pt x="27" y="16"/>
                  <a:pt x="27" y="16"/>
                </a:cubicBezTo>
                <a:cubicBezTo>
                  <a:pt x="27" y="16"/>
                  <a:pt x="27" y="16"/>
                  <a:pt x="27" y="15"/>
                </a:cubicBezTo>
                <a:cubicBezTo>
                  <a:pt x="27" y="15"/>
                  <a:pt x="27" y="15"/>
                  <a:pt x="27" y="15"/>
                </a:cubicBezTo>
                <a:cubicBezTo>
                  <a:pt x="27" y="15"/>
                  <a:pt x="27" y="15"/>
                  <a:pt x="27" y="15"/>
                </a:cubicBezTo>
                <a:close/>
                <a:moveTo>
                  <a:pt x="27" y="3"/>
                </a:moveTo>
                <a:cubicBezTo>
                  <a:pt x="31" y="3"/>
                  <a:pt x="31" y="3"/>
                  <a:pt x="31" y="3"/>
                </a:cubicBezTo>
                <a:cubicBezTo>
                  <a:pt x="31" y="3"/>
                  <a:pt x="31" y="3"/>
                  <a:pt x="31" y="3"/>
                </a:cubicBezTo>
                <a:cubicBezTo>
                  <a:pt x="31" y="4"/>
                  <a:pt x="31" y="4"/>
                  <a:pt x="31" y="4"/>
                </a:cubicBezTo>
                <a:cubicBezTo>
                  <a:pt x="31" y="4"/>
                  <a:pt x="31" y="4"/>
                  <a:pt x="31" y="4"/>
                </a:cubicBezTo>
                <a:cubicBezTo>
                  <a:pt x="27" y="4"/>
                  <a:pt x="27" y="4"/>
                  <a:pt x="27" y="4"/>
                </a:cubicBezTo>
                <a:cubicBezTo>
                  <a:pt x="27" y="4"/>
                  <a:pt x="27" y="4"/>
                  <a:pt x="27" y="4"/>
                </a:cubicBezTo>
                <a:cubicBezTo>
                  <a:pt x="27" y="3"/>
                  <a:pt x="27" y="3"/>
                  <a:pt x="27" y="3"/>
                </a:cubicBezTo>
                <a:cubicBezTo>
                  <a:pt x="27" y="3"/>
                  <a:pt x="27" y="3"/>
                  <a:pt x="27" y="3"/>
                </a:cubicBezTo>
                <a:close/>
                <a:moveTo>
                  <a:pt x="14" y="14"/>
                </a:moveTo>
                <a:cubicBezTo>
                  <a:pt x="14" y="14"/>
                  <a:pt x="14" y="14"/>
                  <a:pt x="14" y="14"/>
                </a:cubicBezTo>
                <a:close/>
                <a:moveTo>
                  <a:pt x="5" y="8"/>
                </a:moveTo>
                <a:cubicBezTo>
                  <a:pt x="5" y="8"/>
                  <a:pt x="6" y="9"/>
                  <a:pt x="6" y="9"/>
                </a:cubicBezTo>
                <a:cubicBezTo>
                  <a:pt x="6" y="10"/>
                  <a:pt x="5" y="11"/>
                  <a:pt x="5" y="11"/>
                </a:cubicBezTo>
                <a:cubicBezTo>
                  <a:pt x="4" y="11"/>
                  <a:pt x="3" y="10"/>
                  <a:pt x="3" y="9"/>
                </a:cubicBezTo>
                <a:cubicBezTo>
                  <a:pt x="3" y="9"/>
                  <a:pt x="4" y="8"/>
                  <a:pt x="5" y="8"/>
                </a:cubicBezTo>
                <a:close/>
                <a:moveTo>
                  <a:pt x="7" y="15"/>
                </a:moveTo>
                <a:cubicBezTo>
                  <a:pt x="7" y="15"/>
                  <a:pt x="7" y="15"/>
                  <a:pt x="7" y="15"/>
                </a:cubicBezTo>
                <a:cubicBezTo>
                  <a:pt x="7" y="15"/>
                  <a:pt x="7" y="15"/>
                  <a:pt x="7" y="15"/>
                </a:cubicBezTo>
                <a:cubicBezTo>
                  <a:pt x="7" y="16"/>
                  <a:pt x="7" y="16"/>
                  <a:pt x="7" y="16"/>
                </a:cubicBezTo>
                <a:cubicBezTo>
                  <a:pt x="3" y="16"/>
                  <a:pt x="3" y="16"/>
                  <a:pt x="3" y="16"/>
                </a:cubicBezTo>
                <a:cubicBezTo>
                  <a:pt x="3" y="16"/>
                  <a:pt x="3" y="16"/>
                  <a:pt x="3" y="15"/>
                </a:cubicBezTo>
                <a:cubicBezTo>
                  <a:pt x="3" y="15"/>
                  <a:pt x="3" y="15"/>
                  <a:pt x="3" y="15"/>
                </a:cubicBezTo>
                <a:cubicBezTo>
                  <a:pt x="3" y="15"/>
                  <a:pt x="3" y="15"/>
                  <a:pt x="3" y="15"/>
                </a:cubicBezTo>
                <a:cubicBezTo>
                  <a:pt x="7" y="15"/>
                  <a:pt x="7" y="15"/>
                  <a:pt x="7" y="15"/>
                </a:cubicBezTo>
                <a:close/>
                <a:moveTo>
                  <a:pt x="7" y="3"/>
                </a:moveTo>
                <a:cubicBezTo>
                  <a:pt x="7" y="3"/>
                  <a:pt x="7" y="3"/>
                  <a:pt x="7" y="3"/>
                </a:cubicBezTo>
                <a:cubicBezTo>
                  <a:pt x="7" y="4"/>
                  <a:pt x="7" y="4"/>
                  <a:pt x="7" y="4"/>
                </a:cubicBezTo>
                <a:cubicBezTo>
                  <a:pt x="7" y="4"/>
                  <a:pt x="7" y="4"/>
                  <a:pt x="7" y="4"/>
                </a:cubicBezTo>
                <a:cubicBezTo>
                  <a:pt x="3" y="4"/>
                  <a:pt x="3" y="4"/>
                  <a:pt x="3" y="4"/>
                </a:cubicBezTo>
                <a:cubicBezTo>
                  <a:pt x="3" y="4"/>
                  <a:pt x="3" y="4"/>
                  <a:pt x="3" y="4"/>
                </a:cubicBezTo>
                <a:cubicBezTo>
                  <a:pt x="3" y="3"/>
                  <a:pt x="3" y="3"/>
                  <a:pt x="3" y="3"/>
                </a:cubicBezTo>
                <a:cubicBezTo>
                  <a:pt x="3" y="3"/>
                  <a:pt x="3" y="3"/>
                  <a:pt x="3" y="3"/>
                </a:cubicBezTo>
                <a:lnTo>
                  <a:pt x="7" y="3"/>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9" name="Freeform 235"/>
          <p:cNvSpPr>
            <a:spLocks noEditPoints="1"/>
          </p:cNvSpPr>
          <p:nvPr/>
        </p:nvSpPr>
        <p:spPr bwMode="auto">
          <a:xfrm>
            <a:off x="6851806" y="3753120"/>
            <a:ext cx="327571" cy="325761"/>
          </a:xfrm>
          <a:custGeom>
            <a:avLst/>
            <a:gdLst>
              <a:gd name="T0" fmla="*/ 21 w 34"/>
              <a:gd name="T1" fmla="*/ 26 h 34"/>
              <a:gd name="T2" fmla="*/ 21 w 34"/>
              <a:gd name="T3" fmla="*/ 20 h 34"/>
              <a:gd name="T4" fmla="*/ 31 w 34"/>
              <a:gd name="T5" fmla="*/ 19 h 34"/>
              <a:gd name="T6" fmla="*/ 34 w 34"/>
              <a:gd name="T7" fmla="*/ 24 h 34"/>
              <a:gd name="T8" fmla="*/ 31 w 34"/>
              <a:gd name="T9" fmla="*/ 20 h 34"/>
              <a:gd name="T10" fmla="*/ 22 w 34"/>
              <a:gd name="T11" fmla="*/ 20 h 34"/>
              <a:gd name="T12" fmla="*/ 29 w 34"/>
              <a:gd name="T13" fmla="*/ 32 h 34"/>
              <a:gd name="T14" fmla="*/ 27 w 34"/>
              <a:gd name="T15" fmla="*/ 29 h 34"/>
              <a:gd name="T16" fmla="*/ 23 w 34"/>
              <a:gd name="T17" fmla="*/ 32 h 34"/>
              <a:gd name="T18" fmla="*/ 23 w 34"/>
              <a:gd name="T19" fmla="*/ 30 h 34"/>
              <a:gd name="T20" fmla="*/ 24 w 34"/>
              <a:gd name="T21" fmla="*/ 29 h 34"/>
              <a:gd name="T22" fmla="*/ 23 w 34"/>
              <a:gd name="T23" fmla="*/ 27 h 34"/>
              <a:gd name="T24" fmla="*/ 24 w 34"/>
              <a:gd name="T25" fmla="*/ 26 h 34"/>
              <a:gd name="T26" fmla="*/ 23 w 34"/>
              <a:gd name="T27" fmla="*/ 21 h 34"/>
              <a:gd name="T28" fmla="*/ 24 w 34"/>
              <a:gd name="T29" fmla="*/ 23 h 34"/>
              <a:gd name="T30" fmla="*/ 17 w 34"/>
              <a:gd name="T31" fmla="*/ 12 h 34"/>
              <a:gd name="T32" fmla="*/ 11 w 34"/>
              <a:gd name="T33" fmla="*/ 11 h 34"/>
              <a:gd name="T34" fmla="*/ 12 w 34"/>
              <a:gd name="T35" fmla="*/ 15 h 34"/>
              <a:gd name="T36" fmla="*/ 10 w 34"/>
              <a:gd name="T37" fmla="*/ 15 h 34"/>
              <a:gd name="T38" fmla="*/ 8 w 34"/>
              <a:gd name="T39" fmla="*/ 13 h 34"/>
              <a:gd name="T40" fmla="*/ 10 w 34"/>
              <a:gd name="T41" fmla="*/ 14 h 34"/>
              <a:gd name="T42" fmla="*/ 8 w 34"/>
              <a:gd name="T43" fmla="*/ 10 h 34"/>
              <a:gd name="T44" fmla="*/ 11 w 34"/>
              <a:gd name="T45" fmla="*/ 8 h 34"/>
              <a:gd name="T46" fmla="*/ 12 w 34"/>
              <a:gd name="T47" fmla="*/ 10 h 34"/>
              <a:gd name="T48" fmla="*/ 10 w 34"/>
              <a:gd name="T49" fmla="*/ 10 h 34"/>
              <a:gd name="T50" fmla="*/ 10 w 34"/>
              <a:gd name="T51" fmla="*/ 10 h 34"/>
              <a:gd name="T52" fmla="*/ 12 w 34"/>
              <a:gd name="T53" fmla="*/ 12 h 34"/>
              <a:gd name="T54" fmla="*/ 11 w 34"/>
              <a:gd name="T55" fmla="*/ 12 h 34"/>
              <a:gd name="T56" fmla="*/ 11 w 34"/>
              <a:gd name="T57" fmla="*/ 7 h 34"/>
              <a:gd name="T58" fmla="*/ 14 w 34"/>
              <a:gd name="T59" fmla="*/ 16 h 34"/>
              <a:gd name="T60" fmla="*/ 11 w 34"/>
              <a:gd name="T61" fmla="*/ 6 h 34"/>
              <a:gd name="T62" fmla="*/ 3 w 34"/>
              <a:gd name="T63" fmla="*/ 4 h 34"/>
              <a:gd name="T64" fmla="*/ 3 w 34"/>
              <a:gd name="T65" fmla="*/ 19 h 34"/>
              <a:gd name="T66" fmla="*/ 31 w 34"/>
              <a:gd name="T67" fmla="*/ 17 h 34"/>
              <a:gd name="T68" fmla="*/ 21 w 34"/>
              <a:gd name="T69" fmla="*/ 17 h 34"/>
              <a:gd name="T70" fmla="*/ 30 w 34"/>
              <a:gd name="T71" fmla="*/ 7 h 34"/>
              <a:gd name="T72" fmla="*/ 30 w 34"/>
              <a:gd name="T73" fmla="*/ 4 h 34"/>
              <a:gd name="T74" fmla="*/ 21 w 34"/>
              <a:gd name="T75" fmla="*/ 13 h 34"/>
              <a:gd name="T76" fmla="*/ 27 w 34"/>
              <a:gd name="T77" fmla="*/ 11 h 34"/>
              <a:gd name="T78" fmla="*/ 24 w 34"/>
              <a:gd name="T79" fmla="*/ 13 h 34"/>
              <a:gd name="T80" fmla="*/ 31 w 34"/>
              <a:gd name="T81" fmla="*/ 11 h 34"/>
              <a:gd name="T82" fmla="*/ 28 w 34"/>
              <a:gd name="T83" fmla="*/ 11 h 34"/>
              <a:gd name="T84" fmla="*/ 24 w 34"/>
              <a:gd name="T85" fmla="*/ 10 h 34"/>
              <a:gd name="T86" fmla="*/ 21 w 34"/>
              <a:gd name="T87" fmla="*/ 8 h 34"/>
              <a:gd name="T88" fmla="*/ 27 w 34"/>
              <a:gd name="T89" fmla="*/ 10 h 34"/>
              <a:gd name="T90" fmla="*/ 27 w 34"/>
              <a:gd name="T91" fmla="*/ 8 h 34"/>
              <a:gd name="T92" fmla="*/ 28 w 34"/>
              <a:gd name="T93" fmla="*/ 10 h 34"/>
              <a:gd name="T94" fmla="*/ 24 w 34"/>
              <a:gd name="T95" fmla="*/ 4 h 34"/>
              <a:gd name="T96" fmla="*/ 21 w 34"/>
              <a:gd name="T97" fmla="*/ 7 h 34"/>
              <a:gd name="T98" fmla="*/ 27 w 34"/>
              <a:gd name="T99" fmla="*/ 5 h 34"/>
              <a:gd name="T100" fmla="*/ 24 w 34"/>
              <a:gd name="T101"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 h="34">
                <a:moveTo>
                  <a:pt x="2" y="0"/>
                </a:moveTo>
                <a:cubicBezTo>
                  <a:pt x="1" y="0"/>
                  <a:pt x="0" y="1"/>
                  <a:pt x="0" y="2"/>
                </a:cubicBezTo>
                <a:cubicBezTo>
                  <a:pt x="0" y="11"/>
                  <a:pt x="0" y="15"/>
                  <a:pt x="0" y="24"/>
                </a:cubicBezTo>
                <a:cubicBezTo>
                  <a:pt x="0" y="25"/>
                  <a:pt x="1" y="26"/>
                  <a:pt x="2" y="26"/>
                </a:cubicBezTo>
                <a:cubicBezTo>
                  <a:pt x="21" y="26"/>
                  <a:pt x="21" y="26"/>
                  <a:pt x="21" y="26"/>
                </a:cubicBezTo>
                <a:cubicBezTo>
                  <a:pt x="21" y="24"/>
                  <a:pt x="21" y="24"/>
                  <a:pt x="21" y="24"/>
                </a:cubicBezTo>
                <a:cubicBezTo>
                  <a:pt x="7" y="24"/>
                  <a:pt x="7" y="24"/>
                  <a:pt x="7" y="24"/>
                </a:cubicBezTo>
                <a:cubicBezTo>
                  <a:pt x="7" y="23"/>
                  <a:pt x="7" y="23"/>
                  <a:pt x="7" y="23"/>
                </a:cubicBezTo>
                <a:cubicBezTo>
                  <a:pt x="21" y="23"/>
                  <a:pt x="21" y="23"/>
                  <a:pt x="21" y="23"/>
                </a:cubicBezTo>
                <a:cubicBezTo>
                  <a:pt x="21" y="20"/>
                  <a:pt x="21" y="20"/>
                  <a:pt x="21" y="20"/>
                </a:cubicBezTo>
                <a:cubicBezTo>
                  <a:pt x="21" y="20"/>
                  <a:pt x="21" y="19"/>
                  <a:pt x="21" y="19"/>
                </a:cubicBezTo>
                <a:cubicBezTo>
                  <a:pt x="21" y="19"/>
                  <a:pt x="21" y="19"/>
                  <a:pt x="21" y="19"/>
                </a:cubicBezTo>
                <a:cubicBezTo>
                  <a:pt x="22" y="19"/>
                  <a:pt x="22" y="18"/>
                  <a:pt x="23" y="18"/>
                </a:cubicBezTo>
                <a:cubicBezTo>
                  <a:pt x="29" y="18"/>
                  <a:pt x="29" y="18"/>
                  <a:pt x="29" y="18"/>
                </a:cubicBezTo>
                <a:cubicBezTo>
                  <a:pt x="30" y="18"/>
                  <a:pt x="31" y="19"/>
                  <a:pt x="31" y="19"/>
                </a:cubicBezTo>
                <a:cubicBezTo>
                  <a:pt x="31" y="19"/>
                  <a:pt x="31" y="19"/>
                  <a:pt x="31" y="19"/>
                </a:cubicBezTo>
                <a:cubicBezTo>
                  <a:pt x="31" y="19"/>
                  <a:pt x="32" y="20"/>
                  <a:pt x="32" y="20"/>
                </a:cubicBezTo>
                <a:cubicBezTo>
                  <a:pt x="32" y="20"/>
                  <a:pt x="32" y="20"/>
                  <a:pt x="32" y="20"/>
                </a:cubicBezTo>
                <a:cubicBezTo>
                  <a:pt x="32" y="26"/>
                  <a:pt x="32" y="26"/>
                  <a:pt x="32" y="26"/>
                </a:cubicBezTo>
                <a:cubicBezTo>
                  <a:pt x="33" y="26"/>
                  <a:pt x="34" y="25"/>
                  <a:pt x="34" y="24"/>
                </a:cubicBezTo>
                <a:cubicBezTo>
                  <a:pt x="34" y="15"/>
                  <a:pt x="34" y="11"/>
                  <a:pt x="34" y="2"/>
                </a:cubicBezTo>
                <a:cubicBezTo>
                  <a:pt x="34" y="1"/>
                  <a:pt x="32" y="0"/>
                  <a:pt x="31" y="0"/>
                </a:cubicBezTo>
                <a:cubicBezTo>
                  <a:pt x="30" y="0"/>
                  <a:pt x="30" y="0"/>
                  <a:pt x="30" y="0"/>
                </a:cubicBezTo>
                <a:cubicBezTo>
                  <a:pt x="2" y="0"/>
                  <a:pt x="2" y="0"/>
                  <a:pt x="2" y="0"/>
                </a:cubicBezTo>
                <a:close/>
                <a:moveTo>
                  <a:pt x="31" y="20"/>
                </a:moveTo>
                <a:cubicBezTo>
                  <a:pt x="31" y="33"/>
                  <a:pt x="31" y="33"/>
                  <a:pt x="31" y="33"/>
                </a:cubicBezTo>
                <a:cubicBezTo>
                  <a:pt x="31" y="33"/>
                  <a:pt x="30" y="34"/>
                  <a:pt x="29" y="34"/>
                </a:cubicBezTo>
                <a:cubicBezTo>
                  <a:pt x="23" y="34"/>
                  <a:pt x="23" y="34"/>
                  <a:pt x="23" y="34"/>
                </a:cubicBezTo>
                <a:cubicBezTo>
                  <a:pt x="22" y="34"/>
                  <a:pt x="22" y="33"/>
                  <a:pt x="22" y="33"/>
                </a:cubicBezTo>
                <a:cubicBezTo>
                  <a:pt x="22" y="20"/>
                  <a:pt x="22" y="20"/>
                  <a:pt x="22" y="20"/>
                </a:cubicBezTo>
                <a:cubicBezTo>
                  <a:pt x="22" y="20"/>
                  <a:pt x="22" y="19"/>
                  <a:pt x="23" y="19"/>
                </a:cubicBezTo>
                <a:cubicBezTo>
                  <a:pt x="29" y="19"/>
                  <a:pt x="29" y="19"/>
                  <a:pt x="29" y="19"/>
                </a:cubicBezTo>
                <a:cubicBezTo>
                  <a:pt x="30" y="19"/>
                  <a:pt x="31" y="20"/>
                  <a:pt x="31" y="20"/>
                </a:cubicBezTo>
                <a:close/>
                <a:moveTo>
                  <a:pt x="27" y="32"/>
                </a:moveTo>
                <a:cubicBezTo>
                  <a:pt x="28" y="32"/>
                  <a:pt x="28" y="32"/>
                  <a:pt x="29" y="32"/>
                </a:cubicBezTo>
                <a:cubicBezTo>
                  <a:pt x="29" y="32"/>
                  <a:pt x="29" y="32"/>
                  <a:pt x="29" y="32"/>
                </a:cubicBezTo>
                <a:cubicBezTo>
                  <a:pt x="29" y="31"/>
                  <a:pt x="29" y="30"/>
                  <a:pt x="29" y="29"/>
                </a:cubicBezTo>
                <a:cubicBezTo>
                  <a:pt x="29" y="29"/>
                  <a:pt x="29" y="29"/>
                  <a:pt x="29" y="29"/>
                </a:cubicBezTo>
                <a:cubicBezTo>
                  <a:pt x="28" y="29"/>
                  <a:pt x="28" y="29"/>
                  <a:pt x="27" y="29"/>
                </a:cubicBezTo>
                <a:cubicBezTo>
                  <a:pt x="27" y="29"/>
                  <a:pt x="27" y="29"/>
                  <a:pt x="27" y="29"/>
                </a:cubicBezTo>
                <a:cubicBezTo>
                  <a:pt x="27" y="30"/>
                  <a:pt x="27" y="31"/>
                  <a:pt x="27" y="32"/>
                </a:cubicBezTo>
                <a:cubicBezTo>
                  <a:pt x="27" y="32"/>
                  <a:pt x="27" y="32"/>
                  <a:pt x="27" y="32"/>
                </a:cubicBezTo>
                <a:close/>
                <a:moveTo>
                  <a:pt x="23" y="30"/>
                </a:moveTo>
                <a:cubicBezTo>
                  <a:pt x="23" y="32"/>
                  <a:pt x="23" y="32"/>
                  <a:pt x="23" y="32"/>
                </a:cubicBezTo>
                <a:cubicBezTo>
                  <a:pt x="23" y="32"/>
                  <a:pt x="23" y="32"/>
                  <a:pt x="23" y="32"/>
                </a:cubicBezTo>
                <a:cubicBezTo>
                  <a:pt x="24" y="32"/>
                  <a:pt x="24" y="32"/>
                  <a:pt x="24" y="32"/>
                </a:cubicBezTo>
                <a:cubicBezTo>
                  <a:pt x="24" y="32"/>
                  <a:pt x="24" y="32"/>
                  <a:pt x="24" y="32"/>
                </a:cubicBezTo>
                <a:cubicBezTo>
                  <a:pt x="24" y="30"/>
                  <a:pt x="24" y="30"/>
                  <a:pt x="24" y="30"/>
                </a:cubicBezTo>
                <a:cubicBezTo>
                  <a:pt x="24" y="30"/>
                  <a:pt x="24" y="30"/>
                  <a:pt x="24" y="30"/>
                </a:cubicBezTo>
                <a:cubicBezTo>
                  <a:pt x="23" y="30"/>
                  <a:pt x="23" y="30"/>
                  <a:pt x="23" y="30"/>
                </a:cubicBezTo>
                <a:cubicBezTo>
                  <a:pt x="23" y="30"/>
                  <a:pt x="23" y="30"/>
                  <a:pt x="23" y="30"/>
                </a:cubicBezTo>
                <a:close/>
                <a:moveTo>
                  <a:pt x="23" y="27"/>
                </a:moveTo>
                <a:cubicBezTo>
                  <a:pt x="23" y="29"/>
                  <a:pt x="23" y="29"/>
                  <a:pt x="23" y="29"/>
                </a:cubicBezTo>
                <a:cubicBezTo>
                  <a:pt x="23" y="29"/>
                  <a:pt x="23" y="29"/>
                  <a:pt x="23" y="29"/>
                </a:cubicBezTo>
                <a:cubicBezTo>
                  <a:pt x="24" y="29"/>
                  <a:pt x="24" y="29"/>
                  <a:pt x="24" y="29"/>
                </a:cubicBezTo>
                <a:cubicBezTo>
                  <a:pt x="24" y="29"/>
                  <a:pt x="24" y="29"/>
                  <a:pt x="24" y="29"/>
                </a:cubicBezTo>
                <a:cubicBezTo>
                  <a:pt x="24" y="27"/>
                  <a:pt x="24" y="27"/>
                  <a:pt x="24" y="27"/>
                </a:cubicBezTo>
                <a:cubicBezTo>
                  <a:pt x="24" y="27"/>
                  <a:pt x="24" y="27"/>
                  <a:pt x="24" y="27"/>
                </a:cubicBezTo>
                <a:cubicBezTo>
                  <a:pt x="23" y="27"/>
                  <a:pt x="23" y="27"/>
                  <a:pt x="23" y="27"/>
                </a:cubicBezTo>
                <a:cubicBezTo>
                  <a:pt x="23" y="27"/>
                  <a:pt x="23" y="27"/>
                  <a:pt x="23" y="27"/>
                </a:cubicBezTo>
                <a:close/>
                <a:moveTo>
                  <a:pt x="23" y="24"/>
                </a:moveTo>
                <a:cubicBezTo>
                  <a:pt x="23" y="24"/>
                  <a:pt x="23" y="24"/>
                  <a:pt x="23" y="24"/>
                </a:cubicBezTo>
                <a:cubicBezTo>
                  <a:pt x="24" y="24"/>
                  <a:pt x="24" y="24"/>
                  <a:pt x="24" y="24"/>
                </a:cubicBezTo>
                <a:cubicBezTo>
                  <a:pt x="24" y="24"/>
                  <a:pt x="24" y="24"/>
                  <a:pt x="24" y="24"/>
                </a:cubicBezTo>
                <a:cubicBezTo>
                  <a:pt x="24" y="26"/>
                  <a:pt x="24" y="26"/>
                  <a:pt x="24" y="26"/>
                </a:cubicBezTo>
                <a:cubicBezTo>
                  <a:pt x="24" y="26"/>
                  <a:pt x="24" y="26"/>
                  <a:pt x="24" y="26"/>
                </a:cubicBezTo>
                <a:cubicBezTo>
                  <a:pt x="23" y="26"/>
                  <a:pt x="23" y="26"/>
                  <a:pt x="23" y="26"/>
                </a:cubicBezTo>
                <a:cubicBezTo>
                  <a:pt x="23" y="26"/>
                  <a:pt x="23" y="26"/>
                  <a:pt x="23" y="26"/>
                </a:cubicBezTo>
                <a:cubicBezTo>
                  <a:pt x="23" y="24"/>
                  <a:pt x="23" y="24"/>
                  <a:pt x="23" y="24"/>
                </a:cubicBezTo>
                <a:close/>
                <a:moveTo>
                  <a:pt x="23" y="21"/>
                </a:moveTo>
                <a:cubicBezTo>
                  <a:pt x="23" y="21"/>
                  <a:pt x="23" y="21"/>
                  <a:pt x="23" y="21"/>
                </a:cubicBezTo>
                <a:cubicBezTo>
                  <a:pt x="24" y="21"/>
                  <a:pt x="24" y="21"/>
                  <a:pt x="24" y="21"/>
                </a:cubicBezTo>
                <a:cubicBezTo>
                  <a:pt x="24" y="21"/>
                  <a:pt x="24" y="21"/>
                  <a:pt x="24" y="21"/>
                </a:cubicBezTo>
                <a:cubicBezTo>
                  <a:pt x="24" y="23"/>
                  <a:pt x="24" y="23"/>
                  <a:pt x="24" y="23"/>
                </a:cubicBezTo>
                <a:cubicBezTo>
                  <a:pt x="24" y="23"/>
                  <a:pt x="24" y="23"/>
                  <a:pt x="24" y="23"/>
                </a:cubicBezTo>
                <a:cubicBezTo>
                  <a:pt x="23" y="23"/>
                  <a:pt x="23" y="23"/>
                  <a:pt x="23" y="23"/>
                </a:cubicBezTo>
                <a:cubicBezTo>
                  <a:pt x="23" y="23"/>
                  <a:pt x="23" y="23"/>
                  <a:pt x="23" y="23"/>
                </a:cubicBezTo>
                <a:cubicBezTo>
                  <a:pt x="23" y="21"/>
                  <a:pt x="23" y="21"/>
                  <a:pt x="23" y="21"/>
                </a:cubicBezTo>
                <a:close/>
                <a:moveTo>
                  <a:pt x="11" y="5"/>
                </a:moveTo>
                <a:cubicBezTo>
                  <a:pt x="14" y="5"/>
                  <a:pt x="17" y="8"/>
                  <a:pt x="17" y="12"/>
                </a:cubicBezTo>
                <a:cubicBezTo>
                  <a:pt x="17" y="15"/>
                  <a:pt x="14" y="18"/>
                  <a:pt x="11" y="18"/>
                </a:cubicBezTo>
                <a:cubicBezTo>
                  <a:pt x="7" y="18"/>
                  <a:pt x="4" y="15"/>
                  <a:pt x="4" y="12"/>
                </a:cubicBezTo>
                <a:cubicBezTo>
                  <a:pt x="4" y="8"/>
                  <a:pt x="7" y="5"/>
                  <a:pt x="11" y="5"/>
                </a:cubicBezTo>
                <a:close/>
                <a:moveTo>
                  <a:pt x="11" y="10"/>
                </a:moveTo>
                <a:cubicBezTo>
                  <a:pt x="11" y="11"/>
                  <a:pt x="11" y="11"/>
                  <a:pt x="11" y="11"/>
                </a:cubicBezTo>
                <a:cubicBezTo>
                  <a:pt x="11" y="11"/>
                  <a:pt x="12" y="11"/>
                  <a:pt x="12" y="11"/>
                </a:cubicBezTo>
                <a:cubicBezTo>
                  <a:pt x="13" y="11"/>
                  <a:pt x="13" y="12"/>
                  <a:pt x="13" y="12"/>
                </a:cubicBezTo>
                <a:cubicBezTo>
                  <a:pt x="13" y="12"/>
                  <a:pt x="13" y="12"/>
                  <a:pt x="13" y="13"/>
                </a:cubicBezTo>
                <a:cubicBezTo>
                  <a:pt x="13" y="13"/>
                  <a:pt x="13" y="14"/>
                  <a:pt x="13" y="14"/>
                </a:cubicBezTo>
                <a:cubicBezTo>
                  <a:pt x="13" y="14"/>
                  <a:pt x="13" y="15"/>
                  <a:pt x="12" y="15"/>
                </a:cubicBezTo>
                <a:cubicBezTo>
                  <a:pt x="12" y="15"/>
                  <a:pt x="12" y="15"/>
                  <a:pt x="11" y="15"/>
                </a:cubicBezTo>
                <a:cubicBezTo>
                  <a:pt x="11" y="15"/>
                  <a:pt x="11" y="15"/>
                  <a:pt x="11" y="15"/>
                </a:cubicBezTo>
                <a:cubicBezTo>
                  <a:pt x="11" y="16"/>
                  <a:pt x="11" y="16"/>
                  <a:pt x="11" y="16"/>
                </a:cubicBezTo>
                <a:cubicBezTo>
                  <a:pt x="10" y="16"/>
                  <a:pt x="10" y="16"/>
                  <a:pt x="10" y="16"/>
                </a:cubicBezTo>
                <a:cubicBezTo>
                  <a:pt x="10" y="15"/>
                  <a:pt x="10" y="15"/>
                  <a:pt x="10" y="15"/>
                </a:cubicBezTo>
                <a:cubicBezTo>
                  <a:pt x="10" y="15"/>
                  <a:pt x="10" y="15"/>
                  <a:pt x="9" y="15"/>
                </a:cubicBezTo>
                <a:cubicBezTo>
                  <a:pt x="9" y="15"/>
                  <a:pt x="9" y="15"/>
                  <a:pt x="9" y="15"/>
                </a:cubicBezTo>
                <a:cubicBezTo>
                  <a:pt x="8" y="14"/>
                  <a:pt x="8" y="14"/>
                  <a:pt x="8" y="14"/>
                </a:cubicBezTo>
                <a:cubicBezTo>
                  <a:pt x="8" y="14"/>
                  <a:pt x="8" y="13"/>
                  <a:pt x="8" y="13"/>
                </a:cubicBezTo>
                <a:cubicBezTo>
                  <a:pt x="8" y="13"/>
                  <a:pt x="8" y="13"/>
                  <a:pt x="8" y="13"/>
                </a:cubicBezTo>
                <a:cubicBezTo>
                  <a:pt x="9" y="13"/>
                  <a:pt x="9" y="13"/>
                  <a:pt x="9" y="13"/>
                </a:cubicBezTo>
                <a:cubicBezTo>
                  <a:pt x="9" y="13"/>
                  <a:pt x="9" y="13"/>
                  <a:pt x="9" y="13"/>
                </a:cubicBezTo>
                <a:cubicBezTo>
                  <a:pt x="9" y="14"/>
                  <a:pt x="9" y="14"/>
                  <a:pt x="9" y="14"/>
                </a:cubicBezTo>
                <a:cubicBezTo>
                  <a:pt x="9" y="14"/>
                  <a:pt x="9" y="14"/>
                  <a:pt x="10" y="14"/>
                </a:cubicBezTo>
                <a:cubicBezTo>
                  <a:pt x="10" y="14"/>
                  <a:pt x="10" y="14"/>
                  <a:pt x="10" y="14"/>
                </a:cubicBezTo>
                <a:cubicBezTo>
                  <a:pt x="10" y="12"/>
                  <a:pt x="10" y="12"/>
                  <a:pt x="10" y="12"/>
                </a:cubicBezTo>
                <a:cubicBezTo>
                  <a:pt x="10" y="12"/>
                  <a:pt x="9" y="12"/>
                  <a:pt x="9" y="12"/>
                </a:cubicBezTo>
                <a:cubicBezTo>
                  <a:pt x="9" y="12"/>
                  <a:pt x="9" y="12"/>
                  <a:pt x="9" y="12"/>
                </a:cubicBezTo>
                <a:cubicBezTo>
                  <a:pt x="8" y="12"/>
                  <a:pt x="8" y="11"/>
                  <a:pt x="8" y="11"/>
                </a:cubicBezTo>
                <a:cubicBezTo>
                  <a:pt x="8" y="11"/>
                  <a:pt x="8" y="11"/>
                  <a:pt x="8" y="10"/>
                </a:cubicBezTo>
                <a:cubicBezTo>
                  <a:pt x="8" y="10"/>
                  <a:pt x="8" y="9"/>
                  <a:pt x="8" y="9"/>
                </a:cubicBezTo>
                <a:cubicBezTo>
                  <a:pt x="8" y="9"/>
                  <a:pt x="9" y="9"/>
                  <a:pt x="9" y="9"/>
                </a:cubicBezTo>
                <a:cubicBezTo>
                  <a:pt x="9" y="9"/>
                  <a:pt x="10" y="9"/>
                  <a:pt x="10" y="9"/>
                </a:cubicBezTo>
                <a:cubicBezTo>
                  <a:pt x="10" y="8"/>
                  <a:pt x="10" y="8"/>
                  <a:pt x="10" y="8"/>
                </a:cubicBezTo>
                <a:cubicBezTo>
                  <a:pt x="11" y="8"/>
                  <a:pt x="11" y="8"/>
                  <a:pt x="11" y="8"/>
                </a:cubicBezTo>
                <a:cubicBezTo>
                  <a:pt x="11" y="9"/>
                  <a:pt x="11" y="9"/>
                  <a:pt x="11" y="9"/>
                </a:cubicBezTo>
                <a:cubicBezTo>
                  <a:pt x="11" y="9"/>
                  <a:pt x="12" y="9"/>
                  <a:pt x="12" y="9"/>
                </a:cubicBezTo>
                <a:cubicBezTo>
                  <a:pt x="12" y="9"/>
                  <a:pt x="13" y="9"/>
                  <a:pt x="13" y="9"/>
                </a:cubicBezTo>
                <a:cubicBezTo>
                  <a:pt x="13" y="10"/>
                  <a:pt x="13" y="10"/>
                  <a:pt x="13" y="10"/>
                </a:cubicBezTo>
                <a:cubicBezTo>
                  <a:pt x="12" y="10"/>
                  <a:pt x="12" y="10"/>
                  <a:pt x="12" y="10"/>
                </a:cubicBezTo>
                <a:cubicBezTo>
                  <a:pt x="12" y="10"/>
                  <a:pt x="12" y="10"/>
                  <a:pt x="12" y="10"/>
                </a:cubicBezTo>
                <a:cubicBezTo>
                  <a:pt x="12" y="10"/>
                  <a:pt x="12" y="10"/>
                  <a:pt x="12" y="10"/>
                </a:cubicBezTo>
                <a:cubicBezTo>
                  <a:pt x="12" y="10"/>
                  <a:pt x="12" y="10"/>
                  <a:pt x="11" y="10"/>
                </a:cubicBezTo>
                <a:cubicBezTo>
                  <a:pt x="11" y="10"/>
                  <a:pt x="11" y="10"/>
                  <a:pt x="11" y="10"/>
                </a:cubicBezTo>
                <a:close/>
                <a:moveTo>
                  <a:pt x="10" y="10"/>
                </a:moveTo>
                <a:cubicBezTo>
                  <a:pt x="10" y="11"/>
                  <a:pt x="10" y="11"/>
                  <a:pt x="10" y="11"/>
                </a:cubicBezTo>
                <a:cubicBezTo>
                  <a:pt x="10" y="11"/>
                  <a:pt x="10" y="11"/>
                  <a:pt x="9" y="11"/>
                </a:cubicBezTo>
                <a:cubicBezTo>
                  <a:pt x="9" y="11"/>
                  <a:pt x="9" y="11"/>
                  <a:pt x="9" y="10"/>
                </a:cubicBezTo>
                <a:cubicBezTo>
                  <a:pt x="9" y="10"/>
                  <a:pt x="9" y="10"/>
                  <a:pt x="9" y="10"/>
                </a:cubicBezTo>
                <a:cubicBezTo>
                  <a:pt x="9" y="10"/>
                  <a:pt x="9" y="10"/>
                  <a:pt x="10" y="10"/>
                </a:cubicBezTo>
                <a:cubicBezTo>
                  <a:pt x="10" y="10"/>
                  <a:pt x="10" y="10"/>
                  <a:pt x="10" y="10"/>
                </a:cubicBezTo>
                <a:cubicBezTo>
                  <a:pt x="10" y="10"/>
                  <a:pt x="10" y="10"/>
                  <a:pt x="10" y="10"/>
                </a:cubicBezTo>
                <a:close/>
                <a:moveTo>
                  <a:pt x="11" y="12"/>
                </a:moveTo>
                <a:cubicBezTo>
                  <a:pt x="11" y="12"/>
                  <a:pt x="12" y="12"/>
                  <a:pt x="12" y="12"/>
                </a:cubicBezTo>
                <a:cubicBezTo>
                  <a:pt x="12" y="12"/>
                  <a:pt x="12" y="12"/>
                  <a:pt x="12" y="12"/>
                </a:cubicBezTo>
                <a:cubicBezTo>
                  <a:pt x="12" y="13"/>
                  <a:pt x="12" y="13"/>
                  <a:pt x="12" y="13"/>
                </a:cubicBezTo>
                <a:cubicBezTo>
                  <a:pt x="12" y="13"/>
                  <a:pt x="12" y="14"/>
                  <a:pt x="12" y="14"/>
                </a:cubicBezTo>
                <a:cubicBezTo>
                  <a:pt x="12" y="14"/>
                  <a:pt x="11" y="14"/>
                  <a:pt x="11" y="14"/>
                </a:cubicBezTo>
                <a:cubicBezTo>
                  <a:pt x="11" y="14"/>
                  <a:pt x="11" y="14"/>
                  <a:pt x="11" y="14"/>
                </a:cubicBezTo>
                <a:cubicBezTo>
                  <a:pt x="11" y="12"/>
                  <a:pt x="11" y="12"/>
                  <a:pt x="11" y="12"/>
                </a:cubicBezTo>
                <a:close/>
                <a:moveTo>
                  <a:pt x="11" y="16"/>
                </a:moveTo>
                <a:cubicBezTo>
                  <a:pt x="9" y="16"/>
                  <a:pt x="8" y="16"/>
                  <a:pt x="7" y="15"/>
                </a:cubicBezTo>
                <a:cubicBezTo>
                  <a:pt x="7" y="14"/>
                  <a:pt x="6" y="13"/>
                  <a:pt x="6" y="12"/>
                </a:cubicBezTo>
                <a:cubicBezTo>
                  <a:pt x="6" y="11"/>
                  <a:pt x="7" y="9"/>
                  <a:pt x="7" y="9"/>
                </a:cubicBezTo>
                <a:cubicBezTo>
                  <a:pt x="8" y="8"/>
                  <a:pt x="9" y="7"/>
                  <a:pt x="11" y="7"/>
                </a:cubicBezTo>
                <a:cubicBezTo>
                  <a:pt x="12" y="7"/>
                  <a:pt x="13" y="8"/>
                  <a:pt x="14" y="9"/>
                </a:cubicBezTo>
                <a:cubicBezTo>
                  <a:pt x="15" y="9"/>
                  <a:pt x="15" y="11"/>
                  <a:pt x="15" y="12"/>
                </a:cubicBezTo>
                <a:cubicBezTo>
                  <a:pt x="15" y="13"/>
                  <a:pt x="15" y="14"/>
                  <a:pt x="14" y="15"/>
                </a:cubicBezTo>
                <a:cubicBezTo>
                  <a:pt x="13" y="16"/>
                  <a:pt x="12" y="16"/>
                  <a:pt x="11" y="16"/>
                </a:cubicBezTo>
                <a:close/>
                <a:moveTo>
                  <a:pt x="14" y="16"/>
                </a:moveTo>
                <a:cubicBezTo>
                  <a:pt x="13" y="17"/>
                  <a:pt x="12" y="17"/>
                  <a:pt x="11" y="17"/>
                </a:cubicBezTo>
                <a:cubicBezTo>
                  <a:pt x="9" y="17"/>
                  <a:pt x="8" y="17"/>
                  <a:pt x="7" y="16"/>
                </a:cubicBezTo>
                <a:cubicBezTo>
                  <a:pt x="6" y="15"/>
                  <a:pt x="5" y="13"/>
                  <a:pt x="5" y="12"/>
                </a:cubicBezTo>
                <a:cubicBezTo>
                  <a:pt x="5" y="10"/>
                  <a:pt x="6" y="9"/>
                  <a:pt x="7" y="8"/>
                </a:cubicBezTo>
                <a:cubicBezTo>
                  <a:pt x="8" y="7"/>
                  <a:pt x="9" y="6"/>
                  <a:pt x="11" y="6"/>
                </a:cubicBezTo>
                <a:cubicBezTo>
                  <a:pt x="12" y="6"/>
                  <a:pt x="13" y="7"/>
                  <a:pt x="14" y="8"/>
                </a:cubicBezTo>
                <a:cubicBezTo>
                  <a:pt x="15" y="9"/>
                  <a:pt x="16" y="10"/>
                  <a:pt x="16" y="12"/>
                </a:cubicBezTo>
                <a:cubicBezTo>
                  <a:pt x="16" y="13"/>
                  <a:pt x="15" y="15"/>
                  <a:pt x="14" y="16"/>
                </a:cubicBezTo>
                <a:close/>
                <a:moveTo>
                  <a:pt x="3" y="5"/>
                </a:moveTo>
                <a:cubicBezTo>
                  <a:pt x="3" y="5"/>
                  <a:pt x="3" y="4"/>
                  <a:pt x="3" y="4"/>
                </a:cubicBezTo>
                <a:cubicBezTo>
                  <a:pt x="18" y="4"/>
                  <a:pt x="18" y="4"/>
                  <a:pt x="18" y="4"/>
                </a:cubicBezTo>
                <a:cubicBezTo>
                  <a:pt x="18" y="4"/>
                  <a:pt x="18" y="5"/>
                  <a:pt x="18" y="5"/>
                </a:cubicBezTo>
                <a:cubicBezTo>
                  <a:pt x="18" y="19"/>
                  <a:pt x="18" y="19"/>
                  <a:pt x="18" y="19"/>
                </a:cubicBezTo>
                <a:cubicBezTo>
                  <a:pt x="18" y="19"/>
                  <a:pt x="18" y="19"/>
                  <a:pt x="18" y="19"/>
                </a:cubicBezTo>
                <a:cubicBezTo>
                  <a:pt x="3" y="19"/>
                  <a:pt x="3" y="19"/>
                  <a:pt x="3" y="19"/>
                </a:cubicBezTo>
                <a:cubicBezTo>
                  <a:pt x="3" y="19"/>
                  <a:pt x="3" y="19"/>
                  <a:pt x="3" y="19"/>
                </a:cubicBezTo>
                <a:cubicBezTo>
                  <a:pt x="3" y="17"/>
                  <a:pt x="3" y="6"/>
                  <a:pt x="3" y="5"/>
                </a:cubicBezTo>
                <a:close/>
                <a:moveTo>
                  <a:pt x="21" y="15"/>
                </a:moveTo>
                <a:cubicBezTo>
                  <a:pt x="31" y="15"/>
                  <a:pt x="31" y="15"/>
                  <a:pt x="31" y="15"/>
                </a:cubicBezTo>
                <a:cubicBezTo>
                  <a:pt x="31" y="17"/>
                  <a:pt x="31" y="17"/>
                  <a:pt x="31" y="17"/>
                </a:cubicBezTo>
                <a:cubicBezTo>
                  <a:pt x="29" y="17"/>
                  <a:pt x="29" y="17"/>
                  <a:pt x="29" y="17"/>
                </a:cubicBezTo>
                <a:cubicBezTo>
                  <a:pt x="29" y="17"/>
                  <a:pt x="29" y="17"/>
                  <a:pt x="29" y="17"/>
                </a:cubicBezTo>
                <a:cubicBezTo>
                  <a:pt x="23" y="17"/>
                  <a:pt x="23" y="17"/>
                  <a:pt x="23" y="17"/>
                </a:cubicBezTo>
                <a:cubicBezTo>
                  <a:pt x="23" y="17"/>
                  <a:pt x="23" y="17"/>
                  <a:pt x="23" y="17"/>
                </a:cubicBezTo>
                <a:cubicBezTo>
                  <a:pt x="21" y="17"/>
                  <a:pt x="21" y="17"/>
                  <a:pt x="21" y="17"/>
                </a:cubicBezTo>
                <a:cubicBezTo>
                  <a:pt x="21" y="15"/>
                  <a:pt x="21" y="15"/>
                  <a:pt x="21" y="15"/>
                </a:cubicBezTo>
                <a:close/>
                <a:moveTo>
                  <a:pt x="30" y="4"/>
                </a:moveTo>
                <a:cubicBezTo>
                  <a:pt x="30" y="4"/>
                  <a:pt x="31" y="5"/>
                  <a:pt x="31" y="5"/>
                </a:cubicBezTo>
                <a:cubicBezTo>
                  <a:pt x="31" y="7"/>
                  <a:pt x="31" y="7"/>
                  <a:pt x="31" y="7"/>
                </a:cubicBezTo>
                <a:cubicBezTo>
                  <a:pt x="31" y="7"/>
                  <a:pt x="30" y="7"/>
                  <a:pt x="30" y="7"/>
                </a:cubicBezTo>
                <a:cubicBezTo>
                  <a:pt x="28" y="7"/>
                  <a:pt x="28" y="7"/>
                  <a:pt x="28" y="7"/>
                </a:cubicBezTo>
                <a:cubicBezTo>
                  <a:pt x="28" y="7"/>
                  <a:pt x="28" y="7"/>
                  <a:pt x="28" y="7"/>
                </a:cubicBezTo>
                <a:cubicBezTo>
                  <a:pt x="28" y="5"/>
                  <a:pt x="28" y="5"/>
                  <a:pt x="28" y="5"/>
                </a:cubicBezTo>
                <a:cubicBezTo>
                  <a:pt x="28" y="5"/>
                  <a:pt x="28" y="4"/>
                  <a:pt x="28" y="4"/>
                </a:cubicBezTo>
                <a:cubicBezTo>
                  <a:pt x="30" y="4"/>
                  <a:pt x="30" y="4"/>
                  <a:pt x="30" y="4"/>
                </a:cubicBezTo>
                <a:close/>
                <a:moveTo>
                  <a:pt x="24" y="11"/>
                </a:moveTo>
                <a:cubicBezTo>
                  <a:pt x="24" y="11"/>
                  <a:pt x="24" y="11"/>
                  <a:pt x="24" y="11"/>
                </a:cubicBezTo>
                <a:cubicBezTo>
                  <a:pt x="24" y="13"/>
                  <a:pt x="24" y="13"/>
                  <a:pt x="24" y="13"/>
                </a:cubicBezTo>
                <a:cubicBezTo>
                  <a:pt x="24" y="13"/>
                  <a:pt x="24" y="13"/>
                  <a:pt x="24" y="13"/>
                </a:cubicBezTo>
                <a:cubicBezTo>
                  <a:pt x="21" y="13"/>
                  <a:pt x="21" y="13"/>
                  <a:pt x="21" y="13"/>
                </a:cubicBezTo>
                <a:cubicBezTo>
                  <a:pt x="21" y="13"/>
                  <a:pt x="21" y="13"/>
                  <a:pt x="21" y="13"/>
                </a:cubicBezTo>
                <a:cubicBezTo>
                  <a:pt x="21" y="11"/>
                  <a:pt x="21" y="11"/>
                  <a:pt x="21" y="11"/>
                </a:cubicBezTo>
                <a:cubicBezTo>
                  <a:pt x="21" y="11"/>
                  <a:pt x="21" y="11"/>
                  <a:pt x="21" y="11"/>
                </a:cubicBezTo>
                <a:cubicBezTo>
                  <a:pt x="24" y="11"/>
                  <a:pt x="24" y="11"/>
                  <a:pt x="24" y="11"/>
                </a:cubicBezTo>
                <a:close/>
                <a:moveTo>
                  <a:pt x="27" y="11"/>
                </a:moveTo>
                <a:cubicBezTo>
                  <a:pt x="27" y="11"/>
                  <a:pt x="27" y="11"/>
                  <a:pt x="27" y="11"/>
                </a:cubicBezTo>
                <a:cubicBezTo>
                  <a:pt x="27" y="13"/>
                  <a:pt x="27" y="13"/>
                  <a:pt x="27" y="13"/>
                </a:cubicBezTo>
                <a:cubicBezTo>
                  <a:pt x="27" y="13"/>
                  <a:pt x="27" y="13"/>
                  <a:pt x="27" y="13"/>
                </a:cubicBezTo>
                <a:cubicBezTo>
                  <a:pt x="25" y="13"/>
                  <a:pt x="25" y="13"/>
                  <a:pt x="25" y="13"/>
                </a:cubicBezTo>
                <a:cubicBezTo>
                  <a:pt x="25" y="13"/>
                  <a:pt x="24" y="13"/>
                  <a:pt x="24" y="13"/>
                </a:cubicBezTo>
                <a:cubicBezTo>
                  <a:pt x="24" y="11"/>
                  <a:pt x="24" y="11"/>
                  <a:pt x="24" y="11"/>
                </a:cubicBezTo>
                <a:cubicBezTo>
                  <a:pt x="24" y="11"/>
                  <a:pt x="25" y="11"/>
                  <a:pt x="25" y="11"/>
                </a:cubicBezTo>
                <a:cubicBezTo>
                  <a:pt x="27" y="11"/>
                  <a:pt x="27" y="11"/>
                  <a:pt x="27" y="11"/>
                </a:cubicBezTo>
                <a:close/>
                <a:moveTo>
                  <a:pt x="30" y="11"/>
                </a:moveTo>
                <a:cubicBezTo>
                  <a:pt x="30" y="11"/>
                  <a:pt x="31" y="11"/>
                  <a:pt x="31" y="11"/>
                </a:cubicBezTo>
                <a:cubicBezTo>
                  <a:pt x="31" y="13"/>
                  <a:pt x="31" y="13"/>
                  <a:pt x="31" y="13"/>
                </a:cubicBezTo>
                <a:cubicBezTo>
                  <a:pt x="31" y="13"/>
                  <a:pt x="30" y="13"/>
                  <a:pt x="30" y="13"/>
                </a:cubicBezTo>
                <a:cubicBezTo>
                  <a:pt x="28" y="13"/>
                  <a:pt x="28" y="13"/>
                  <a:pt x="28" y="13"/>
                </a:cubicBezTo>
                <a:cubicBezTo>
                  <a:pt x="28" y="13"/>
                  <a:pt x="28" y="13"/>
                  <a:pt x="28" y="13"/>
                </a:cubicBezTo>
                <a:cubicBezTo>
                  <a:pt x="28" y="11"/>
                  <a:pt x="28" y="11"/>
                  <a:pt x="28" y="11"/>
                </a:cubicBezTo>
                <a:cubicBezTo>
                  <a:pt x="28" y="11"/>
                  <a:pt x="28" y="11"/>
                  <a:pt x="28" y="11"/>
                </a:cubicBezTo>
                <a:cubicBezTo>
                  <a:pt x="30" y="11"/>
                  <a:pt x="30" y="11"/>
                  <a:pt x="30" y="11"/>
                </a:cubicBezTo>
                <a:close/>
                <a:moveTo>
                  <a:pt x="24" y="8"/>
                </a:moveTo>
                <a:cubicBezTo>
                  <a:pt x="24" y="8"/>
                  <a:pt x="24" y="8"/>
                  <a:pt x="24" y="8"/>
                </a:cubicBezTo>
                <a:cubicBezTo>
                  <a:pt x="24" y="10"/>
                  <a:pt x="24" y="10"/>
                  <a:pt x="24" y="10"/>
                </a:cubicBezTo>
                <a:cubicBezTo>
                  <a:pt x="24" y="10"/>
                  <a:pt x="24" y="10"/>
                  <a:pt x="24" y="10"/>
                </a:cubicBezTo>
                <a:cubicBezTo>
                  <a:pt x="21" y="10"/>
                  <a:pt x="21" y="10"/>
                  <a:pt x="21" y="10"/>
                </a:cubicBezTo>
                <a:cubicBezTo>
                  <a:pt x="21" y="10"/>
                  <a:pt x="21" y="10"/>
                  <a:pt x="21" y="10"/>
                </a:cubicBezTo>
                <a:cubicBezTo>
                  <a:pt x="21" y="8"/>
                  <a:pt x="21" y="8"/>
                  <a:pt x="21" y="8"/>
                </a:cubicBezTo>
                <a:cubicBezTo>
                  <a:pt x="21" y="8"/>
                  <a:pt x="21" y="8"/>
                  <a:pt x="21" y="8"/>
                </a:cubicBezTo>
                <a:cubicBezTo>
                  <a:pt x="24" y="8"/>
                  <a:pt x="24" y="8"/>
                  <a:pt x="24" y="8"/>
                </a:cubicBezTo>
                <a:close/>
                <a:moveTo>
                  <a:pt x="27" y="8"/>
                </a:moveTo>
                <a:cubicBezTo>
                  <a:pt x="27" y="8"/>
                  <a:pt x="27" y="8"/>
                  <a:pt x="27" y="8"/>
                </a:cubicBezTo>
                <a:cubicBezTo>
                  <a:pt x="27" y="10"/>
                  <a:pt x="27" y="10"/>
                  <a:pt x="27" y="10"/>
                </a:cubicBezTo>
                <a:cubicBezTo>
                  <a:pt x="27" y="10"/>
                  <a:pt x="27" y="10"/>
                  <a:pt x="27" y="10"/>
                </a:cubicBezTo>
                <a:cubicBezTo>
                  <a:pt x="25" y="10"/>
                  <a:pt x="25" y="10"/>
                  <a:pt x="25" y="10"/>
                </a:cubicBezTo>
                <a:cubicBezTo>
                  <a:pt x="25" y="10"/>
                  <a:pt x="24" y="10"/>
                  <a:pt x="24" y="10"/>
                </a:cubicBezTo>
                <a:cubicBezTo>
                  <a:pt x="24" y="8"/>
                  <a:pt x="24" y="8"/>
                  <a:pt x="24" y="8"/>
                </a:cubicBezTo>
                <a:cubicBezTo>
                  <a:pt x="24" y="8"/>
                  <a:pt x="25" y="8"/>
                  <a:pt x="25" y="8"/>
                </a:cubicBezTo>
                <a:cubicBezTo>
                  <a:pt x="27" y="8"/>
                  <a:pt x="27" y="8"/>
                  <a:pt x="27" y="8"/>
                </a:cubicBezTo>
                <a:close/>
                <a:moveTo>
                  <a:pt x="30" y="8"/>
                </a:moveTo>
                <a:cubicBezTo>
                  <a:pt x="30" y="8"/>
                  <a:pt x="31" y="8"/>
                  <a:pt x="31" y="8"/>
                </a:cubicBezTo>
                <a:cubicBezTo>
                  <a:pt x="31" y="10"/>
                  <a:pt x="31" y="10"/>
                  <a:pt x="31" y="10"/>
                </a:cubicBezTo>
                <a:cubicBezTo>
                  <a:pt x="31" y="10"/>
                  <a:pt x="30" y="10"/>
                  <a:pt x="30" y="10"/>
                </a:cubicBezTo>
                <a:cubicBezTo>
                  <a:pt x="28" y="10"/>
                  <a:pt x="28" y="10"/>
                  <a:pt x="28" y="10"/>
                </a:cubicBezTo>
                <a:cubicBezTo>
                  <a:pt x="28" y="10"/>
                  <a:pt x="28" y="10"/>
                  <a:pt x="28" y="10"/>
                </a:cubicBezTo>
                <a:cubicBezTo>
                  <a:pt x="28" y="8"/>
                  <a:pt x="28" y="8"/>
                  <a:pt x="28" y="8"/>
                </a:cubicBezTo>
                <a:cubicBezTo>
                  <a:pt x="28" y="8"/>
                  <a:pt x="28" y="8"/>
                  <a:pt x="28" y="8"/>
                </a:cubicBezTo>
                <a:cubicBezTo>
                  <a:pt x="30" y="8"/>
                  <a:pt x="30" y="8"/>
                  <a:pt x="30" y="8"/>
                </a:cubicBezTo>
                <a:close/>
                <a:moveTo>
                  <a:pt x="24" y="4"/>
                </a:moveTo>
                <a:cubicBezTo>
                  <a:pt x="24" y="4"/>
                  <a:pt x="24" y="5"/>
                  <a:pt x="24" y="5"/>
                </a:cubicBezTo>
                <a:cubicBezTo>
                  <a:pt x="24" y="7"/>
                  <a:pt x="24" y="7"/>
                  <a:pt x="24" y="7"/>
                </a:cubicBezTo>
                <a:cubicBezTo>
                  <a:pt x="24" y="7"/>
                  <a:pt x="24" y="7"/>
                  <a:pt x="24" y="7"/>
                </a:cubicBezTo>
                <a:cubicBezTo>
                  <a:pt x="21" y="7"/>
                  <a:pt x="21" y="7"/>
                  <a:pt x="21" y="7"/>
                </a:cubicBezTo>
                <a:cubicBezTo>
                  <a:pt x="21" y="7"/>
                  <a:pt x="21" y="7"/>
                  <a:pt x="21" y="7"/>
                </a:cubicBezTo>
                <a:cubicBezTo>
                  <a:pt x="21" y="5"/>
                  <a:pt x="21" y="5"/>
                  <a:pt x="21" y="5"/>
                </a:cubicBezTo>
                <a:cubicBezTo>
                  <a:pt x="21" y="5"/>
                  <a:pt x="21" y="4"/>
                  <a:pt x="21" y="4"/>
                </a:cubicBezTo>
                <a:cubicBezTo>
                  <a:pt x="24" y="4"/>
                  <a:pt x="24" y="4"/>
                  <a:pt x="24" y="4"/>
                </a:cubicBezTo>
                <a:close/>
                <a:moveTo>
                  <a:pt x="27" y="4"/>
                </a:moveTo>
                <a:cubicBezTo>
                  <a:pt x="27" y="4"/>
                  <a:pt x="27" y="5"/>
                  <a:pt x="27" y="5"/>
                </a:cubicBezTo>
                <a:cubicBezTo>
                  <a:pt x="27" y="7"/>
                  <a:pt x="27" y="7"/>
                  <a:pt x="27" y="7"/>
                </a:cubicBezTo>
                <a:cubicBezTo>
                  <a:pt x="27" y="7"/>
                  <a:pt x="27" y="7"/>
                  <a:pt x="27" y="7"/>
                </a:cubicBezTo>
                <a:cubicBezTo>
                  <a:pt x="25" y="7"/>
                  <a:pt x="25" y="7"/>
                  <a:pt x="25" y="7"/>
                </a:cubicBezTo>
                <a:cubicBezTo>
                  <a:pt x="25" y="7"/>
                  <a:pt x="24" y="7"/>
                  <a:pt x="24" y="7"/>
                </a:cubicBezTo>
                <a:cubicBezTo>
                  <a:pt x="24" y="5"/>
                  <a:pt x="24" y="5"/>
                  <a:pt x="24" y="5"/>
                </a:cubicBezTo>
                <a:cubicBezTo>
                  <a:pt x="24" y="5"/>
                  <a:pt x="25" y="4"/>
                  <a:pt x="25" y="4"/>
                </a:cubicBezTo>
                <a:lnTo>
                  <a:pt x="27" y="4"/>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0" name="Freeform 236"/>
          <p:cNvSpPr>
            <a:spLocks noEditPoints="1"/>
          </p:cNvSpPr>
          <p:nvPr/>
        </p:nvSpPr>
        <p:spPr bwMode="auto">
          <a:xfrm>
            <a:off x="5624776" y="3762170"/>
            <a:ext cx="276897" cy="269658"/>
          </a:xfrm>
          <a:custGeom>
            <a:avLst/>
            <a:gdLst>
              <a:gd name="T0" fmla="*/ 20 w 29"/>
              <a:gd name="T1" fmla="*/ 21 h 28"/>
              <a:gd name="T2" fmla="*/ 27 w 29"/>
              <a:gd name="T3" fmla="*/ 15 h 28"/>
              <a:gd name="T4" fmla="*/ 29 w 29"/>
              <a:gd name="T5" fmla="*/ 15 h 28"/>
              <a:gd name="T6" fmla="*/ 29 w 29"/>
              <a:gd name="T7" fmla="*/ 15 h 28"/>
              <a:gd name="T8" fmla="*/ 29 w 29"/>
              <a:gd name="T9" fmla="*/ 20 h 28"/>
              <a:gd name="T10" fmla="*/ 26 w 29"/>
              <a:gd name="T11" fmla="*/ 21 h 28"/>
              <a:gd name="T12" fmla="*/ 27 w 29"/>
              <a:gd name="T13" fmla="*/ 7 h 28"/>
              <a:gd name="T14" fmla="*/ 24 w 29"/>
              <a:gd name="T15" fmla="*/ 4 h 28"/>
              <a:gd name="T16" fmla="*/ 16 w 29"/>
              <a:gd name="T17" fmla="*/ 4 h 28"/>
              <a:gd name="T18" fmla="*/ 10 w 29"/>
              <a:gd name="T19" fmla="*/ 1 h 28"/>
              <a:gd name="T20" fmla="*/ 3 w 29"/>
              <a:gd name="T21" fmla="*/ 6 h 28"/>
              <a:gd name="T22" fmla="*/ 0 w 29"/>
              <a:gd name="T23" fmla="*/ 11 h 28"/>
              <a:gd name="T24" fmla="*/ 2 w 29"/>
              <a:gd name="T25" fmla="*/ 28 h 28"/>
              <a:gd name="T26" fmla="*/ 28 w 29"/>
              <a:gd name="T27" fmla="*/ 26 h 28"/>
              <a:gd name="T28" fmla="*/ 20 w 29"/>
              <a:gd name="T29" fmla="*/ 21 h 28"/>
              <a:gd name="T30" fmla="*/ 28 w 29"/>
              <a:gd name="T31" fmla="*/ 15 h 28"/>
              <a:gd name="T32" fmla="*/ 25 w 29"/>
              <a:gd name="T33" fmla="*/ 8 h 28"/>
              <a:gd name="T34" fmla="*/ 2 w 29"/>
              <a:gd name="T35" fmla="*/ 8 h 28"/>
              <a:gd name="T36" fmla="*/ 2 w 29"/>
              <a:gd name="T37" fmla="*/ 7 h 28"/>
              <a:gd name="T38" fmla="*/ 2 w 29"/>
              <a:gd name="T39" fmla="*/ 8 h 28"/>
              <a:gd name="T40" fmla="*/ 6 w 29"/>
              <a:gd name="T41" fmla="*/ 8 h 28"/>
              <a:gd name="T42" fmla="*/ 22 w 29"/>
              <a:gd name="T43" fmla="*/ 5 h 28"/>
              <a:gd name="T44" fmla="*/ 24 w 29"/>
              <a:gd name="T45" fmla="*/ 8 h 28"/>
              <a:gd name="T46" fmla="*/ 25 w 29"/>
              <a:gd name="T47" fmla="*/ 7 h 28"/>
              <a:gd name="T48" fmla="*/ 28 w 29"/>
              <a:gd name="T49" fmla="*/ 10 h 28"/>
              <a:gd name="T50" fmla="*/ 29 w 29"/>
              <a:gd name="T51" fmla="*/ 14 h 28"/>
              <a:gd name="T52" fmla="*/ 6 w 29"/>
              <a:gd name="T53" fmla="*/ 7 h 28"/>
              <a:gd name="T54" fmla="*/ 13 w 29"/>
              <a:gd name="T55" fmla="*/ 3 h 28"/>
              <a:gd name="T56" fmla="*/ 11 w 29"/>
              <a:gd name="T57" fmla="*/ 6 h 28"/>
              <a:gd name="T58" fmla="*/ 13 w 29"/>
              <a:gd name="T59" fmla="*/ 4 h 28"/>
              <a:gd name="T60" fmla="*/ 12 w 29"/>
              <a:gd name="T61" fmla="*/ 4 h 28"/>
              <a:gd name="T62" fmla="*/ 9 w 29"/>
              <a:gd name="T63" fmla="*/ 7 h 28"/>
              <a:gd name="T64" fmla="*/ 18 w 29"/>
              <a:gd name="T65" fmla="*/ 7 h 28"/>
              <a:gd name="T66" fmla="*/ 22 w 29"/>
              <a:gd name="T67" fmla="*/ 6 h 28"/>
              <a:gd name="T68" fmla="*/ 22 w 29"/>
              <a:gd name="T69" fmla="*/ 7 h 28"/>
              <a:gd name="T70" fmla="*/ 18 w 29"/>
              <a:gd name="T71" fmla="*/ 8 h 28"/>
              <a:gd name="T72" fmla="*/ 18 w 29"/>
              <a:gd name="T73" fmla="*/ 7 h 28"/>
              <a:gd name="T74" fmla="*/ 28 w 29"/>
              <a:gd name="T75" fmla="*/ 21 h 28"/>
              <a:gd name="T76" fmla="*/ 29 w 29"/>
              <a:gd name="T77"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28">
                <a:moveTo>
                  <a:pt x="26" y="21"/>
                </a:moveTo>
                <a:cubicBezTo>
                  <a:pt x="20" y="21"/>
                  <a:pt x="20" y="21"/>
                  <a:pt x="20" y="21"/>
                </a:cubicBezTo>
                <a:cubicBezTo>
                  <a:pt x="19" y="21"/>
                  <a:pt x="19" y="15"/>
                  <a:pt x="20" y="15"/>
                </a:cubicBezTo>
                <a:cubicBezTo>
                  <a:pt x="27" y="15"/>
                  <a:pt x="27" y="15"/>
                  <a:pt x="27" y="15"/>
                </a:cubicBezTo>
                <a:cubicBezTo>
                  <a:pt x="27" y="15"/>
                  <a:pt x="27" y="15"/>
                  <a:pt x="28" y="15"/>
                </a:cubicBezTo>
                <a:cubicBezTo>
                  <a:pt x="29" y="15"/>
                  <a:pt x="29" y="15"/>
                  <a:pt x="29" y="15"/>
                </a:cubicBezTo>
                <a:cubicBezTo>
                  <a:pt x="29" y="15"/>
                  <a:pt x="29" y="15"/>
                  <a:pt x="29" y="15"/>
                </a:cubicBezTo>
                <a:cubicBezTo>
                  <a:pt x="29" y="15"/>
                  <a:pt x="29" y="15"/>
                  <a:pt x="29" y="15"/>
                </a:cubicBezTo>
                <a:cubicBezTo>
                  <a:pt x="29" y="19"/>
                  <a:pt x="29" y="19"/>
                  <a:pt x="29" y="19"/>
                </a:cubicBezTo>
                <a:cubicBezTo>
                  <a:pt x="29" y="19"/>
                  <a:pt x="29" y="20"/>
                  <a:pt x="29" y="20"/>
                </a:cubicBezTo>
                <a:cubicBezTo>
                  <a:pt x="28" y="20"/>
                  <a:pt x="28" y="20"/>
                  <a:pt x="28" y="20"/>
                </a:cubicBezTo>
                <a:cubicBezTo>
                  <a:pt x="27" y="20"/>
                  <a:pt x="27" y="21"/>
                  <a:pt x="26" y="21"/>
                </a:cubicBezTo>
                <a:close/>
                <a:moveTo>
                  <a:pt x="29" y="9"/>
                </a:moveTo>
                <a:cubicBezTo>
                  <a:pt x="29" y="8"/>
                  <a:pt x="28" y="7"/>
                  <a:pt x="27" y="7"/>
                </a:cubicBezTo>
                <a:cubicBezTo>
                  <a:pt x="25" y="7"/>
                  <a:pt x="25" y="7"/>
                  <a:pt x="25" y="7"/>
                </a:cubicBezTo>
                <a:cubicBezTo>
                  <a:pt x="24" y="4"/>
                  <a:pt x="24" y="4"/>
                  <a:pt x="24" y="4"/>
                </a:cubicBezTo>
                <a:cubicBezTo>
                  <a:pt x="24" y="3"/>
                  <a:pt x="22" y="2"/>
                  <a:pt x="21" y="2"/>
                </a:cubicBezTo>
                <a:cubicBezTo>
                  <a:pt x="16" y="4"/>
                  <a:pt x="16" y="4"/>
                  <a:pt x="16" y="4"/>
                </a:cubicBezTo>
                <a:cubicBezTo>
                  <a:pt x="14" y="1"/>
                  <a:pt x="14" y="1"/>
                  <a:pt x="14" y="1"/>
                </a:cubicBezTo>
                <a:cubicBezTo>
                  <a:pt x="13" y="0"/>
                  <a:pt x="11" y="0"/>
                  <a:pt x="10" y="1"/>
                </a:cubicBezTo>
                <a:cubicBezTo>
                  <a:pt x="4" y="6"/>
                  <a:pt x="4" y="6"/>
                  <a:pt x="4" y="6"/>
                </a:cubicBezTo>
                <a:cubicBezTo>
                  <a:pt x="3" y="6"/>
                  <a:pt x="3" y="6"/>
                  <a:pt x="3" y="6"/>
                </a:cubicBezTo>
                <a:cubicBezTo>
                  <a:pt x="1" y="6"/>
                  <a:pt x="0" y="7"/>
                  <a:pt x="0" y="8"/>
                </a:cubicBezTo>
                <a:cubicBezTo>
                  <a:pt x="0" y="11"/>
                  <a:pt x="0" y="11"/>
                  <a:pt x="0" y="11"/>
                </a:cubicBezTo>
                <a:cubicBezTo>
                  <a:pt x="0" y="15"/>
                  <a:pt x="0" y="19"/>
                  <a:pt x="0" y="26"/>
                </a:cubicBezTo>
                <a:cubicBezTo>
                  <a:pt x="0" y="27"/>
                  <a:pt x="1" y="28"/>
                  <a:pt x="2" y="28"/>
                </a:cubicBezTo>
                <a:cubicBezTo>
                  <a:pt x="8" y="28"/>
                  <a:pt x="20" y="28"/>
                  <a:pt x="25" y="28"/>
                </a:cubicBezTo>
                <a:cubicBezTo>
                  <a:pt x="27" y="28"/>
                  <a:pt x="28" y="27"/>
                  <a:pt x="28" y="26"/>
                </a:cubicBezTo>
                <a:cubicBezTo>
                  <a:pt x="28" y="21"/>
                  <a:pt x="28" y="21"/>
                  <a:pt x="28" y="21"/>
                </a:cubicBezTo>
                <a:cubicBezTo>
                  <a:pt x="20" y="21"/>
                  <a:pt x="20" y="21"/>
                  <a:pt x="20" y="21"/>
                </a:cubicBezTo>
                <a:cubicBezTo>
                  <a:pt x="17" y="21"/>
                  <a:pt x="17" y="15"/>
                  <a:pt x="20" y="15"/>
                </a:cubicBezTo>
                <a:cubicBezTo>
                  <a:pt x="28" y="15"/>
                  <a:pt x="28" y="15"/>
                  <a:pt x="28" y="15"/>
                </a:cubicBezTo>
                <a:cubicBezTo>
                  <a:pt x="28" y="10"/>
                  <a:pt x="28" y="10"/>
                  <a:pt x="28" y="10"/>
                </a:cubicBezTo>
                <a:cubicBezTo>
                  <a:pt x="28" y="9"/>
                  <a:pt x="27" y="8"/>
                  <a:pt x="25" y="8"/>
                </a:cubicBezTo>
                <a:cubicBezTo>
                  <a:pt x="18" y="8"/>
                  <a:pt x="10" y="8"/>
                  <a:pt x="2" y="8"/>
                </a:cubicBezTo>
                <a:cubicBezTo>
                  <a:pt x="2" y="8"/>
                  <a:pt x="2" y="8"/>
                  <a:pt x="2" y="8"/>
                </a:cubicBezTo>
                <a:cubicBezTo>
                  <a:pt x="2" y="8"/>
                  <a:pt x="2" y="8"/>
                  <a:pt x="2" y="8"/>
                </a:cubicBezTo>
                <a:cubicBezTo>
                  <a:pt x="2" y="7"/>
                  <a:pt x="2" y="7"/>
                  <a:pt x="2" y="7"/>
                </a:cubicBezTo>
                <a:cubicBezTo>
                  <a:pt x="3" y="7"/>
                  <a:pt x="3" y="7"/>
                  <a:pt x="3" y="7"/>
                </a:cubicBezTo>
                <a:cubicBezTo>
                  <a:pt x="2" y="8"/>
                  <a:pt x="2" y="8"/>
                  <a:pt x="2" y="8"/>
                </a:cubicBezTo>
                <a:cubicBezTo>
                  <a:pt x="6" y="8"/>
                  <a:pt x="6" y="8"/>
                  <a:pt x="6" y="8"/>
                </a:cubicBezTo>
                <a:cubicBezTo>
                  <a:pt x="6" y="8"/>
                  <a:pt x="6" y="8"/>
                  <a:pt x="6" y="8"/>
                </a:cubicBezTo>
                <a:cubicBezTo>
                  <a:pt x="13" y="8"/>
                  <a:pt x="13" y="8"/>
                  <a:pt x="13" y="8"/>
                </a:cubicBezTo>
                <a:cubicBezTo>
                  <a:pt x="22" y="5"/>
                  <a:pt x="22" y="5"/>
                  <a:pt x="22" y="5"/>
                </a:cubicBezTo>
                <a:cubicBezTo>
                  <a:pt x="22" y="5"/>
                  <a:pt x="23" y="5"/>
                  <a:pt x="23" y="5"/>
                </a:cubicBezTo>
                <a:cubicBezTo>
                  <a:pt x="24" y="8"/>
                  <a:pt x="24" y="8"/>
                  <a:pt x="24" y="8"/>
                </a:cubicBezTo>
                <a:cubicBezTo>
                  <a:pt x="26" y="8"/>
                  <a:pt x="26" y="8"/>
                  <a:pt x="26" y="8"/>
                </a:cubicBezTo>
                <a:cubicBezTo>
                  <a:pt x="25" y="7"/>
                  <a:pt x="25" y="7"/>
                  <a:pt x="25" y="7"/>
                </a:cubicBezTo>
                <a:cubicBezTo>
                  <a:pt x="26" y="7"/>
                  <a:pt x="26" y="7"/>
                  <a:pt x="26" y="7"/>
                </a:cubicBezTo>
                <a:cubicBezTo>
                  <a:pt x="27" y="7"/>
                  <a:pt x="28" y="8"/>
                  <a:pt x="28" y="10"/>
                </a:cubicBezTo>
                <a:cubicBezTo>
                  <a:pt x="28" y="14"/>
                  <a:pt x="28" y="14"/>
                  <a:pt x="28" y="14"/>
                </a:cubicBezTo>
                <a:cubicBezTo>
                  <a:pt x="29" y="14"/>
                  <a:pt x="29" y="14"/>
                  <a:pt x="29" y="14"/>
                </a:cubicBezTo>
                <a:cubicBezTo>
                  <a:pt x="29" y="9"/>
                  <a:pt x="29" y="9"/>
                  <a:pt x="29" y="9"/>
                </a:cubicBezTo>
                <a:close/>
                <a:moveTo>
                  <a:pt x="6" y="7"/>
                </a:moveTo>
                <a:cubicBezTo>
                  <a:pt x="12" y="3"/>
                  <a:pt x="12" y="3"/>
                  <a:pt x="12" y="3"/>
                </a:cubicBezTo>
                <a:cubicBezTo>
                  <a:pt x="12" y="3"/>
                  <a:pt x="13" y="3"/>
                  <a:pt x="13" y="3"/>
                </a:cubicBezTo>
                <a:cubicBezTo>
                  <a:pt x="15" y="5"/>
                  <a:pt x="15" y="5"/>
                  <a:pt x="15" y="5"/>
                </a:cubicBezTo>
                <a:cubicBezTo>
                  <a:pt x="11" y="6"/>
                  <a:pt x="11" y="6"/>
                  <a:pt x="11" y="6"/>
                </a:cubicBezTo>
                <a:cubicBezTo>
                  <a:pt x="13" y="5"/>
                  <a:pt x="13" y="5"/>
                  <a:pt x="13" y="5"/>
                </a:cubicBezTo>
                <a:cubicBezTo>
                  <a:pt x="13" y="4"/>
                  <a:pt x="13" y="4"/>
                  <a:pt x="13" y="4"/>
                </a:cubicBezTo>
                <a:cubicBezTo>
                  <a:pt x="12" y="4"/>
                  <a:pt x="12" y="4"/>
                  <a:pt x="12" y="4"/>
                </a:cubicBezTo>
                <a:cubicBezTo>
                  <a:pt x="12" y="4"/>
                  <a:pt x="12" y="4"/>
                  <a:pt x="12" y="4"/>
                </a:cubicBezTo>
                <a:cubicBezTo>
                  <a:pt x="9" y="6"/>
                  <a:pt x="9" y="6"/>
                  <a:pt x="9" y="6"/>
                </a:cubicBezTo>
                <a:cubicBezTo>
                  <a:pt x="9" y="6"/>
                  <a:pt x="9" y="6"/>
                  <a:pt x="9" y="7"/>
                </a:cubicBezTo>
                <a:cubicBezTo>
                  <a:pt x="6" y="7"/>
                  <a:pt x="6" y="7"/>
                  <a:pt x="6" y="7"/>
                </a:cubicBezTo>
                <a:close/>
                <a:moveTo>
                  <a:pt x="18" y="7"/>
                </a:moveTo>
                <a:cubicBezTo>
                  <a:pt x="22" y="6"/>
                  <a:pt x="22" y="6"/>
                  <a:pt x="22" y="6"/>
                </a:cubicBezTo>
                <a:cubicBezTo>
                  <a:pt x="22" y="6"/>
                  <a:pt x="22" y="6"/>
                  <a:pt x="22" y="6"/>
                </a:cubicBezTo>
                <a:cubicBezTo>
                  <a:pt x="22" y="6"/>
                  <a:pt x="22" y="6"/>
                  <a:pt x="22" y="6"/>
                </a:cubicBezTo>
                <a:cubicBezTo>
                  <a:pt x="22" y="6"/>
                  <a:pt x="22" y="7"/>
                  <a:pt x="22" y="7"/>
                </a:cubicBezTo>
                <a:cubicBezTo>
                  <a:pt x="19" y="8"/>
                  <a:pt x="19" y="8"/>
                  <a:pt x="19" y="8"/>
                </a:cubicBezTo>
                <a:cubicBezTo>
                  <a:pt x="18" y="8"/>
                  <a:pt x="18" y="8"/>
                  <a:pt x="18" y="8"/>
                </a:cubicBezTo>
                <a:cubicBezTo>
                  <a:pt x="18" y="7"/>
                  <a:pt x="18" y="7"/>
                  <a:pt x="18" y="7"/>
                </a:cubicBezTo>
                <a:cubicBezTo>
                  <a:pt x="18" y="7"/>
                  <a:pt x="18" y="7"/>
                  <a:pt x="18" y="7"/>
                </a:cubicBezTo>
                <a:close/>
                <a:moveTo>
                  <a:pt x="29" y="21"/>
                </a:moveTo>
                <a:cubicBezTo>
                  <a:pt x="28" y="21"/>
                  <a:pt x="28" y="21"/>
                  <a:pt x="28" y="21"/>
                </a:cubicBezTo>
                <a:cubicBezTo>
                  <a:pt x="28" y="26"/>
                  <a:pt x="28" y="26"/>
                  <a:pt x="28" y="26"/>
                </a:cubicBezTo>
                <a:cubicBezTo>
                  <a:pt x="29" y="26"/>
                  <a:pt x="29" y="25"/>
                  <a:pt x="29" y="25"/>
                </a:cubicBezTo>
                <a:lnTo>
                  <a:pt x="29" y="21"/>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1" name="Freeform 237"/>
          <p:cNvSpPr>
            <a:spLocks noEditPoints="1"/>
          </p:cNvSpPr>
          <p:nvPr/>
        </p:nvSpPr>
        <p:spPr bwMode="auto">
          <a:xfrm>
            <a:off x="8752075" y="3753120"/>
            <a:ext cx="229843" cy="287756"/>
          </a:xfrm>
          <a:custGeom>
            <a:avLst/>
            <a:gdLst>
              <a:gd name="T0" fmla="*/ 24 w 24"/>
              <a:gd name="T1" fmla="*/ 2 h 30"/>
              <a:gd name="T2" fmla="*/ 2 w 24"/>
              <a:gd name="T3" fmla="*/ 30 h 30"/>
              <a:gd name="T4" fmla="*/ 2 w 24"/>
              <a:gd name="T5" fmla="*/ 0 h 30"/>
              <a:gd name="T6" fmla="*/ 2 w 24"/>
              <a:gd name="T7" fmla="*/ 28 h 30"/>
              <a:gd name="T8" fmla="*/ 22 w 24"/>
              <a:gd name="T9" fmla="*/ 24 h 30"/>
              <a:gd name="T10" fmla="*/ 20 w 24"/>
              <a:gd name="T11" fmla="*/ 25 h 30"/>
              <a:gd name="T12" fmla="*/ 19 w 24"/>
              <a:gd name="T13" fmla="*/ 24 h 30"/>
              <a:gd name="T14" fmla="*/ 18 w 24"/>
              <a:gd name="T15" fmla="*/ 25 h 30"/>
              <a:gd name="T16" fmla="*/ 17 w 24"/>
              <a:gd name="T17" fmla="*/ 24 h 30"/>
              <a:gd name="T18" fmla="*/ 9 w 24"/>
              <a:gd name="T19" fmla="*/ 25 h 30"/>
              <a:gd name="T20" fmla="*/ 8 w 24"/>
              <a:gd name="T21" fmla="*/ 24 h 30"/>
              <a:gd name="T22" fmla="*/ 6 w 24"/>
              <a:gd name="T23" fmla="*/ 25 h 30"/>
              <a:gd name="T24" fmla="*/ 5 w 24"/>
              <a:gd name="T25" fmla="*/ 24 h 30"/>
              <a:gd name="T26" fmla="*/ 22 w 24"/>
              <a:gd name="T27" fmla="*/ 16 h 30"/>
              <a:gd name="T28" fmla="*/ 20 w 24"/>
              <a:gd name="T29" fmla="*/ 17 h 30"/>
              <a:gd name="T30" fmla="*/ 19 w 24"/>
              <a:gd name="T31" fmla="*/ 16 h 30"/>
              <a:gd name="T32" fmla="*/ 18 w 24"/>
              <a:gd name="T33" fmla="*/ 17 h 30"/>
              <a:gd name="T34" fmla="*/ 17 w 24"/>
              <a:gd name="T35" fmla="*/ 16 h 30"/>
              <a:gd name="T36" fmla="*/ 15 w 24"/>
              <a:gd name="T37" fmla="*/ 17 h 30"/>
              <a:gd name="T38" fmla="*/ 14 w 24"/>
              <a:gd name="T39" fmla="*/ 16 h 30"/>
              <a:gd name="T40" fmla="*/ 13 w 24"/>
              <a:gd name="T41" fmla="*/ 17 h 30"/>
              <a:gd name="T42" fmla="*/ 12 w 24"/>
              <a:gd name="T43" fmla="*/ 16 h 30"/>
              <a:gd name="T44" fmla="*/ 5 w 24"/>
              <a:gd name="T45" fmla="*/ 22 h 30"/>
              <a:gd name="T46" fmla="*/ 6 w 24"/>
              <a:gd name="T47" fmla="*/ 21 h 30"/>
              <a:gd name="T48" fmla="*/ 8 w 24"/>
              <a:gd name="T49" fmla="*/ 22 h 30"/>
              <a:gd name="T50" fmla="*/ 9 w 24"/>
              <a:gd name="T51" fmla="*/ 21 h 30"/>
              <a:gd name="T52" fmla="*/ 17 w 24"/>
              <a:gd name="T53" fmla="*/ 22 h 30"/>
              <a:gd name="T54" fmla="*/ 18 w 24"/>
              <a:gd name="T55" fmla="*/ 21 h 30"/>
              <a:gd name="T56" fmla="*/ 19 w 24"/>
              <a:gd name="T57" fmla="*/ 22 h 30"/>
              <a:gd name="T58" fmla="*/ 20 w 24"/>
              <a:gd name="T59" fmla="*/ 21 h 30"/>
              <a:gd name="T60" fmla="*/ 22 w 24"/>
              <a:gd name="T61" fmla="*/ 22 h 30"/>
              <a:gd name="T62" fmla="*/ 21 w 24"/>
              <a:gd name="T63" fmla="*/ 8 h 30"/>
              <a:gd name="T64" fmla="*/ 20 w 24"/>
              <a:gd name="T65" fmla="*/ 9 h 30"/>
              <a:gd name="T66" fmla="*/ 19 w 24"/>
              <a:gd name="T67" fmla="*/ 8 h 30"/>
              <a:gd name="T68" fmla="*/ 18 w 24"/>
              <a:gd name="T69" fmla="*/ 9 h 30"/>
              <a:gd name="T70" fmla="*/ 16 w 24"/>
              <a:gd name="T71" fmla="*/ 8 h 30"/>
              <a:gd name="T72" fmla="*/ 15 w 24"/>
              <a:gd name="T73" fmla="*/ 9 h 30"/>
              <a:gd name="T74" fmla="*/ 13 w 24"/>
              <a:gd name="T75" fmla="*/ 8 h 30"/>
              <a:gd name="T76" fmla="*/ 13 w 24"/>
              <a:gd name="T77" fmla="*/ 9 h 30"/>
              <a:gd name="T78" fmla="*/ 2 w 24"/>
              <a:gd name="T79" fmla="*/ 8 h 30"/>
              <a:gd name="T80" fmla="*/ 12 w 24"/>
              <a:gd name="T81" fmla="*/ 14 h 30"/>
              <a:gd name="T82" fmla="*/ 13 w 24"/>
              <a:gd name="T83" fmla="*/ 14 h 30"/>
              <a:gd name="T84" fmla="*/ 14 w 24"/>
              <a:gd name="T85" fmla="*/ 14 h 30"/>
              <a:gd name="T86" fmla="*/ 16 w 24"/>
              <a:gd name="T87" fmla="*/ 14 h 30"/>
              <a:gd name="T88" fmla="*/ 17 w 24"/>
              <a:gd name="T89" fmla="*/ 14 h 30"/>
              <a:gd name="T90" fmla="*/ 19 w 24"/>
              <a:gd name="T91" fmla="*/ 14 h 30"/>
              <a:gd name="T92" fmla="*/ 19 w 24"/>
              <a:gd name="T93" fmla="*/ 14 h 30"/>
              <a:gd name="T94" fmla="*/ 21 w 24"/>
              <a:gd name="T95" fmla="*/ 14 h 30"/>
              <a:gd name="T96" fmla="*/ 22 w 24"/>
              <a:gd name="T97" fmla="*/ 7 h 30"/>
              <a:gd name="T98" fmla="*/ 2 w 24"/>
              <a:gd name="T99" fmla="*/ 2 h 30"/>
              <a:gd name="T100" fmla="*/ 12 w 24"/>
              <a:gd name="T101" fmla="*/ 7 h 30"/>
              <a:gd name="T102" fmla="*/ 13 w 24"/>
              <a:gd name="T103" fmla="*/ 5 h 30"/>
              <a:gd name="T104" fmla="*/ 14 w 24"/>
              <a:gd name="T105" fmla="*/ 7 h 30"/>
              <a:gd name="T106" fmla="*/ 15 w 24"/>
              <a:gd name="T107" fmla="*/ 5 h 30"/>
              <a:gd name="T108" fmla="*/ 17 w 24"/>
              <a:gd name="T109" fmla="*/ 7 h 30"/>
              <a:gd name="T110" fmla="*/ 18 w 24"/>
              <a:gd name="T111" fmla="*/ 5 h 30"/>
              <a:gd name="T112" fmla="*/ 19 w 24"/>
              <a:gd name="T113" fmla="*/ 7 h 30"/>
              <a:gd name="T114" fmla="*/ 20 w 24"/>
              <a:gd name="T115" fmla="*/ 5 h 30"/>
              <a:gd name="T116" fmla="*/ 22 w 24"/>
              <a:gd name="T117" fmla="*/ 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 h="30">
                <a:moveTo>
                  <a:pt x="2" y="0"/>
                </a:moveTo>
                <a:cubicBezTo>
                  <a:pt x="22" y="0"/>
                  <a:pt x="22" y="0"/>
                  <a:pt x="22" y="0"/>
                </a:cubicBezTo>
                <a:cubicBezTo>
                  <a:pt x="23" y="0"/>
                  <a:pt x="24" y="1"/>
                  <a:pt x="24" y="2"/>
                </a:cubicBezTo>
                <a:cubicBezTo>
                  <a:pt x="24" y="29"/>
                  <a:pt x="24" y="29"/>
                  <a:pt x="24" y="29"/>
                </a:cubicBezTo>
                <a:cubicBezTo>
                  <a:pt x="24" y="30"/>
                  <a:pt x="23" y="30"/>
                  <a:pt x="22" y="30"/>
                </a:cubicBezTo>
                <a:cubicBezTo>
                  <a:pt x="2" y="30"/>
                  <a:pt x="2" y="30"/>
                  <a:pt x="2" y="30"/>
                </a:cubicBezTo>
                <a:cubicBezTo>
                  <a:pt x="1" y="30"/>
                  <a:pt x="0" y="30"/>
                  <a:pt x="0" y="29"/>
                </a:cubicBezTo>
                <a:cubicBezTo>
                  <a:pt x="0" y="2"/>
                  <a:pt x="0" y="2"/>
                  <a:pt x="0" y="2"/>
                </a:cubicBezTo>
                <a:cubicBezTo>
                  <a:pt x="0" y="1"/>
                  <a:pt x="1" y="0"/>
                  <a:pt x="2" y="0"/>
                </a:cubicBezTo>
                <a:close/>
                <a:moveTo>
                  <a:pt x="2" y="24"/>
                </a:moveTo>
                <a:cubicBezTo>
                  <a:pt x="2" y="28"/>
                  <a:pt x="2" y="28"/>
                  <a:pt x="2" y="28"/>
                </a:cubicBezTo>
                <a:cubicBezTo>
                  <a:pt x="2" y="28"/>
                  <a:pt x="2" y="28"/>
                  <a:pt x="2" y="28"/>
                </a:cubicBezTo>
                <a:cubicBezTo>
                  <a:pt x="22" y="28"/>
                  <a:pt x="22" y="28"/>
                  <a:pt x="22" y="28"/>
                </a:cubicBezTo>
                <a:cubicBezTo>
                  <a:pt x="22" y="28"/>
                  <a:pt x="22" y="28"/>
                  <a:pt x="22" y="28"/>
                </a:cubicBezTo>
                <a:cubicBezTo>
                  <a:pt x="22" y="24"/>
                  <a:pt x="22" y="24"/>
                  <a:pt x="22" y="24"/>
                </a:cubicBezTo>
                <a:cubicBezTo>
                  <a:pt x="21" y="24"/>
                  <a:pt x="21" y="24"/>
                  <a:pt x="21" y="24"/>
                </a:cubicBezTo>
                <a:cubicBezTo>
                  <a:pt x="21" y="24"/>
                  <a:pt x="21" y="24"/>
                  <a:pt x="21" y="24"/>
                </a:cubicBezTo>
                <a:cubicBezTo>
                  <a:pt x="21" y="25"/>
                  <a:pt x="21" y="25"/>
                  <a:pt x="20" y="25"/>
                </a:cubicBezTo>
                <a:cubicBezTo>
                  <a:pt x="20" y="25"/>
                  <a:pt x="20" y="25"/>
                  <a:pt x="20" y="25"/>
                </a:cubicBezTo>
                <a:cubicBezTo>
                  <a:pt x="20" y="25"/>
                  <a:pt x="19" y="25"/>
                  <a:pt x="19" y="24"/>
                </a:cubicBezTo>
                <a:cubicBezTo>
                  <a:pt x="19" y="24"/>
                  <a:pt x="19" y="24"/>
                  <a:pt x="19" y="24"/>
                </a:cubicBezTo>
                <a:cubicBezTo>
                  <a:pt x="19" y="24"/>
                  <a:pt x="19" y="24"/>
                  <a:pt x="19" y="24"/>
                </a:cubicBezTo>
                <a:cubicBezTo>
                  <a:pt x="19" y="24"/>
                  <a:pt x="19" y="24"/>
                  <a:pt x="19" y="24"/>
                </a:cubicBezTo>
                <a:cubicBezTo>
                  <a:pt x="19" y="25"/>
                  <a:pt x="18" y="25"/>
                  <a:pt x="18" y="25"/>
                </a:cubicBezTo>
                <a:cubicBezTo>
                  <a:pt x="18" y="25"/>
                  <a:pt x="18" y="25"/>
                  <a:pt x="18" y="25"/>
                </a:cubicBezTo>
                <a:cubicBezTo>
                  <a:pt x="17" y="25"/>
                  <a:pt x="17" y="25"/>
                  <a:pt x="17" y="24"/>
                </a:cubicBezTo>
                <a:cubicBezTo>
                  <a:pt x="17" y="24"/>
                  <a:pt x="17" y="24"/>
                  <a:pt x="17" y="24"/>
                </a:cubicBezTo>
                <a:cubicBezTo>
                  <a:pt x="10" y="24"/>
                  <a:pt x="10" y="24"/>
                  <a:pt x="10" y="24"/>
                </a:cubicBezTo>
                <a:cubicBezTo>
                  <a:pt x="10" y="24"/>
                  <a:pt x="10" y="24"/>
                  <a:pt x="10" y="24"/>
                </a:cubicBezTo>
                <a:cubicBezTo>
                  <a:pt x="10" y="25"/>
                  <a:pt x="9" y="25"/>
                  <a:pt x="9" y="25"/>
                </a:cubicBezTo>
                <a:cubicBezTo>
                  <a:pt x="9" y="25"/>
                  <a:pt x="9" y="25"/>
                  <a:pt x="9" y="25"/>
                </a:cubicBezTo>
                <a:cubicBezTo>
                  <a:pt x="8" y="25"/>
                  <a:pt x="8" y="25"/>
                  <a:pt x="8" y="24"/>
                </a:cubicBezTo>
                <a:cubicBezTo>
                  <a:pt x="8" y="24"/>
                  <a:pt x="8" y="24"/>
                  <a:pt x="8" y="24"/>
                </a:cubicBezTo>
                <a:cubicBezTo>
                  <a:pt x="7" y="24"/>
                  <a:pt x="7" y="24"/>
                  <a:pt x="7" y="24"/>
                </a:cubicBezTo>
                <a:cubicBezTo>
                  <a:pt x="7" y="24"/>
                  <a:pt x="7" y="24"/>
                  <a:pt x="7" y="24"/>
                </a:cubicBezTo>
                <a:cubicBezTo>
                  <a:pt x="7" y="25"/>
                  <a:pt x="7" y="25"/>
                  <a:pt x="6" y="25"/>
                </a:cubicBezTo>
                <a:cubicBezTo>
                  <a:pt x="6" y="25"/>
                  <a:pt x="6" y="25"/>
                  <a:pt x="6" y="25"/>
                </a:cubicBezTo>
                <a:cubicBezTo>
                  <a:pt x="6" y="25"/>
                  <a:pt x="5" y="25"/>
                  <a:pt x="5" y="24"/>
                </a:cubicBezTo>
                <a:cubicBezTo>
                  <a:pt x="5" y="24"/>
                  <a:pt x="5" y="24"/>
                  <a:pt x="5" y="24"/>
                </a:cubicBezTo>
                <a:cubicBezTo>
                  <a:pt x="2" y="24"/>
                  <a:pt x="2" y="24"/>
                  <a:pt x="2" y="24"/>
                </a:cubicBezTo>
                <a:close/>
                <a:moveTo>
                  <a:pt x="22" y="22"/>
                </a:moveTo>
                <a:cubicBezTo>
                  <a:pt x="22" y="16"/>
                  <a:pt x="22" y="16"/>
                  <a:pt x="22" y="16"/>
                </a:cubicBezTo>
                <a:cubicBezTo>
                  <a:pt x="21" y="16"/>
                  <a:pt x="21" y="16"/>
                  <a:pt x="21" y="16"/>
                </a:cubicBezTo>
                <a:cubicBezTo>
                  <a:pt x="21" y="16"/>
                  <a:pt x="21" y="16"/>
                  <a:pt x="21" y="16"/>
                </a:cubicBezTo>
                <a:cubicBezTo>
                  <a:pt x="21" y="17"/>
                  <a:pt x="21" y="17"/>
                  <a:pt x="20" y="17"/>
                </a:cubicBezTo>
                <a:cubicBezTo>
                  <a:pt x="20" y="17"/>
                  <a:pt x="20" y="17"/>
                  <a:pt x="20" y="17"/>
                </a:cubicBezTo>
                <a:cubicBezTo>
                  <a:pt x="20" y="17"/>
                  <a:pt x="19" y="17"/>
                  <a:pt x="19" y="16"/>
                </a:cubicBezTo>
                <a:cubicBezTo>
                  <a:pt x="19" y="16"/>
                  <a:pt x="19" y="16"/>
                  <a:pt x="19" y="16"/>
                </a:cubicBezTo>
                <a:cubicBezTo>
                  <a:pt x="19" y="16"/>
                  <a:pt x="19" y="16"/>
                  <a:pt x="19" y="16"/>
                </a:cubicBezTo>
                <a:cubicBezTo>
                  <a:pt x="19" y="16"/>
                  <a:pt x="19" y="16"/>
                  <a:pt x="19" y="16"/>
                </a:cubicBezTo>
                <a:cubicBezTo>
                  <a:pt x="19" y="17"/>
                  <a:pt x="18" y="17"/>
                  <a:pt x="18" y="17"/>
                </a:cubicBezTo>
                <a:cubicBezTo>
                  <a:pt x="18" y="17"/>
                  <a:pt x="18" y="17"/>
                  <a:pt x="18" y="17"/>
                </a:cubicBezTo>
                <a:cubicBezTo>
                  <a:pt x="17" y="17"/>
                  <a:pt x="17" y="17"/>
                  <a:pt x="17" y="16"/>
                </a:cubicBezTo>
                <a:cubicBezTo>
                  <a:pt x="17" y="16"/>
                  <a:pt x="17" y="16"/>
                  <a:pt x="17" y="16"/>
                </a:cubicBezTo>
                <a:cubicBezTo>
                  <a:pt x="16" y="16"/>
                  <a:pt x="16" y="16"/>
                  <a:pt x="16" y="16"/>
                </a:cubicBezTo>
                <a:cubicBezTo>
                  <a:pt x="16" y="16"/>
                  <a:pt x="16" y="16"/>
                  <a:pt x="16" y="16"/>
                </a:cubicBezTo>
                <a:cubicBezTo>
                  <a:pt x="16" y="17"/>
                  <a:pt x="16" y="17"/>
                  <a:pt x="15" y="17"/>
                </a:cubicBezTo>
                <a:cubicBezTo>
                  <a:pt x="15" y="17"/>
                  <a:pt x="15" y="17"/>
                  <a:pt x="15" y="17"/>
                </a:cubicBezTo>
                <a:cubicBezTo>
                  <a:pt x="15" y="17"/>
                  <a:pt x="14" y="17"/>
                  <a:pt x="14" y="16"/>
                </a:cubicBezTo>
                <a:cubicBezTo>
                  <a:pt x="14" y="16"/>
                  <a:pt x="14" y="16"/>
                  <a:pt x="14" y="16"/>
                </a:cubicBezTo>
                <a:cubicBezTo>
                  <a:pt x="13" y="16"/>
                  <a:pt x="13" y="16"/>
                  <a:pt x="13" y="16"/>
                </a:cubicBezTo>
                <a:cubicBezTo>
                  <a:pt x="13" y="16"/>
                  <a:pt x="13" y="16"/>
                  <a:pt x="13" y="16"/>
                </a:cubicBezTo>
                <a:cubicBezTo>
                  <a:pt x="13" y="17"/>
                  <a:pt x="13" y="17"/>
                  <a:pt x="13" y="17"/>
                </a:cubicBezTo>
                <a:cubicBezTo>
                  <a:pt x="13" y="17"/>
                  <a:pt x="13" y="17"/>
                  <a:pt x="13" y="17"/>
                </a:cubicBezTo>
                <a:cubicBezTo>
                  <a:pt x="12" y="17"/>
                  <a:pt x="12" y="17"/>
                  <a:pt x="12" y="16"/>
                </a:cubicBezTo>
                <a:cubicBezTo>
                  <a:pt x="12" y="16"/>
                  <a:pt x="12" y="16"/>
                  <a:pt x="12" y="16"/>
                </a:cubicBezTo>
                <a:cubicBezTo>
                  <a:pt x="2" y="16"/>
                  <a:pt x="2" y="16"/>
                  <a:pt x="2" y="16"/>
                </a:cubicBezTo>
                <a:cubicBezTo>
                  <a:pt x="2" y="22"/>
                  <a:pt x="2" y="22"/>
                  <a:pt x="2" y="22"/>
                </a:cubicBezTo>
                <a:cubicBezTo>
                  <a:pt x="5" y="22"/>
                  <a:pt x="5" y="22"/>
                  <a:pt x="5" y="22"/>
                </a:cubicBezTo>
                <a:cubicBezTo>
                  <a:pt x="5" y="22"/>
                  <a:pt x="5" y="22"/>
                  <a:pt x="5" y="22"/>
                </a:cubicBezTo>
                <a:cubicBezTo>
                  <a:pt x="5" y="21"/>
                  <a:pt x="6" y="21"/>
                  <a:pt x="6" y="21"/>
                </a:cubicBezTo>
                <a:cubicBezTo>
                  <a:pt x="6" y="21"/>
                  <a:pt x="6" y="21"/>
                  <a:pt x="6" y="21"/>
                </a:cubicBezTo>
                <a:cubicBezTo>
                  <a:pt x="7" y="21"/>
                  <a:pt x="7" y="21"/>
                  <a:pt x="7" y="22"/>
                </a:cubicBezTo>
                <a:cubicBezTo>
                  <a:pt x="7" y="22"/>
                  <a:pt x="7" y="22"/>
                  <a:pt x="7" y="22"/>
                </a:cubicBezTo>
                <a:cubicBezTo>
                  <a:pt x="8" y="22"/>
                  <a:pt x="8" y="22"/>
                  <a:pt x="8" y="22"/>
                </a:cubicBezTo>
                <a:cubicBezTo>
                  <a:pt x="8" y="22"/>
                  <a:pt x="8" y="22"/>
                  <a:pt x="8" y="22"/>
                </a:cubicBezTo>
                <a:cubicBezTo>
                  <a:pt x="8" y="21"/>
                  <a:pt x="8" y="21"/>
                  <a:pt x="9" y="21"/>
                </a:cubicBezTo>
                <a:cubicBezTo>
                  <a:pt x="9" y="21"/>
                  <a:pt x="9" y="21"/>
                  <a:pt x="9" y="21"/>
                </a:cubicBezTo>
                <a:cubicBezTo>
                  <a:pt x="9" y="21"/>
                  <a:pt x="10" y="21"/>
                  <a:pt x="10" y="22"/>
                </a:cubicBezTo>
                <a:cubicBezTo>
                  <a:pt x="10" y="22"/>
                  <a:pt x="10" y="22"/>
                  <a:pt x="10" y="22"/>
                </a:cubicBezTo>
                <a:cubicBezTo>
                  <a:pt x="17" y="22"/>
                  <a:pt x="17" y="22"/>
                  <a:pt x="17" y="22"/>
                </a:cubicBezTo>
                <a:cubicBezTo>
                  <a:pt x="17" y="22"/>
                  <a:pt x="17" y="22"/>
                  <a:pt x="17" y="22"/>
                </a:cubicBezTo>
                <a:cubicBezTo>
                  <a:pt x="17" y="21"/>
                  <a:pt x="17" y="21"/>
                  <a:pt x="18" y="21"/>
                </a:cubicBezTo>
                <a:cubicBezTo>
                  <a:pt x="18" y="21"/>
                  <a:pt x="18" y="21"/>
                  <a:pt x="18" y="21"/>
                </a:cubicBezTo>
                <a:cubicBezTo>
                  <a:pt x="18" y="21"/>
                  <a:pt x="19" y="21"/>
                  <a:pt x="19" y="22"/>
                </a:cubicBezTo>
                <a:cubicBezTo>
                  <a:pt x="19" y="22"/>
                  <a:pt x="19" y="22"/>
                  <a:pt x="19" y="22"/>
                </a:cubicBezTo>
                <a:cubicBezTo>
                  <a:pt x="19" y="22"/>
                  <a:pt x="19" y="22"/>
                  <a:pt x="19" y="22"/>
                </a:cubicBezTo>
                <a:cubicBezTo>
                  <a:pt x="19" y="22"/>
                  <a:pt x="19" y="22"/>
                  <a:pt x="19" y="22"/>
                </a:cubicBezTo>
                <a:cubicBezTo>
                  <a:pt x="19" y="21"/>
                  <a:pt x="20" y="21"/>
                  <a:pt x="20" y="21"/>
                </a:cubicBezTo>
                <a:cubicBezTo>
                  <a:pt x="20" y="21"/>
                  <a:pt x="20" y="21"/>
                  <a:pt x="20" y="21"/>
                </a:cubicBezTo>
                <a:cubicBezTo>
                  <a:pt x="21" y="21"/>
                  <a:pt x="21" y="21"/>
                  <a:pt x="21" y="22"/>
                </a:cubicBezTo>
                <a:cubicBezTo>
                  <a:pt x="21" y="22"/>
                  <a:pt x="21" y="22"/>
                  <a:pt x="21" y="22"/>
                </a:cubicBezTo>
                <a:cubicBezTo>
                  <a:pt x="22" y="22"/>
                  <a:pt x="22" y="22"/>
                  <a:pt x="22" y="22"/>
                </a:cubicBezTo>
                <a:close/>
                <a:moveTo>
                  <a:pt x="22" y="14"/>
                </a:moveTo>
                <a:cubicBezTo>
                  <a:pt x="22" y="8"/>
                  <a:pt x="22" y="8"/>
                  <a:pt x="22" y="8"/>
                </a:cubicBezTo>
                <a:cubicBezTo>
                  <a:pt x="21" y="8"/>
                  <a:pt x="21" y="8"/>
                  <a:pt x="21" y="8"/>
                </a:cubicBezTo>
                <a:cubicBezTo>
                  <a:pt x="21" y="9"/>
                  <a:pt x="21" y="9"/>
                  <a:pt x="21" y="9"/>
                </a:cubicBezTo>
                <a:cubicBezTo>
                  <a:pt x="21" y="9"/>
                  <a:pt x="21" y="9"/>
                  <a:pt x="20" y="9"/>
                </a:cubicBezTo>
                <a:cubicBezTo>
                  <a:pt x="20" y="9"/>
                  <a:pt x="20" y="9"/>
                  <a:pt x="20" y="9"/>
                </a:cubicBezTo>
                <a:cubicBezTo>
                  <a:pt x="20" y="9"/>
                  <a:pt x="19" y="9"/>
                  <a:pt x="19" y="9"/>
                </a:cubicBezTo>
                <a:cubicBezTo>
                  <a:pt x="19" y="8"/>
                  <a:pt x="19" y="8"/>
                  <a:pt x="19" y="8"/>
                </a:cubicBezTo>
                <a:cubicBezTo>
                  <a:pt x="19" y="8"/>
                  <a:pt x="19" y="8"/>
                  <a:pt x="19" y="8"/>
                </a:cubicBezTo>
                <a:cubicBezTo>
                  <a:pt x="19" y="9"/>
                  <a:pt x="19" y="9"/>
                  <a:pt x="19" y="9"/>
                </a:cubicBezTo>
                <a:cubicBezTo>
                  <a:pt x="19" y="9"/>
                  <a:pt x="18" y="9"/>
                  <a:pt x="18" y="9"/>
                </a:cubicBezTo>
                <a:cubicBezTo>
                  <a:pt x="18" y="9"/>
                  <a:pt x="18" y="9"/>
                  <a:pt x="18" y="9"/>
                </a:cubicBezTo>
                <a:cubicBezTo>
                  <a:pt x="17" y="9"/>
                  <a:pt x="17" y="9"/>
                  <a:pt x="17" y="9"/>
                </a:cubicBezTo>
                <a:cubicBezTo>
                  <a:pt x="17" y="8"/>
                  <a:pt x="17" y="8"/>
                  <a:pt x="17" y="8"/>
                </a:cubicBezTo>
                <a:cubicBezTo>
                  <a:pt x="16" y="8"/>
                  <a:pt x="16" y="8"/>
                  <a:pt x="16" y="8"/>
                </a:cubicBezTo>
                <a:cubicBezTo>
                  <a:pt x="16" y="9"/>
                  <a:pt x="16" y="9"/>
                  <a:pt x="16" y="9"/>
                </a:cubicBezTo>
                <a:cubicBezTo>
                  <a:pt x="16" y="9"/>
                  <a:pt x="16" y="9"/>
                  <a:pt x="15" y="9"/>
                </a:cubicBezTo>
                <a:cubicBezTo>
                  <a:pt x="15" y="9"/>
                  <a:pt x="15" y="9"/>
                  <a:pt x="15" y="9"/>
                </a:cubicBezTo>
                <a:cubicBezTo>
                  <a:pt x="15" y="9"/>
                  <a:pt x="14" y="9"/>
                  <a:pt x="14" y="9"/>
                </a:cubicBezTo>
                <a:cubicBezTo>
                  <a:pt x="14" y="8"/>
                  <a:pt x="14" y="8"/>
                  <a:pt x="14" y="8"/>
                </a:cubicBezTo>
                <a:cubicBezTo>
                  <a:pt x="13" y="8"/>
                  <a:pt x="13" y="8"/>
                  <a:pt x="13" y="8"/>
                </a:cubicBezTo>
                <a:cubicBezTo>
                  <a:pt x="13" y="9"/>
                  <a:pt x="13" y="9"/>
                  <a:pt x="13" y="9"/>
                </a:cubicBezTo>
                <a:cubicBezTo>
                  <a:pt x="13" y="9"/>
                  <a:pt x="13" y="9"/>
                  <a:pt x="13" y="9"/>
                </a:cubicBezTo>
                <a:cubicBezTo>
                  <a:pt x="13" y="9"/>
                  <a:pt x="13" y="9"/>
                  <a:pt x="13" y="9"/>
                </a:cubicBezTo>
                <a:cubicBezTo>
                  <a:pt x="12" y="9"/>
                  <a:pt x="12" y="9"/>
                  <a:pt x="12" y="9"/>
                </a:cubicBezTo>
                <a:cubicBezTo>
                  <a:pt x="12" y="8"/>
                  <a:pt x="12" y="8"/>
                  <a:pt x="12" y="8"/>
                </a:cubicBezTo>
                <a:cubicBezTo>
                  <a:pt x="2" y="8"/>
                  <a:pt x="2" y="8"/>
                  <a:pt x="2" y="8"/>
                </a:cubicBezTo>
                <a:cubicBezTo>
                  <a:pt x="2" y="14"/>
                  <a:pt x="2" y="14"/>
                  <a:pt x="2" y="14"/>
                </a:cubicBezTo>
                <a:cubicBezTo>
                  <a:pt x="12" y="14"/>
                  <a:pt x="12" y="14"/>
                  <a:pt x="12" y="14"/>
                </a:cubicBezTo>
                <a:cubicBezTo>
                  <a:pt x="12" y="14"/>
                  <a:pt x="12" y="14"/>
                  <a:pt x="12" y="14"/>
                </a:cubicBezTo>
                <a:cubicBezTo>
                  <a:pt x="12" y="13"/>
                  <a:pt x="12" y="13"/>
                  <a:pt x="13" y="13"/>
                </a:cubicBezTo>
                <a:cubicBezTo>
                  <a:pt x="13" y="13"/>
                  <a:pt x="13" y="13"/>
                  <a:pt x="13" y="13"/>
                </a:cubicBezTo>
                <a:cubicBezTo>
                  <a:pt x="13" y="13"/>
                  <a:pt x="13" y="13"/>
                  <a:pt x="13" y="14"/>
                </a:cubicBezTo>
                <a:cubicBezTo>
                  <a:pt x="13" y="14"/>
                  <a:pt x="13" y="14"/>
                  <a:pt x="13" y="14"/>
                </a:cubicBezTo>
                <a:cubicBezTo>
                  <a:pt x="14" y="14"/>
                  <a:pt x="14" y="14"/>
                  <a:pt x="14" y="14"/>
                </a:cubicBezTo>
                <a:cubicBezTo>
                  <a:pt x="14" y="14"/>
                  <a:pt x="14" y="14"/>
                  <a:pt x="14" y="14"/>
                </a:cubicBezTo>
                <a:cubicBezTo>
                  <a:pt x="14" y="13"/>
                  <a:pt x="15" y="13"/>
                  <a:pt x="15" y="13"/>
                </a:cubicBezTo>
                <a:cubicBezTo>
                  <a:pt x="15" y="13"/>
                  <a:pt x="15" y="13"/>
                  <a:pt x="15" y="13"/>
                </a:cubicBezTo>
                <a:cubicBezTo>
                  <a:pt x="16" y="13"/>
                  <a:pt x="16" y="13"/>
                  <a:pt x="16" y="14"/>
                </a:cubicBezTo>
                <a:cubicBezTo>
                  <a:pt x="16" y="14"/>
                  <a:pt x="16" y="14"/>
                  <a:pt x="16" y="14"/>
                </a:cubicBezTo>
                <a:cubicBezTo>
                  <a:pt x="17" y="14"/>
                  <a:pt x="17" y="14"/>
                  <a:pt x="17" y="14"/>
                </a:cubicBezTo>
                <a:cubicBezTo>
                  <a:pt x="17" y="14"/>
                  <a:pt x="17" y="14"/>
                  <a:pt x="17" y="14"/>
                </a:cubicBezTo>
                <a:cubicBezTo>
                  <a:pt x="17" y="13"/>
                  <a:pt x="17" y="13"/>
                  <a:pt x="18" y="13"/>
                </a:cubicBezTo>
                <a:cubicBezTo>
                  <a:pt x="18" y="13"/>
                  <a:pt x="18" y="13"/>
                  <a:pt x="18" y="13"/>
                </a:cubicBezTo>
                <a:cubicBezTo>
                  <a:pt x="18" y="13"/>
                  <a:pt x="19" y="13"/>
                  <a:pt x="19" y="14"/>
                </a:cubicBezTo>
                <a:cubicBezTo>
                  <a:pt x="19" y="14"/>
                  <a:pt x="19" y="14"/>
                  <a:pt x="19" y="14"/>
                </a:cubicBezTo>
                <a:cubicBezTo>
                  <a:pt x="19" y="14"/>
                  <a:pt x="19" y="14"/>
                  <a:pt x="19" y="14"/>
                </a:cubicBezTo>
                <a:cubicBezTo>
                  <a:pt x="19" y="14"/>
                  <a:pt x="19" y="14"/>
                  <a:pt x="19" y="14"/>
                </a:cubicBezTo>
                <a:cubicBezTo>
                  <a:pt x="19" y="13"/>
                  <a:pt x="20" y="13"/>
                  <a:pt x="20" y="13"/>
                </a:cubicBezTo>
                <a:cubicBezTo>
                  <a:pt x="20" y="13"/>
                  <a:pt x="20" y="13"/>
                  <a:pt x="20" y="13"/>
                </a:cubicBezTo>
                <a:cubicBezTo>
                  <a:pt x="21" y="13"/>
                  <a:pt x="21" y="13"/>
                  <a:pt x="21" y="14"/>
                </a:cubicBezTo>
                <a:cubicBezTo>
                  <a:pt x="21" y="14"/>
                  <a:pt x="21" y="14"/>
                  <a:pt x="21" y="14"/>
                </a:cubicBezTo>
                <a:cubicBezTo>
                  <a:pt x="22" y="14"/>
                  <a:pt x="22" y="14"/>
                  <a:pt x="22" y="14"/>
                </a:cubicBezTo>
                <a:close/>
                <a:moveTo>
                  <a:pt x="22" y="7"/>
                </a:moveTo>
                <a:cubicBezTo>
                  <a:pt x="22" y="2"/>
                  <a:pt x="22" y="2"/>
                  <a:pt x="22" y="2"/>
                </a:cubicBezTo>
                <a:cubicBezTo>
                  <a:pt x="22" y="2"/>
                  <a:pt x="22" y="2"/>
                  <a:pt x="22" y="2"/>
                </a:cubicBezTo>
                <a:cubicBezTo>
                  <a:pt x="2" y="2"/>
                  <a:pt x="2" y="2"/>
                  <a:pt x="2" y="2"/>
                </a:cubicBezTo>
                <a:cubicBezTo>
                  <a:pt x="2" y="2"/>
                  <a:pt x="2" y="2"/>
                  <a:pt x="2" y="2"/>
                </a:cubicBezTo>
                <a:cubicBezTo>
                  <a:pt x="2" y="7"/>
                  <a:pt x="2" y="7"/>
                  <a:pt x="2" y="7"/>
                </a:cubicBezTo>
                <a:cubicBezTo>
                  <a:pt x="12" y="7"/>
                  <a:pt x="12" y="7"/>
                  <a:pt x="12" y="7"/>
                </a:cubicBezTo>
                <a:cubicBezTo>
                  <a:pt x="12" y="6"/>
                  <a:pt x="12" y="6"/>
                  <a:pt x="12" y="6"/>
                </a:cubicBezTo>
                <a:cubicBezTo>
                  <a:pt x="12" y="5"/>
                  <a:pt x="12" y="5"/>
                  <a:pt x="13" y="5"/>
                </a:cubicBezTo>
                <a:cubicBezTo>
                  <a:pt x="13" y="5"/>
                  <a:pt x="13" y="5"/>
                  <a:pt x="13" y="5"/>
                </a:cubicBezTo>
                <a:cubicBezTo>
                  <a:pt x="13" y="5"/>
                  <a:pt x="13" y="5"/>
                  <a:pt x="13" y="6"/>
                </a:cubicBezTo>
                <a:cubicBezTo>
                  <a:pt x="13" y="7"/>
                  <a:pt x="13" y="7"/>
                  <a:pt x="13" y="7"/>
                </a:cubicBezTo>
                <a:cubicBezTo>
                  <a:pt x="14" y="7"/>
                  <a:pt x="14" y="7"/>
                  <a:pt x="14" y="7"/>
                </a:cubicBezTo>
                <a:cubicBezTo>
                  <a:pt x="14" y="6"/>
                  <a:pt x="14" y="6"/>
                  <a:pt x="14" y="6"/>
                </a:cubicBezTo>
                <a:cubicBezTo>
                  <a:pt x="14" y="5"/>
                  <a:pt x="15" y="5"/>
                  <a:pt x="15" y="5"/>
                </a:cubicBezTo>
                <a:cubicBezTo>
                  <a:pt x="15" y="5"/>
                  <a:pt x="15" y="5"/>
                  <a:pt x="15" y="5"/>
                </a:cubicBezTo>
                <a:cubicBezTo>
                  <a:pt x="16" y="5"/>
                  <a:pt x="16" y="5"/>
                  <a:pt x="16" y="6"/>
                </a:cubicBezTo>
                <a:cubicBezTo>
                  <a:pt x="16" y="7"/>
                  <a:pt x="16" y="7"/>
                  <a:pt x="16" y="7"/>
                </a:cubicBezTo>
                <a:cubicBezTo>
                  <a:pt x="17" y="7"/>
                  <a:pt x="17" y="7"/>
                  <a:pt x="17" y="7"/>
                </a:cubicBezTo>
                <a:cubicBezTo>
                  <a:pt x="17" y="6"/>
                  <a:pt x="17" y="6"/>
                  <a:pt x="17" y="6"/>
                </a:cubicBezTo>
                <a:cubicBezTo>
                  <a:pt x="17" y="5"/>
                  <a:pt x="17" y="5"/>
                  <a:pt x="18" y="5"/>
                </a:cubicBezTo>
                <a:cubicBezTo>
                  <a:pt x="18" y="5"/>
                  <a:pt x="18" y="5"/>
                  <a:pt x="18" y="5"/>
                </a:cubicBezTo>
                <a:cubicBezTo>
                  <a:pt x="18" y="5"/>
                  <a:pt x="19" y="5"/>
                  <a:pt x="19" y="6"/>
                </a:cubicBezTo>
                <a:cubicBezTo>
                  <a:pt x="19" y="7"/>
                  <a:pt x="19" y="7"/>
                  <a:pt x="19" y="7"/>
                </a:cubicBezTo>
                <a:cubicBezTo>
                  <a:pt x="19" y="7"/>
                  <a:pt x="19" y="7"/>
                  <a:pt x="19" y="7"/>
                </a:cubicBezTo>
                <a:cubicBezTo>
                  <a:pt x="19" y="6"/>
                  <a:pt x="19" y="6"/>
                  <a:pt x="19" y="6"/>
                </a:cubicBezTo>
                <a:cubicBezTo>
                  <a:pt x="19" y="5"/>
                  <a:pt x="20" y="5"/>
                  <a:pt x="20" y="5"/>
                </a:cubicBezTo>
                <a:cubicBezTo>
                  <a:pt x="20" y="5"/>
                  <a:pt x="20" y="5"/>
                  <a:pt x="20" y="5"/>
                </a:cubicBezTo>
                <a:cubicBezTo>
                  <a:pt x="21" y="5"/>
                  <a:pt x="21" y="5"/>
                  <a:pt x="21" y="6"/>
                </a:cubicBezTo>
                <a:cubicBezTo>
                  <a:pt x="21" y="7"/>
                  <a:pt x="21" y="7"/>
                  <a:pt x="21" y="7"/>
                </a:cubicBezTo>
                <a:lnTo>
                  <a:pt x="22" y="7"/>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2" name="Freeform 238"/>
          <p:cNvSpPr>
            <a:spLocks noEditPoints="1"/>
          </p:cNvSpPr>
          <p:nvPr/>
        </p:nvSpPr>
        <p:spPr bwMode="auto">
          <a:xfrm>
            <a:off x="7427316" y="3724164"/>
            <a:ext cx="394532" cy="325761"/>
          </a:xfrm>
          <a:custGeom>
            <a:avLst/>
            <a:gdLst>
              <a:gd name="T0" fmla="*/ 6 w 41"/>
              <a:gd name="T1" fmla="*/ 13 h 34"/>
              <a:gd name="T2" fmla="*/ 0 w 41"/>
              <a:gd name="T3" fmla="*/ 2 h 34"/>
              <a:gd name="T4" fmla="*/ 16 w 41"/>
              <a:gd name="T5" fmla="*/ 31 h 34"/>
              <a:gd name="T6" fmla="*/ 27 w 41"/>
              <a:gd name="T7" fmla="*/ 32 h 34"/>
              <a:gd name="T8" fmla="*/ 35 w 41"/>
              <a:gd name="T9" fmla="*/ 31 h 34"/>
              <a:gd name="T10" fmla="*/ 36 w 41"/>
              <a:gd name="T11" fmla="*/ 29 h 34"/>
              <a:gd name="T12" fmla="*/ 36 w 41"/>
              <a:gd name="T13" fmla="*/ 12 h 34"/>
              <a:gd name="T14" fmla="*/ 39 w 41"/>
              <a:gd name="T15" fmla="*/ 6 h 34"/>
              <a:gd name="T16" fmla="*/ 27 w 41"/>
              <a:gd name="T17" fmla="*/ 2 h 34"/>
              <a:gd name="T18" fmla="*/ 22 w 41"/>
              <a:gd name="T19" fmla="*/ 29 h 34"/>
              <a:gd name="T20" fmla="*/ 21 w 41"/>
              <a:gd name="T21" fmla="*/ 28 h 34"/>
              <a:gd name="T22" fmla="*/ 22 w 41"/>
              <a:gd name="T23" fmla="*/ 28 h 34"/>
              <a:gd name="T24" fmla="*/ 29 w 41"/>
              <a:gd name="T25" fmla="*/ 23 h 34"/>
              <a:gd name="T26" fmla="*/ 29 w 41"/>
              <a:gd name="T27" fmla="*/ 28 h 34"/>
              <a:gd name="T28" fmla="*/ 34 w 41"/>
              <a:gd name="T29" fmla="*/ 24 h 34"/>
              <a:gd name="T30" fmla="*/ 33 w 41"/>
              <a:gd name="T31" fmla="*/ 27 h 34"/>
              <a:gd name="T32" fmla="*/ 33 w 41"/>
              <a:gd name="T33" fmla="*/ 22 h 34"/>
              <a:gd name="T34" fmla="*/ 34 w 41"/>
              <a:gd name="T35" fmla="*/ 22 h 34"/>
              <a:gd name="T36" fmla="*/ 27 w 41"/>
              <a:gd name="T37" fmla="*/ 27 h 34"/>
              <a:gd name="T38" fmla="*/ 22 w 41"/>
              <a:gd name="T39" fmla="*/ 27 h 34"/>
              <a:gd name="T40" fmla="*/ 24 w 41"/>
              <a:gd name="T41" fmla="*/ 27 h 34"/>
              <a:gd name="T42" fmla="*/ 24 w 41"/>
              <a:gd name="T43" fmla="*/ 22 h 34"/>
              <a:gd name="T44" fmla="*/ 19 w 41"/>
              <a:gd name="T45" fmla="*/ 21 h 34"/>
              <a:gd name="T46" fmla="*/ 7 w 41"/>
              <a:gd name="T47" fmla="*/ 22 h 34"/>
              <a:gd name="T48" fmla="*/ 12 w 41"/>
              <a:gd name="T49" fmla="*/ 22 h 34"/>
              <a:gd name="T50" fmla="*/ 14 w 41"/>
              <a:gd name="T51" fmla="*/ 22 h 34"/>
              <a:gd name="T52" fmla="*/ 19 w 41"/>
              <a:gd name="T53" fmla="*/ 22 h 34"/>
              <a:gd name="T54" fmla="*/ 19 w 41"/>
              <a:gd name="T55" fmla="*/ 24 h 34"/>
              <a:gd name="T56" fmla="*/ 19 w 41"/>
              <a:gd name="T57" fmla="*/ 27 h 34"/>
              <a:gd name="T58" fmla="*/ 19 w 41"/>
              <a:gd name="T59" fmla="*/ 22 h 34"/>
              <a:gd name="T60" fmla="*/ 12 w 41"/>
              <a:gd name="T61" fmla="*/ 23 h 34"/>
              <a:gd name="T62" fmla="*/ 9 w 41"/>
              <a:gd name="T63" fmla="*/ 25 h 34"/>
              <a:gd name="T64" fmla="*/ 9 w 41"/>
              <a:gd name="T65" fmla="*/ 27 h 34"/>
              <a:gd name="T66" fmla="*/ 7 w 41"/>
              <a:gd name="T67" fmla="*/ 22 h 34"/>
              <a:gd name="T68" fmla="*/ 34 w 41"/>
              <a:gd name="T69" fmla="*/ 20 h 34"/>
              <a:gd name="T70" fmla="*/ 22 w 41"/>
              <a:gd name="T71" fmla="*/ 20 h 34"/>
              <a:gd name="T72" fmla="*/ 27 w 41"/>
              <a:gd name="T73" fmla="*/ 19 h 34"/>
              <a:gd name="T74" fmla="*/ 29 w 41"/>
              <a:gd name="T75" fmla="*/ 14 h 34"/>
              <a:gd name="T76" fmla="*/ 34 w 41"/>
              <a:gd name="T77" fmla="*/ 19 h 34"/>
              <a:gd name="T78" fmla="*/ 33 w 41"/>
              <a:gd name="T79" fmla="*/ 16 h 34"/>
              <a:gd name="T80" fmla="*/ 33 w 41"/>
              <a:gd name="T81" fmla="*/ 19 h 34"/>
              <a:gd name="T82" fmla="*/ 33 w 41"/>
              <a:gd name="T83" fmla="*/ 13 h 34"/>
              <a:gd name="T84" fmla="*/ 33 w 41"/>
              <a:gd name="T85" fmla="*/ 13 h 34"/>
              <a:gd name="T86" fmla="*/ 23 w 41"/>
              <a:gd name="T87" fmla="*/ 15 h 34"/>
              <a:gd name="T88" fmla="*/ 22 w 41"/>
              <a:gd name="T89" fmla="*/ 18 h 34"/>
              <a:gd name="T90" fmla="*/ 24 w 41"/>
              <a:gd name="T91" fmla="*/ 13 h 34"/>
              <a:gd name="T92" fmla="*/ 24 w 41"/>
              <a:gd name="T93" fmla="*/ 13 h 34"/>
              <a:gd name="T94" fmla="*/ 7 w 41"/>
              <a:gd name="T95" fmla="*/ 18 h 34"/>
              <a:gd name="T96" fmla="*/ 14 w 41"/>
              <a:gd name="T97" fmla="*/ 14 h 34"/>
              <a:gd name="T98" fmla="*/ 20 w 41"/>
              <a:gd name="T99" fmla="*/ 13 h 34"/>
              <a:gd name="T100" fmla="*/ 19 w 41"/>
              <a:gd name="T101" fmla="*/ 15 h 34"/>
              <a:gd name="T102" fmla="*/ 19 w 41"/>
              <a:gd name="T103" fmla="*/ 18 h 34"/>
              <a:gd name="T104" fmla="*/ 18 w 41"/>
              <a:gd name="T105" fmla="*/ 13 h 34"/>
              <a:gd name="T106" fmla="*/ 18 w 41"/>
              <a:gd name="T107" fmla="*/ 13 h 34"/>
              <a:gd name="T108" fmla="*/ 12 w 41"/>
              <a:gd name="T109" fmla="*/ 18 h 34"/>
              <a:gd name="T110" fmla="*/ 9 w 41"/>
              <a:gd name="T111" fmla="*/ 18 h 34"/>
              <a:gd name="T112" fmla="*/ 9 w 41"/>
              <a:gd name="T113" fmla="*/ 18 h 34"/>
              <a:gd name="T114" fmla="*/ 7 w 41"/>
              <a:gd name="T115" fmla="*/ 1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34">
                <a:moveTo>
                  <a:pt x="7" y="20"/>
                </a:moveTo>
                <a:cubicBezTo>
                  <a:pt x="19" y="20"/>
                  <a:pt x="19" y="20"/>
                  <a:pt x="19" y="20"/>
                </a:cubicBezTo>
                <a:cubicBezTo>
                  <a:pt x="20" y="20"/>
                  <a:pt x="20" y="19"/>
                  <a:pt x="20" y="19"/>
                </a:cubicBezTo>
                <a:cubicBezTo>
                  <a:pt x="20" y="13"/>
                  <a:pt x="20" y="13"/>
                  <a:pt x="20" y="13"/>
                </a:cubicBezTo>
                <a:cubicBezTo>
                  <a:pt x="20" y="12"/>
                  <a:pt x="20" y="12"/>
                  <a:pt x="19" y="12"/>
                </a:cubicBezTo>
                <a:cubicBezTo>
                  <a:pt x="7" y="12"/>
                  <a:pt x="7" y="12"/>
                  <a:pt x="7" y="12"/>
                </a:cubicBezTo>
                <a:cubicBezTo>
                  <a:pt x="6" y="12"/>
                  <a:pt x="6" y="12"/>
                  <a:pt x="6" y="13"/>
                </a:cubicBezTo>
                <a:cubicBezTo>
                  <a:pt x="6" y="19"/>
                  <a:pt x="6" y="19"/>
                  <a:pt x="6" y="19"/>
                </a:cubicBezTo>
                <a:cubicBezTo>
                  <a:pt x="6" y="19"/>
                  <a:pt x="6" y="20"/>
                  <a:pt x="7" y="20"/>
                </a:cubicBezTo>
                <a:close/>
                <a:moveTo>
                  <a:pt x="41" y="3"/>
                </a:moveTo>
                <a:cubicBezTo>
                  <a:pt x="41" y="3"/>
                  <a:pt x="41" y="2"/>
                  <a:pt x="41" y="2"/>
                </a:cubicBezTo>
                <a:cubicBezTo>
                  <a:pt x="41" y="1"/>
                  <a:pt x="40" y="0"/>
                  <a:pt x="39" y="0"/>
                </a:cubicBezTo>
                <a:cubicBezTo>
                  <a:pt x="26" y="0"/>
                  <a:pt x="15" y="0"/>
                  <a:pt x="2" y="0"/>
                </a:cubicBezTo>
                <a:cubicBezTo>
                  <a:pt x="1" y="0"/>
                  <a:pt x="0" y="1"/>
                  <a:pt x="0" y="2"/>
                </a:cubicBezTo>
                <a:cubicBezTo>
                  <a:pt x="0" y="2"/>
                  <a:pt x="0" y="3"/>
                  <a:pt x="0" y="3"/>
                </a:cubicBezTo>
                <a:cubicBezTo>
                  <a:pt x="0" y="4"/>
                  <a:pt x="1" y="5"/>
                  <a:pt x="2" y="5"/>
                </a:cubicBezTo>
                <a:cubicBezTo>
                  <a:pt x="15" y="5"/>
                  <a:pt x="26" y="5"/>
                  <a:pt x="39" y="5"/>
                </a:cubicBezTo>
                <a:cubicBezTo>
                  <a:pt x="40" y="5"/>
                  <a:pt x="41" y="4"/>
                  <a:pt x="41" y="3"/>
                </a:cubicBezTo>
                <a:close/>
                <a:moveTo>
                  <a:pt x="14" y="32"/>
                </a:moveTo>
                <a:cubicBezTo>
                  <a:pt x="14" y="32"/>
                  <a:pt x="14" y="31"/>
                  <a:pt x="14" y="31"/>
                </a:cubicBezTo>
                <a:cubicBezTo>
                  <a:pt x="16" y="31"/>
                  <a:pt x="16" y="31"/>
                  <a:pt x="16" y="31"/>
                </a:cubicBezTo>
                <a:cubicBezTo>
                  <a:pt x="16" y="32"/>
                  <a:pt x="16" y="32"/>
                  <a:pt x="16" y="32"/>
                </a:cubicBezTo>
                <a:cubicBezTo>
                  <a:pt x="16" y="33"/>
                  <a:pt x="16" y="33"/>
                  <a:pt x="16" y="33"/>
                </a:cubicBezTo>
                <a:cubicBezTo>
                  <a:pt x="19" y="33"/>
                  <a:pt x="22" y="33"/>
                  <a:pt x="25" y="33"/>
                </a:cubicBezTo>
                <a:cubicBezTo>
                  <a:pt x="25" y="33"/>
                  <a:pt x="26" y="33"/>
                  <a:pt x="26" y="32"/>
                </a:cubicBezTo>
                <a:cubicBezTo>
                  <a:pt x="26" y="31"/>
                  <a:pt x="26" y="31"/>
                  <a:pt x="26" y="31"/>
                </a:cubicBezTo>
                <a:cubicBezTo>
                  <a:pt x="27" y="31"/>
                  <a:pt x="27" y="31"/>
                  <a:pt x="27" y="31"/>
                </a:cubicBezTo>
                <a:cubicBezTo>
                  <a:pt x="27" y="32"/>
                  <a:pt x="27" y="32"/>
                  <a:pt x="27" y="32"/>
                </a:cubicBezTo>
                <a:cubicBezTo>
                  <a:pt x="27" y="33"/>
                  <a:pt x="26" y="34"/>
                  <a:pt x="25" y="34"/>
                </a:cubicBezTo>
                <a:cubicBezTo>
                  <a:pt x="22" y="34"/>
                  <a:pt x="19" y="34"/>
                  <a:pt x="16" y="34"/>
                </a:cubicBezTo>
                <a:cubicBezTo>
                  <a:pt x="15" y="34"/>
                  <a:pt x="14" y="33"/>
                  <a:pt x="14" y="32"/>
                </a:cubicBezTo>
                <a:close/>
                <a:moveTo>
                  <a:pt x="35" y="10"/>
                </a:moveTo>
                <a:cubicBezTo>
                  <a:pt x="36" y="10"/>
                  <a:pt x="37" y="11"/>
                  <a:pt x="37" y="12"/>
                </a:cubicBezTo>
                <a:cubicBezTo>
                  <a:pt x="37" y="28"/>
                  <a:pt x="37" y="28"/>
                  <a:pt x="37" y="28"/>
                </a:cubicBezTo>
                <a:cubicBezTo>
                  <a:pt x="37" y="30"/>
                  <a:pt x="36" y="31"/>
                  <a:pt x="35" y="31"/>
                </a:cubicBezTo>
                <a:cubicBezTo>
                  <a:pt x="6" y="31"/>
                  <a:pt x="6" y="31"/>
                  <a:pt x="6" y="31"/>
                </a:cubicBezTo>
                <a:cubicBezTo>
                  <a:pt x="5" y="31"/>
                  <a:pt x="4" y="30"/>
                  <a:pt x="4" y="28"/>
                </a:cubicBezTo>
                <a:cubicBezTo>
                  <a:pt x="4" y="12"/>
                  <a:pt x="4" y="12"/>
                  <a:pt x="4" y="12"/>
                </a:cubicBezTo>
                <a:cubicBezTo>
                  <a:pt x="4" y="11"/>
                  <a:pt x="5" y="10"/>
                  <a:pt x="6" y="10"/>
                </a:cubicBezTo>
                <a:cubicBezTo>
                  <a:pt x="35" y="10"/>
                  <a:pt x="35" y="10"/>
                  <a:pt x="35" y="10"/>
                </a:cubicBezTo>
                <a:close/>
                <a:moveTo>
                  <a:pt x="36" y="12"/>
                </a:moveTo>
                <a:cubicBezTo>
                  <a:pt x="36" y="29"/>
                  <a:pt x="36" y="29"/>
                  <a:pt x="36" y="29"/>
                </a:cubicBezTo>
                <a:cubicBezTo>
                  <a:pt x="36" y="29"/>
                  <a:pt x="36" y="30"/>
                  <a:pt x="35" y="30"/>
                </a:cubicBezTo>
                <a:cubicBezTo>
                  <a:pt x="6" y="30"/>
                  <a:pt x="6" y="30"/>
                  <a:pt x="6" y="30"/>
                </a:cubicBezTo>
                <a:cubicBezTo>
                  <a:pt x="6" y="30"/>
                  <a:pt x="5" y="29"/>
                  <a:pt x="5" y="29"/>
                </a:cubicBezTo>
                <a:cubicBezTo>
                  <a:pt x="5" y="12"/>
                  <a:pt x="5" y="12"/>
                  <a:pt x="5" y="12"/>
                </a:cubicBezTo>
                <a:cubicBezTo>
                  <a:pt x="5" y="11"/>
                  <a:pt x="6" y="11"/>
                  <a:pt x="6" y="11"/>
                </a:cubicBezTo>
                <a:cubicBezTo>
                  <a:pt x="35" y="11"/>
                  <a:pt x="35" y="11"/>
                  <a:pt x="35" y="11"/>
                </a:cubicBezTo>
                <a:cubicBezTo>
                  <a:pt x="36" y="11"/>
                  <a:pt x="36" y="11"/>
                  <a:pt x="36" y="12"/>
                </a:cubicBezTo>
                <a:close/>
                <a:moveTo>
                  <a:pt x="6" y="9"/>
                </a:moveTo>
                <a:cubicBezTo>
                  <a:pt x="2" y="6"/>
                  <a:pt x="2" y="6"/>
                  <a:pt x="2" y="6"/>
                </a:cubicBezTo>
                <a:cubicBezTo>
                  <a:pt x="2" y="6"/>
                  <a:pt x="2" y="6"/>
                  <a:pt x="2" y="6"/>
                </a:cubicBezTo>
                <a:cubicBezTo>
                  <a:pt x="2" y="6"/>
                  <a:pt x="2" y="6"/>
                  <a:pt x="2" y="6"/>
                </a:cubicBezTo>
                <a:cubicBezTo>
                  <a:pt x="39" y="6"/>
                  <a:pt x="39" y="6"/>
                  <a:pt x="39" y="6"/>
                </a:cubicBezTo>
                <a:cubicBezTo>
                  <a:pt x="39" y="6"/>
                  <a:pt x="39" y="6"/>
                  <a:pt x="39" y="6"/>
                </a:cubicBezTo>
                <a:cubicBezTo>
                  <a:pt x="39" y="6"/>
                  <a:pt x="39" y="6"/>
                  <a:pt x="39" y="6"/>
                </a:cubicBezTo>
                <a:cubicBezTo>
                  <a:pt x="35" y="9"/>
                  <a:pt x="35" y="9"/>
                  <a:pt x="35" y="9"/>
                </a:cubicBezTo>
                <a:cubicBezTo>
                  <a:pt x="35" y="9"/>
                  <a:pt x="35" y="9"/>
                  <a:pt x="35" y="9"/>
                </a:cubicBezTo>
                <a:cubicBezTo>
                  <a:pt x="7" y="9"/>
                  <a:pt x="7" y="9"/>
                  <a:pt x="7" y="9"/>
                </a:cubicBezTo>
                <a:cubicBezTo>
                  <a:pt x="7" y="9"/>
                  <a:pt x="6" y="9"/>
                  <a:pt x="6" y="9"/>
                </a:cubicBezTo>
                <a:close/>
                <a:moveTo>
                  <a:pt x="15" y="2"/>
                </a:moveTo>
                <a:cubicBezTo>
                  <a:pt x="26" y="2"/>
                  <a:pt x="26" y="2"/>
                  <a:pt x="26" y="2"/>
                </a:cubicBezTo>
                <a:cubicBezTo>
                  <a:pt x="27" y="2"/>
                  <a:pt x="27" y="2"/>
                  <a:pt x="27" y="2"/>
                </a:cubicBezTo>
                <a:cubicBezTo>
                  <a:pt x="27" y="3"/>
                  <a:pt x="27" y="3"/>
                  <a:pt x="27" y="3"/>
                </a:cubicBezTo>
                <a:cubicBezTo>
                  <a:pt x="27" y="3"/>
                  <a:pt x="27" y="3"/>
                  <a:pt x="26" y="3"/>
                </a:cubicBezTo>
                <a:cubicBezTo>
                  <a:pt x="15" y="3"/>
                  <a:pt x="15" y="3"/>
                  <a:pt x="15" y="3"/>
                </a:cubicBezTo>
                <a:cubicBezTo>
                  <a:pt x="15" y="3"/>
                  <a:pt x="14" y="3"/>
                  <a:pt x="14" y="3"/>
                </a:cubicBezTo>
                <a:cubicBezTo>
                  <a:pt x="14" y="2"/>
                  <a:pt x="14" y="2"/>
                  <a:pt x="14" y="2"/>
                </a:cubicBezTo>
                <a:cubicBezTo>
                  <a:pt x="14" y="2"/>
                  <a:pt x="15" y="2"/>
                  <a:pt x="15" y="2"/>
                </a:cubicBezTo>
                <a:close/>
                <a:moveTo>
                  <a:pt x="22" y="29"/>
                </a:moveTo>
                <a:cubicBezTo>
                  <a:pt x="34" y="29"/>
                  <a:pt x="34" y="29"/>
                  <a:pt x="34" y="29"/>
                </a:cubicBezTo>
                <a:cubicBezTo>
                  <a:pt x="35" y="29"/>
                  <a:pt x="36" y="28"/>
                  <a:pt x="36" y="28"/>
                </a:cubicBezTo>
                <a:cubicBezTo>
                  <a:pt x="36" y="22"/>
                  <a:pt x="36" y="22"/>
                  <a:pt x="36" y="22"/>
                </a:cubicBezTo>
                <a:cubicBezTo>
                  <a:pt x="36" y="21"/>
                  <a:pt x="35" y="21"/>
                  <a:pt x="34" y="21"/>
                </a:cubicBezTo>
                <a:cubicBezTo>
                  <a:pt x="22" y="21"/>
                  <a:pt x="22" y="21"/>
                  <a:pt x="22" y="21"/>
                </a:cubicBezTo>
                <a:cubicBezTo>
                  <a:pt x="22" y="21"/>
                  <a:pt x="21" y="21"/>
                  <a:pt x="21" y="22"/>
                </a:cubicBezTo>
                <a:cubicBezTo>
                  <a:pt x="21" y="28"/>
                  <a:pt x="21" y="28"/>
                  <a:pt x="21" y="28"/>
                </a:cubicBezTo>
                <a:cubicBezTo>
                  <a:pt x="21" y="28"/>
                  <a:pt x="22" y="29"/>
                  <a:pt x="22" y="29"/>
                </a:cubicBezTo>
                <a:close/>
                <a:moveTo>
                  <a:pt x="27" y="22"/>
                </a:moveTo>
                <a:cubicBezTo>
                  <a:pt x="27" y="22"/>
                  <a:pt x="27" y="22"/>
                  <a:pt x="27" y="22"/>
                </a:cubicBezTo>
                <a:cubicBezTo>
                  <a:pt x="25" y="22"/>
                  <a:pt x="24" y="22"/>
                  <a:pt x="22" y="22"/>
                </a:cubicBezTo>
                <a:cubicBezTo>
                  <a:pt x="22" y="22"/>
                  <a:pt x="22" y="22"/>
                  <a:pt x="22" y="22"/>
                </a:cubicBezTo>
                <a:cubicBezTo>
                  <a:pt x="22" y="24"/>
                  <a:pt x="22" y="26"/>
                  <a:pt x="22" y="27"/>
                </a:cubicBezTo>
                <a:cubicBezTo>
                  <a:pt x="22" y="27"/>
                  <a:pt x="22" y="28"/>
                  <a:pt x="22" y="28"/>
                </a:cubicBezTo>
                <a:cubicBezTo>
                  <a:pt x="24" y="28"/>
                  <a:pt x="25" y="28"/>
                  <a:pt x="27" y="28"/>
                </a:cubicBezTo>
                <a:cubicBezTo>
                  <a:pt x="27" y="27"/>
                  <a:pt x="27" y="27"/>
                  <a:pt x="27" y="27"/>
                </a:cubicBezTo>
                <a:cubicBezTo>
                  <a:pt x="26" y="27"/>
                  <a:pt x="26" y="26"/>
                  <a:pt x="26" y="25"/>
                </a:cubicBezTo>
                <a:cubicBezTo>
                  <a:pt x="26" y="23"/>
                  <a:pt x="26" y="22"/>
                  <a:pt x="27" y="22"/>
                </a:cubicBezTo>
                <a:close/>
                <a:moveTo>
                  <a:pt x="29" y="27"/>
                </a:moveTo>
                <a:cubicBezTo>
                  <a:pt x="30" y="26"/>
                  <a:pt x="30" y="25"/>
                  <a:pt x="30" y="25"/>
                </a:cubicBezTo>
                <a:cubicBezTo>
                  <a:pt x="30" y="24"/>
                  <a:pt x="30" y="23"/>
                  <a:pt x="29" y="23"/>
                </a:cubicBezTo>
                <a:cubicBezTo>
                  <a:pt x="29" y="23"/>
                  <a:pt x="29" y="23"/>
                  <a:pt x="29" y="23"/>
                </a:cubicBezTo>
                <a:cubicBezTo>
                  <a:pt x="29" y="27"/>
                  <a:pt x="29" y="27"/>
                  <a:pt x="29" y="27"/>
                </a:cubicBezTo>
                <a:cubicBezTo>
                  <a:pt x="29" y="27"/>
                  <a:pt x="29" y="27"/>
                  <a:pt x="29" y="27"/>
                </a:cubicBezTo>
                <a:close/>
                <a:moveTo>
                  <a:pt x="29" y="22"/>
                </a:moveTo>
                <a:cubicBezTo>
                  <a:pt x="30" y="22"/>
                  <a:pt x="31" y="23"/>
                  <a:pt x="31" y="25"/>
                </a:cubicBezTo>
                <a:cubicBezTo>
                  <a:pt x="31" y="26"/>
                  <a:pt x="30" y="27"/>
                  <a:pt x="29" y="27"/>
                </a:cubicBezTo>
                <a:cubicBezTo>
                  <a:pt x="29" y="28"/>
                  <a:pt x="29" y="28"/>
                  <a:pt x="29" y="28"/>
                </a:cubicBezTo>
                <a:cubicBezTo>
                  <a:pt x="31" y="28"/>
                  <a:pt x="33" y="28"/>
                  <a:pt x="34" y="28"/>
                </a:cubicBezTo>
                <a:cubicBezTo>
                  <a:pt x="35" y="28"/>
                  <a:pt x="35" y="27"/>
                  <a:pt x="35" y="27"/>
                </a:cubicBezTo>
                <a:cubicBezTo>
                  <a:pt x="35" y="26"/>
                  <a:pt x="35" y="24"/>
                  <a:pt x="35" y="22"/>
                </a:cubicBezTo>
                <a:cubicBezTo>
                  <a:pt x="35" y="22"/>
                  <a:pt x="35" y="22"/>
                  <a:pt x="34" y="22"/>
                </a:cubicBezTo>
                <a:cubicBezTo>
                  <a:pt x="33" y="22"/>
                  <a:pt x="31" y="22"/>
                  <a:pt x="29" y="22"/>
                </a:cubicBezTo>
                <a:cubicBezTo>
                  <a:pt x="29" y="22"/>
                  <a:pt x="29" y="22"/>
                  <a:pt x="29" y="22"/>
                </a:cubicBezTo>
                <a:close/>
                <a:moveTo>
                  <a:pt x="34" y="24"/>
                </a:moveTo>
                <a:cubicBezTo>
                  <a:pt x="33" y="24"/>
                  <a:pt x="33" y="24"/>
                  <a:pt x="33" y="25"/>
                </a:cubicBezTo>
                <a:cubicBezTo>
                  <a:pt x="33" y="25"/>
                  <a:pt x="33" y="25"/>
                  <a:pt x="34" y="25"/>
                </a:cubicBezTo>
                <a:cubicBezTo>
                  <a:pt x="34" y="25"/>
                  <a:pt x="34" y="25"/>
                  <a:pt x="34" y="25"/>
                </a:cubicBezTo>
                <a:cubicBezTo>
                  <a:pt x="34" y="24"/>
                  <a:pt x="34" y="24"/>
                  <a:pt x="34" y="24"/>
                </a:cubicBezTo>
                <a:close/>
                <a:moveTo>
                  <a:pt x="33" y="27"/>
                </a:moveTo>
                <a:cubicBezTo>
                  <a:pt x="33" y="27"/>
                  <a:pt x="33" y="27"/>
                  <a:pt x="33" y="27"/>
                </a:cubicBezTo>
                <a:cubicBezTo>
                  <a:pt x="33" y="27"/>
                  <a:pt x="33" y="27"/>
                  <a:pt x="33" y="27"/>
                </a:cubicBezTo>
                <a:cubicBezTo>
                  <a:pt x="33" y="27"/>
                  <a:pt x="33" y="27"/>
                  <a:pt x="33" y="27"/>
                </a:cubicBezTo>
                <a:cubicBezTo>
                  <a:pt x="34" y="27"/>
                  <a:pt x="34" y="27"/>
                  <a:pt x="34" y="27"/>
                </a:cubicBezTo>
                <a:cubicBezTo>
                  <a:pt x="34" y="27"/>
                  <a:pt x="34" y="27"/>
                  <a:pt x="34" y="27"/>
                </a:cubicBezTo>
                <a:cubicBezTo>
                  <a:pt x="34" y="27"/>
                  <a:pt x="34" y="27"/>
                  <a:pt x="34" y="27"/>
                </a:cubicBezTo>
                <a:cubicBezTo>
                  <a:pt x="34" y="27"/>
                  <a:pt x="34" y="27"/>
                  <a:pt x="34" y="27"/>
                </a:cubicBezTo>
                <a:cubicBezTo>
                  <a:pt x="33" y="27"/>
                  <a:pt x="33" y="27"/>
                  <a:pt x="33" y="27"/>
                </a:cubicBezTo>
                <a:close/>
                <a:moveTo>
                  <a:pt x="33" y="22"/>
                </a:moveTo>
                <a:cubicBezTo>
                  <a:pt x="33" y="22"/>
                  <a:pt x="33" y="22"/>
                  <a:pt x="33" y="22"/>
                </a:cubicBezTo>
                <a:cubicBezTo>
                  <a:pt x="33" y="22"/>
                  <a:pt x="33" y="22"/>
                  <a:pt x="33" y="22"/>
                </a:cubicBezTo>
                <a:cubicBezTo>
                  <a:pt x="33" y="22"/>
                  <a:pt x="33" y="22"/>
                  <a:pt x="33" y="22"/>
                </a:cubicBezTo>
                <a:cubicBezTo>
                  <a:pt x="34" y="22"/>
                  <a:pt x="34" y="22"/>
                  <a:pt x="34" y="22"/>
                </a:cubicBezTo>
                <a:cubicBezTo>
                  <a:pt x="34" y="22"/>
                  <a:pt x="34" y="22"/>
                  <a:pt x="34" y="22"/>
                </a:cubicBezTo>
                <a:cubicBezTo>
                  <a:pt x="34" y="22"/>
                  <a:pt x="34" y="22"/>
                  <a:pt x="34" y="22"/>
                </a:cubicBezTo>
                <a:cubicBezTo>
                  <a:pt x="34" y="22"/>
                  <a:pt x="34" y="22"/>
                  <a:pt x="34" y="22"/>
                </a:cubicBezTo>
                <a:cubicBezTo>
                  <a:pt x="33" y="22"/>
                  <a:pt x="33" y="22"/>
                  <a:pt x="33" y="22"/>
                </a:cubicBezTo>
                <a:close/>
                <a:moveTo>
                  <a:pt x="27" y="27"/>
                </a:moveTo>
                <a:cubicBezTo>
                  <a:pt x="27" y="27"/>
                  <a:pt x="27" y="27"/>
                  <a:pt x="27" y="27"/>
                </a:cubicBezTo>
                <a:cubicBezTo>
                  <a:pt x="27" y="23"/>
                  <a:pt x="27" y="23"/>
                  <a:pt x="27" y="23"/>
                </a:cubicBezTo>
                <a:cubicBezTo>
                  <a:pt x="27" y="23"/>
                  <a:pt x="27" y="23"/>
                  <a:pt x="27" y="23"/>
                </a:cubicBezTo>
                <a:cubicBezTo>
                  <a:pt x="27" y="23"/>
                  <a:pt x="26" y="24"/>
                  <a:pt x="26" y="25"/>
                </a:cubicBezTo>
                <a:cubicBezTo>
                  <a:pt x="26" y="25"/>
                  <a:pt x="27" y="26"/>
                  <a:pt x="27" y="27"/>
                </a:cubicBezTo>
                <a:close/>
                <a:moveTo>
                  <a:pt x="23" y="24"/>
                </a:moveTo>
                <a:cubicBezTo>
                  <a:pt x="23" y="24"/>
                  <a:pt x="22" y="24"/>
                  <a:pt x="22" y="25"/>
                </a:cubicBezTo>
                <a:cubicBezTo>
                  <a:pt x="22" y="25"/>
                  <a:pt x="23" y="25"/>
                  <a:pt x="23" y="25"/>
                </a:cubicBezTo>
                <a:cubicBezTo>
                  <a:pt x="23" y="25"/>
                  <a:pt x="24" y="25"/>
                  <a:pt x="24" y="25"/>
                </a:cubicBezTo>
                <a:cubicBezTo>
                  <a:pt x="24" y="24"/>
                  <a:pt x="23" y="24"/>
                  <a:pt x="23" y="24"/>
                </a:cubicBezTo>
                <a:close/>
                <a:moveTo>
                  <a:pt x="24" y="27"/>
                </a:moveTo>
                <a:cubicBezTo>
                  <a:pt x="22" y="27"/>
                  <a:pt x="22" y="27"/>
                  <a:pt x="22" y="27"/>
                </a:cubicBezTo>
                <a:cubicBezTo>
                  <a:pt x="22" y="27"/>
                  <a:pt x="22" y="27"/>
                  <a:pt x="22" y="27"/>
                </a:cubicBezTo>
                <a:cubicBezTo>
                  <a:pt x="22" y="27"/>
                  <a:pt x="22" y="27"/>
                  <a:pt x="22" y="27"/>
                </a:cubicBezTo>
                <a:cubicBezTo>
                  <a:pt x="22" y="27"/>
                  <a:pt x="22" y="27"/>
                  <a:pt x="22" y="27"/>
                </a:cubicBezTo>
                <a:cubicBezTo>
                  <a:pt x="24" y="27"/>
                  <a:pt x="24" y="27"/>
                  <a:pt x="24" y="27"/>
                </a:cubicBezTo>
                <a:cubicBezTo>
                  <a:pt x="24" y="27"/>
                  <a:pt x="24" y="27"/>
                  <a:pt x="24" y="27"/>
                </a:cubicBezTo>
                <a:cubicBezTo>
                  <a:pt x="24" y="27"/>
                  <a:pt x="24" y="27"/>
                  <a:pt x="24" y="27"/>
                </a:cubicBezTo>
                <a:cubicBezTo>
                  <a:pt x="24" y="27"/>
                  <a:pt x="24" y="27"/>
                  <a:pt x="24" y="27"/>
                </a:cubicBezTo>
                <a:close/>
                <a:moveTo>
                  <a:pt x="24" y="22"/>
                </a:moveTo>
                <a:cubicBezTo>
                  <a:pt x="22" y="22"/>
                  <a:pt x="22" y="22"/>
                  <a:pt x="22" y="22"/>
                </a:cubicBezTo>
                <a:cubicBezTo>
                  <a:pt x="22" y="22"/>
                  <a:pt x="22" y="22"/>
                  <a:pt x="22" y="22"/>
                </a:cubicBezTo>
                <a:cubicBezTo>
                  <a:pt x="22" y="22"/>
                  <a:pt x="22" y="22"/>
                  <a:pt x="22" y="22"/>
                </a:cubicBezTo>
                <a:cubicBezTo>
                  <a:pt x="22" y="22"/>
                  <a:pt x="22" y="22"/>
                  <a:pt x="22" y="22"/>
                </a:cubicBezTo>
                <a:cubicBezTo>
                  <a:pt x="24" y="22"/>
                  <a:pt x="24" y="22"/>
                  <a:pt x="24" y="22"/>
                </a:cubicBezTo>
                <a:cubicBezTo>
                  <a:pt x="24" y="22"/>
                  <a:pt x="24" y="22"/>
                  <a:pt x="24" y="22"/>
                </a:cubicBezTo>
                <a:cubicBezTo>
                  <a:pt x="24" y="22"/>
                  <a:pt x="24" y="22"/>
                  <a:pt x="24" y="22"/>
                </a:cubicBezTo>
                <a:cubicBezTo>
                  <a:pt x="24" y="22"/>
                  <a:pt x="24" y="22"/>
                  <a:pt x="24" y="22"/>
                </a:cubicBezTo>
                <a:close/>
                <a:moveTo>
                  <a:pt x="7" y="29"/>
                </a:moveTo>
                <a:cubicBezTo>
                  <a:pt x="19" y="29"/>
                  <a:pt x="19" y="29"/>
                  <a:pt x="19" y="29"/>
                </a:cubicBezTo>
                <a:cubicBezTo>
                  <a:pt x="20" y="29"/>
                  <a:pt x="20" y="28"/>
                  <a:pt x="20" y="28"/>
                </a:cubicBezTo>
                <a:cubicBezTo>
                  <a:pt x="20" y="22"/>
                  <a:pt x="20" y="22"/>
                  <a:pt x="20" y="22"/>
                </a:cubicBezTo>
                <a:cubicBezTo>
                  <a:pt x="20" y="21"/>
                  <a:pt x="20" y="21"/>
                  <a:pt x="19" y="21"/>
                </a:cubicBezTo>
                <a:cubicBezTo>
                  <a:pt x="7" y="21"/>
                  <a:pt x="7" y="21"/>
                  <a:pt x="7" y="21"/>
                </a:cubicBezTo>
                <a:cubicBezTo>
                  <a:pt x="6" y="21"/>
                  <a:pt x="6" y="21"/>
                  <a:pt x="6" y="22"/>
                </a:cubicBezTo>
                <a:cubicBezTo>
                  <a:pt x="6" y="28"/>
                  <a:pt x="6" y="28"/>
                  <a:pt x="6" y="28"/>
                </a:cubicBezTo>
                <a:cubicBezTo>
                  <a:pt x="6" y="28"/>
                  <a:pt x="6" y="29"/>
                  <a:pt x="7" y="29"/>
                </a:cubicBezTo>
                <a:close/>
                <a:moveTo>
                  <a:pt x="12" y="22"/>
                </a:moveTo>
                <a:cubicBezTo>
                  <a:pt x="12" y="22"/>
                  <a:pt x="12" y="22"/>
                  <a:pt x="12" y="22"/>
                </a:cubicBezTo>
                <a:cubicBezTo>
                  <a:pt x="10" y="22"/>
                  <a:pt x="9" y="22"/>
                  <a:pt x="7" y="22"/>
                </a:cubicBezTo>
                <a:cubicBezTo>
                  <a:pt x="7" y="22"/>
                  <a:pt x="7" y="22"/>
                  <a:pt x="7" y="22"/>
                </a:cubicBezTo>
                <a:cubicBezTo>
                  <a:pt x="7" y="24"/>
                  <a:pt x="7" y="26"/>
                  <a:pt x="7" y="27"/>
                </a:cubicBezTo>
                <a:cubicBezTo>
                  <a:pt x="7" y="27"/>
                  <a:pt x="7" y="28"/>
                  <a:pt x="7" y="28"/>
                </a:cubicBezTo>
                <a:cubicBezTo>
                  <a:pt x="9" y="28"/>
                  <a:pt x="10" y="28"/>
                  <a:pt x="12" y="28"/>
                </a:cubicBezTo>
                <a:cubicBezTo>
                  <a:pt x="12" y="27"/>
                  <a:pt x="12" y="27"/>
                  <a:pt x="12" y="27"/>
                </a:cubicBezTo>
                <a:cubicBezTo>
                  <a:pt x="11" y="27"/>
                  <a:pt x="11" y="26"/>
                  <a:pt x="11" y="25"/>
                </a:cubicBezTo>
                <a:cubicBezTo>
                  <a:pt x="11" y="23"/>
                  <a:pt x="11" y="22"/>
                  <a:pt x="12" y="22"/>
                </a:cubicBezTo>
                <a:close/>
                <a:moveTo>
                  <a:pt x="14" y="27"/>
                </a:moveTo>
                <a:cubicBezTo>
                  <a:pt x="15" y="26"/>
                  <a:pt x="15" y="25"/>
                  <a:pt x="15" y="25"/>
                </a:cubicBezTo>
                <a:cubicBezTo>
                  <a:pt x="15" y="24"/>
                  <a:pt x="15" y="23"/>
                  <a:pt x="14" y="23"/>
                </a:cubicBezTo>
                <a:cubicBezTo>
                  <a:pt x="14" y="23"/>
                  <a:pt x="14" y="23"/>
                  <a:pt x="14" y="23"/>
                </a:cubicBezTo>
                <a:cubicBezTo>
                  <a:pt x="14" y="27"/>
                  <a:pt x="14" y="27"/>
                  <a:pt x="14" y="27"/>
                </a:cubicBezTo>
                <a:cubicBezTo>
                  <a:pt x="14" y="27"/>
                  <a:pt x="14" y="27"/>
                  <a:pt x="14" y="27"/>
                </a:cubicBezTo>
                <a:close/>
                <a:moveTo>
                  <a:pt x="14" y="22"/>
                </a:moveTo>
                <a:cubicBezTo>
                  <a:pt x="15" y="22"/>
                  <a:pt x="16" y="23"/>
                  <a:pt x="16" y="25"/>
                </a:cubicBezTo>
                <a:cubicBezTo>
                  <a:pt x="16" y="26"/>
                  <a:pt x="15" y="27"/>
                  <a:pt x="14" y="27"/>
                </a:cubicBezTo>
                <a:cubicBezTo>
                  <a:pt x="14" y="28"/>
                  <a:pt x="14" y="28"/>
                  <a:pt x="14" y="28"/>
                </a:cubicBezTo>
                <a:cubicBezTo>
                  <a:pt x="16" y="28"/>
                  <a:pt x="18" y="28"/>
                  <a:pt x="19" y="28"/>
                </a:cubicBezTo>
                <a:cubicBezTo>
                  <a:pt x="20" y="28"/>
                  <a:pt x="20" y="27"/>
                  <a:pt x="20" y="27"/>
                </a:cubicBezTo>
                <a:cubicBezTo>
                  <a:pt x="20" y="26"/>
                  <a:pt x="20" y="24"/>
                  <a:pt x="20" y="22"/>
                </a:cubicBezTo>
                <a:cubicBezTo>
                  <a:pt x="20" y="22"/>
                  <a:pt x="20" y="22"/>
                  <a:pt x="19" y="22"/>
                </a:cubicBezTo>
                <a:cubicBezTo>
                  <a:pt x="18" y="22"/>
                  <a:pt x="16" y="22"/>
                  <a:pt x="14" y="22"/>
                </a:cubicBezTo>
                <a:cubicBezTo>
                  <a:pt x="14" y="22"/>
                  <a:pt x="14" y="22"/>
                  <a:pt x="14" y="22"/>
                </a:cubicBezTo>
                <a:close/>
                <a:moveTo>
                  <a:pt x="19" y="24"/>
                </a:moveTo>
                <a:cubicBezTo>
                  <a:pt x="18" y="24"/>
                  <a:pt x="18" y="24"/>
                  <a:pt x="18" y="25"/>
                </a:cubicBezTo>
                <a:cubicBezTo>
                  <a:pt x="18" y="25"/>
                  <a:pt x="18" y="25"/>
                  <a:pt x="19" y="25"/>
                </a:cubicBezTo>
                <a:cubicBezTo>
                  <a:pt x="19" y="25"/>
                  <a:pt x="19" y="25"/>
                  <a:pt x="19" y="25"/>
                </a:cubicBezTo>
                <a:cubicBezTo>
                  <a:pt x="19" y="24"/>
                  <a:pt x="19" y="24"/>
                  <a:pt x="19" y="24"/>
                </a:cubicBezTo>
                <a:close/>
                <a:moveTo>
                  <a:pt x="18" y="27"/>
                </a:moveTo>
                <a:cubicBezTo>
                  <a:pt x="18" y="27"/>
                  <a:pt x="18" y="27"/>
                  <a:pt x="18" y="27"/>
                </a:cubicBezTo>
                <a:cubicBezTo>
                  <a:pt x="18" y="27"/>
                  <a:pt x="18" y="27"/>
                  <a:pt x="18" y="27"/>
                </a:cubicBezTo>
                <a:cubicBezTo>
                  <a:pt x="18" y="27"/>
                  <a:pt x="18" y="27"/>
                  <a:pt x="18" y="27"/>
                </a:cubicBezTo>
                <a:cubicBezTo>
                  <a:pt x="19" y="27"/>
                  <a:pt x="19" y="27"/>
                  <a:pt x="19" y="27"/>
                </a:cubicBezTo>
                <a:cubicBezTo>
                  <a:pt x="19" y="27"/>
                  <a:pt x="19" y="27"/>
                  <a:pt x="19" y="27"/>
                </a:cubicBezTo>
                <a:cubicBezTo>
                  <a:pt x="19" y="27"/>
                  <a:pt x="19" y="27"/>
                  <a:pt x="19" y="27"/>
                </a:cubicBezTo>
                <a:cubicBezTo>
                  <a:pt x="19" y="27"/>
                  <a:pt x="19" y="27"/>
                  <a:pt x="19" y="27"/>
                </a:cubicBezTo>
                <a:cubicBezTo>
                  <a:pt x="18" y="27"/>
                  <a:pt x="18" y="27"/>
                  <a:pt x="18" y="27"/>
                </a:cubicBezTo>
                <a:close/>
                <a:moveTo>
                  <a:pt x="18" y="22"/>
                </a:moveTo>
                <a:cubicBezTo>
                  <a:pt x="18" y="22"/>
                  <a:pt x="18" y="22"/>
                  <a:pt x="18" y="22"/>
                </a:cubicBezTo>
                <a:cubicBezTo>
                  <a:pt x="18" y="22"/>
                  <a:pt x="18" y="22"/>
                  <a:pt x="18" y="22"/>
                </a:cubicBezTo>
                <a:cubicBezTo>
                  <a:pt x="18" y="22"/>
                  <a:pt x="18" y="22"/>
                  <a:pt x="18" y="22"/>
                </a:cubicBezTo>
                <a:cubicBezTo>
                  <a:pt x="19" y="22"/>
                  <a:pt x="19" y="22"/>
                  <a:pt x="19" y="22"/>
                </a:cubicBezTo>
                <a:cubicBezTo>
                  <a:pt x="19" y="22"/>
                  <a:pt x="19" y="22"/>
                  <a:pt x="19" y="22"/>
                </a:cubicBezTo>
                <a:cubicBezTo>
                  <a:pt x="19" y="22"/>
                  <a:pt x="19" y="22"/>
                  <a:pt x="19" y="22"/>
                </a:cubicBezTo>
                <a:cubicBezTo>
                  <a:pt x="19" y="22"/>
                  <a:pt x="19" y="22"/>
                  <a:pt x="19" y="22"/>
                </a:cubicBezTo>
                <a:cubicBezTo>
                  <a:pt x="18" y="22"/>
                  <a:pt x="18" y="22"/>
                  <a:pt x="18" y="22"/>
                </a:cubicBezTo>
                <a:close/>
                <a:moveTo>
                  <a:pt x="12" y="27"/>
                </a:moveTo>
                <a:cubicBezTo>
                  <a:pt x="12" y="27"/>
                  <a:pt x="12" y="27"/>
                  <a:pt x="12" y="27"/>
                </a:cubicBezTo>
                <a:cubicBezTo>
                  <a:pt x="12" y="23"/>
                  <a:pt x="12" y="23"/>
                  <a:pt x="12" y="23"/>
                </a:cubicBezTo>
                <a:cubicBezTo>
                  <a:pt x="12" y="23"/>
                  <a:pt x="12" y="23"/>
                  <a:pt x="12" y="23"/>
                </a:cubicBezTo>
                <a:cubicBezTo>
                  <a:pt x="12" y="23"/>
                  <a:pt x="11" y="24"/>
                  <a:pt x="11" y="25"/>
                </a:cubicBezTo>
                <a:cubicBezTo>
                  <a:pt x="11" y="25"/>
                  <a:pt x="12" y="26"/>
                  <a:pt x="12" y="27"/>
                </a:cubicBezTo>
                <a:close/>
                <a:moveTo>
                  <a:pt x="8" y="24"/>
                </a:moveTo>
                <a:cubicBezTo>
                  <a:pt x="8" y="24"/>
                  <a:pt x="7" y="24"/>
                  <a:pt x="7" y="25"/>
                </a:cubicBezTo>
                <a:cubicBezTo>
                  <a:pt x="7" y="25"/>
                  <a:pt x="8" y="25"/>
                  <a:pt x="8" y="25"/>
                </a:cubicBezTo>
                <a:cubicBezTo>
                  <a:pt x="8" y="25"/>
                  <a:pt x="9" y="25"/>
                  <a:pt x="9" y="25"/>
                </a:cubicBezTo>
                <a:cubicBezTo>
                  <a:pt x="9" y="24"/>
                  <a:pt x="8" y="24"/>
                  <a:pt x="8" y="24"/>
                </a:cubicBezTo>
                <a:close/>
                <a:moveTo>
                  <a:pt x="9" y="27"/>
                </a:moveTo>
                <a:cubicBezTo>
                  <a:pt x="7" y="27"/>
                  <a:pt x="7" y="27"/>
                  <a:pt x="7" y="27"/>
                </a:cubicBezTo>
                <a:cubicBezTo>
                  <a:pt x="7" y="27"/>
                  <a:pt x="7" y="27"/>
                  <a:pt x="7" y="27"/>
                </a:cubicBezTo>
                <a:cubicBezTo>
                  <a:pt x="7" y="27"/>
                  <a:pt x="7" y="27"/>
                  <a:pt x="7" y="27"/>
                </a:cubicBezTo>
                <a:cubicBezTo>
                  <a:pt x="7" y="27"/>
                  <a:pt x="7" y="27"/>
                  <a:pt x="7" y="27"/>
                </a:cubicBezTo>
                <a:cubicBezTo>
                  <a:pt x="9" y="27"/>
                  <a:pt x="9" y="27"/>
                  <a:pt x="9" y="27"/>
                </a:cubicBezTo>
                <a:cubicBezTo>
                  <a:pt x="9" y="27"/>
                  <a:pt x="9" y="27"/>
                  <a:pt x="9" y="27"/>
                </a:cubicBezTo>
                <a:cubicBezTo>
                  <a:pt x="9" y="27"/>
                  <a:pt x="9" y="27"/>
                  <a:pt x="9" y="27"/>
                </a:cubicBezTo>
                <a:cubicBezTo>
                  <a:pt x="9" y="27"/>
                  <a:pt x="9" y="27"/>
                  <a:pt x="9" y="27"/>
                </a:cubicBezTo>
                <a:close/>
                <a:moveTo>
                  <a:pt x="9" y="22"/>
                </a:moveTo>
                <a:cubicBezTo>
                  <a:pt x="7" y="22"/>
                  <a:pt x="7" y="22"/>
                  <a:pt x="7" y="22"/>
                </a:cubicBezTo>
                <a:cubicBezTo>
                  <a:pt x="7" y="22"/>
                  <a:pt x="7" y="22"/>
                  <a:pt x="7" y="22"/>
                </a:cubicBezTo>
                <a:cubicBezTo>
                  <a:pt x="7" y="22"/>
                  <a:pt x="7" y="22"/>
                  <a:pt x="7" y="22"/>
                </a:cubicBezTo>
                <a:cubicBezTo>
                  <a:pt x="7" y="22"/>
                  <a:pt x="7" y="22"/>
                  <a:pt x="7" y="22"/>
                </a:cubicBezTo>
                <a:cubicBezTo>
                  <a:pt x="9" y="22"/>
                  <a:pt x="9" y="22"/>
                  <a:pt x="9" y="22"/>
                </a:cubicBezTo>
                <a:cubicBezTo>
                  <a:pt x="9" y="22"/>
                  <a:pt x="9" y="22"/>
                  <a:pt x="9" y="22"/>
                </a:cubicBezTo>
                <a:cubicBezTo>
                  <a:pt x="9" y="22"/>
                  <a:pt x="9" y="22"/>
                  <a:pt x="9" y="22"/>
                </a:cubicBezTo>
                <a:cubicBezTo>
                  <a:pt x="9" y="22"/>
                  <a:pt x="9" y="22"/>
                  <a:pt x="9" y="22"/>
                </a:cubicBezTo>
                <a:close/>
                <a:moveTo>
                  <a:pt x="22" y="20"/>
                </a:moveTo>
                <a:cubicBezTo>
                  <a:pt x="34" y="20"/>
                  <a:pt x="34" y="20"/>
                  <a:pt x="34" y="20"/>
                </a:cubicBezTo>
                <a:cubicBezTo>
                  <a:pt x="35" y="20"/>
                  <a:pt x="36" y="19"/>
                  <a:pt x="36" y="19"/>
                </a:cubicBezTo>
                <a:cubicBezTo>
                  <a:pt x="36" y="13"/>
                  <a:pt x="36" y="13"/>
                  <a:pt x="36" y="13"/>
                </a:cubicBezTo>
                <a:cubicBezTo>
                  <a:pt x="36" y="12"/>
                  <a:pt x="35" y="12"/>
                  <a:pt x="34" y="12"/>
                </a:cubicBezTo>
                <a:cubicBezTo>
                  <a:pt x="22" y="12"/>
                  <a:pt x="22" y="12"/>
                  <a:pt x="22" y="12"/>
                </a:cubicBezTo>
                <a:cubicBezTo>
                  <a:pt x="22" y="12"/>
                  <a:pt x="21" y="12"/>
                  <a:pt x="21" y="13"/>
                </a:cubicBezTo>
                <a:cubicBezTo>
                  <a:pt x="21" y="19"/>
                  <a:pt x="21" y="19"/>
                  <a:pt x="21" y="19"/>
                </a:cubicBezTo>
                <a:cubicBezTo>
                  <a:pt x="21" y="19"/>
                  <a:pt x="22" y="20"/>
                  <a:pt x="22" y="20"/>
                </a:cubicBezTo>
                <a:close/>
                <a:moveTo>
                  <a:pt x="27" y="13"/>
                </a:moveTo>
                <a:cubicBezTo>
                  <a:pt x="27" y="13"/>
                  <a:pt x="27" y="13"/>
                  <a:pt x="27" y="13"/>
                </a:cubicBezTo>
                <a:cubicBezTo>
                  <a:pt x="25" y="13"/>
                  <a:pt x="24" y="13"/>
                  <a:pt x="22" y="13"/>
                </a:cubicBezTo>
                <a:cubicBezTo>
                  <a:pt x="22" y="13"/>
                  <a:pt x="22" y="13"/>
                  <a:pt x="22" y="13"/>
                </a:cubicBezTo>
                <a:cubicBezTo>
                  <a:pt x="22" y="15"/>
                  <a:pt x="22" y="17"/>
                  <a:pt x="22" y="18"/>
                </a:cubicBezTo>
                <a:cubicBezTo>
                  <a:pt x="22" y="19"/>
                  <a:pt x="22" y="19"/>
                  <a:pt x="22" y="19"/>
                </a:cubicBezTo>
                <a:cubicBezTo>
                  <a:pt x="24" y="19"/>
                  <a:pt x="25" y="19"/>
                  <a:pt x="27" y="19"/>
                </a:cubicBezTo>
                <a:cubicBezTo>
                  <a:pt x="27" y="19"/>
                  <a:pt x="27" y="19"/>
                  <a:pt x="27" y="19"/>
                </a:cubicBezTo>
                <a:cubicBezTo>
                  <a:pt x="26" y="18"/>
                  <a:pt x="26" y="17"/>
                  <a:pt x="26" y="16"/>
                </a:cubicBezTo>
                <a:cubicBezTo>
                  <a:pt x="26" y="15"/>
                  <a:pt x="26" y="14"/>
                  <a:pt x="27" y="13"/>
                </a:cubicBezTo>
                <a:close/>
                <a:moveTo>
                  <a:pt x="29" y="18"/>
                </a:moveTo>
                <a:cubicBezTo>
                  <a:pt x="30" y="17"/>
                  <a:pt x="30" y="17"/>
                  <a:pt x="30" y="16"/>
                </a:cubicBezTo>
                <a:cubicBezTo>
                  <a:pt x="30" y="15"/>
                  <a:pt x="30" y="14"/>
                  <a:pt x="29" y="14"/>
                </a:cubicBezTo>
                <a:cubicBezTo>
                  <a:pt x="29" y="14"/>
                  <a:pt x="29" y="14"/>
                  <a:pt x="29" y="14"/>
                </a:cubicBezTo>
                <a:cubicBezTo>
                  <a:pt x="29" y="18"/>
                  <a:pt x="29" y="18"/>
                  <a:pt x="29" y="18"/>
                </a:cubicBezTo>
                <a:cubicBezTo>
                  <a:pt x="29" y="18"/>
                  <a:pt x="29" y="18"/>
                  <a:pt x="29" y="18"/>
                </a:cubicBezTo>
                <a:close/>
                <a:moveTo>
                  <a:pt x="29" y="13"/>
                </a:moveTo>
                <a:cubicBezTo>
                  <a:pt x="30" y="14"/>
                  <a:pt x="31" y="15"/>
                  <a:pt x="31" y="16"/>
                </a:cubicBezTo>
                <a:cubicBezTo>
                  <a:pt x="31" y="17"/>
                  <a:pt x="30" y="18"/>
                  <a:pt x="29" y="19"/>
                </a:cubicBezTo>
                <a:cubicBezTo>
                  <a:pt x="29" y="19"/>
                  <a:pt x="29" y="19"/>
                  <a:pt x="29" y="19"/>
                </a:cubicBezTo>
                <a:cubicBezTo>
                  <a:pt x="31" y="19"/>
                  <a:pt x="33" y="19"/>
                  <a:pt x="34" y="19"/>
                </a:cubicBezTo>
                <a:cubicBezTo>
                  <a:pt x="35" y="19"/>
                  <a:pt x="35" y="19"/>
                  <a:pt x="35" y="18"/>
                </a:cubicBezTo>
                <a:cubicBezTo>
                  <a:pt x="35" y="17"/>
                  <a:pt x="35" y="15"/>
                  <a:pt x="35" y="13"/>
                </a:cubicBezTo>
                <a:cubicBezTo>
                  <a:pt x="35" y="13"/>
                  <a:pt x="35" y="13"/>
                  <a:pt x="34" y="13"/>
                </a:cubicBezTo>
                <a:cubicBezTo>
                  <a:pt x="33" y="13"/>
                  <a:pt x="31" y="13"/>
                  <a:pt x="29" y="13"/>
                </a:cubicBezTo>
                <a:cubicBezTo>
                  <a:pt x="29" y="13"/>
                  <a:pt x="29" y="13"/>
                  <a:pt x="29" y="13"/>
                </a:cubicBezTo>
                <a:close/>
                <a:moveTo>
                  <a:pt x="34" y="15"/>
                </a:moveTo>
                <a:cubicBezTo>
                  <a:pt x="33" y="15"/>
                  <a:pt x="33" y="16"/>
                  <a:pt x="33" y="16"/>
                </a:cubicBezTo>
                <a:cubicBezTo>
                  <a:pt x="33" y="16"/>
                  <a:pt x="33" y="16"/>
                  <a:pt x="34" y="16"/>
                </a:cubicBezTo>
                <a:cubicBezTo>
                  <a:pt x="34" y="16"/>
                  <a:pt x="34" y="16"/>
                  <a:pt x="34" y="16"/>
                </a:cubicBezTo>
                <a:cubicBezTo>
                  <a:pt x="34" y="16"/>
                  <a:pt x="34" y="15"/>
                  <a:pt x="34" y="15"/>
                </a:cubicBezTo>
                <a:close/>
                <a:moveTo>
                  <a:pt x="33" y="18"/>
                </a:moveTo>
                <a:cubicBezTo>
                  <a:pt x="33" y="18"/>
                  <a:pt x="33" y="18"/>
                  <a:pt x="33" y="18"/>
                </a:cubicBezTo>
                <a:cubicBezTo>
                  <a:pt x="33" y="18"/>
                  <a:pt x="33" y="18"/>
                  <a:pt x="33" y="18"/>
                </a:cubicBezTo>
                <a:cubicBezTo>
                  <a:pt x="33" y="19"/>
                  <a:pt x="33" y="19"/>
                  <a:pt x="33" y="19"/>
                </a:cubicBezTo>
                <a:cubicBezTo>
                  <a:pt x="34" y="19"/>
                  <a:pt x="34" y="19"/>
                  <a:pt x="34" y="19"/>
                </a:cubicBezTo>
                <a:cubicBezTo>
                  <a:pt x="34" y="19"/>
                  <a:pt x="34" y="19"/>
                  <a:pt x="34" y="18"/>
                </a:cubicBezTo>
                <a:cubicBezTo>
                  <a:pt x="34" y="18"/>
                  <a:pt x="34" y="18"/>
                  <a:pt x="34" y="18"/>
                </a:cubicBezTo>
                <a:cubicBezTo>
                  <a:pt x="34" y="18"/>
                  <a:pt x="34" y="18"/>
                  <a:pt x="34" y="18"/>
                </a:cubicBezTo>
                <a:cubicBezTo>
                  <a:pt x="33" y="18"/>
                  <a:pt x="33" y="18"/>
                  <a:pt x="33" y="18"/>
                </a:cubicBezTo>
                <a:close/>
                <a:moveTo>
                  <a:pt x="33" y="13"/>
                </a:moveTo>
                <a:cubicBezTo>
                  <a:pt x="33" y="13"/>
                  <a:pt x="33" y="13"/>
                  <a:pt x="33" y="13"/>
                </a:cubicBezTo>
                <a:cubicBezTo>
                  <a:pt x="33" y="13"/>
                  <a:pt x="33" y="13"/>
                  <a:pt x="33" y="13"/>
                </a:cubicBezTo>
                <a:cubicBezTo>
                  <a:pt x="33" y="14"/>
                  <a:pt x="33" y="14"/>
                  <a:pt x="33" y="14"/>
                </a:cubicBezTo>
                <a:cubicBezTo>
                  <a:pt x="34" y="14"/>
                  <a:pt x="34" y="14"/>
                  <a:pt x="34" y="14"/>
                </a:cubicBezTo>
                <a:cubicBezTo>
                  <a:pt x="34" y="14"/>
                  <a:pt x="34" y="14"/>
                  <a:pt x="34" y="13"/>
                </a:cubicBezTo>
                <a:cubicBezTo>
                  <a:pt x="34" y="13"/>
                  <a:pt x="34" y="13"/>
                  <a:pt x="34" y="13"/>
                </a:cubicBezTo>
                <a:cubicBezTo>
                  <a:pt x="34" y="13"/>
                  <a:pt x="34" y="13"/>
                  <a:pt x="34" y="13"/>
                </a:cubicBezTo>
                <a:cubicBezTo>
                  <a:pt x="33" y="13"/>
                  <a:pt x="33" y="13"/>
                  <a:pt x="33" y="13"/>
                </a:cubicBezTo>
                <a:close/>
                <a:moveTo>
                  <a:pt x="27" y="18"/>
                </a:moveTo>
                <a:cubicBezTo>
                  <a:pt x="27" y="18"/>
                  <a:pt x="27" y="18"/>
                  <a:pt x="27" y="18"/>
                </a:cubicBezTo>
                <a:cubicBezTo>
                  <a:pt x="27" y="14"/>
                  <a:pt x="27" y="14"/>
                  <a:pt x="27" y="14"/>
                </a:cubicBezTo>
                <a:cubicBezTo>
                  <a:pt x="27" y="14"/>
                  <a:pt x="27" y="14"/>
                  <a:pt x="27" y="14"/>
                </a:cubicBezTo>
                <a:cubicBezTo>
                  <a:pt x="27" y="14"/>
                  <a:pt x="26" y="15"/>
                  <a:pt x="26" y="16"/>
                </a:cubicBezTo>
                <a:cubicBezTo>
                  <a:pt x="26" y="17"/>
                  <a:pt x="27" y="17"/>
                  <a:pt x="27" y="18"/>
                </a:cubicBezTo>
                <a:close/>
                <a:moveTo>
                  <a:pt x="23" y="15"/>
                </a:moveTo>
                <a:cubicBezTo>
                  <a:pt x="23" y="15"/>
                  <a:pt x="22" y="16"/>
                  <a:pt x="22" y="16"/>
                </a:cubicBezTo>
                <a:cubicBezTo>
                  <a:pt x="22" y="16"/>
                  <a:pt x="23" y="16"/>
                  <a:pt x="23" y="16"/>
                </a:cubicBezTo>
                <a:cubicBezTo>
                  <a:pt x="23" y="16"/>
                  <a:pt x="24" y="16"/>
                  <a:pt x="24" y="16"/>
                </a:cubicBezTo>
                <a:cubicBezTo>
                  <a:pt x="24" y="16"/>
                  <a:pt x="23" y="15"/>
                  <a:pt x="23" y="15"/>
                </a:cubicBezTo>
                <a:close/>
                <a:moveTo>
                  <a:pt x="24" y="18"/>
                </a:moveTo>
                <a:cubicBezTo>
                  <a:pt x="22" y="18"/>
                  <a:pt x="22" y="18"/>
                  <a:pt x="22" y="18"/>
                </a:cubicBezTo>
                <a:cubicBezTo>
                  <a:pt x="22" y="18"/>
                  <a:pt x="22" y="18"/>
                  <a:pt x="22" y="18"/>
                </a:cubicBezTo>
                <a:cubicBezTo>
                  <a:pt x="22" y="18"/>
                  <a:pt x="22" y="18"/>
                  <a:pt x="22" y="18"/>
                </a:cubicBezTo>
                <a:cubicBezTo>
                  <a:pt x="22" y="19"/>
                  <a:pt x="22" y="19"/>
                  <a:pt x="22" y="19"/>
                </a:cubicBezTo>
                <a:cubicBezTo>
                  <a:pt x="24" y="19"/>
                  <a:pt x="24" y="19"/>
                  <a:pt x="24" y="19"/>
                </a:cubicBezTo>
                <a:cubicBezTo>
                  <a:pt x="24" y="19"/>
                  <a:pt x="24" y="19"/>
                  <a:pt x="24" y="18"/>
                </a:cubicBezTo>
                <a:cubicBezTo>
                  <a:pt x="24" y="18"/>
                  <a:pt x="24" y="18"/>
                  <a:pt x="24" y="18"/>
                </a:cubicBezTo>
                <a:cubicBezTo>
                  <a:pt x="24" y="18"/>
                  <a:pt x="24" y="18"/>
                  <a:pt x="24" y="18"/>
                </a:cubicBezTo>
                <a:close/>
                <a:moveTo>
                  <a:pt x="24" y="13"/>
                </a:moveTo>
                <a:cubicBezTo>
                  <a:pt x="22" y="13"/>
                  <a:pt x="22" y="13"/>
                  <a:pt x="22" y="13"/>
                </a:cubicBezTo>
                <a:cubicBezTo>
                  <a:pt x="22" y="13"/>
                  <a:pt x="22" y="13"/>
                  <a:pt x="22" y="13"/>
                </a:cubicBezTo>
                <a:cubicBezTo>
                  <a:pt x="22" y="13"/>
                  <a:pt x="22" y="13"/>
                  <a:pt x="22" y="13"/>
                </a:cubicBezTo>
                <a:cubicBezTo>
                  <a:pt x="22" y="14"/>
                  <a:pt x="22" y="14"/>
                  <a:pt x="22" y="14"/>
                </a:cubicBezTo>
                <a:cubicBezTo>
                  <a:pt x="24" y="14"/>
                  <a:pt x="24" y="14"/>
                  <a:pt x="24" y="14"/>
                </a:cubicBezTo>
                <a:cubicBezTo>
                  <a:pt x="24" y="14"/>
                  <a:pt x="24" y="14"/>
                  <a:pt x="24" y="13"/>
                </a:cubicBezTo>
                <a:cubicBezTo>
                  <a:pt x="24" y="13"/>
                  <a:pt x="24" y="13"/>
                  <a:pt x="24" y="13"/>
                </a:cubicBezTo>
                <a:cubicBezTo>
                  <a:pt x="24" y="13"/>
                  <a:pt x="24" y="13"/>
                  <a:pt x="24" y="13"/>
                </a:cubicBezTo>
                <a:close/>
                <a:moveTo>
                  <a:pt x="12" y="13"/>
                </a:moveTo>
                <a:cubicBezTo>
                  <a:pt x="11" y="14"/>
                  <a:pt x="11" y="15"/>
                  <a:pt x="11" y="16"/>
                </a:cubicBezTo>
                <a:cubicBezTo>
                  <a:pt x="11" y="17"/>
                  <a:pt x="11" y="18"/>
                  <a:pt x="12" y="19"/>
                </a:cubicBezTo>
                <a:cubicBezTo>
                  <a:pt x="12" y="19"/>
                  <a:pt x="12" y="19"/>
                  <a:pt x="12" y="19"/>
                </a:cubicBezTo>
                <a:cubicBezTo>
                  <a:pt x="10" y="19"/>
                  <a:pt x="9" y="19"/>
                  <a:pt x="7" y="19"/>
                </a:cubicBezTo>
                <a:cubicBezTo>
                  <a:pt x="7" y="19"/>
                  <a:pt x="7" y="19"/>
                  <a:pt x="7" y="18"/>
                </a:cubicBezTo>
                <a:cubicBezTo>
                  <a:pt x="7" y="17"/>
                  <a:pt x="7" y="15"/>
                  <a:pt x="7" y="13"/>
                </a:cubicBezTo>
                <a:cubicBezTo>
                  <a:pt x="7" y="13"/>
                  <a:pt x="7" y="13"/>
                  <a:pt x="7" y="13"/>
                </a:cubicBezTo>
                <a:cubicBezTo>
                  <a:pt x="9" y="13"/>
                  <a:pt x="10" y="13"/>
                  <a:pt x="12" y="13"/>
                </a:cubicBezTo>
                <a:cubicBezTo>
                  <a:pt x="12" y="13"/>
                  <a:pt x="12" y="13"/>
                  <a:pt x="12" y="13"/>
                </a:cubicBezTo>
                <a:close/>
                <a:moveTo>
                  <a:pt x="14" y="18"/>
                </a:moveTo>
                <a:cubicBezTo>
                  <a:pt x="14" y="18"/>
                  <a:pt x="14" y="18"/>
                  <a:pt x="14" y="18"/>
                </a:cubicBezTo>
                <a:cubicBezTo>
                  <a:pt x="14" y="14"/>
                  <a:pt x="14" y="14"/>
                  <a:pt x="14" y="14"/>
                </a:cubicBezTo>
                <a:cubicBezTo>
                  <a:pt x="14" y="14"/>
                  <a:pt x="14" y="14"/>
                  <a:pt x="14" y="14"/>
                </a:cubicBezTo>
                <a:cubicBezTo>
                  <a:pt x="15" y="14"/>
                  <a:pt x="15" y="15"/>
                  <a:pt x="15" y="16"/>
                </a:cubicBezTo>
                <a:cubicBezTo>
                  <a:pt x="15" y="17"/>
                  <a:pt x="15" y="17"/>
                  <a:pt x="14" y="18"/>
                </a:cubicBezTo>
                <a:close/>
                <a:moveTo>
                  <a:pt x="14" y="13"/>
                </a:moveTo>
                <a:cubicBezTo>
                  <a:pt x="14" y="13"/>
                  <a:pt x="14" y="13"/>
                  <a:pt x="14" y="13"/>
                </a:cubicBezTo>
                <a:cubicBezTo>
                  <a:pt x="16" y="13"/>
                  <a:pt x="18" y="13"/>
                  <a:pt x="19" y="13"/>
                </a:cubicBezTo>
                <a:cubicBezTo>
                  <a:pt x="20" y="13"/>
                  <a:pt x="20" y="13"/>
                  <a:pt x="20" y="13"/>
                </a:cubicBezTo>
                <a:cubicBezTo>
                  <a:pt x="20" y="15"/>
                  <a:pt x="20" y="17"/>
                  <a:pt x="20" y="18"/>
                </a:cubicBezTo>
                <a:cubicBezTo>
                  <a:pt x="20" y="19"/>
                  <a:pt x="20" y="19"/>
                  <a:pt x="19" y="19"/>
                </a:cubicBezTo>
                <a:cubicBezTo>
                  <a:pt x="18" y="19"/>
                  <a:pt x="16" y="19"/>
                  <a:pt x="14" y="19"/>
                </a:cubicBezTo>
                <a:cubicBezTo>
                  <a:pt x="14" y="19"/>
                  <a:pt x="14" y="19"/>
                  <a:pt x="14" y="19"/>
                </a:cubicBezTo>
                <a:cubicBezTo>
                  <a:pt x="15" y="18"/>
                  <a:pt x="16" y="17"/>
                  <a:pt x="16" y="16"/>
                </a:cubicBezTo>
                <a:cubicBezTo>
                  <a:pt x="16" y="15"/>
                  <a:pt x="15" y="14"/>
                  <a:pt x="14" y="13"/>
                </a:cubicBezTo>
                <a:close/>
                <a:moveTo>
                  <a:pt x="19" y="15"/>
                </a:moveTo>
                <a:cubicBezTo>
                  <a:pt x="19" y="15"/>
                  <a:pt x="19" y="16"/>
                  <a:pt x="19" y="16"/>
                </a:cubicBezTo>
                <a:cubicBezTo>
                  <a:pt x="19" y="16"/>
                  <a:pt x="19" y="16"/>
                  <a:pt x="19" y="16"/>
                </a:cubicBezTo>
                <a:cubicBezTo>
                  <a:pt x="18" y="16"/>
                  <a:pt x="18" y="16"/>
                  <a:pt x="18" y="16"/>
                </a:cubicBezTo>
                <a:cubicBezTo>
                  <a:pt x="18" y="16"/>
                  <a:pt x="18" y="15"/>
                  <a:pt x="19" y="15"/>
                </a:cubicBezTo>
                <a:close/>
                <a:moveTo>
                  <a:pt x="18" y="18"/>
                </a:moveTo>
                <a:cubicBezTo>
                  <a:pt x="19" y="18"/>
                  <a:pt x="19" y="18"/>
                  <a:pt x="19" y="18"/>
                </a:cubicBezTo>
                <a:cubicBezTo>
                  <a:pt x="19" y="18"/>
                  <a:pt x="19" y="18"/>
                  <a:pt x="19" y="18"/>
                </a:cubicBezTo>
                <a:cubicBezTo>
                  <a:pt x="19" y="18"/>
                  <a:pt x="19" y="18"/>
                  <a:pt x="19" y="18"/>
                </a:cubicBezTo>
                <a:cubicBezTo>
                  <a:pt x="19" y="19"/>
                  <a:pt x="19" y="19"/>
                  <a:pt x="19" y="19"/>
                </a:cubicBezTo>
                <a:cubicBezTo>
                  <a:pt x="18" y="19"/>
                  <a:pt x="18" y="19"/>
                  <a:pt x="18" y="19"/>
                </a:cubicBezTo>
                <a:cubicBezTo>
                  <a:pt x="18" y="19"/>
                  <a:pt x="18" y="19"/>
                  <a:pt x="18" y="18"/>
                </a:cubicBezTo>
                <a:cubicBezTo>
                  <a:pt x="18" y="18"/>
                  <a:pt x="18" y="18"/>
                  <a:pt x="18" y="18"/>
                </a:cubicBezTo>
                <a:cubicBezTo>
                  <a:pt x="18" y="18"/>
                  <a:pt x="18" y="18"/>
                  <a:pt x="18" y="18"/>
                </a:cubicBezTo>
                <a:close/>
                <a:moveTo>
                  <a:pt x="18" y="13"/>
                </a:moveTo>
                <a:cubicBezTo>
                  <a:pt x="19" y="13"/>
                  <a:pt x="19" y="13"/>
                  <a:pt x="19" y="13"/>
                </a:cubicBezTo>
                <a:cubicBezTo>
                  <a:pt x="19" y="13"/>
                  <a:pt x="19" y="13"/>
                  <a:pt x="19" y="13"/>
                </a:cubicBezTo>
                <a:cubicBezTo>
                  <a:pt x="19" y="13"/>
                  <a:pt x="19" y="13"/>
                  <a:pt x="19" y="13"/>
                </a:cubicBezTo>
                <a:cubicBezTo>
                  <a:pt x="19" y="14"/>
                  <a:pt x="19" y="14"/>
                  <a:pt x="19" y="14"/>
                </a:cubicBezTo>
                <a:cubicBezTo>
                  <a:pt x="18" y="14"/>
                  <a:pt x="18" y="14"/>
                  <a:pt x="18" y="14"/>
                </a:cubicBezTo>
                <a:cubicBezTo>
                  <a:pt x="18" y="14"/>
                  <a:pt x="18" y="14"/>
                  <a:pt x="18" y="13"/>
                </a:cubicBezTo>
                <a:cubicBezTo>
                  <a:pt x="18" y="13"/>
                  <a:pt x="18" y="13"/>
                  <a:pt x="18" y="13"/>
                </a:cubicBezTo>
                <a:cubicBezTo>
                  <a:pt x="18" y="13"/>
                  <a:pt x="18" y="13"/>
                  <a:pt x="18" y="13"/>
                </a:cubicBezTo>
                <a:close/>
                <a:moveTo>
                  <a:pt x="12" y="18"/>
                </a:moveTo>
                <a:cubicBezTo>
                  <a:pt x="12" y="17"/>
                  <a:pt x="11" y="17"/>
                  <a:pt x="11" y="16"/>
                </a:cubicBezTo>
                <a:cubicBezTo>
                  <a:pt x="11" y="15"/>
                  <a:pt x="12" y="14"/>
                  <a:pt x="12" y="14"/>
                </a:cubicBezTo>
                <a:cubicBezTo>
                  <a:pt x="12" y="14"/>
                  <a:pt x="12" y="14"/>
                  <a:pt x="12" y="14"/>
                </a:cubicBezTo>
                <a:cubicBezTo>
                  <a:pt x="12" y="18"/>
                  <a:pt x="12" y="18"/>
                  <a:pt x="12" y="18"/>
                </a:cubicBezTo>
                <a:cubicBezTo>
                  <a:pt x="12" y="18"/>
                  <a:pt x="12" y="18"/>
                  <a:pt x="12" y="18"/>
                </a:cubicBezTo>
                <a:close/>
                <a:moveTo>
                  <a:pt x="8" y="15"/>
                </a:moveTo>
                <a:cubicBezTo>
                  <a:pt x="8" y="15"/>
                  <a:pt x="9" y="16"/>
                  <a:pt x="9" y="16"/>
                </a:cubicBezTo>
                <a:cubicBezTo>
                  <a:pt x="9" y="16"/>
                  <a:pt x="8" y="16"/>
                  <a:pt x="8" y="16"/>
                </a:cubicBezTo>
                <a:cubicBezTo>
                  <a:pt x="8" y="16"/>
                  <a:pt x="7" y="16"/>
                  <a:pt x="7" y="16"/>
                </a:cubicBezTo>
                <a:cubicBezTo>
                  <a:pt x="7" y="16"/>
                  <a:pt x="8" y="15"/>
                  <a:pt x="8" y="15"/>
                </a:cubicBezTo>
                <a:close/>
                <a:moveTo>
                  <a:pt x="9" y="18"/>
                </a:moveTo>
                <a:cubicBezTo>
                  <a:pt x="9" y="18"/>
                  <a:pt x="9" y="18"/>
                  <a:pt x="9" y="18"/>
                </a:cubicBezTo>
                <a:cubicBezTo>
                  <a:pt x="9" y="18"/>
                  <a:pt x="9" y="18"/>
                  <a:pt x="9" y="18"/>
                </a:cubicBezTo>
                <a:cubicBezTo>
                  <a:pt x="9" y="19"/>
                  <a:pt x="9" y="19"/>
                  <a:pt x="9" y="19"/>
                </a:cubicBezTo>
                <a:cubicBezTo>
                  <a:pt x="7" y="19"/>
                  <a:pt x="7" y="19"/>
                  <a:pt x="7" y="19"/>
                </a:cubicBezTo>
                <a:cubicBezTo>
                  <a:pt x="7" y="19"/>
                  <a:pt x="7" y="19"/>
                  <a:pt x="7" y="18"/>
                </a:cubicBezTo>
                <a:cubicBezTo>
                  <a:pt x="7" y="18"/>
                  <a:pt x="7" y="18"/>
                  <a:pt x="7" y="18"/>
                </a:cubicBezTo>
                <a:cubicBezTo>
                  <a:pt x="7" y="18"/>
                  <a:pt x="7" y="18"/>
                  <a:pt x="7" y="18"/>
                </a:cubicBezTo>
                <a:cubicBezTo>
                  <a:pt x="9" y="18"/>
                  <a:pt x="9" y="18"/>
                  <a:pt x="9" y="18"/>
                </a:cubicBezTo>
                <a:close/>
                <a:moveTo>
                  <a:pt x="9" y="13"/>
                </a:moveTo>
                <a:cubicBezTo>
                  <a:pt x="9" y="13"/>
                  <a:pt x="9" y="13"/>
                  <a:pt x="9" y="13"/>
                </a:cubicBezTo>
                <a:cubicBezTo>
                  <a:pt x="9" y="13"/>
                  <a:pt x="9" y="13"/>
                  <a:pt x="9" y="13"/>
                </a:cubicBezTo>
                <a:cubicBezTo>
                  <a:pt x="9" y="14"/>
                  <a:pt x="9" y="14"/>
                  <a:pt x="9" y="14"/>
                </a:cubicBezTo>
                <a:cubicBezTo>
                  <a:pt x="7" y="14"/>
                  <a:pt x="7" y="14"/>
                  <a:pt x="7" y="14"/>
                </a:cubicBezTo>
                <a:cubicBezTo>
                  <a:pt x="7" y="14"/>
                  <a:pt x="7" y="14"/>
                  <a:pt x="7" y="13"/>
                </a:cubicBezTo>
                <a:cubicBezTo>
                  <a:pt x="7" y="13"/>
                  <a:pt x="7" y="13"/>
                  <a:pt x="7" y="13"/>
                </a:cubicBezTo>
                <a:cubicBezTo>
                  <a:pt x="7" y="13"/>
                  <a:pt x="7" y="13"/>
                  <a:pt x="7" y="13"/>
                </a:cubicBezTo>
                <a:lnTo>
                  <a:pt x="9" y="13"/>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3" name="Freeform 239"/>
          <p:cNvSpPr>
            <a:spLocks noEditPoints="1"/>
          </p:cNvSpPr>
          <p:nvPr/>
        </p:nvSpPr>
        <p:spPr bwMode="auto">
          <a:xfrm>
            <a:off x="4366979" y="3782077"/>
            <a:ext cx="316712" cy="258799"/>
          </a:xfrm>
          <a:custGeom>
            <a:avLst/>
            <a:gdLst>
              <a:gd name="T0" fmla="*/ 2 w 33"/>
              <a:gd name="T1" fmla="*/ 22 h 27"/>
              <a:gd name="T2" fmla="*/ 0 w 33"/>
              <a:gd name="T3" fmla="*/ 19 h 27"/>
              <a:gd name="T4" fmla="*/ 10 w 33"/>
              <a:gd name="T5" fmla="*/ 18 h 27"/>
              <a:gd name="T6" fmla="*/ 23 w 33"/>
              <a:gd name="T7" fmla="*/ 10 h 27"/>
              <a:gd name="T8" fmla="*/ 26 w 33"/>
              <a:gd name="T9" fmla="*/ 14 h 27"/>
              <a:gd name="T10" fmla="*/ 28 w 33"/>
              <a:gd name="T11" fmla="*/ 18 h 27"/>
              <a:gd name="T12" fmla="*/ 26 w 33"/>
              <a:gd name="T13" fmla="*/ 21 h 27"/>
              <a:gd name="T14" fmla="*/ 23 w 33"/>
              <a:gd name="T15" fmla="*/ 22 h 27"/>
              <a:gd name="T16" fmla="*/ 21 w 33"/>
              <a:gd name="T17" fmla="*/ 23 h 27"/>
              <a:gd name="T18" fmla="*/ 19 w 33"/>
              <a:gd name="T19" fmla="*/ 22 h 27"/>
              <a:gd name="T20" fmla="*/ 17 w 33"/>
              <a:gd name="T21" fmla="*/ 20 h 27"/>
              <a:gd name="T22" fmla="*/ 16 w 33"/>
              <a:gd name="T23" fmla="*/ 17 h 27"/>
              <a:gd name="T24" fmla="*/ 19 w 33"/>
              <a:gd name="T25" fmla="*/ 19 h 27"/>
              <a:gd name="T26" fmla="*/ 20 w 33"/>
              <a:gd name="T27" fmla="*/ 20 h 27"/>
              <a:gd name="T28" fmla="*/ 21 w 33"/>
              <a:gd name="T29" fmla="*/ 16 h 27"/>
              <a:gd name="T30" fmla="*/ 18 w 33"/>
              <a:gd name="T31" fmla="*/ 15 h 27"/>
              <a:gd name="T32" fmla="*/ 17 w 33"/>
              <a:gd name="T33" fmla="*/ 12 h 27"/>
              <a:gd name="T34" fmla="*/ 19 w 33"/>
              <a:gd name="T35" fmla="*/ 9 h 27"/>
              <a:gd name="T36" fmla="*/ 21 w 33"/>
              <a:gd name="T37" fmla="*/ 7 h 27"/>
              <a:gd name="T38" fmla="*/ 23 w 33"/>
              <a:gd name="T39" fmla="*/ 8 h 27"/>
              <a:gd name="T40" fmla="*/ 27 w 33"/>
              <a:gd name="T41" fmla="*/ 10 h 27"/>
              <a:gd name="T42" fmla="*/ 25 w 33"/>
              <a:gd name="T43" fmla="*/ 12 h 27"/>
              <a:gd name="T44" fmla="*/ 25 w 33"/>
              <a:gd name="T45" fmla="*/ 11 h 27"/>
              <a:gd name="T46" fmla="*/ 23 w 33"/>
              <a:gd name="T47" fmla="*/ 10 h 27"/>
              <a:gd name="T48" fmla="*/ 21 w 33"/>
              <a:gd name="T49" fmla="*/ 10 h 27"/>
              <a:gd name="T50" fmla="*/ 19 w 33"/>
              <a:gd name="T51" fmla="*/ 11 h 27"/>
              <a:gd name="T52" fmla="*/ 19 w 33"/>
              <a:gd name="T53" fmla="*/ 14 h 27"/>
              <a:gd name="T54" fmla="*/ 21 w 33"/>
              <a:gd name="T55" fmla="*/ 10 h 27"/>
              <a:gd name="T56" fmla="*/ 23 w 33"/>
              <a:gd name="T57" fmla="*/ 20 h 27"/>
              <a:gd name="T58" fmla="*/ 25 w 33"/>
              <a:gd name="T59" fmla="*/ 19 h 27"/>
              <a:gd name="T60" fmla="*/ 25 w 33"/>
              <a:gd name="T61" fmla="*/ 17 h 27"/>
              <a:gd name="T62" fmla="*/ 23 w 33"/>
              <a:gd name="T63" fmla="*/ 16 h 27"/>
              <a:gd name="T64" fmla="*/ 29 w 33"/>
              <a:gd name="T65" fmla="*/ 22 h 27"/>
              <a:gd name="T66" fmla="*/ 29 w 33"/>
              <a:gd name="T67" fmla="*/ 9 h 27"/>
              <a:gd name="T68" fmla="*/ 15 w 33"/>
              <a:gd name="T69" fmla="*/ 9 h 27"/>
              <a:gd name="T70" fmla="*/ 15 w 33"/>
              <a:gd name="T71" fmla="*/ 22 h 27"/>
              <a:gd name="T72" fmla="*/ 30 w 33"/>
              <a:gd name="T73" fmla="*/ 23 h 27"/>
              <a:gd name="T74" fmla="*/ 30 w 33"/>
              <a:gd name="T75" fmla="*/ 7 h 27"/>
              <a:gd name="T76" fmla="*/ 14 w 33"/>
              <a:gd name="T77" fmla="*/ 7 h 27"/>
              <a:gd name="T78" fmla="*/ 14 w 33"/>
              <a:gd name="T79" fmla="*/ 23 h 27"/>
              <a:gd name="T80" fmla="*/ 30 w 33"/>
              <a:gd name="T81" fmla="*/ 23 h 27"/>
              <a:gd name="T82" fmla="*/ 2 w 33"/>
              <a:gd name="T83" fmla="*/ 5 h 27"/>
              <a:gd name="T84" fmla="*/ 0 w 33"/>
              <a:gd name="T85" fmla="*/ 1 h 27"/>
              <a:gd name="T86" fmla="*/ 21 w 33"/>
              <a:gd name="T87" fmla="*/ 0 h 27"/>
              <a:gd name="T88" fmla="*/ 22 w 33"/>
              <a:gd name="T89" fmla="*/ 2 h 27"/>
              <a:gd name="T90" fmla="*/ 14 w 33"/>
              <a:gd name="T91" fmla="*/ 5 h 27"/>
              <a:gd name="T92" fmla="*/ 2 w 33"/>
              <a:gd name="T93" fmla="*/ 11 h 27"/>
              <a:gd name="T94" fmla="*/ 0 w 33"/>
              <a:gd name="T95" fmla="*/ 7 h 27"/>
              <a:gd name="T96" fmla="*/ 13 w 33"/>
              <a:gd name="T97" fmla="*/ 6 h 27"/>
              <a:gd name="T98" fmla="*/ 9 w 33"/>
              <a:gd name="T99" fmla="*/ 17 h 27"/>
              <a:gd name="T100" fmla="*/ 0 w 33"/>
              <a:gd name="T101" fmla="*/ 15 h 27"/>
              <a:gd name="T102" fmla="*/ 2 w 33"/>
              <a:gd name="T103" fmla="*/ 12 h 27"/>
              <a:gd name="T104" fmla="*/ 9 w 33"/>
              <a:gd name="T105"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27">
                <a:moveTo>
                  <a:pt x="11" y="22"/>
                </a:moveTo>
                <a:cubicBezTo>
                  <a:pt x="2" y="22"/>
                  <a:pt x="2" y="22"/>
                  <a:pt x="2" y="22"/>
                </a:cubicBezTo>
                <a:cubicBezTo>
                  <a:pt x="1" y="22"/>
                  <a:pt x="0" y="22"/>
                  <a:pt x="0" y="21"/>
                </a:cubicBezTo>
                <a:cubicBezTo>
                  <a:pt x="0" y="19"/>
                  <a:pt x="0" y="19"/>
                  <a:pt x="0" y="19"/>
                </a:cubicBezTo>
                <a:cubicBezTo>
                  <a:pt x="0" y="18"/>
                  <a:pt x="1" y="18"/>
                  <a:pt x="2" y="18"/>
                </a:cubicBezTo>
                <a:cubicBezTo>
                  <a:pt x="10" y="18"/>
                  <a:pt x="10" y="18"/>
                  <a:pt x="10" y="18"/>
                </a:cubicBezTo>
                <a:cubicBezTo>
                  <a:pt x="10" y="19"/>
                  <a:pt x="11" y="21"/>
                  <a:pt x="11" y="22"/>
                </a:cubicBezTo>
                <a:close/>
                <a:moveTo>
                  <a:pt x="23" y="10"/>
                </a:moveTo>
                <a:cubicBezTo>
                  <a:pt x="23" y="14"/>
                  <a:pt x="23" y="14"/>
                  <a:pt x="23" y="14"/>
                </a:cubicBezTo>
                <a:cubicBezTo>
                  <a:pt x="24" y="14"/>
                  <a:pt x="25" y="14"/>
                  <a:pt x="26" y="14"/>
                </a:cubicBezTo>
                <a:cubicBezTo>
                  <a:pt x="26" y="14"/>
                  <a:pt x="27" y="15"/>
                  <a:pt x="27" y="15"/>
                </a:cubicBezTo>
                <a:cubicBezTo>
                  <a:pt x="28" y="16"/>
                  <a:pt x="28" y="17"/>
                  <a:pt x="28" y="18"/>
                </a:cubicBezTo>
                <a:cubicBezTo>
                  <a:pt x="28" y="19"/>
                  <a:pt x="28" y="19"/>
                  <a:pt x="27" y="20"/>
                </a:cubicBezTo>
                <a:cubicBezTo>
                  <a:pt x="27" y="21"/>
                  <a:pt x="27" y="21"/>
                  <a:pt x="26" y="21"/>
                </a:cubicBezTo>
                <a:cubicBezTo>
                  <a:pt x="25" y="22"/>
                  <a:pt x="24" y="22"/>
                  <a:pt x="23" y="22"/>
                </a:cubicBezTo>
                <a:cubicBezTo>
                  <a:pt x="23" y="22"/>
                  <a:pt x="23" y="22"/>
                  <a:pt x="23" y="22"/>
                </a:cubicBezTo>
                <a:cubicBezTo>
                  <a:pt x="23" y="23"/>
                  <a:pt x="23" y="23"/>
                  <a:pt x="23" y="23"/>
                </a:cubicBezTo>
                <a:cubicBezTo>
                  <a:pt x="21" y="23"/>
                  <a:pt x="21" y="23"/>
                  <a:pt x="21" y="23"/>
                </a:cubicBezTo>
                <a:cubicBezTo>
                  <a:pt x="21" y="22"/>
                  <a:pt x="21" y="22"/>
                  <a:pt x="21" y="22"/>
                </a:cubicBezTo>
                <a:cubicBezTo>
                  <a:pt x="21" y="22"/>
                  <a:pt x="20" y="22"/>
                  <a:pt x="19" y="22"/>
                </a:cubicBezTo>
                <a:cubicBezTo>
                  <a:pt x="19" y="22"/>
                  <a:pt x="18" y="21"/>
                  <a:pt x="18" y="21"/>
                </a:cubicBezTo>
                <a:cubicBezTo>
                  <a:pt x="17" y="21"/>
                  <a:pt x="17" y="20"/>
                  <a:pt x="17" y="20"/>
                </a:cubicBezTo>
                <a:cubicBezTo>
                  <a:pt x="17" y="19"/>
                  <a:pt x="16" y="19"/>
                  <a:pt x="16" y="18"/>
                </a:cubicBezTo>
                <a:cubicBezTo>
                  <a:pt x="16" y="17"/>
                  <a:pt x="16" y="17"/>
                  <a:pt x="16" y="17"/>
                </a:cubicBezTo>
                <a:cubicBezTo>
                  <a:pt x="19" y="17"/>
                  <a:pt x="19" y="17"/>
                  <a:pt x="19" y="17"/>
                </a:cubicBezTo>
                <a:cubicBezTo>
                  <a:pt x="19" y="18"/>
                  <a:pt x="19" y="18"/>
                  <a:pt x="19" y="19"/>
                </a:cubicBezTo>
                <a:cubicBezTo>
                  <a:pt x="19" y="19"/>
                  <a:pt x="19" y="19"/>
                  <a:pt x="19" y="19"/>
                </a:cubicBezTo>
                <a:cubicBezTo>
                  <a:pt x="19" y="20"/>
                  <a:pt x="20" y="20"/>
                  <a:pt x="20" y="20"/>
                </a:cubicBezTo>
                <a:cubicBezTo>
                  <a:pt x="20" y="20"/>
                  <a:pt x="21" y="20"/>
                  <a:pt x="21" y="20"/>
                </a:cubicBezTo>
                <a:cubicBezTo>
                  <a:pt x="21" y="16"/>
                  <a:pt x="21" y="16"/>
                  <a:pt x="21" y="16"/>
                </a:cubicBezTo>
                <a:cubicBezTo>
                  <a:pt x="21" y="16"/>
                  <a:pt x="20" y="16"/>
                  <a:pt x="19" y="16"/>
                </a:cubicBezTo>
                <a:cubicBezTo>
                  <a:pt x="19" y="16"/>
                  <a:pt x="18" y="15"/>
                  <a:pt x="18" y="15"/>
                </a:cubicBezTo>
                <a:cubicBezTo>
                  <a:pt x="17" y="15"/>
                  <a:pt x="17" y="15"/>
                  <a:pt x="17" y="14"/>
                </a:cubicBezTo>
                <a:cubicBezTo>
                  <a:pt x="17" y="14"/>
                  <a:pt x="17" y="13"/>
                  <a:pt x="17" y="12"/>
                </a:cubicBezTo>
                <a:cubicBezTo>
                  <a:pt x="17" y="11"/>
                  <a:pt x="17" y="10"/>
                  <a:pt x="17" y="10"/>
                </a:cubicBezTo>
                <a:cubicBezTo>
                  <a:pt x="18" y="9"/>
                  <a:pt x="18" y="9"/>
                  <a:pt x="19" y="9"/>
                </a:cubicBezTo>
                <a:cubicBezTo>
                  <a:pt x="19" y="8"/>
                  <a:pt x="20" y="8"/>
                  <a:pt x="21" y="8"/>
                </a:cubicBezTo>
                <a:cubicBezTo>
                  <a:pt x="21" y="7"/>
                  <a:pt x="21" y="7"/>
                  <a:pt x="21" y="7"/>
                </a:cubicBezTo>
                <a:cubicBezTo>
                  <a:pt x="23" y="7"/>
                  <a:pt x="23" y="7"/>
                  <a:pt x="23" y="7"/>
                </a:cubicBezTo>
                <a:cubicBezTo>
                  <a:pt x="23" y="8"/>
                  <a:pt x="23" y="8"/>
                  <a:pt x="23" y="8"/>
                </a:cubicBezTo>
                <a:cubicBezTo>
                  <a:pt x="24" y="8"/>
                  <a:pt x="25" y="9"/>
                  <a:pt x="26" y="9"/>
                </a:cubicBezTo>
                <a:cubicBezTo>
                  <a:pt x="26" y="9"/>
                  <a:pt x="27" y="9"/>
                  <a:pt x="27" y="10"/>
                </a:cubicBezTo>
                <a:cubicBezTo>
                  <a:pt x="27" y="10"/>
                  <a:pt x="28" y="11"/>
                  <a:pt x="28" y="12"/>
                </a:cubicBezTo>
                <a:cubicBezTo>
                  <a:pt x="25" y="12"/>
                  <a:pt x="25" y="12"/>
                  <a:pt x="25" y="12"/>
                </a:cubicBezTo>
                <a:cubicBezTo>
                  <a:pt x="25" y="12"/>
                  <a:pt x="25" y="12"/>
                  <a:pt x="25" y="12"/>
                </a:cubicBezTo>
                <a:cubicBezTo>
                  <a:pt x="25" y="11"/>
                  <a:pt x="25" y="11"/>
                  <a:pt x="25" y="11"/>
                </a:cubicBezTo>
                <a:cubicBezTo>
                  <a:pt x="25" y="10"/>
                  <a:pt x="24" y="10"/>
                  <a:pt x="23" y="10"/>
                </a:cubicBezTo>
                <a:cubicBezTo>
                  <a:pt x="23" y="10"/>
                  <a:pt x="23" y="10"/>
                  <a:pt x="23" y="10"/>
                </a:cubicBezTo>
                <a:close/>
                <a:moveTo>
                  <a:pt x="21" y="10"/>
                </a:moveTo>
                <a:cubicBezTo>
                  <a:pt x="21" y="10"/>
                  <a:pt x="21" y="10"/>
                  <a:pt x="21" y="10"/>
                </a:cubicBezTo>
                <a:cubicBezTo>
                  <a:pt x="21" y="10"/>
                  <a:pt x="20" y="10"/>
                  <a:pt x="20" y="10"/>
                </a:cubicBezTo>
                <a:cubicBezTo>
                  <a:pt x="20" y="11"/>
                  <a:pt x="19" y="11"/>
                  <a:pt x="19" y="11"/>
                </a:cubicBezTo>
                <a:cubicBezTo>
                  <a:pt x="19" y="11"/>
                  <a:pt x="19" y="12"/>
                  <a:pt x="19" y="12"/>
                </a:cubicBezTo>
                <a:cubicBezTo>
                  <a:pt x="19" y="13"/>
                  <a:pt x="19" y="13"/>
                  <a:pt x="19" y="14"/>
                </a:cubicBezTo>
                <a:cubicBezTo>
                  <a:pt x="20" y="14"/>
                  <a:pt x="21" y="14"/>
                  <a:pt x="21" y="14"/>
                </a:cubicBezTo>
                <a:cubicBezTo>
                  <a:pt x="21" y="10"/>
                  <a:pt x="21" y="10"/>
                  <a:pt x="21" y="10"/>
                </a:cubicBezTo>
                <a:close/>
                <a:moveTo>
                  <a:pt x="23" y="16"/>
                </a:moveTo>
                <a:cubicBezTo>
                  <a:pt x="23" y="20"/>
                  <a:pt x="23" y="20"/>
                  <a:pt x="23" y="20"/>
                </a:cubicBezTo>
                <a:cubicBezTo>
                  <a:pt x="23" y="20"/>
                  <a:pt x="23" y="20"/>
                  <a:pt x="23" y="20"/>
                </a:cubicBezTo>
                <a:cubicBezTo>
                  <a:pt x="24" y="20"/>
                  <a:pt x="25" y="20"/>
                  <a:pt x="25" y="19"/>
                </a:cubicBezTo>
                <a:cubicBezTo>
                  <a:pt x="25" y="19"/>
                  <a:pt x="26" y="19"/>
                  <a:pt x="26" y="18"/>
                </a:cubicBezTo>
                <a:cubicBezTo>
                  <a:pt x="26" y="17"/>
                  <a:pt x="25" y="17"/>
                  <a:pt x="25" y="17"/>
                </a:cubicBezTo>
                <a:cubicBezTo>
                  <a:pt x="25" y="16"/>
                  <a:pt x="25" y="16"/>
                  <a:pt x="24" y="16"/>
                </a:cubicBezTo>
                <a:cubicBezTo>
                  <a:pt x="24" y="16"/>
                  <a:pt x="24" y="16"/>
                  <a:pt x="23" y="16"/>
                </a:cubicBezTo>
                <a:close/>
                <a:moveTo>
                  <a:pt x="22" y="25"/>
                </a:moveTo>
                <a:cubicBezTo>
                  <a:pt x="25" y="25"/>
                  <a:pt x="27" y="24"/>
                  <a:pt x="29" y="22"/>
                </a:cubicBezTo>
                <a:cubicBezTo>
                  <a:pt x="30" y="20"/>
                  <a:pt x="32" y="18"/>
                  <a:pt x="32" y="15"/>
                </a:cubicBezTo>
                <a:cubicBezTo>
                  <a:pt x="32" y="13"/>
                  <a:pt x="30" y="10"/>
                  <a:pt x="29" y="9"/>
                </a:cubicBezTo>
                <a:cubicBezTo>
                  <a:pt x="27" y="7"/>
                  <a:pt x="25" y="6"/>
                  <a:pt x="22" y="6"/>
                </a:cubicBezTo>
                <a:cubicBezTo>
                  <a:pt x="20" y="6"/>
                  <a:pt x="17" y="7"/>
                  <a:pt x="15" y="9"/>
                </a:cubicBezTo>
                <a:cubicBezTo>
                  <a:pt x="14" y="10"/>
                  <a:pt x="13" y="13"/>
                  <a:pt x="13" y="15"/>
                </a:cubicBezTo>
                <a:cubicBezTo>
                  <a:pt x="13" y="18"/>
                  <a:pt x="14" y="20"/>
                  <a:pt x="15" y="22"/>
                </a:cubicBezTo>
                <a:cubicBezTo>
                  <a:pt x="17" y="24"/>
                  <a:pt x="20" y="25"/>
                  <a:pt x="22" y="25"/>
                </a:cubicBezTo>
                <a:close/>
                <a:moveTo>
                  <a:pt x="30" y="23"/>
                </a:moveTo>
                <a:cubicBezTo>
                  <a:pt x="32" y="21"/>
                  <a:pt x="33" y="18"/>
                  <a:pt x="33" y="15"/>
                </a:cubicBezTo>
                <a:cubicBezTo>
                  <a:pt x="33" y="12"/>
                  <a:pt x="32" y="9"/>
                  <a:pt x="30" y="7"/>
                </a:cubicBezTo>
                <a:cubicBezTo>
                  <a:pt x="28" y="5"/>
                  <a:pt x="25" y="4"/>
                  <a:pt x="22" y="4"/>
                </a:cubicBezTo>
                <a:cubicBezTo>
                  <a:pt x="19" y="4"/>
                  <a:pt x="16" y="5"/>
                  <a:pt x="14" y="7"/>
                </a:cubicBezTo>
                <a:cubicBezTo>
                  <a:pt x="12" y="9"/>
                  <a:pt x="11" y="12"/>
                  <a:pt x="11" y="15"/>
                </a:cubicBezTo>
                <a:cubicBezTo>
                  <a:pt x="11" y="18"/>
                  <a:pt x="12" y="21"/>
                  <a:pt x="14" y="23"/>
                </a:cubicBezTo>
                <a:cubicBezTo>
                  <a:pt x="16" y="25"/>
                  <a:pt x="19" y="27"/>
                  <a:pt x="22" y="27"/>
                </a:cubicBezTo>
                <a:cubicBezTo>
                  <a:pt x="25" y="27"/>
                  <a:pt x="28" y="25"/>
                  <a:pt x="30" y="23"/>
                </a:cubicBezTo>
                <a:close/>
                <a:moveTo>
                  <a:pt x="14" y="5"/>
                </a:moveTo>
                <a:cubicBezTo>
                  <a:pt x="2" y="5"/>
                  <a:pt x="2" y="5"/>
                  <a:pt x="2" y="5"/>
                </a:cubicBezTo>
                <a:cubicBezTo>
                  <a:pt x="1" y="5"/>
                  <a:pt x="0" y="4"/>
                  <a:pt x="0" y="3"/>
                </a:cubicBezTo>
                <a:cubicBezTo>
                  <a:pt x="0" y="1"/>
                  <a:pt x="0" y="1"/>
                  <a:pt x="0" y="1"/>
                </a:cubicBezTo>
                <a:cubicBezTo>
                  <a:pt x="0" y="1"/>
                  <a:pt x="1" y="0"/>
                  <a:pt x="2" y="0"/>
                </a:cubicBezTo>
                <a:cubicBezTo>
                  <a:pt x="21" y="0"/>
                  <a:pt x="21" y="0"/>
                  <a:pt x="21" y="0"/>
                </a:cubicBezTo>
                <a:cubicBezTo>
                  <a:pt x="22" y="0"/>
                  <a:pt x="22" y="1"/>
                  <a:pt x="22" y="1"/>
                </a:cubicBezTo>
                <a:cubicBezTo>
                  <a:pt x="22" y="2"/>
                  <a:pt x="22" y="2"/>
                  <a:pt x="22" y="2"/>
                </a:cubicBezTo>
                <a:cubicBezTo>
                  <a:pt x="22" y="2"/>
                  <a:pt x="22" y="2"/>
                  <a:pt x="22" y="2"/>
                </a:cubicBezTo>
                <a:cubicBezTo>
                  <a:pt x="19" y="2"/>
                  <a:pt x="17" y="3"/>
                  <a:pt x="14" y="5"/>
                </a:cubicBezTo>
                <a:close/>
                <a:moveTo>
                  <a:pt x="10" y="11"/>
                </a:moveTo>
                <a:cubicBezTo>
                  <a:pt x="2" y="11"/>
                  <a:pt x="2" y="11"/>
                  <a:pt x="2" y="11"/>
                </a:cubicBezTo>
                <a:cubicBezTo>
                  <a:pt x="1" y="11"/>
                  <a:pt x="0" y="10"/>
                  <a:pt x="0" y="9"/>
                </a:cubicBezTo>
                <a:cubicBezTo>
                  <a:pt x="0" y="7"/>
                  <a:pt x="0" y="7"/>
                  <a:pt x="0" y="7"/>
                </a:cubicBezTo>
                <a:cubicBezTo>
                  <a:pt x="0" y="7"/>
                  <a:pt x="1" y="6"/>
                  <a:pt x="2" y="6"/>
                </a:cubicBezTo>
                <a:cubicBezTo>
                  <a:pt x="13" y="6"/>
                  <a:pt x="13" y="6"/>
                  <a:pt x="13" y="6"/>
                </a:cubicBezTo>
                <a:cubicBezTo>
                  <a:pt x="12" y="7"/>
                  <a:pt x="11" y="9"/>
                  <a:pt x="10" y="11"/>
                </a:cubicBezTo>
                <a:close/>
                <a:moveTo>
                  <a:pt x="9" y="17"/>
                </a:moveTo>
                <a:cubicBezTo>
                  <a:pt x="2" y="17"/>
                  <a:pt x="2" y="17"/>
                  <a:pt x="2" y="17"/>
                </a:cubicBezTo>
                <a:cubicBezTo>
                  <a:pt x="1" y="17"/>
                  <a:pt x="0" y="16"/>
                  <a:pt x="0" y="15"/>
                </a:cubicBezTo>
                <a:cubicBezTo>
                  <a:pt x="0" y="13"/>
                  <a:pt x="0" y="13"/>
                  <a:pt x="0" y="13"/>
                </a:cubicBezTo>
                <a:cubicBezTo>
                  <a:pt x="0" y="12"/>
                  <a:pt x="1" y="12"/>
                  <a:pt x="2" y="12"/>
                </a:cubicBezTo>
                <a:cubicBezTo>
                  <a:pt x="10" y="12"/>
                  <a:pt x="10" y="12"/>
                  <a:pt x="10" y="12"/>
                </a:cubicBezTo>
                <a:cubicBezTo>
                  <a:pt x="9" y="13"/>
                  <a:pt x="9" y="14"/>
                  <a:pt x="9" y="15"/>
                </a:cubicBezTo>
                <a:cubicBezTo>
                  <a:pt x="9" y="16"/>
                  <a:pt x="9" y="16"/>
                  <a:pt x="9" y="17"/>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4" name="Freeform 240"/>
          <p:cNvSpPr>
            <a:spLocks noEditPoints="1"/>
          </p:cNvSpPr>
          <p:nvPr/>
        </p:nvSpPr>
        <p:spPr bwMode="auto">
          <a:xfrm>
            <a:off x="8109603" y="3744072"/>
            <a:ext cx="278706" cy="305853"/>
          </a:xfrm>
          <a:custGeom>
            <a:avLst/>
            <a:gdLst>
              <a:gd name="T0" fmla="*/ 3 w 29"/>
              <a:gd name="T1" fmla="*/ 32 h 32"/>
              <a:gd name="T2" fmla="*/ 17 w 29"/>
              <a:gd name="T3" fmla="*/ 7 h 32"/>
              <a:gd name="T4" fmla="*/ 13 w 29"/>
              <a:gd name="T5" fmla="*/ 0 h 32"/>
              <a:gd name="T6" fmla="*/ 11 w 29"/>
              <a:gd name="T7" fmla="*/ 0 h 32"/>
              <a:gd name="T8" fmla="*/ 9 w 29"/>
              <a:gd name="T9" fmla="*/ 0 h 32"/>
              <a:gd name="T10" fmla="*/ 7 w 29"/>
              <a:gd name="T11" fmla="*/ 0 h 32"/>
              <a:gd name="T12" fmla="*/ 5 w 29"/>
              <a:gd name="T13" fmla="*/ 0 h 32"/>
              <a:gd name="T14" fmla="*/ 3 w 29"/>
              <a:gd name="T15" fmla="*/ 4 h 32"/>
              <a:gd name="T16" fmla="*/ 20 w 29"/>
              <a:gd name="T17" fmla="*/ 28 h 32"/>
              <a:gd name="T18" fmla="*/ 28 w 29"/>
              <a:gd name="T19" fmla="*/ 11 h 32"/>
              <a:gd name="T20" fmla="*/ 20 w 29"/>
              <a:gd name="T21" fmla="*/ 16 h 32"/>
              <a:gd name="T22" fmla="*/ 21 w 29"/>
              <a:gd name="T23" fmla="*/ 13 h 32"/>
              <a:gd name="T24" fmla="*/ 27 w 29"/>
              <a:gd name="T25" fmla="*/ 26 h 32"/>
              <a:gd name="T26" fmla="*/ 25 w 29"/>
              <a:gd name="T27" fmla="*/ 22 h 32"/>
              <a:gd name="T28" fmla="*/ 20 w 29"/>
              <a:gd name="T29" fmla="*/ 24 h 32"/>
              <a:gd name="T30" fmla="*/ 21 w 29"/>
              <a:gd name="T31" fmla="*/ 26 h 32"/>
              <a:gd name="T32" fmla="*/ 20 w 29"/>
              <a:gd name="T33" fmla="*/ 24 h 32"/>
              <a:gd name="T34" fmla="*/ 21 w 29"/>
              <a:gd name="T35" fmla="*/ 23 h 32"/>
              <a:gd name="T36" fmla="*/ 20 w 29"/>
              <a:gd name="T37" fmla="*/ 20 h 32"/>
              <a:gd name="T38" fmla="*/ 20 w 29"/>
              <a:gd name="T39" fmla="*/ 19 h 32"/>
              <a:gd name="T40" fmla="*/ 21 w 29"/>
              <a:gd name="T41" fmla="*/ 16 h 32"/>
              <a:gd name="T42" fmla="*/ 10 w 29"/>
              <a:gd name="T43" fmla="*/ 19 h 32"/>
              <a:gd name="T44" fmla="*/ 7 w 29"/>
              <a:gd name="T45" fmla="*/ 22 h 32"/>
              <a:gd name="T46" fmla="*/ 13 w 29"/>
              <a:gd name="T47" fmla="*/ 19 h 32"/>
              <a:gd name="T48" fmla="*/ 11 w 29"/>
              <a:gd name="T49" fmla="*/ 22 h 32"/>
              <a:gd name="T50" fmla="*/ 13 w 29"/>
              <a:gd name="T51" fmla="*/ 19 h 32"/>
              <a:gd name="T52" fmla="*/ 6 w 29"/>
              <a:gd name="T53" fmla="*/ 29 h 32"/>
              <a:gd name="T54" fmla="*/ 3 w 29"/>
              <a:gd name="T55" fmla="*/ 26 h 32"/>
              <a:gd name="T56" fmla="*/ 10 w 29"/>
              <a:gd name="T57" fmla="*/ 29 h 32"/>
              <a:gd name="T58" fmla="*/ 7 w 29"/>
              <a:gd name="T59" fmla="*/ 27 h 32"/>
              <a:gd name="T60" fmla="*/ 14 w 29"/>
              <a:gd name="T61" fmla="*/ 27 h 32"/>
              <a:gd name="T62" fmla="*/ 11 w 29"/>
              <a:gd name="T63" fmla="*/ 29 h 32"/>
              <a:gd name="T64" fmla="*/ 6 w 29"/>
              <a:gd name="T65" fmla="*/ 23 h 32"/>
              <a:gd name="T66" fmla="*/ 3 w 29"/>
              <a:gd name="T67" fmla="*/ 26 h 32"/>
              <a:gd name="T68" fmla="*/ 6 w 29"/>
              <a:gd name="T69" fmla="*/ 23 h 32"/>
              <a:gd name="T70" fmla="*/ 10 w 29"/>
              <a:gd name="T71" fmla="*/ 26 h 32"/>
              <a:gd name="T72" fmla="*/ 7 w 29"/>
              <a:gd name="T73" fmla="*/ 23 h 32"/>
              <a:gd name="T74" fmla="*/ 14 w 29"/>
              <a:gd name="T75" fmla="*/ 25 h 32"/>
              <a:gd name="T76" fmla="*/ 11 w 29"/>
              <a:gd name="T77" fmla="*/ 23 h 32"/>
              <a:gd name="T78" fmla="*/ 6 w 29"/>
              <a:gd name="T79" fmla="*/ 19 h 32"/>
              <a:gd name="T80" fmla="*/ 3 w 29"/>
              <a:gd name="T81" fmla="*/ 22 h 32"/>
              <a:gd name="T82" fmla="*/ 3 w 29"/>
              <a:gd name="T83" fmla="*/ 11 h 32"/>
              <a:gd name="T84" fmla="*/ 14 w 29"/>
              <a:gd name="T85" fmla="*/ 16 h 32"/>
              <a:gd name="T86" fmla="*/ 3 w 29"/>
              <a:gd name="T87" fmla="*/ 11 h 32"/>
              <a:gd name="T88" fmla="*/ 4 w 29"/>
              <a:gd name="T89" fmla="*/ 6 h 32"/>
              <a:gd name="T90" fmla="*/ 5 w 29"/>
              <a:gd name="T91" fmla="*/ 1 h 32"/>
              <a:gd name="T92" fmla="*/ 7 w 29"/>
              <a:gd name="T93" fmla="*/ 1 h 32"/>
              <a:gd name="T94" fmla="*/ 8 w 29"/>
              <a:gd name="T95" fmla="*/ 1 h 32"/>
              <a:gd name="T96" fmla="*/ 10 w 29"/>
              <a:gd name="T97" fmla="*/ 1 h 32"/>
              <a:gd name="T98" fmla="*/ 12 w 29"/>
              <a:gd name="T99" fmla="*/ 1 h 32"/>
              <a:gd name="T100" fmla="*/ 15 w 29"/>
              <a:gd name="T101"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 h="32">
                <a:moveTo>
                  <a:pt x="3" y="4"/>
                </a:moveTo>
                <a:cubicBezTo>
                  <a:pt x="1" y="4"/>
                  <a:pt x="0" y="5"/>
                  <a:pt x="0" y="7"/>
                </a:cubicBezTo>
                <a:cubicBezTo>
                  <a:pt x="0" y="17"/>
                  <a:pt x="0" y="19"/>
                  <a:pt x="0" y="29"/>
                </a:cubicBezTo>
                <a:cubicBezTo>
                  <a:pt x="0" y="31"/>
                  <a:pt x="1" y="32"/>
                  <a:pt x="3" y="32"/>
                </a:cubicBezTo>
                <a:cubicBezTo>
                  <a:pt x="4" y="32"/>
                  <a:pt x="4" y="32"/>
                  <a:pt x="4" y="32"/>
                </a:cubicBezTo>
                <a:cubicBezTo>
                  <a:pt x="14" y="32"/>
                  <a:pt x="14" y="32"/>
                  <a:pt x="14" y="32"/>
                </a:cubicBezTo>
                <a:cubicBezTo>
                  <a:pt x="15" y="32"/>
                  <a:pt x="17" y="31"/>
                  <a:pt x="17" y="30"/>
                </a:cubicBezTo>
                <a:cubicBezTo>
                  <a:pt x="17" y="7"/>
                  <a:pt x="17" y="7"/>
                  <a:pt x="17" y="7"/>
                </a:cubicBezTo>
                <a:cubicBezTo>
                  <a:pt x="17" y="5"/>
                  <a:pt x="15" y="4"/>
                  <a:pt x="14" y="4"/>
                </a:cubicBezTo>
                <a:cubicBezTo>
                  <a:pt x="13" y="4"/>
                  <a:pt x="13" y="4"/>
                  <a:pt x="13" y="4"/>
                </a:cubicBezTo>
                <a:cubicBezTo>
                  <a:pt x="13" y="0"/>
                  <a:pt x="13" y="0"/>
                  <a:pt x="13" y="0"/>
                </a:cubicBezTo>
                <a:cubicBezTo>
                  <a:pt x="13" y="0"/>
                  <a:pt x="13" y="0"/>
                  <a:pt x="13" y="0"/>
                </a:cubicBezTo>
                <a:cubicBezTo>
                  <a:pt x="12" y="0"/>
                  <a:pt x="12" y="0"/>
                  <a:pt x="12" y="0"/>
                </a:cubicBezTo>
                <a:cubicBezTo>
                  <a:pt x="12" y="0"/>
                  <a:pt x="12" y="0"/>
                  <a:pt x="12" y="0"/>
                </a:cubicBezTo>
                <a:cubicBezTo>
                  <a:pt x="11" y="0"/>
                  <a:pt x="11" y="0"/>
                  <a:pt x="11" y="0"/>
                </a:cubicBezTo>
                <a:cubicBezTo>
                  <a:pt x="11" y="0"/>
                  <a:pt x="11" y="0"/>
                  <a:pt x="11" y="0"/>
                </a:cubicBezTo>
                <a:cubicBezTo>
                  <a:pt x="10" y="0"/>
                  <a:pt x="10" y="0"/>
                  <a:pt x="10" y="0"/>
                </a:cubicBezTo>
                <a:cubicBezTo>
                  <a:pt x="10" y="0"/>
                  <a:pt x="10" y="0"/>
                  <a:pt x="10" y="0"/>
                </a:cubicBezTo>
                <a:cubicBezTo>
                  <a:pt x="9" y="0"/>
                  <a:pt x="9" y="0"/>
                  <a:pt x="9" y="0"/>
                </a:cubicBezTo>
                <a:cubicBezTo>
                  <a:pt x="9" y="0"/>
                  <a:pt x="9" y="0"/>
                  <a:pt x="9" y="0"/>
                </a:cubicBezTo>
                <a:cubicBezTo>
                  <a:pt x="8" y="0"/>
                  <a:pt x="8" y="0"/>
                  <a:pt x="8" y="0"/>
                </a:cubicBezTo>
                <a:cubicBezTo>
                  <a:pt x="8" y="0"/>
                  <a:pt x="8" y="0"/>
                  <a:pt x="8" y="0"/>
                </a:cubicBezTo>
                <a:cubicBezTo>
                  <a:pt x="7" y="0"/>
                  <a:pt x="7" y="0"/>
                  <a:pt x="7" y="0"/>
                </a:cubicBezTo>
                <a:cubicBezTo>
                  <a:pt x="7" y="0"/>
                  <a:pt x="7" y="0"/>
                  <a:pt x="7" y="0"/>
                </a:cubicBezTo>
                <a:cubicBezTo>
                  <a:pt x="6" y="0"/>
                  <a:pt x="6" y="0"/>
                  <a:pt x="6" y="0"/>
                </a:cubicBezTo>
                <a:cubicBezTo>
                  <a:pt x="6" y="0"/>
                  <a:pt x="6" y="0"/>
                  <a:pt x="6" y="0"/>
                </a:cubicBezTo>
                <a:cubicBezTo>
                  <a:pt x="5" y="0"/>
                  <a:pt x="5" y="0"/>
                  <a:pt x="5" y="0"/>
                </a:cubicBezTo>
                <a:cubicBezTo>
                  <a:pt x="5" y="0"/>
                  <a:pt x="5" y="0"/>
                  <a:pt x="5" y="0"/>
                </a:cubicBezTo>
                <a:cubicBezTo>
                  <a:pt x="4" y="0"/>
                  <a:pt x="4" y="0"/>
                  <a:pt x="4" y="0"/>
                </a:cubicBezTo>
                <a:cubicBezTo>
                  <a:pt x="4" y="0"/>
                  <a:pt x="4" y="0"/>
                  <a:pt x="4" y="0"/>
                </a:cubicBezTo>
                <a:cubicBezTo>
                  <a:pt x="4" y="4"/>
                  <a:pt x="4" y="4"/>
                  <a:pt x="4" y="4"/>
                </a:cubicBezTo>
                <a:cubicBezTo>
                  <a:pt x="3" y="4"/>
                  <a:pt x="3" y="4"/>
                  <a:pt x="3" y="4"/>
                </a:cubicBezTo>
                <a:close/>
                <a:moveTo>
                  <a:pt x="29" y="12"/>
                </a:moveTo>
                <a:cubicBezTo>
                  <a:pt x="29" y="27"/>
                  <a:pt x="29" y="27"/>
                  <a:pt x="29" y="27"/>
                </a:cubicBezTo>
                <a:cubicBezTo>
                  <a:pt x="29" y="27"/>
                  <a:pt x="28" y="28"/>
                  <a:pt x="28" y="28"/>
                </a:cubicBezTo>
                <a:cubicBezTo>
                  <a:pt x="20" y="28"/>
                  <a:pt x="20" y="28"/>
                  <a:pt x="20" y="28"/>
                </a:cubicBezTo>
                <a:cubicBezTo>
                  <a:pt x="19" y="28"/>
                  <a:pt x="18" y="27"/>
                  <a:pt x="18" y="27"/>
                </a:cubicBezTo>
                <a:cubicBezTo>
                  <a:pt x="18" y="12"/>
                  <a:pt x="18" y="12"/>
                  <a:pt x="18" y="12"/>
                </a:cubicBezTo>
                <a:cubicBezTo>
                  <a:pt x="18" y="12"/>
                  <a:pt x="19" y="11"/>
                  <a:pt x="20" y="11"/>
                </a:cubicBezTo>
                <a:cubicBezTo>
                  <a:pt x="28" y="11"/>
                  <a:pt x="28" y="11"/>
                  <a:pt x="28" y="11"/>
                </a:cubicBezTo>
                <a:cubicBezTo>
                  <a:pt x="28" y="11"/>
                  <a:pt x="29" y="12"/>
                  <a:pt x="29" y="12"/>
                </a:cubicBezTo>
                <a:close/>
                <a:moveTo>
                  <a:pt x="20" y="13"/>
                </a:moveTo>
                <a:cubicBezTo>
                  <a:pt x="20" y="16"/>
                  <a:pt x="20" y="16"/>
                  <a:pt x="20" y="16"/>
                </a:cubicBezTo>
                <a:cubicBezTo>
                  <a:pt x="20" y="16"/>
                  <a:pt x="20" y="16"/>
                  <a:pt x="20" y="16"/>
                </a:cubicBezTo>
                <a:cubicBezTo>
                  <a:pt x="21" y="16"/>
                  <a:pt x="21" y="16"/>
                  <a:pt x="21" y="16"/>
                </a:cubicBezTo>
                <a:cubicBezTo>
                  <a:pt x="21" y="16"/>
                  <a:pt x="21" y="16"/>
                  <a:pt x="21" y="16"/>
                </a:cubicBezTo>
                <a:cubicBezTo>
                  <a:pt x="21" y="13"/>
                  <a:pt x="21" y="13"/>
                  <a:pt x="21" y="13"/>
                </a:cubicBezTo>
                <a:cubicBezTo>
                  <a:pt x="21" y="13"/>
                  <a:pt x="21" y="13"/>
                  <a:pt x="21" y="13"/>
                </a:cubicBezTo>
                <a:cubicBezTo>
                  <a:pt x="20" y="13"/>
                  <a:pt x="20" y="13"/>
                  <a:pt x="20" y="13"/>
                </a:cubicBezTo>
                <a:cubicBezTo>
                  <a:pt x="20" y="13"/>
                  <a:pt x="20" y="13"/>
                  <a:pt x="20" y="13"/>
                </a:cubicBezTo>
                <a:close/>
                <a:moveTo>
                  <a:pt x="25" y="26"/>
                </a:moveTo>
                <a:cubicBezTo>
                  <a:pt x="26" y="26"/>
                  <a:pt x="26" y="26"/>
                  <a:pt x="27" y="26"/>
                </a:cubicBezTo>
                <a:cubicBezTo>
                  <a:pt x="27" y="26"/>
                  <a:pt x="27" y="26"/>
                  <a:pt x="27" y="26"/>
                </a:cubicBezTo>
                <a:cubicBezTo>
                  <a:pt x="27" y="25"/>
                  <a:pt x="27" y="24"/>
                  <a:pt x="27" y="23"/>
                </a:cubicBezTo>
                <a:cubicBezTo>
                  <a:pt x="27" y="22"/>
                  <a:pt x="27" y="22"/>
                  <a:pt x="27" y="22"/>
                </a:cubicBezTo>
                <a:cubicBezTo>
                  <a:pt x="26" y="22"/>
                  <a:pt x="26" y="22"/>
                  <a:pt x="25" y="22"/>
                </a:cubicBezTo>
                <a:cubicBezTo>
                  <a:pt x="25" y="22"/>
                  <a:pt x="25" y="22"/>
                  <a:pt x="25" y="23"/>
                </a:cubicBezTo>
                <a:cubicBezTo>
                  <a:pt x="25" y="24"/>
                  <a:pt x="25" y="25"/>
                  <a:pt x="25" y="26"/>
                </a:cubicBezTo>
                <a:cubicBezTo>
                  <a:pt x="25" y="26"/>
                  <a:pt x="25" y="26"/>
                  <a:pt x="25" y="26"/>
                </a:cubicBezTo>
                <a:close/>
                <a:moveTo>
                  <a:pt x="20" y="24"/>
                </a:moveTo>
                <a:cubicBezTo>
                  <a:pt x="20" y="26"/>
                  <a:pt x="20" y="26"/>
                  <a:pt x="20" y="26"/>
                </a:cubicBezTo>
                <a:cubicBezTo>
                  <a:pt x="20" y="26"/>
                  <a:pt x="20" y="26"/>
                  <a:pt x="20" y="26"/>
                </a:cubicBezTo>
                <a:cubicBezTo>
                  <a:pt x="21" y="26"/>
                  <a:pt x="21" y="26"/>
                  <a:pt x="21" y="26"/>
                </a:cubicBezTo>
                <a:cubicBezTo>
                  <a:pt x="21" y="26"/>
                  <a:pt x="21" y="26"/>
                  <a:pt x="21" y="26"/>
                </a:cubicBezTo>
                <a:cubicBezTo>
                  <a:pt x="21" y="24"/>
                  <a:pt x="21" y="24"/>
                  <a:pt x="21" y="24"/>
                </a:cubicBezTo>
                <a:cubicBezTo>
                  <a:pt x="21" y="24"/>
                  <a:pt x="21" y="24"/>
                  <a:pt x="21" y="24"/>
                </a:cubicBezTo>
                <a:cubicBezTo>
                  <a:pt x="20" y="24"/>
                  <a:pt x="20" y="24"/>
                  <a:pt x="20" y="24"/>
                </a:cubicBezTo>
                <a:cubicBezTo>
                  <a:pt x="20" y="24"/>
                  <a:pt x="20" y="24"/>
                  <a:pt x="20" y="24"/>
                </a:cubicBezTo>
                <a:close/>
                <a:moveTo>
                  <a:pt x="20" y="20"/>
                </a:moveTo>
                <a:cubicBezTo>
                  <a:pt x="20" y="23"/>
                  <a:pt x="20" y="23"/>
                  <a:pt x="20" y="23"/>
                </a:cubicBezTo>
                <a:cubicBezTo>
                  <a:pt x="20" y="23"/>
                  <a:pt x="20" y="23"/>
                  <a:pt x="20" y="23"/>
                </a:cubicBezTo>
                <a:cubicBezTo>
                  <a:pt x="21" y="23"/>
                  <a:pt x="21" y="23"/>
                  <a:pt x="21" y="23"/>
                </a:cubicBezTo>
                <a:cubicBezTo>
                  <a:pt x="21" y="23"/>
                  <a:pt x="21" y="23"/>
                  <a:pt x="21" y="23"/>
                </a:cubicBezTo>
                <a:cubicBezTo>
                  <a:pt x="21" y="20"/>
                  <a:pt x="21" y="20"/>
                  <a:pt x="21" y="20"/>
                </a:cubicBezTo>
                <a:cubicBezTo>
                  <a:pt x="21" y="20"/>
                  <a:pt x="21" y="20"/>
                  <a:pt x="21" y="20"/>
                </a:cubicBezTo>
                <a:cubicBezTo>
                  <a:pt x="20" y="20"/>
                  <a:pt x="20" y="20"/>
                  <a:pt x="20" y="20"/>
                </a:cubicBezTo>
                <a:cubicBezTo>
                  <a:pt x="20" y="20"/>
                  <a:pt x="20" y="20"/>
                  <a:pt x="20" y="20"/>
                </a:cubicBezTo>
                <a:close/>
                <a:moveTo>
                  <a:pt x="20" y="17"/>
                </a:moveTo>
                <a:cubicBezTo>
                  <a:pt x="20" y="19"/>
                  <a:pt x="20" y="19"/>
                  <a:pt x="20" y="19"/>
                </a:cubicBezTo>
                <a:cubicBezTo>
                  <a:pt x="20" y="19"/>
                  <a:pt x="20" y="19"/>
                  <a:pt x="20" y="19"/>
                </a:cubicBezTo>
                <a:cubicBezTo>
                  <a:pt x="21" y="19"/>
                  <a:pt x="21" y="19"/>
                  <a:pt x="21" y="19"/>
                </a:cubicBezTo>
                <a:cubicBezTo>
                  <a:pt x="21" y="19"/>
                  <a:pt x="21" y="19"/>
                  <a:pt x="21" y="19"/>
                </a:cubicBezTo>
                <a:cubicBezTo>
                  <a:pt x="21" y="17"/>
                  <a:pt x="21" y="17"/>
                  <a:pt x="21" y="17"/>
                </a:cubicBezTo>
                <a:cubicBezTo>
                  <a:pt x="21" y="17"/>
                  <a:pt x="21" y="16"/>
                  <a:pt x="21" y="16"/>
                </a:cubicBezTo>
                <a:cubicBezTo>
                  <a:pt x="20" y="16"/>
                  <a:pt x="20" y="16"/>
                  <a:pt x="20" y="16"/>
                </a:cubicBezTo>
                <a:cubicBezTo>
                  <a:pt x="20" y="16"/>
                  <a:pt x="20" y="17"/>
                  <a:pt x="20" y="17"/>
                </a:cubicBezTo>
                <a:close/>
                <a:moveTo>
                  <a:pt x="10" y="19"/>
                </a:moveTo>
                <a:cubicBezTo>
                  <a:pt x="10" y="19"/>
                  <a:pt x="10" y="19"/>
                  <a:pt x="10" y="19"/>
                </a:cubicBezTo>
                <a:cubicBezTo>
                  <a:pt x="10" y="22"/>
                  <a:pt x="10" y="22"/>
                  <a:pt x="10" y="22"/>
                </a:cubicBezTo>
                <a:cubicBezTo>
                  <a:pt x="10" y="22"/>
                  <a:pt x="10" y="22"/>
                  <a:pt x="10" y="22"/>
                </a:cubicBezTo>
                <a:cubicBezTo>
                  <a:pt x="7" y="22"/>
                  <a:pt x="7" y="22"/>
                  <a:pt x="7" y="22"/>
                </a:cubicBezTo>
                <a:cubicBezTo>
                  <a:pt x="7" y="22"/>
                  <a:pt x="7" y="22"/>
                  <a:pt x="7" y="22"/>
                </a:cubicBezTo>
                <a:cubicBezTo>
                  <a:pt x="7" y="19"/>
                  <a:pt x="7" y="19"/>
                  <a:pt x="7" y="19"/>
                </a:cubicBezTo>
                <a:cubicBezTo>
                  <a:pt x="7" y="19"/>
                  <a:pt x="7" y="19"/>
                  <a:pt x="7" y="19"/>
                </a:cubicBezTo>
                <a:cubicBezTo>
                  <a:pt x="10" y="19"/>
                  <a:pt x="10" y="19"/>
                  <a:pt x="10" y="19"/>
                </a:cubicBezTo>
                <a:close/>
                <a:moveTo>
                  <a:pt x="13" y="19"/>
                </a:moveTo>
                <a:cubicBezTo>
                  <a:pt x="14" y="19"/>
                  <a:pt x="14" y="19"/>
                  <a:pt x="14" y="19"/>
                </a:cubicBezTo>
                <a:cubicBezTo>
                  <a:pt x="14" y="22"/>
                  <a:pt x="14" y="22"/>
                  <a:pt x="14" y="22"/>
                </a:cubicBezTo>
                <a:cubicBezTo>
                  <a:pt x="14" y="22"/>
                  <a:pt x="14" y="22"/>
                  <a:pt x="13" y="22"/>
                </a:cubicBezTo>
                <a:cubicBezTo>
                  <a:pt x="11" y="22"/>
                  <a:pt x="11" y="22"/>
                  <a:pt x="11" y="22"/>
                </a:cubicBezTo>
                <a:cubicBezTo>
                  <a:pt x="11" y="22"/>
                  <a:pt x="11" y="22"/>
                  <a:pt x="11" y="22"/>
                </a:cubicBezTo>
                <a:cubicBezTo>
                  <a:pt x="11" y="19"/>
                  <a:pt x="11" y="19"/>
                  <a:pt x="11" y="19"/>
                </a:cubicBezTo>
                <a:cubicBezTo>
                  <a:pt x="11" y="19"/>
                  <a:pt x="11" y="19"/>
                  <a:pt x="11" y="19"/>
                </a:cubicBezTo>
                <a:cubicBezTo>
                  <a:pt x="13" y="19"/>
                  <a:pt x="13" y="19"/>
                  <a:pt x="13" y="19"/>
                </a:cubicBezTo>
                <a:close/>
                <a:moveTo>
                  <a:pt x="6" y="26"/>
                </a:moveTo>
                <a:cubicBezTo>
                  <a:pt x="6" y="26"/>
                  <a:pt x="6" y="26"/>
                  <a:pt x="6" y="27"/>
                </a:cubicBezTo>
                <a:cubicBezTo>
                  <a:pt x="6" y="29"/>
                  <a:pt x="6" y="29"/>
                  <a:pt x="6" y="29"/>
                </a:cubicBezTo>
                <a:cubicBezTo>
                  <a:pt x="6" y="29"/>
                  <a:pt x="6" y="29"/>
                  <a:pt x="6" y="29"/>
                </a:cubicBezTo>
                <a:cubicBezTo>
                  <a:pt x="3" y="29"/>
                  <a:pt x="3" y="29"/>
                  <a:pt x="3" y="29"/>
                </a:cubicBezTo>
                <a:cubicBezTo>
                  <a:pt x="3" y="29"/>
                  <a:pt x="3" y="29"/>
                  <a:pt x="3" y="29"/>
                </a:cubicBezTo>
                <a:cubicBezTo>
                  <a:pt x="3" y="27"/>
                  <a:pt x="3" y="27"/>
                  <a:pt x="3" y="27"/>
                </a:cubicBezTo>
                <a:cubicBezTo>
                  <a:pt x="3" y="26"/>
                  <a:pt x="3" y="26"/>
                  <a:pt x="3" y="26"/>
                </a:cubicBezTo>
                <a:cubicBezTo>
                  <a:pt x="6" y="26"/>
                  <a:pt x="6" y="26"/>
                  <a:pt x="6" y="26"/>
                </a:cubicBezTo>
                <a:close/>
                <a:moveTo>
                  <a:pt x="10" y="26"/>
                </a:moveTo>
                <a:cubicBezTo>
                  <a:pt x="10" y="26"/>
                  <a:pt x="10" y="26"/>
                  <a:pt x="10" y="27"/>
                </a:cubicBezTo>
                <a:cubicBezTo>
                  <a:pt x="10" y="29"/>
                  <a:pt x="10" y="29"/>
                  <a:pt x="10" y="29"/>
                </a:cubicBezTo>
                <a:cubicBezTo>
                  <a:pt x="10" y="29"/>
                  <a:pt x="10" y="29"/>
                  <a:pt x="10" y="29"/>
                </a:cubicBezTo>
                <a:cubicBezTo>
                  <a:pt x="7" y="29"/>
                  <a:pt x="7" y="29"/>
                  <a:pt x="7" y="29"/>
                </a:cubicBezTo>
                <a:cubicBezTo>
                  <a:pt x="7" y="29"/>
                  <a:pt x="7" y="29"/>
                  <a:pt x="7" y="29"/>
                </a:cubicBezTo>
                <a:cubicBezTo>
                  <a:pt x="7" y="27"/>
                  <a:pt x="7" y="27"/>
                  <a:pt x="7" y="27"/>
                </a:cubicBezTo>
                <a:cubicBezTo>
                  <a:pt x="7" y="26"/>
                  <a:pt x="7" y="26"/>
                  <a:pt x="7" y="26"/>
                </a:cubicBezTo>
                <a:cubicBezTo>
                  <a:pt x="10" y="26"/>
                  <a:pt x="10" y="26"/>
                  <a:pt x="10" y="26"/>
                </a:cubicBezTo>
                <a:close/>
                <a:moveTo>
                  <a:pt x="13" y="26"/>
                </a:moveTo>
                <a:cubicBezTo>
                  <a:pt x="14" y="26"/>
                  <a:pt x="14" y="26"/>
                  <a:pt x="14" y="27"/>
                </a:cubicBezTo>
                <a:cubicBezTo>
                  <a:pt x="14" y="29"/>
                  <a:pt x="14" y="29"/>
                  <a:pt x="14" y="29"/>
                </a:cubicBezTo>
                <a:cubicBezTo>
                  <a:pt x="14" y="29"/>
                  <a:pt x="14" y="29"/>
                  <a:pt x="13" y="29"/>
                </a:cubicBezTo>
                <a:cubicBezTo>
                  <a:pt x="11" y="29"/>
                  <a:pt x="11" y="29"/>
                  <a:pt x="11" y="29"/>
                </a:cubicBezTo>
                <a:cubicBezTo>
                  <a:pt x="11" y="29"/>
                  <a:pt x="11" y="29"/>
                  <a:pt x="11" y="29"/>
                </a:cubicBezTo>
                <a:cubicBezTo>
                  <a:pt x="11" y="27"/>
                  <a:pt x="11" y="27"/>
                  <a:pt x="11" y="27"/>
                </a:cubicBezTo>
                <a:cubicBezTo>
                  <a:pt x="11" y="26"/>
                  <a:pt x="11" y="26"/>
                  <a:pt x="11" y="26"/>
                </a:cubicBezTo>
                <a:cubicBezTo>
                  <a:pt x="13" y="26"/>
                  <a:pt x="13" y="26"/>
                  <a:pt x="13" y="26"/>
                </a:cubicBezTo>
                <a:close/>
                <a:moveTo>
                  <a:pt x="6" y="23"/>
                </a:moveTo>
                <a:cubicBezTo>
                  <a:pt x="6" y="23"/>
                  <a:pt x="6" y="23"/>
                  <a:pt x="6" y="23"/>
                </a:cubicBezTo>
                <a:cubicBezTo>
                  <a:pt x="6" y="25"/>
                  <a:pt x="6" y="25"/>
                  <a:pt x="6" y="25"/>
                </a:cubicBezTo>
                <a:cubicBezTo>
                  <a:pt x="6" y="25"/>
                  <a:pt x="6" y="26"/>
                  <a:pt x="6" y="26"/>
                </a:cubicBezTo>
                <a:cubicBezTo>
                  <a:pt x="3" y="26"/>
                  <a:pt x="3" y="26"/>
                  <a:pt x="3" y="26"/>
                </a:cubicBezTo>
                <a:cubicBezTo>
                  <a:pt x="3" y="26"/>
                  <a:pt x="3" y="25"/>
                  <a:pt x="3" y="25"/>
                </a:cubicBezTo>
                <a:cubicBezTo>
                  <a:pt x="3" y="23"/>
                  <a:pt x="3" y="23"/>
                  <a:pt x="3" y="23"/>
                </a:cubicBezTo>
                <a:cubicBezTo>
                  <a:pt x="3" y="23"/>
                  <a:pt x="3" y="23"/>
                  <a:pt x="3" y="23"/>
                </a:cubicBezTo>
                <a:cubicBezTo>
                  <a:pt x="6" y="23"/>
                  <a:pt x="6" y="23"/>
                  <a:pt x="6" y="23"/>
                </a:cubicBezTo>
                <a:close/>
                <a:moveTo>
                  <a:pt x="10" y="23"/>
                </a:moveTo>
                <a:cubicBezTo>
                  <a:pt x="10" y="23"/>
                  <a:pt x="10" y="23"/>
                  <a:pt x="10" y="23"/>
                </a:cubicBezTo>
                <a:cubicBezTo>
                  <a:pt x="10" y="25"/>
                  <a:pt x="10" y="25"/>
                  <a:pt x="10" y="25"/>
                </a:cubicBezTo>
                <a:cubicBezTo>
                  <a:pt x="10" y="25"/>
                  <a:pt x="10" y="26"/>
                  <a:pt x="10" y="26"/>
                </a:cubicBezTo>
                <a:cubicBezTo>
                  <a:pt x="7" y="26"/>
                  <a:pt x="7" y="26"/>
                  <a:pt x="7" y="26"/>
                </a:cubicBezTo>
                <a:cubicBezTo>
                  <a:pt x="7" y="26"/>
                  <a:pt x="7" y="25"/>
                  <a:pt x="7" y="25"/>
                </a:cubicBezTo>
                <a:cubicBezTo>
                  <a:pt x="7" y="23"/>
                  <a:pt x="7" y="23"/>
                  <a:pt x="7" y="23"/>
                </a:cubicBezTo>
                <a:cubicBezTo>
                  <a:pt x="7" y="23"/>
                  <a:pt x="7" y="23"/>
                  <a:pt x="7" y="23"/>
                </a:cubicBezTo>
                <a:cubicBezTo>
                  <a:pt x="10" y="23"/>
                  <a:pt x="10" y="23"/>
                  <a:pt x="10" y="23"/>
                </a:cubicBezTo>
                <a:close/>
                <a:moveTo>
                  <a:pt x="13" y="23"/>
                </a:moveTo>
                <a:cubicBezTo>
                  <a:pt x="14" y="23"/>
                  <a:pt x="14" y="23"/>
                  <a:pt x="14" y="23"/>
                </a:cubicBezTo>
                <a:cubicBezTo>
                  <a:pt x="14" y="25"/>
                  <a:pt x="14" y="25"/>
                  <a:pt x="14" y="25"/>
                </a:cubicBezTo>
                <a:cubicBezTo>
                  <a:pt x="14" y="25"/>
                  <a:pt x="14" y="26"/>
                  <a:pt x="13" y="26"/>
                </a:cubicBezTo>
                <a:cubicBezTo>
                  <a:pt x="11" y="26"/>
                  <a:pt x="11" y="26"/>
                  <a:pt x="11" y="26"/>
                </a:cubicBezTo>
                <a:cubicBezTo>
                  <a:pt x="11" y="26"/>
                  <a:pt x="11" y="25"/>
                  <a:pt x="11" y="25"/>
                </a:cubicBezTo>
                <a:cubicBezTo>
                  <a:pt x="11" y="23"/>
                  <a:pt x="11" y="23"/>
                  <a:pt x="11" y="23"/>
                </a:cubicBezTo>
                <a:cubicBezTo>
                  <a:pt x="11" y="23"/>
                  <a:pt x="11" y="23"/>
                  <a:pt x="11" y="23"/>
                </a:cubicBezTo>
                <a:cubicBezTo>
                  <a:pt x="13" y="23"/>
                  <a:pt x="13" y="23"/>
                  <a:pt x="13" y="23"/>
                </a:cubicBezTo>
                <a:close/>
                <a:moveTo>
                  <a:pt x="6" y="19"/>
                </a:moveTo>
                <a:cubicBezTo>
                  <a:pt x="6" y="19"/>
                  <a:pt x="6" y="19"/>
                  <a:pt x="6" y="19"/>
                </a:cubicBezTo>
                <a:cubicBezTo>
                  <a:pt x="6" y="22"/>
                  <a:pt x="6" y="22"/>
                  <a:pt x="6" y="22"/>
                </a:cubicBezTo>
                <a:cubicBezTo>
                  <a:pt x="6" y="22"/>
                  <a:pt x="6" y="22"/>
                  <a:pt x="6" y="22"/>
                </a:cubicBezTo>
                <a:cubicBezTo>
                  <a:pt x="3" y="22"/>
                  <a:pt x="3" y="22"/>
                  <a:pt x="3" y="22"/>
                </a:cubicBezTo>
                <a:cubicBezTo>
                  <a:pt x="3" y="22"/>
                  <a:pt x="3" y="22"/>
                  <a:pt x="3" y="22"/>
                </a:cubicBezTo>
                <a:cubicBezTo>
                  <a:pt x="3" y="19"/>
                  <a:pt x="3" y="19"/>
                  <a:pt x="3" y="19"/>
                </a:cubicBezTo>
                <a:cubicBezTo>
                  <a:pt x="3" y="19"/>
                  <a:pt x="3" y="19"/>
                  <a:pt x="3" y="19"/>
                </a:cubicBezTo>
                <a:cubicBezTo>
                  <a:pt x="6" y="19"/>
                  <a:pt x="6" y="19"/>
                  <a:pt x="6" y="19"/>
                </a:cubicBezTo>
                <a:close/>
                <a:moveTo>
                  <a:pt x="3" y="11"/>
                </a:moveTo>
                <a:cubicBezTo>
                  <a:pt x="3" y="11"/>
                  <a:pt x="3" y="11"/>
                  <a:pt x="3" y="11"/>
                </a:cubicBezTo>
                <a:cubicBezTo>
                  <a:pt x="13" y="11"/>
                  <a:pt x="13" y="11"/>
                  <a:pt x="13" y="11"/>
                </a:cubicBezTo>
                <a:cubicBezTo>
                  <a:pt x="14" y="11"/>
                  <a:pt x="14" y="11"/>
                  <a:pt x="14" y="11"/>
                </a:cubicBezTo>
                <a:cubicBezTo>
                  <a:pt x="14" y="16"/>
                  <a:pt x="14" y="16"/>
                  <a:pt x="14" y="16"/>
                </a:cubicBezTo>
                <a:cubicBezTo>
                  <a:pt x="14" y="17"/>
                  <a:pt x="14" y="17"/>
                  <a:pt x="13" y="17"/>
                </a:cubicBezTo>
                <a:cubicBezTo>
                  <a:pt x="3" y="17"/>
                  <a:pt x="3" y="17"/>
                  <a:pt x="3" y="17"/>
                </a:cubicBezTo>
                <a:cubicBezTo>
                  <a:pt x="3" y="17"/>
                  <a:pt x="3" y="17"/>
                  <a:pt x="3" y="16"/>
                </a:cubicBezTo>
                <a:cubicBezTo>
                  <a:pt x="3" y="15"/>
                  <a:pt x="3" y="13"/>
                  <a:pt x="3" y="11"/>
                </a:cubicBezTo>
                <a:close/>
                <a:moveTo>
                  <a:pt x="13" y="4"/>
                </a:moveTo>
                <a:cubicBezTo>
                  <a:pt x="13" y="5"/>
                  <a:pt x="13" y="5"/>
                  <a:pt x="13" y="5"/>
                </a:cubicBezTo>
                <a:cubicBezTo>
                  <a:pt x="13" y="6"/>
                  <a:pt x="13" y="6"/>
                  <a:pt x="13" y="6"/>
                </a:cubicBezTo>
                <a:cubicBezTo>
                  <a:pt x="4" y="6"/>
                  <a:pt x="4" y="6"/>
                  <a:pt x="4" y="6"/>
                </a:cubicBezTo>
                <a:cubicBezTo>
                  <a:pt x="4" y="5"/>
                  <a:pt x="4" y="5"/>
                  <a:pt x="4" y="5"/>
                </a:cubicBezTo>
                <a:cubicBezTo>
                  <a:pt x="4" y="4"/>
                  <a:pt x="4" y="4"/>
                  <a:pt x="4" y="4"/>
                </a:cubicBezTo>
                <a:cubicBezTo>
                  <a:pt x="4" y="1"/>
                  <a:pt x="4" y="1"/>
                  <a:pt x="4" y="1"/>
                </a:cubicBezTo>
                <a:cubicBezTo>
                  <a:pt x="5" y="1"/>
                  <a:pt x="5" y="1"/>
                  <a:pt x="5" y="1"/>
                </a:cubicBezTo>
                <a:cubicBezTo>
                  <a:pt x="5" y="1"/>
                  <a:pt x="5" y="1"/>
                  <a:pt x="5" y="1"/>
                </a:cubicBezTo>
                <a:cubicBezTo>
                  <a:pt x="5" y="1"/>
                  <a:pt x="5" y="1"/>
                  <a:pt x="5" y="1"/>
                </a:cubicBezTo>
                <a:cubicBezTo>
                  <a:pt x="6" y="1"/>
                  <a:pt x="6" y="1"/>
                  <a:pt x="6" y="1"/>
                </a:cubicBezTo>
                <a:cubicBezTo>
                  <a:pt x="7" y="1"/>
                  <a:pt x="7" y="1"/>
                  <a:pt x="7" y="1"/>
                </a:cubicBezTo>
                <a:cubicBezTo>
                  <a:pt x="7" y="1"/>
                  <a:pt x="7" y="1"/>
                  <a:pt x="7" y="1"/>
                </a:cubicBezTo>
                <a:cubicBezTo>
                  <a:pt x="7" y="1"/>
                  <a:pt x="7" y="1"/>
                  <a:pt x="7" y="1"/>
                </a:cubicBezTo>
                <a:cubicBezTo>
                  <a:pt x="8" y="1"/>
                  <a:pt x="8" y="1"/>
                  <a:pt x="8" y="1"/>
                </a:cubicBezTo>
                <a:cubicBezTo>
                  <a:pt x="8" y="1"/>
                  <a:pt x="8" y="1"/>
                  <a:pt x="8" y="1"/>
                </a:cubicBezTo>
                <a:cubicBezTo>
                  <a:pt x="9" y="1"/>
                  <a:pt x="9" y="1"/>
                  <a:pt x="9" y="1"/>
                </a:cubicBezTo>
                <a:cubicBezTo>
                  <a:pt x="10" y="1"/>
                  <a:pt x="10" y="1"/>
                  <a:pt x="10" y="1"/>
                </a:cubicBezTo>
                <a:cubicBezTo>
                  <a:pt x="10" y="1"/>
                  <a:pt x="10" y="1"/>
                  <a:pt x="10" y="1"/>
                </a:cubicBezTo>
                <a:cubicBezTo>
                  <a:pt x="10" y="1"/>
                  <a:pt x="10" y="1"/>
                  <a:pt x="10" y="1"/>
                </a:cubicBezTo>
                <a:cubicBezTo>
                  <a:pt x="11" y="1"/>
                  <a:pt x="11" y="1"/>
                  <a:pt x="11" y="1"/>
                </a:cubicBezTo>
                <a:cubicBezTo>
                  <a:pt x="11" y="1"/>
                  <a:pt x="11" y="1"/>
                  <a:pt x="11" y="1"/>
                </a:cubicBezTo>
                <a:cubicBezTo>
                  <a:pt x="12" y="1"/>
                  <a:pt x="12" y="1"/>
                  <a:pt x="12" y="1"/>
                </a:cubicBezTo>
                <a:cubicBezTo>
                  <a:pt x="12" y="1"/>
                  <a:pt x="12" y="1"/>
                  <a:pt x="12" y="1"/>
                </a:cubicBezTo>
                <a:cubicBezTo>
                  <a:pt x="13" y="1"/>
                  <a:pt x="13" y="1"/>
                  <a:pt x="13" y="1"/>
                </a:cubicBezTo>
                <a:cubicBezTo>
                  <a:pt x="13" y="4"/>
                  <a:pt x="13" y="4"/>
                  <a:pt x="13" y="4"/>
                </a:cubicBezTo>
                <a:close/>
                <a:moveTo>
                  <a:pt x="2" y="7"/>
                </a:moveTo>
                <a:cubicBezTo>
                  <a:pt x="15" y="7"/>
                  <a:pt x="15" y="7"/>
                  <a:pt x="15" y="7"/>
                </a:cubicBezTo>
                <a:cubicBezTo>
                  <a:pt x="15" y="9"/>
                  <a:pt x="15" y="9"/>
                  <a:pt x="15" y="9"/>
                </a:cubicBezTo>
                <a:cubicBezTo>
                  <a:pt x="2" y="9"/>
                  <a:pt x="2" y="9"/>
                  <a:pt x="2" y="9"/>
                </a:cubicBezTo>
                <a:lnTo>
                  <a:pt x="2" y="7"/>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5" name="Freeform 241"/>
          <p:cNvSpPr>
            <a:spLocks noEditPoints="1"/>
          </p:cNvSpPr>
          <p:nvPr/>
        </p:nvSpPr>
        <p:spPr bwMode="auto">
          <a:xfrm>
            <a:off x="1266828" y="3744072"/>
            <a:ext cx="327571" cy="314902"/>
          </a:xfrm>
          <a:custGeom>
            <a:avLst/>
            <a:gdLst>
              <a:gd name="T0" fmla="*/ 34 w 34"/>
              <a:gd name="T1" fmla="*/ 24 h 33"/>
              <a:gd name="T2" fmla="*/ 16 w 34"/>
              <a:gd name="T3" fmla="*/ 24 h 33"/>
              <a:gd name="T4" fmla="*/ 23 w 34"/>
              <a:gd name="T5" fmla="*/ 20 h 33"/>
              <a:gd name="T6" fmla="*/ 18 w 34"/>
              <a:gd name="T7" fmla="*/ 22 h 33"/>
              <a:gd name="T8" fmla="*/ 21 w 34"/>
              <a:gd name="T9" fmla="*/ 21 h 33"/>
              <a:gd name="T10" fmla="*/ 23 w 34"/>
              <a:gd name="T11" fmla="*/ 28 h 33"/>
              <a:gd name="T12" fmla="*/ 31 w 34"/>
              <a:gd name="T13" fmla="*/ 27 h 33"/>
              <a:gd name="T14" fmla="*/ 27 w 34"/>
              <a:gd name="T15" fmla="*/ 26 h 33"/>
              <a:gd name="T16" fmla="*/ 29 w 34"/>
              <a:gd name="T17" fmla="*/ 25 h 33"/>
              <a:gd name="T18" fmla="*/ 31 w 34"/>
              <a:gd name="T19" fmla="*/ 22 h 33"/>
              <a:gd name="T20" fmla="*/ 28 w 34"/>
              <a:gd name="T21" fmla="*/ 20 h 33"/>
              <a:gd name="T22" fmla="*/ 25 w 34"/>
              <a:gd name="T23" fmla="*/ 22 h 33"/>
              <a:gd name="T24" fmla="*/ 27 w 34"/>
              <a:gd name="T25" fmla="*/ 23 h 33"/>
              <a:gd name="T26" fmla="*/ 27 w 34"/>
              <a:gd name="T27" fmla="*/ 21 h 33"/>
              <a:gd name="T28" fmla="*/ 30 w 34"/>
              <a:gd name="T29" fmla="*/ 21 h 33"/>
              <a:gd name="T30" fmla="*/ 30 w 34"/>
              <a:gd name="T31" fmla="*/ 23 h 33"/>
              <a:gd name="T32" fmla="*/ 26 w 34"/>
              <a:gd name="T33" fmla="*/ 25 h 33"/>
              <a:gd name="T34" fmla="*/ 25 w 34"/>
              <a:gd name="T35" fmla="*/ 28 h 33"/>
              <a:gd name="T36" fmla="*/ 31 w 34"/>
              <a:gd name="T37" fmla="*/ 27 h 33"/>
              <a:gd name="T38" fmla="*/ 15 w 34"/>
              <a:gd name="T39" fmla="*/ 13 h 33"/>
              <a:gd name="T40" fmla="*/ 9 w 34"/>
              <a:gd name="T41" fmla="*/ 9 h 33"/>
              <a:gd name="T42" fmla="*/ 9 w 34"/>
              <a:gd name="T43" fmla="*/ 10 h 33"/>
              <a:gd name="T44" fmla="*/ 14 w 34"/>
              <a:gd name="T45" fmla="*/ 14 h 33"/>
              <a:gd name="T46" fmla="*/ 13 w 34"/>
              <a:gd name="T47" fmla="*/ 15 h 33"/>
              <a:gd name="T48" fmla="*/ 14 w 34"/>
              <a:gd name="T49" fmla="*/ 16 h 33"/>
              <a:gd name="T50" fmla="*/ 11 w 34"/>
              <a:gd name="T51" fmla="*/ 23 h 33"/>
              <a:gd name="T52" fmla="*/ 12 w 34"/>
              <a:gd name="T53" fmla="*/ 23 h 33"/>
              <a:gd name="T54" fmla="*/ 15 w 34"/>
              <a:gd name="T55" fmla="*/ 15 h 33"/>
              <a:gd name="T56" fmla="*/ 16 w 34"/>
              <a:gd name="T57" fmla="*/ 16 h 33"/>
              <a:gd name="T58" fmla="*/ 17 w 34"/>
              <a:gd name="T59" fmla="*/ 16 h 33"/>
              <a:gd name="T60" fmla="*/ 17 w 34"/>
              <a:gd name="T61" fmla="*/ 15 h 33"/>
              <a:gd name="T62" fmla="*/ 16 w 34"/>
              <a:gd name="T63" fmla="*/ 14 h 33"/>
              <a:gd name="T64" fmla="*/ 22 w 34"/>
              <a:gd name="T65" fmla="*/ 7 h 33"/>
              <a:gd name="T66" fmla="*/ 22 w 34"/>
              <a:gd name="T67" fmla="*/ 7 h 33"/>
              <a:gd name="T68" fmla="*/ 16 w 34"/>
              <a:gd name="T69" fmla="*/ 12 h 33"/>
              <a:gd name="T70" fmla="*/ 16 w 34"/>
              <a:gd name="T71" fmla="*/ 12 h 33"/>
              <a:gd name="T72" fmla="*/ 15 w 34"/>
              <a:gd name="T73" fmla="*/ 12 h 33"/>
              <a:gd name="T74" fmla="*/ 25 w 34"/>
              <a:gd name="T75" fmla="*/ 10 h 33"/>
              <a:gd name="T76" fmla="*/ 29 w 34"/>
              <a:gd name="T77" fmla="*/ 13 h 33"/>
              <a:gd name="T78" fmla="*/ 15 w 34"/>
              <a:gd name="T79" fmla="*/ 0 h 33"/>
              <a:gd name="T80" fmla="*/ 0 w 34"/>
              <a:gd name="T81" fmla="*/ 14 h 33"/>
              <a:gd name="T82" fmla="*/ 15 w 34"/>
              <a:gd name="T83" fmla="*/ 29 h 33"/>
              <a:gd name="T84" fmla="*/ 11 w 34"/>
              <a:gd name="T85" fmla="*/ 24 h 33"/>
              <a:gd name="T86" fmla="*/ 5 w 34"/>
              <a:gd name="T87" fmla="*/ 18 h 33"/>
              <a:gd name="T88" fmla="*/ 5 w 34"/>
              <a:gd name="T89" fmla="*/ 10 h 33"/>
              <a:gd name="T90" fmla="*/ 11 w 34"/>
              <a:gd name="T91" fmla="*/ 4 h 33"/>
              <a:gd name="T92" fmla="*/ 19 w 34"/>
              <a:gd name="T93" fmla="*/ 4 h 33"/>
              <a:gd name="T94" fmla="*/ 9 w 34"/>
              <a:gd name="T95" fmla="*/ 14 h 33"/>
              <a:gd name="T96" fmla="*/ 9 w 34"/>
              <a:gd name="T97" fmla="*/ 15 h 33"/>
              <a:gd name="T98" fmla="*/ 5 w 34"/>
              <a:gd name="T99" fmla="*/ 14 h 33"/>
              <a:gd name="T100" fmla="*/ 9 w 34"/>
              <a:gd name="T101" fmla="*/ 14 h 33"/>
              <a:gd name="T102" fmla="*/ 15 w 34"/>
              <a:gd name="T103" fmla="*/ 8 h 33"/>
              <a:gd name="T104" fmla="*/ 14 w 34"/>
              <a:gd name="T105" fmla="*/ 5 h 33"/>
              <a:gd name="T106" fmla="*/ 15 w 34"/>
              <a:gd name="T107"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 h="33">
                <a:moveTo>
                  <a:pt x="25" y="15"/>
                </a:moveTo>
                <a:cubicBezTo>
                  <a:pt x="30" y="15"/>
                  <a:pt x="34" y="19"/>
                  <a:pt x="34" y="24"/>
                </a:cubicBezTo>
                <a:cubicBezTo>
                  <a:pt x="34" y="29"/>
                  <a:pt x="30" y="33"/>
                  <a:pt x="25" y="33"/>
                </a:cubicBezTo>
                <a:cubicBezTo>
                  <a:pt x="20" y="33"/>
                  <a:pt x="16" y="29"/>
                  <a:pt x="16" y="24"/>
                </a:cubicBezTo>
                <a:cubicBezTo>
                  <a:pt x="16" y="19"/>
                  <a:pt x="20" y="15"/>
                  <a:pt x="25" y="15"/>
                </a:cubicBezTo>
                <a:close/>
                <a:moveTo>
                  <a:pt x="23" y="20"/>
                </a:moveTo>
                <a:cubicBezTo>
                  <a:pt x="21" y="20"/>
                  <a:pt x="21" y="20"/>
                  <a:pt x="21" y="20"/>
                </a:cubicBezTo>
                <a:cubicBezTo>
                  <a:pt x="18" y="22"/>
                  <a:pt x="18" y="22"/>
                  <a:pt x="18" y="22"/>
                </a:cubicBezTo>
                <a:cubicBezTo>
                  <a:pt x="19" y="23"/>
                  <a:pt x="19" y="23"/>
                  <a:pt x="19" y="23"/>
                </a:cubicBezTo>
                <a:cubicBezTo>
                  <a:pt x="21" y="21"/>
                  <a:pt x="21" y="21"/>
                  <a:pt x="21" y="21"/>
                </a:cubicBezTo>
                <a:cubicBezTo>
                  <a:pt x="21" y="28"/>
                  <a:pt x="21" y="28"/>
                  <a:pt x="21" y="28"/>
                </a:cubicBezTo>
                <a:cubicBezTo>
                  <a:pt x="23" y="28"/>
                  <a:pt x="23" y="28"/>
                  <a:pt x="23" y="28"/>
                </a:cubicBezTo>
                <a:cubicBezTo>
                  <a:pt x="23" y="20"/>
                  <a:pt x="23" y="20"/>
                  <a:pt x="23" y="20"/>
                </a:cubicBezTo>
                <a:close/>
                <a:moveTo>
                  <a:pt x="31" y="27"/>
                </a:moveTo>
                <a:cubicBezTo>
                  <a:pt x="27" y="27"/>
                  <a:pt x="27" y="27"/>
                  <a:pt x="27" y="27"/>
                </a:cubicBezTo>
                <a:cubicBezTo>
                  <a:pt x="27" y="26"/>
                  <a:pt x="27" y="26"/>
                  <a:pt x="27" y="26"/>
                </a:cubicBezTo>
                <a:cubicBezTo>
                  <a:pt x="27" y="26"/>
                  <a:pt x="27" y="26"/>
                  <a:pt x="27" y="25"/>
                </a:cubicBezTo>
                <a:cubicBezTo>
                  <a:pt x="27" y="25"/>
                  <a:pt x="28" y="25"/>
                  <a:pt x="29" y="25"/>
                </a:cubicBezTo>
                <a:cubicBezTo>
                  <a:pt x="30" y="25"/>
                  <a:pt x="30" y="25"/>
                  <a:pt x="31" y="24"/>
                </a:cubicBezTo>
                <a:cubicBezTo>
                  <a:pt x="31" y="24"/>
                  <a:pt x="31" y="23"/>
                  <a:pt x="31" y="22"/>
                </a:cubicBezTo>
                <a:cubicBezTo>
                  <a:pt x="31" y="21"/>
                  <a:pt x="31" y="21"/>
                  <a:pt x="31" y="20"/>
                </a:cubicBezTo>
                <a:cubicBezTo>
                  <a:pt x="30" y="20"/>
                  <a:pt x="29" y="20"/>
                  <a:pt x="28" y="20"/>
                </a:cubicBezTo>
                <a:cubicBezTo>
                  <a:pt x="27" y="20"/>
                  <a:pt x="26" y="20"/>
                  <a:pt x="26" y="20"/>
                </a:cubicBezTo>
                <a:cubicBezTo>
                  <a:pt x="26" y="21"/>
                  <a:pt x="25" y="21"/>
                  <a:pt x="25" y="22"/>
                </a:cubicBezTo>
                <a:cubicBezTo>
                  <a:pt x="25" y="23"/>
                  <a:pt x="25" y="23"/>
                  <a:pt x="25" y="23"/>
                </a:cubicBezTo>
                <a:cubicBezTo>
                  <a:pt x="27" y="23"/>
                  <a:pt x="27" y="23"/>
                  <a:pt x="27" y="23"/>
                </a:cubicBezTo>
                <a:cubicBezTo>
                  <a:pt x="27" y="22"/>
                  <a:pt x="27" y="22"/>
                  <a:pt x="27" y="22"/>
                </a:cubicBezTo>
                <a:cubicBezTo>
                  <a:pt x="27" y="22"/>
                  <a:pt x="27" y="22"/>
                  <a:pt x="27" y="21"/>
                </a:cubicBezTo>
                <a:cubicBezTo>
                  <a:pt x="27" y="21"/>
                  <a:pt x="28" y="21"/>
                  <a:pt x="28" y="21"/>
                </a:cubicBezTo>
                <a:cubicBezTo>
                  <a:pt x="29" y="21"/>
                  <a:pt x="29" y="21"/>
                  <a:pt x="30" y="21"/>
                </a:cubicBezTo>
                <a:cubicBezTo>
                  <a:pt x="30" y="22"/>
                  <a:pt x="30" y="22"/>
                  <a:pt x="30" y="22"/>
                </a:cubicBezTo>
                <a:cubicBezTo>
                  <a:pt x="30" y="23"/>
                  <a:pt x="30" y="23"/>
                  <a:pt x="30" y="23"/>
                </a:cubicBezTo>
                <a:cubicBezTo>
                  <a:pt x="29" y="24"/>
                  <a:pt x="29" y="24"/>
                  <a:pt x="28" y="24"/>
                </a:cubicBezTo>
                <a:cubicBezTo>
                  <a:pt x="27" y="24"/>
                  <a:pt x="26" y="24"/>
                  <a:pt x="26" y="25"/>
                </a:cubicBezTo>
                <a:cubicBezTo>
                  <a:pt x="25" y="25"/>
                  <a:pt x="25" y="25"/>
                  <a:pt x="25" y="26"/>
                </a:cubicBezTo>
                <a:cubicBezTo>
                  <a:pt x="25" y="28"/>
                  <a:pt x="25" y="28"/>
                  <a:pt x="25" y="28"/>
                </a:cubicBezTo>
                <a:cubicBezTo>
                  <a:pt x="31" y="28"/>
                  <a:pt x="31" y="28"/>
                  <a:pt x="31" y="28"/>
                </a:cubicBezTo>
                <a:cubicBezTo>
                  <a:pt x="31" y="27"/>
                  <a:pt x="31" y="27"/>
                  <a:pt x="31" y="27"/>
                </a:cubicBezTo>
                <a:close/>
                <a:moveTo>
                  <a:pt x="15" y="12"/>
                </a:moveTo>
                <a:cubicBezTo>
                  <a:pt x="15" y="13"/>
                  <a:pt x="15" y="13"/>
                  <a:pt x="15" y="13"/>
                </a:cubicBezTo>
                <a:cubicBezTo>
                  <a:pt x="10" y="9"/>
                  <a:pt x="10" y="9"/>
                  <a:pt x="10" y="9"/>
                </a:cubicBezTo>
                <a:cubicBezTo>
                  <a:pt x="10" y="9"/>
                  <a:pt x="9" y="9"/>
                  <a:pt x="9" y="9"/>
                </a:cubicBezTo>
                <a:cubicBezTo>
                  <a:pt x="9" y="9"/>
                  <a:pt x="9" y="9"/>
                  <a:pt x="9" y="10"/>
                </a:cubicBezTo>
                <a:cubicBezTo>
                  <a:pt x="9" y="10"/>
                  <a:pt x="8" y="10"/>
                  <a:pt x="9" y="10"/>
                </a:cubicBezTo>
                <a:cubicBezTo>
                  <a:pt x="9" y="10"/>
                  <a:pt x="9" y="11"/>
                  <a:pt x="9" y="11"/>
                </a:cubicBezTo>
                <a:cubicBezTo>
                  <a:pt x="14" y="14"/>
                  <a:pt x="14" y="14"/>
                  <a:pt x="14" y="14"/>
                </a:cubicBezTo>
                <a:cubicBezTo>
                  <a:pt x="13" y="15"/>
                  <a:pt x="13" y="15"/>
                  <a:pt x="13" y="15"/>
                </a:cubicBezTo>
                <a:cubicBezTo>
                  <a:pt x="13" y="15"/>
                  <a:pt x="13" y="15"/>
                  <a:pt x="13" y="15"/>
                </a:cubicBezTo>
                <a:cubicBezTo>
                  <a:pt x="13" y="16"/>
                  <a:pt x="13" y="16"/>
                  <a:pt x="13" y="16"/>
                </a:cubicBezTo>
                <a:cubicBezTo>
                  <a:pt x="13" y="16"/>
                  <a:pt x="13" y="16"/>
                  <a:pt x="14" y="16"/>
                </a:cubicBezTo>
                <a:cubicBezTo>
                  <a:pt x="14" y="16"/>
                  <a:pt x="14" y="16"/>
                  <a:pt x="14" y="16"/>
                </a:cubicBezTo>
                <a:cubicBezTo>
                  <a:pt x="11" y="23"/>
                  <a:pt x="11" y="23"/>
                  <a:pt x="11" y="23"/>
                </a:cubicBezTo>
                <a:cubicBezTo>
                  <a:pt x="11" y="23"/>
                  <a:pt x="11" y="23"/>
                  <a:pt x="11" y="23"/>
                </a:cubicBezTo>
                <a:cubicBezTo>
                  <a:pt x="11" y="23"/>
                  <a:pt x="12" y="24"/>
                  <a:pt x="12" y="23"/>
                </a:cubicBezTo>
                <a:cubicBezTo>
                  <a:pt x="12" y="23"/>
                  <a:pt x="12" y="23"/>
                  <a:pt x="12" y="23"/>
                </a:cubicBezTo>
                <a:cubicBezTo>
                  <a:pt x="15" y="15"/>
                  <a:pt x="15" y="15"/>
                  <a:pt x="15" y="15"/>
                </a:cubicBezTo>
                <a:cubicBezTo>
                  <a:pt x="16" y="16"/>
                  <a:pt x="16" y="16"/>
                  <a:pt x="16" y="16"/>
                </a:cubicBezTo>
                <a:cubicBezTo>
                  <a:pt x="16" y="16"/>
                  <a:pt x="16" y="16"/>
                  <a:pt x="16" y="16"/>
                </a:cubicBezTo>
                <a:cubicBezTo>
                  <a:pt x="17" y="16"/>
                  <a:pt x="17" y="16"/>
                  <a:pt x="17" y="16"/>
                </a:cubicBezTo>
                <a:cubicBezTo>
                  <a:pt x="17" y="16"/>
                  <a:pt x="17" y="16"/>
                  <a:pt x="17" y="16"/>
                </a:cubicBezTo>
                <a:cubicBezTo>
                  <a:pt x="17" y="16"/>
                  <a:pt x="17" y="16"/>
                  <a:pt x="17" y="16"/>
                </a:cubicBezTo>
                <a:cubicBezTo>
                  <a:pt x="17" y="16"/>
                  <a:pt x="17" y="15"/>
                  <a:pt x="17" y="15"/>
                </a:cubicBezTo>
                <a:cubicBezTo>
                  <a:pt x="17" y="15"/>
                  <a:pt x="17" y="15"/>
                  <a:pt x="17" y="15"/>
                </a:cubicBezTo>
                <a:cubicBezTo>
                  <a:pt x="16" y="14"/>
                  <a:pt x="16" y="14"/>
                  <a:pt x="16" y="14"/>
                </a:cubicBezTo>
                <a:cubicBezTo>
                  <a:pt x="22" y="8"/>
                  <a:pt x="22" y="8"/>
                  <a:pt x="22" y="8"/>
                </a:cubicBezTo>
                <a:cubicBezTo>
                  <a:pt x="22" y="8"/>
                  <a:pt x="22" y="8"/>
                  <a:pt x="22" y="7"/>
                </a:cubicBezTo>
                <a:cubicBezTo>
                  <a:pt x="22" y="7"/>
                  <a:pt x="22" y="7"/>
                  <a:pt x="22" y="7"/>
                </a:cubicBezTo>
                <a:cubicBezTo>
                  <a:pt x="22" y="7"/>
                  <a:pt x="22" y="7"/>
                  <a:pt x="22" y="7"/>
                </a:cubicBezTo>
                <a:cubicBezTo>
                  <a:pt x="21" y="7"/>
                  <a:pt x="21" y="7"/>
                  <a:pt x="21" y="7"/>
                </a:cubicBezTo>
                <a:cubicBezTo>
                  <a:pt x="16" y="12"/>
                  <a:pt x="16" y="12"/>
                  <a:pt x="16" y="12"/>
                </a:cubicBezTo>
                <a:cubicBezTo>
                  <a:pt x="16" y="12"/>
                  <a:pt x="16" y="12"/>
                  <a:pt x="16" y="12"/>
                </a:cubicBezTo>
                <a:cubicBezTo>
                  <a:pt x="16" y="12"/>
                  <a:pt x="16" y="12"/>
                  <a:pt x="16" y="12"/>
                </a:cubicBezTo>
                <a:cubicBezTo>
                  <a:pt x="15" y="12"/>
                  <a:pt x="15" y="12"/>
                  <a:pt x="15" y="12"/>
                </a:cubicBezTo>
                <a:cubicBezTo>
                  <a:pt x="15" y="12"/>
                  <a:pt x="15" y="12"/>
                  <a:pt x="15" y="12"/>
                </a:cubicBezTo>
                <a:close/>
                <a:moveTo>
                  <a:pt x="23" y="6"/>
                </a:moveTo>
                <a:cubicBezTo>
                  <a:pt x="24" y="7"/>
                  <a:pt x="25" y="9"/>
                  <a:pt x="25" y="10"/>
                </a:cubicBezTo>
                <a:cubicBezTo>
                  <a:pt x="25" y="11"/>
                  <a:pt x="26" y="12"/>
                  <a:pt x="26" y="13"/>
                </a:cubicBezTo>
                <a:cubicBezTo>
                  <a:pt x="27" y="13"/>
                  <a:pt x="28" y="13"/>
                  <a:pt x="29" y="13"/>
                </a:cubicBezTo>
                <a:cubicBezTo>
                  <a:pt x="29" y="10"/>
                  <a:pt x="28" y="6"/>
                  <a:pt x="25" y="4"/>
                </a:cubicBezTo>
                <a:cubicBezTo>
                  <a:pt x="22" y="1"/>
                  <a:pt x="19" y="0"/>
                  <a:pt x="15" y="0"/>
                </a:cubicBezTo>
                <a:cubicBezTo>
                  <a:pt x="11" y="0"/>
                  <a:pt x="7" y="1"/>
                  <a:pt x="5" y="4"/>
                </a:cubicBezTo>
                <a:cubicBezTo>
                  <a:pt x="2" y="7"/>
                  <a:pt x="0" y="10"/>
                  <a:pt x="0" y="14"/>
                </a:cubicBezTo>
                <a:cubicBezTo>
                  <a:pt x="0" y="18"/>
                  <a:pt x="2" y="22"/>
                  <a:pt x="5" y="24"/>
                </a:cubicBezTo>
                <a:cubicBezTo>
                  <a:pt x="7" y="27"/>
                  <a:pt x="11" y="29"/>
                  <a:pt x="15" y="29"/>
                </a:cubicBezTo>
                <a:cubicBezTo>
                  <a:pt x="14" y="28"/>
                  <a:pt x="14" y="26"/>
                  <a:pt x="14" y="25"/>
                </a:cubicBezTo>
                <a:cubicBezTo>
                  <a:pt x="13" y="25"/>
                  <a:pt x="12" y="25"/>
                  <a:pt x="11" y="24"/>
                </a:cubicBezTo>
                <a:cubicBezTo>
                  <a:pt x="9" y="24"/>
                  <a:pt x="8" y="23"/>
                  <a:pt x="7" y="22"/>
                </a:cubicBezTo>
                <a:cubicBezTo>
                  <a:pt x="6" y="21"/>
                  <a:pt x="5" y="20"/>
                  <a:pt x="5" y="18"/>
                </a:cubicBezTo>
                <a:cubicBezTo>
                  <a:pt x="4" y="17"/>
                  <a:pt x="4" y="16"/>
                  <a:pt x="4" y="14"/>
                </a:cubicBezTo>
                <a:cubicBezTo>
                  <a:pt x="4" y="13"/>
                  <a:pt x="4" y="11"/>
                  <a:pt x="5" y="10"/>
                </a:cubicBezTo>
                <a:cubicBezTo>
                  <a:pt x="5" y="9"/>
                  <a:pt x="6" y="7"/>
                  <a:pt x="7" y="6"/>
                </a:cubicBezTo>
                <a:cubicBezTo>
                  <a:pt x="8" y="5"/>
                  <a:pt x="9" y="4"/>
                  <a:pt x="11" y="4"/>
                </a:cubicBezTo>
                <a:cubicBezTo>
                  <a:pt x="12" y="3"/>
                  <a:pt x="13" y="3"/>
                  <a:pt x="15" y="3"/>
                </a:cubicBezTo>
                <a:cubicBezTo>
                  <a:pt x="16" y="3"/>
                  <a:pt x="18" y="3"/>
                  <a:pt x="19" y="4"/>
                </a:cubicBezTo>
                <a:cubicBezTo>
                  <a:pt x="20" y="4"/>
                  <a:pt x="22" y="5"/>
                  <a:pt x="23" y="6"/>
                </a:cubicBezTo>
                <a:close/>
                <a:moveTo>
                  <a:pt x="9" y="14"/>
                </a:moveTo>
                <a:cubicBezTo>
                  <a:pt x="9" y="14"/>
                  <a:pt x="9" y="14"/>
                  <a:pt x="9" y="14"/>
                </a:cubicBezTo>
                <a:cubicBezTo>
                  <a:pt x="9" y="14"/>
                  <a:pt x="9" y="15"/>
                  <a:pt x="9" y="15"/>
                </a:cubicBezTo>
                <a:cubicBezTo>
                  <a:pt x="5" y="15"/>
                  <a:pt x="5" y="15"/>
                  <a:pt x="5" y="15"/>
                </a:cubicBezTo>
                <a:cubicBezTo>
                  <a:pt x="5" y="15"/>
                  <a:pt x="5" y="14"/>
                  <a:pt x="5" y="14"/>
                </a:cubicBezTo>
                <a:cubicBezTo>
                  <a:pt x="5" y="14"/>
                  <a:pt x="5" y="14"/>
                  <a:pt x="5" y="14"/>
                </a:cubicBezTo>
                <a:cubicBezTo>
                  <a:pt x="9" y="14"/>
                  <a:pt x="9" y="14"/>
                  <a:pt x="9" y="14"/>
                </a:cubicBezTo>
                <a:close/>
                <a:moveTo>
                  <a:pt x="15" y="8"/>
                </a:moveTo>
                <a:cubicBezTo>
                  <a:pt x="15" y="8"/>
                  <a:pt x="15" y="8"/>
                  <a:pt x="15" y="8"/>
                </a:cubicBezTo>
                <a:cubicBezTo>
                  <a:pt x="14" y="8"/>
                  <a:pt x="14" y="8"/>
                  <a:pt x="14" y="8"/>
                </a:cubicBezTo>
                <a:cubicBezTo>
                  <a:pt x="14" y="5"/>
                  <a:pt x="14" y="5"/>
                  <a:pt x="14" y="5"/>
                </a:cubicBezTo>
                <a:cubicBezTo>
                  <a:pt x="14" y="4"/>
                  <a:pt x="14" y="4"/>
                  <a:pt x="15" y="4"/>
                </a:cubicBezTo>
                <a:cubicBezTo>
                  <a:pt x="15" y="4"/>
                  <a:pt x="15" y="4"/>
                  <a:pt x="15" y="5"/>
                </a:cubicBezTo>
                <a:lnTo>
                  <a:pt x="15" y="8"/>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6" name="Freeform 242"/>
          <p:cNvSpPr>
            <a:spLocks noEditPoints="1"/>
          </p:cNvSpPr>
          <p:nvPr/>
        </p:nvSpPr>
        <p:spPr bwMode="auto">
          <a:xfrm>
            <a:off x="1882152" y="2533329"/>
            <a:ext cx="325761" cy="249750"/>
          </a:xfrm>
          <a:custGeom>
            <a:avLst/>
            <a:gdLst>
              <a:gd name="T0" fmla="*/ 12 w 34"/>
              <a:gd name="T1" fmla="*/ 2 h 26"/>
              <a:gd name="T2" fmla="*/ 12 w 34"/>
              <a:gd name="T3" fmla="*/ 3 h 26"/>
              <a:gd name="T4" fmla="*/ 11 w 34"/>
              <a:gd name="T5" fmla="*/ 3 h 26"/>
              <a:gd name="T6" fmla="*/ 11 w 34"/>
              <a:gd name="T7" fmla="*/ 2 h 26"/>
              <a:gd name="T8" fmla="*/ 13 w 34"/>
              <a:gd name="T9" fmla="*/ 0 h 26"/>
              <a:gd name="T10" fmla="*/ 21 w 34"/>
              <a:gd name="T11" fmla="*/ 0 h 26"/>
              <a:gd name="T12" fmla="*/ 23 w 34"/>
              <a:gd name="T13" fmla="*/ 2 h 26"/>
              <a:gd name="T14" fmla="*/ 23 w 34"/>
              <a:gd name="T15" fmla="*/ 3 h 26"/>
              <a:gd name="T16" fmla="*/ 22 w 34"/>
              <a:gd name="T17" fmla="*/ 3 h 26"/>
              <a:gd name="T18" fmla="*/ 22 w 34"/>
              <a:gd name="T19" fmla="*/ 2 h 26"/>
              <a:gd name="T20" fmla="*/ 21 w 34"/>
              <a:gd name="T21" fmla="*/ 1 h 26"/>
              <a:gd name="T22" fmla="*/ 13 w 34"/>
              <a:gd name="T23" fmla="*/ 1 h 26"/>
              <a:gd name="T24" fmla="*/ 12 w 34"/>
              <a:gd name="T25" fmla="*/ 2 h 26"/>
              <a:gd name="T26" fmla="*/ 34 w 34"/>
              <a:gd name="T27" fmla="*/ 19 h 26"/>
              <a:gd name="T28" fmla="*/ 34 w 34"/>
              <a:gd name="T29" fmla="*/ 6 h 26"/>
              <a:gd name="T30" fmla="*/ 31 w 34"/>
              <a:gd name="T31" fmla="*/ 4 h 26"/>
              <a:gd name="T32" fmla="*/ 3 w 34"/>
              <a:gd name="T33" fmla="*/ 4 h 26"/>
              <a:gd name="T34" fmla="*/ 0 w 34"/>
              <a:gd name="T35" fmla="*/ 6 h 26"/>
              <a:gd name="T36" fmla="*/ 0 w 34"/>
              <a:gd name="T37" fmla="*/ 19 h 26"/>
              <a:gd name="T38" fmla="*/ 1 w 34"/>
              <a:gd name="T39" fmla="*/ 19 h 26"/>
              <a:gd name="T40" fmla="*/ 14 w 34"/>
              <a:gd name="T41" fmla="*/ 19 h 26"/>
              <a:gd name="T42" fmla="*/ 14 w 34"/>
              <a:gd name="T43" fmla="*/ 18 h 26"/>
              <a:gd name="T44" fmla="*/ 15 w 34"/>
              <a:gd name="T45" fmla="*/ 18 h 26"/>
              <a:gd name="T46" fmla="*/ 19 w 34"/>
              <a:gd name="T47" fmla="*/ 18 h 26"/>
              <a:gd name="T48" fmla="*/ 20 w 34"/>
              <a:gd name="T49" fmla="*/ 18 h 26"/>
              <a:gd name="T50" fmla="*/ 20 w 34"/>
              <a:gd name="T51" fmla="*/ 19 h 26"/>
              <a:gd name="T52" fmla="*/ 33 w 34"/>
              <a:gd name="T53" fmla="*/ 19 h 26"/>
              <a:gd name="T54" fmla="*/ 34 w 34"/>
              <a:gd name="T55" fmla="*/ 19 h 26"/>
              <a:gd name="T56" fmla="*/ 20 w 34"/>
              <a:gd name="T57" fmla="*/ 20 h 26"/>
              <a:gd name="T58" fmla="*/ 20 w 34"/>
              <a:gd name="T59" fmla="*/ 21 h 26"/>
              <a:gd name="T60" fmla="*/ 19 w 34"/>
              <a:gd name="T61" fmla="*/ 21 h 26"/>
              <a:gd name="T62" fmla="*/ 15 w 34"/>
              <a:gd name="T63" fmla="*/ 21 h 26"/>
              <a:gd name="T64" fmla="*/ 14 w 34"/>
              <a:gd name="T65" fmla="*/ 21 h 26"/>
              <a:gd name="T66" fmla="*/ 14 w 34"/>
              <a:gd name="T67" fmla="*/ 20 h 26"/>
              <a:gd name="T68" fmla="*/ 1 w 34"/>
              <a:gd name="T69" fmla="*/ 20 h 26"/>
              <a:gd name="T70" fmla="*/ 0 w 34"/>
              <a:gd name="T71" fmla="*/ 20 h 26"/>
              <a:gd name="T72" fmla="*/ 0 w 34"/>
              <a:gd name="T73" fmla="*/ 24 h 26"/>
              <a:gd name="T74" fmla="*/ 3 w 34"/>
              <a:gd name="T75" fmla="*/ 26 h 26"/>
              <a:gd name="T76" fmla="*/ 31 w 34"/>
              <a:gd name="T77" fmla="*/ 26 h 26"/>
              <a:gd name="T78" fmla="*/ 34 w 34"/>
              <a:gd name="T79" fmla="*/ 24 h 26"/>
              <a:gd name="T80" fmla="*/ 34 w 34"/>
              <a:gd name="T81" fmla="*/ 20 h 26"/>
              <a:gd name="T82" fmla="*/ 33 w 34"/>
              <a:gd name="T83" fmla="*/ 20 h 26"/>
              <a:gd name="T84" fmla="*/ 20 w 34"/>
              <a:gd name="T85"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 h="26">
                <a:moveTo>
                  <a:pt x="12" y="2"/>
                </a:moveTo>
                <a:cubicBezTo>
                  <a:pt x="12" y="3"/>
                  <a:pt x="12" y="3"/>
                  <a:pt x="12" y="3"/>
                </a:cubicBezTo>
                <a:cubicBezTo>
                  <a:pt x="11" y="3"/>
                  <a:pt x="11" y="3"/>
                  <a:pt x="11" y="3"/>
                </a:cubicBezTo>
                <a:cubicBezTo>
                  <a:pt x="11" y="2"/>
                  <a:pt x="11" y="2"/>
                  <a:pt x="11" y="2"/>
                </a:cubicBezTo>
                <a:cubicBezTo>
                  <a:pt x="11" y="1"/>
                  <a:pt x="12" y="0"/>
                  <a:pt x="13" y="0"/>
                </a:cubicBezTo>
                <a:cubicBezTo>
                  <a:pt x="21" y="0"/>
                  <a:pt x="21" y="0"/>
                  <a:pt x="21" y="0"/>
                </a:cubicBezTo>
                <a:cubicBezTo>
                  <a:pt x="22" y="0"/>
                  <a:pt x="23" y="1"/>
                  <a:pt x="23" y="2"/>
                </a:cubicBezTo>
                <a:cubicBezTo>
                  <a:pt x="23" y="3"/>
                  <a:pt x="23" y="3"/>
                  <a:pt x="23" y="3"/>
                </a:cubicBezTo>
                <a:cubicBezTo>
                  <a:pt x="22" y="3"/>
                  <a:pt x="22" y="3"/>
                  <a:pt x="22" y="3"/>
                </a:cubicBezTo>
                <a:cubicBezTo>
                  <a:pt x="22" y="2"/>
                  <a:pt x="22" y="2"/>
                  <a:pt x="22" y="2"/>
                </a:cubicBezTo>
                <a:cubicBezTo>
                  <a:pt x="22" y="2"/>
                  <a:pt x="21" y="1"/>
                  <a:pt x="21" y="1"/>
                </a:cubicBezTo>
                <a:cubicBezTo>
                  <a:pt x="13" y="1"/>
                  <a:pt x="13" y="1"/>
                  <a:pt x="13" y="1"/>
                </a:cubicBezTo>
                <a:cubicBezTo>
                  <a:pt x="13" y="1"/>
                  <a:pt x="12" y="2"/>
                  <a:pt x="12" y="2"/>
                </a:cubicBezTo>
                <a:close/>
                <a:moveTo>
                  <a:pt x="34" y="19"/>
                </a:moveTo>
                <a:cubicBezTo>
                  <a:pt x="34" y="6"/>
                  <a:pt x="34" y="6"/>
                  <a:pt x="34" y="6"/>
                </a:cubicBezTo>
                <a:cubicBezTo>
                  <a:pt x="34" y="5"/>
                  <a:pt x="33" y="4"/>
                  <a:pt x="31" y="4"/>
                </a:cubicBezTo>
                <a:cubicBezTo>
                  <a:pt x="3" y="4"/>
                  <a:pt x="3" y="4"/>
                  <a:pt x="3" y="4"/>
                </a:cubicBezTo>
                <a:cubicBezTo>
                  <a:pt x="1" y="4"/>
                  <a:pt x="0" y="5"/>
                  <a:pt x="0" y="6"/>
                </a:cubicBezTo>
                <a:cubicBezTo>
                  <a:pt x="0" y="19"/>
                  <a:pt x="0" y="19"/>
                  <a:pt x="0" y="19"/>
                </a:cubicBezTo>
                <a:cubicBezTo>
                  <a:pt x="0" y="19"/>
                  <a:pt x="1" y="19"/>
                  <a:pt x="1" y="19"/>
                </a:cubicBezTo>
                <a:cubicBezTo>
                  <a:pt x="14" y="19"/>
                  <a:pt x="14" y="19"/>
                  <a:pt x="14" y="19"/>
                </a:cubicBezTo>
                <a:cubicBezTo>
                  <a:pt x="14" y="18"/>
                  <a:pt x="14" y="18"/>
                  <a:pt x="14" y="18"/>
                </a:cubicBezTo>
                <a:cubicBezTo>
                  <a:pt x="14" y="18"/>
                  <a:pt x="15" y="18"/>
                  <a:pt x="15" y="18"/>
                </a:cubicBezTo>
                <a:cubicBezTo>
                  <a:pt x="19" y="18"/>
                  <a:pt x="19" y="18"/>
                  <a:pt x="19" y="18"/>
                </a:cubicBezTo>
                <a:cubicBezTo>
                  <a:pt x="19" y="18"/>
                  <a:pt x="20" y="18"/>
                  <a:pt x="20" y="18"/>
                </a:cubicBezTo>
                <a:cubicBezTo>
                  <a:pt x="20" y="19"/>
                  <a:pt x="20" y="19"/>
                  <a:pt x="20" y="19"/>
                </a:cubicBezTo>
                <a:cubicBezTo>
                  <a:pt x="33" y="19"/>
                  <a:pt x="33" y="19"/>
                  <a:pt x="33" y="19"/>
                </a:cubicBezTo>
                <a:cubicBezTo>
                  <a:pt x="33" y="19"/>
                  <a:pt x="34" y="19"/>
                  <a:pt x="34" y="19"/>
                </a:cubicBezTo>
                <a:close/>
                <a:moveTo>
                  <a:pt x="20" y="20"/>
                </a:moveTo>
                <a:cubicBezTo>
                  <a:pt x="20" y="21"/>
                  <a:pt x="20" y="21"/>
                  <a:pt x="20" y="21"/>
                </a:cubicBezTo>
                <a:cubicBezTo>
                  <a:pt x="20" y="21"/>
                  <a:pt x="19" y="21"/>
                  <a:pt x="19" y="21"/>
                </a:cubicBezTo>
                <a:cubicBezTo>
                  <a:pt x="15" y="21"/>
                  <a:pt x="15" y="21"/>
                  <a:pt x="15" y="21"/>
                </a:cubicBezTo>
                <a:cubicBezTo>
                  <a:pt x="15" y="21"/>
                  <a:pt x="14" y="21"/>
                  <a:pt x="14" y="21"/>
                </a:cubicBezTo>
                <a:cubicBezTo>
                  <a:pt x="14" y="20"/>
                  <a:pt x="14" y="20"/>
                  <a:pt x="14" y="20"/>
                </a:cubicBezTo>
                <a:cubicBezTo>
                  <a:pt x="1" y="20"/>
                  <a:pt x="1" y="20"/>
                  <a:pt x="1" y="20"/>
                </a:cubicBezTo>
                <a:cubicBezTo>
                  <a:pt x="1" y="20"/>
                  <a:pt x="0" y="20"/>
                  <a:pt x="0" y="20"/>
                </a:cubicBezTo>
                <a:cubicBezTo>
                  <a:pt x="0" y="24"/>
                  <a:pt x="0" y="24"/>
                  <a:pt x="0" y="24"/>
                </a:cubicBezTo>
                <a:cubicBezTo>
                  <a:pt x="0" y="25"/>
                  <a:pt x="1" y="26"/>
                  <a:pt x="3" y="26"/>
                </a:cubicBezTo>
                <a:cubicBezTo>
                  <a:pt x="31" y="26"/>
                  <a:pt x="31" y="26"/>
                  <a:pt x="31" y="26"/>
                </a:cubicBezTo>
                <a:cubicBezTo>
                  <a:pt x="33" y="26"/>
                  <a:pt x="34" y="25"/>
                  <a:pt x="34" y="24"/>
                </a:cubicBezTo>
                <a:cubicBezTo>
                  <a:pt x="34" y="20"/>
                  <a:pt x="34" y="20"/>
                  <a:pt x="34" y="20"/>
                </a:cubicBezTo>
                <a:cubicBezTo>
                  <a:pt x="34" y="20"/>
                  <a:pt x="33" y="20"/>
                  <a:pt x="33" y="20"/>
                </a:cubicBezTo>
                <a:lnTo>
                  <a:pt x="20" y="20"/>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7" name="Freeform 243"/>
          <p:cNvSpPr>
            <a:spLocks noEditPoints="1"/>
          </p:cNvSpPr>
          <p:nvPr/>
        </p:nvSpPr>
        <p:spPr bwMode="auto">
          <a:xfrm>
            <a:off x="3158047" y="2533329"/>
            <a:ext cx="258799" cy="260608"/>
          </a:xfrm>
          <a:custGeom>
            <a:avLst/>
            <a:gdLst>
              <a:gd name="T0" fmla="*/ 1 w 27"/>
              <a:gd name="T1" fmla="*/ 27 h 27"/>
              <a:gd name="T2" fmla="*/ 0 w 27"/>
              <a:gd name="T3" fmla="*/ 27 h 27"/>
              <a:gd name="T4" fmla="*/ 0 w 27"/>
              <a:gd name="T5" fmla="*/ 26 h 27"/>
              <a:gd name="T6" fmla="*/ 0 w 27"/>
              <a:gd name="T7" fmla="*/ 1 h 27"/>
              <a:gd name="T8" fmla="*/ 0 w 27"/>
              <a:gd name="T9" fmla="*/ 1 h 27"/>
              <a:gd name="T10" fmla="*/ 1 w 27"/>
              <a:gd name="T11" fmla="*/ 1 h 27"/>
              <a:gd name="T12" fmla="*/ 2 w 27"/>
              <a:gd name="T13" fmla="*/ 1 h 27"/>
              <a:gd name="T14" fmla="*/ 2 w 27"/>
              <a:gd name="T15" fmla="*/ 25 h 27"/>
              <a:gd name="T16" fmla="*/ 26 w 27"/>
              <a:gd name="T17" fmla="*/ 25 h 27"/>
              <a:gd name="T18" fmla="*/ 26 w 27"/>
              <a:gd name="T19" fmla="*/ 26 h 27"/>
              <a:gd name="T20" fmla="*/ 26 w 27"/>
              <a:gd name="T21" fmla="*/ 27 h 27"/>
              <a:gd name="T22" fmla="*/ 26 w 27"/>
              <a:gd name="T23" fmla="*/ 27 h 27"/>
              <a:gd name="T24" fmla="*/ 1 w 27"/>
              <a:gd name="T25" fmla="*/ 27 h 27"/>
              <a:gd name="T26" fmla="*/ 3 w 27"/>
              <a:gd name="T27" fmla="*/ 21 h 27"/>
              <a:gd name="T28" fmla="*/ 3 w 27"/>
              <a:gd name="T29" fmla="*/ 23 h 27"/>
              <a:gd name="T30" fmla="*/ 4 w 27"/>
              <a:gd name="T31" fmla="*/ 23 h 27"/>
              <a:gd name="T32" fmla="*/ 6 w 27"/>
              <a:gd name="T33" fmla="*/ 23 h 27"/>
              <a:gd name="T34" fmla="*/ 12 w 27"/>
              <a:gd name="T35" fmla="*/ 16 h 27"/>
              <a:gd name="T36" fmla="*/ 19 w 27"/>
              <a:gd name="T37" fmla="*/ 16 h 27"/>
              <a:gd name="T38" fmla="*/ 19 w 27"/>
              <a:gd name="T39" fmla="*/ 15 h 27"/>
              <a:gd name="T40" fmla="*/ 20 w 27"/>
              <a:gd name="T41" fmla="*/ 15 h 27"/>
              <a:gd name="T42" fmla="*/ 24 w 27"/>
              <a:gd name="T43" fmla="*/ 9 h 27"/>
              <a:gd name="T44" fmla="*/ 24 w 27"/>
              <a:gd name="T45" fmla="*/ 11 h 27"/>
              <a:gd name="T46" fmla="*/ 25 w 27"/>
              <a:gd name="T47" fmla="*/ 12 h 27"/>
              <a:gd name="T48" fmla="*/ 26 w 27"/>
              <a:gd name="T49" fmla="*/ 12 h 27"/>
              <a:gd name="T50" fmla="*/ 27 w 27"/>
              <a:gd name="T51" fmla="*/ 11 h 27"/>
              <a:gd name="T52" fmla="*/ 27 w 27"/>
              <a:gd name="T53" fmla="*/ 0 h 27"/>
              <a:gd name="T54" fmla="*/ 17 w 27"/>
              <a:gd name="T55" fmla="*/ 5 h 27"/>
              <a:gd name="T56" fmla="*/ 17 w 27"/>
              <a:gd name="T57" fmla="*/ 6 h 27"/>
              <a:gd name="T58" fmla="*/ 17 w 27"/>
              <a:gd name="T59" fmla="*/ 7 h 27"/>
              <a:gd name="T60" fmla="*/ 19 w 27"/>
              <a:gd name="T61" fmla="*/ 8 h 27"/>
              <a:gd name="T62" fmla="*/ 21 w 27"/>
              <a:gd name="T63" fmla="*/ 7 h 27"/>
              <a:gd name="T64" fmla="*/ 18 w 27"/>
              <a:gd name="T65" fmla="*/ 12 h 27"/>
              <a:gd name="T66" fmla="*/ 11 w 27"/>
              <a:gd name="T67" fmla="*/ 12 h 27"/>
              <a:gd name="T68" fmla="*/ 10 w 27"/>
              <a:gd name="T69" fmla="*/ 12 h 27"/>
              <a:gd name="T70" fmla="*/ 10 w 27"/>
              <a:gd name="T71" fmla="*/ 13 h 27"/>
              <a:gd name="T72" fmla="*/ 3 w 27"/>
              <a:gd name="T73"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 h="27">
                <a:moveTo>
                  <a:pt x="1" y="27"/>
                </a:moveTo>
                <a:cubicBezTo>
                  <a:pt x="0" y="27"/>
                  <a:pt x="0" y="27"/>
                  <a:pt x="0" y="27"/>
                </a:cubicBezTo>
                <a:cubicBezTo>
                  <a:pt x="0" y="27"/>
                  <a:pt x="0" y="27"/>
                  <a:pt x="0" y="26"/>
                </a:cubicBezTo>
                <a:cubicBezTo>
                  <a:pt x="0" y="1"/>
                  <a:pt x="0" y="1"/>
                  <a:pt x="0" y="1"/>
                </a:cubicBezTo>
                <a:cubicBezTo>
                  <a:pt x="0" y="1"/>
                  <a:pt x="0" y="1"/>
                  <a:pt x="0" y="1"/>
                </a:cubicBezTo>
                <a:cubicBezTo>
                  <a:pt x="0" y="1"/>
                  <a:pt x="1" y="1"/>
                  <a:pt x="1" y="1"/>
                </a:cubicBezTo>
                <a:cubicBezTo>
                  <a:pt x="1" y="1"/>
                  <a:pt x="2" y="1"/>
                  <a:pt x="2" y="1"/>
                </a:cubicBezTo>
                <a:cubicBezTo>
                  <a:pt x="2" y="25"/>
                  <a:pt x="2" y="25"/>
                  <a:pt x="2" y="25"/>
                </a:cubicBezTo>
                <a:cubicBezTo>
                  <a:pt x="26" y="25"/>
                  <a:pt x="26" y="25"/>
                  <a:pt x="26" y="25"/>
                </a:cubicBezTo>
                <a:cubicBezTo>
                  <a:pt x="26" y="25"/>
                  <a:pt x="26" y="25"/>
                  <a:pt x="26" y="26"/>
                </a:cubicBezTo>
                <a:cubicBezTo>
                  <a:pt x="26" y="26"/>
                  <a:pt x="26" y="26"/>
                  <a:pt x="26" y="27"/>
                </a:cubicBezTo>
                <a:cubicBezTo>
                  <a:pt x="26" y="27"/>
                  <a:pt x="26" y="27"/>
                  <a:pt x="26" y="27"/>
                </a:cubicBezTo>
                <a:cubicBezTo>
                  <a:pt x="1" y="27"/>
                  <a:pt x="1" y="27"/>
                  <a:pt x="1" y="27"/>
                </a:cubicBezTo>
                <a:close/>
                <a:moveTo>
                  <a:pt x="3" y="21"/>
                </a:moveTo>
                <a:cubicBezTo>
                  <a:pt x="3" y="21"/>
                  <a:pt x="3" y="22"/>
                  <a:pt x="3" y="23"/>
                </a:cubicBezTo>
                <a:cubicBezTo>
                  <a:pt x="4" y="23"/>
                  <a:pt x="4" y="23"/>
                  <a:pt x="4" y="23"/>
                </a:cubicBezTo>
                <a:cubicBezTo>
                  <a:pt x="5" y="24"/>
                  <a:pt x="6" y="24"/>
                  <a:pt x="6" y="23"/>
                </a:cubicBezTo>
                <a:cubicBezTo>
                  <a:pt x="12" y="16"/>
                  <a:pt x="12" y="16"/>
                  <a:pt x="12" y="16"/>
                </a:cubicBezTo>
                <a:cubicBezTo>
                  <a:pt x="19" y="16"/>
                  <a:pt x="19" y="16"/>
                  <a:pt x="19" y="16"/>
                </a:cubicBezTo>
                <a:cubicBezTo>
                  <a:pt x="19" y="16"/>
                  <a:pt x="19" y="15"/>
                  <a:pt x="19" y="15"/>
                </a:cubicBezTo>
                <a:cubicBezTo>
                  <a:pt x="20" y="15"/>
                  <a:pt x="20" y="15"/>
                  <a:pt x="20" y="15"/>
                </a:cubicBezTo>
                <a:cubicBezTo>
                  <a:pt x="24" y="9"/>
                  <a:pt x="24" y="9"/>
                  <a:pt x="24" y="9"/>
                </a:cubicBezTo>
                <a:cubicBezTo>
                  <a:pt x="24" y="11"/>
                  <a:pt x="24" y="11"/>
                  <a:pt x="24" y="11"/>
                </a:cubicBezTo>
                <a:cubicBezTo>
                  <a:pt x="24" y="11"/>
                  <a:pt x="24" y="12"/>
                  <a:pt x="25" y="12"/>
                </a:cubicBezTo>
                <a:cubicBezTo>
                  <a:pt x="26" y="12"/>
                  <a:pt x="26" y="12"/>
                  <a:pt x="26" y="12"/>
                </a:cubicBezTo>
                <a:cubicBezTo>
                  <a:pt x="27" y="12"/>
                  <a:pt x="27" y="11"/>
                  <a:pt x="27" y="11"/>
                </a:cubicBezTo>
                <a:cubicBezTo>
                  <a:pt x="27" y="7"/>
                  <a:pt x="27" y="4"/>
                  <a:pt x="27" y="0"/>
                </a:cubicBezTo>
                <a:cubicBezTo>
                  <a:pt x="23" y="2"/>
                  <a:pt x="20" y="3"/>
                  <a:pt x="17" y="5"/>
                </a:cubicBezTo>
                <a:cubicBezTo>
                  <a:pt x="17" y="5"/>
                  <a:pt x="16" y="6"/>
                  <a:pt x="17" y="6"/>
                </a:cubicBezTo>
                <a:cubicBezTo>
                  <a:pt x="17" y="7"/>
                  <a:pt x="17" y="7"/>
                  <a:pt x="17" y="7"/>
                </a:cubicBezTo>
                <a:cubicBezTo>
                  <a:pt x="17" y="8"/>
                  <a:pt x="18" y="8"/>
                  <a:pt x="19" y="8"/>
                </a:cubicBezTo>
                <a:cubicBezTo>
                  <a:pt x="21" y="7"/>
                  <a:pt x="21" y="7"/>
                  <a:pt x="21" y="7"/>
                </a:cubicBezTo>
                <a:cubicBezTo>
                  <a:pt x="18" y="12"/>
                  <a:pt x="18" y="12"/>
                  <a:pt x="18" y="12"/>
                </a:cubicBezTo>
                <a:cubicBezTo>
                  <a:pt x="11" y="12"/>
                  <a:pt x="11" y="12"/>
                  <a:pt x="11" y="12"/>
                </a:cubicBezTo>
                <a:cubicBezTo>
                  <a:pt x="11" y="12"/>
                  <a:pt x="10" y="12"/>
                  <a:pt x="10" y="12"/>
                </a:cubicBezTo>
                <a:cubicBezTo>
                  <a:pt x="10" y="12"/>
                  <a:pt x="10" y="13"/>
                  <a:pt x="10" y="13"/>
                </a:cubicBezTo>
                <a:lnTo>
                  <a:pt x="3" y="21"/>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8" name="Freeform 244"/>
          <p:cNvSpPr>
            <a:spLocks noEditPoints="1"/>
          </p:cNvSpPr>
          <p:nvPr/>
        </p:nvSpPr>
        <p:spPr bwMode="auto">
          <a:xfrm>
            <a:off x="3771562" y="2544188"/>
            <a:ext cx="258799" cy="249750"/>
          </a:xfrm>
          <a:custGeom>
            <a:avLst/>
            <a:gdLst>
              <a:gd name="T0" fmla="*/ 6 w 27"/>
              <a:gd name="T1" fmla="*/ 1 h 26"/>
              <a:gd name="T2" fmla="*/ 12 w 27"/>
              <a:gd name="T3" fmla="*/ 8 h 26"/>
              <a:gd name="T4" fmla="*/ 19 w 27"/>
              <a:gd name="T5" fmla="*/ 8 h 26"/>
              <a:gd name="T6" fmla="*/ 20 w 27"/>
              <a:gd name="T7" fmla="*/ 8 h 26"/>
              <a:gd name="T8" fmla="*/ 20 w 27"/>
              <a:gd name="T9" fmla="*/ 9 h 26"/>
              <a:gd name="T10" fmla="*/ 24 w 27"/>
              <a:gd name="T11" fmla="*/ 15 h 26"/>
              <a:gd name="T12" fmla="*/ 24 w 27"/>
              <a:gd name="T13" fmla="*/ 13 h 26"/>
              <a:gd name="T14" fmla="*/ 25 w 27"/>
              <a:gd name="T15" fmla="*/ 12 h 26"/>
              <a:gd name="T16" fmla="*/ 26 w 27"/>
              <a:gd name="T17" fmla="*/ 12 h 26"/>
              <a:gd name="T18" fmla="*/ 27 w 27"/>
              <a:gd name="T19" fmla="*/ 13 h 26"/>
              <a:gd name="T20" fmla="*/ 27 w 27"/>
              <a:gd name="T21" fmla="*/ 24 h 26"/>
              <a:gd name="T22" fmla="*/ 18 w 27"/>
              <a:gd name="T23" fmla="*/ 19 h 26"/>
              <a:gd name="T24" fmla="*/ 17 w 27"/>
              <a:gd name="T25" fmla="*/ 17 h 26"/>
              <a:gd name="T26" fmla="*/ 18 w 27"/>
              <a:gd name="T27" fmla="*/ 16 h 26"/>
              <a:gd name="T28" fmla="*/ 19 w 27"/>
              <a:gd name="T29" fmla="*/ 16 h 26"/>
              <a:gd name="T30" fmla="*/ 21 w 27"/>
              <a:gd name="T31" fmla="*/ 17 h 26"/>
              <a:gd name="T32" fmla="*/ 18 w 27"/>
              <a:gd name="T33" fmla="*/ 12 h 26"/>
              <a:gd name="T34" fmla="*/ 11 w 27"/>
              <a:gd name="T35" fmla="*/ 12 h 26"/>
              <a:gd name="T36" fmla="*/ 11 w 27"/>
              <a:gd name="T37" fmla="*/ 11 h 26"/>
              <a:gd name="T38" fmla="*/ 10 w 27"/>
              <a:gd name="T39" fmla="*/ 11 h 26"/>
              <a:gd name="T40" fmla="*/ 6 w 27"/>
              <a:gd name="T41" fmla="*/ 5 h 26"/>
              <a:gd name="T42" fmla="*/ 4 w 27"/>
              <a:gd name="T43" fmla="*/ 3 h 26"/>
              <a:gd name="T44" fmla="*/ 4 w 27"/>
              <a:gd name="T45" fmla="*/ 1 h 26"/>
              <a:gd name="T46" fmla="*/ 5 w 27"/>
              <a:gd name="T47" fmla="*/ 0 h 26"/>
              <a:gd name="T48" fmla="*/ 6 w 27"/>
              <a:gd name="T49" fmla="*/ 1 h 26"/>
              <a:gd name="T50" fmla="*/ 1 w 27"/>
              <a:gd name="T51" fmla="*/ 26 h 26"/>
              <a:gd name="T52" fmla="*/ 26 w 27"/>
              <a:gd name="T53" fmla="*/ 26 h 26"/>
              <a:gd name="T54" fmla="*/ 27 w 27"/>
              <a:gd name="T55" fmla="*/ 26 h 26"/>
              <a:gd name="T56" fmla="*/ 27 w 27"/>
              <a:gd name="T57" fmla="*/ 25 h 26"/>
              <a:gd name="T58" fmla="*/ 26 w 27"/>
              <a:gd name="T59" fmla="*/ 24 h 26"/>
              <a:gd name="T60" fmla="*/ 2 w 27"/>
              <a:gd name="T61" fmla="*/ 24 h 26"/>
              <a:gd name="T62" fmla="*/ 2 w 27"/>
              <a:gd name="T63" fmla="*/ 0 h 26"/>
              <a:gd name="T64" fmla="*/ 2 w 27"/>
              <a:gd name="T65" fmla="*/ 0 h 26"/>
              <a:gd name="T66" fmla="*/ 0 w 27"/>
              <a:gd name="T67" fmla="*/ 0 h 26"/>
              <a:gd name="T68" fmla="*/ 0 w 27"/>
              <a:gd name="T69" fmla="*/ 0 h 26"/>
              <a:gd name="T70" fmla="*/ 0 w 27"/>
              <a:gd name="T71" fmla="*/ 25 h 26"/>
              <a:gd name="T72" fmla="*/ 1 w 27"/>
              <a:gd name="T7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 h="26">
                <a:moveTo>
                  <a:pt x="6" y="1"/>
                </a:moveTo>
                <a:cubicBezTo>
                  <a:pt x="12" y="8"/>
                  <a:pt x="12" y="8"/>
                  <a:pt x="12" y="8"/>
                </a:cubicBezTo>
                <a:cubicBezTo>
                  <a:pt x="19" y="8"/>
                  <a:pt x="19" y="8"/>
                  <a:pt x="19" y="8"/>
                </a:cubicBezTo>
                <a:cubicBezTo>
                  <a:pt x="19" y="8"/>
                  <a:pt x="20" y="8"/>
                  <a:pt x="20" y="8"/>
                </a:cubicBezTo>
                <a:cubicBezTo>
                  <a:pt x="20" y="8"/>
                  <a:pt x="20" y="9"/>
                  <a:pt x="20" y="9"/>
                </a:cubicBezTo>
                <a:cubicBezTo>
                  <a:pt x="24" y="15"/>
                  <a:pt x="24" y="15"/>
                  <a:pt x="24" y="15"/>
                </a:cubicBezTo>
                <a:cubicBezTo>
                  <a:pt x="24" y="13"/>
                  <a:pt x="24" y="13"/>
                  <a:pt x="24" y="13"/>
                </a:cubicBezTo>
                <a:cubicBezTo>
                  <a:pt x="24" y="12"/>
                  <a:pt x="25" y="12"/>
                  <a:pt x="25" y="12"/>
                </a:cubicBezTo>
                <a:cubicBezTo>
                  <a:pt x="26" y="12"/>
                  <a:pt x="26" y="12"/>
                  <a:pt x="26" y="12"/>
                </a:cubicBezTo>
                <a:cubicBezTo>
                  <a:pt x="27" y="12"/>
                  <a:pt x="27" y="12"/>
                  <a:pt x="27" y="13"/>
                </a:cubicBezTo>
                <a:cubicBezTo>
                  <a:pt x="27" y="24"/>
                  <a:pt x="27" y="24"/>
                  <a:pt x="27" y="24"/>
                </a:cubicBezTo>
                <a:cubicBezTo>
                  <a:pt x="18" y="19"/>
                  <a:pt x="18" y="19"/>
                  <a:pt x="18" y="19"/>
                </a:cubicBezTo>
                <a:cubicBezTo>
                  <a:pt x="17" y="19"/>
                  <a:pt x="17" y="18"/>
                  <a:pt x="17" y="17"/>
                </a:cubicBezTo>
                <a:cubicBezTo>
                  <a:pt x="18" y="16"/>
                  <a:pt x="18" y="16"/>
                  <a:pt x="18" y="16"/>
                </a:cubicBezTo>
                <a:cubicBezTo>
                  <a:pt x="18" y="16"/>
                  <a:pt x="19" y="16"/>
                  <a:pt x="19" y="16"/>
                </a:cubicBezTo>
                <a:cubicBezTo>
                  <a:pt x="21" y="17"/>
                  <a:pt x="21" y="17"/>
                  <a:pt x="21" y="17"/>
                </a:cubicBezTo>
                <a:cubicBezTo>
                  <a:pt x="18" y="12"/>
                  <a:pt x="18" y="12"/>
                  <a:pt x="18" y="12"/>
                </a:cubicBezTo>
                <a:cubicBezTo>
                  <a:pt x="11" y="12"/>
                  <a:pt x="11" y="12"/>
                  <a:pt x="11" y="12"/>
                </a:cubicBezTo>
                <a:cubicBezTo>
                  <a:pt x="11" y="12"/>
                  <a:pt x="11" y="11"/>
                  <a:pt x="11" y="11"/>
                </a:cubicBezTo>
                <a:cubicBezTo>
                  <a:pt x="10" y="11"/>
                  <a:pt x="10" y="11"/>
                  <a:pt x="10" y="11"/>
                </a:cubicBezTo>
                <a:cubicBezTo>
                  <a:pt x="6" y="5"/>
                  <a:pt x="6" y="5"/>
                  <a:pt x="6" y="5"/>
                </a:cubicBezTo>
                <a:cubicBezTo>
                  <a:pt x="4" y="3"/>
                  <a:pt x="4" y="3"/>
                  <a:pt x="4" y="3"/>
                </a:cubicBezTo>
                <a:cubicBezTo>
                  <a:pt x="3" y="2"/>
                  <a:pt x="3" y="1"/>
                  <a:pt x="4" y="1"/>
                </a:cubicBezTo>
                <a:cubicBezTo>
                  <a:pt x="5" y="0"/>
                  <a:pt x="5" y="0"/>
                  <a:pt x="5" y="0"/>
                </a:cubicBezTo>
                <a:cubicBezTo>
                  <a:pt x="5" y="0"/>
                  <a:pt x="6" y="0"/>
                  <a:pt x="6" y="1"/>
                </a:cubicBezTo>
                <a:close/>
                <a:moveTo>
                  <a:pt x="1" y="26"/>
                </a:moveTo>
                <a:cubicBezTo>
                  <a:pt x="26" y="26"/>
                  <a:pt x="26" y="26"/>
                  <a:pt x="26" y="26"/>
                </a:cubicBezTo>
                <a:cubicBezTo>
                  <a:pt x="27" y="26"/>
                  <a:pt x="27" y="26"/>
                  <a:pt x="27" y="26"/>
                </a:cubicBezTo>
                <a:cubicBezTo>
                  <a:pt x="27" y="25"/>
                  <a:pt x="27" y="25"/>
                  <a:pt x="27" y="25"/>
                </a:cubicBezTo>
                <a:cubicBezTo>
                  <a:pt x="27" y="24"/>
                  <a:pt x="27" y="24"/>
                  <a:pt x="26" y="24"/>
                </a:cubicBezTo>
                <a:cubicBezTo>
                  <a:pt x="2" y="24"/>
                  <a:pt x="2" y="24"/>
                  <a:pt x="2" y="24"/>
                </a:cubicBezTo>
                <a:cubicBezTo>
                  <a:pt x="2" y="0"/>
                  <a:pt x="2" y="0"/>
                  <a:pt x="2" y="0"/>
                </a:cubicBezTo>
                <a:cubicBezTo>
                  <a:pt x="2" y="0"/>
                  <a:pt x="2" y="0"/>
                  <a:pt x="2" y="0"/>
                </a:cubicBezTo>
                <a:cubicBezTo>
                  <a:pt x="1" y="0"/>
                  <a:pt x="1" y="0"/>
                  <a:pt x="0" y="0"/>
                </a:cubicBezTo>
                <a:cubicBezTo>
                  <a:pt x="0" y="0"/>
                  <a:pt x="0" y="0"/>
                  <a:pt x="0" y="0"/>
                </a:cubicBezTo>
                <a:cubicBezTo>
                  <a:pt x="0" y="25"/>
                  <a:pt x="0" y="25"/>
                  <a:pt x="0" y="25"/>
                </a:cubicBezTo>
                <a:cubicBezTo>
                  <a:pt x="0" y="26"/>
                  <a:pt x="1" y="26"/>
                  <a:pt x="1" y="26"/>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9" name="Freeform 245"/>
          <p:cNvSpPr>
            <a:spLocks noEditPoints="1"/>
          </p:cNvSpPr>
          <p:nvPr/>
        </p:nvSpPr>
        <p:spPr bwMode="auto">
          <a:xfrm>
            <a:off x="6247340" y="2515231"/>
            <a:ext cx="278706" cy="278706"/>
          </a:xfrm>
          <a:custGeom>
            <a:avLst/>
            <a:gdLst>
              <a:gd name="T0" fmla="*/ 0 w 29"/>
              <a:gd name="T1" fmla="*/ 15 h 29"/>
              <a:gd name="T2" fmla="*/ 29 w 29"/>
              <a:gd name="T3" fmla="*/ 15 h 29"/>
              <a:gd name="T4" fmla="*/ 15 w 29"/>
              <a:gd name="T5" fmla="*/ 15 h 29"/>
              <a:gd name="T6" fmla="*/ 26 w 29"/>
              <a:gd name="T7" fmla="*/ 15 h 29"/>
              <a:gd name="T8" fmla="*/ 25 w 29"/>
              <a:gd name="T9" fmla="*/ 19 h 29"/>
              <a:gd name="T10" fmla="*/ 19 w 29"/>
              <a:gd name="T11" fmla="*/ 26 h 29"/>
              <a:gd name="T12" fmla="*/ 10 w 29"/>
              <a:gd name="T13" fmla="*/ 26 h 29"/>
              <a:gd name="T14" fmla="*/ 7 w 29"/>
              <a:gd name="T15" fmla="*/ 23 h 29"/>
              <a:gd name="T16" fmla="*/ 15 w 29"/>
              <a:gd name="T17" fmla="*/ 15 h 29"/>
              <a:gd name="T18" fmla="*/ 8 w 29"/>
              <a:gd name="T19" fmla="*/ 23 h 29"/>
              <a:gd name="T20" fmla="*/ 25 w 29"/>
              <a:gd name="T21" fmla="*/ 17 h 29"/>
              <a:gd name="T22" fmla="*/ 22 w 29"/>
              <a:gd name="T23" fmla="*/ 22 h 29"/>
              <a:gd name="T24" fmla="*/ 14 w 29"/>
              <a:gd name="T25" fmla="*/ 25 h 29"/>
              <a:gd name="T26" fmla="*/ 8 w 29"/>
              <a:gd name="T27" fmla="*/ 23 h 29"/>
              <a:gd name="T28" fmla="*/ 14 w 29"/>
              <a:gd name="T29" fmla="*/ 3 h 29"/>
              <a:gd name="T30" fmla="*/ 14 w 29"/>
              <a:gd name="T31" fmla="*/ 14 h 29"/>
              <a:gd name="T32" fmla="*/ 6 w 29"/>
              <a:gd name="T33" fmla="*/ 23 h 29"/>
              <a:gd name="T34" fmla="*/ 6 w 29"/>
              <a:gd name="T35" fmla="*/ 23 h 29"/>
              <a:gd name="T36" fmla="*/ 4 w 29"/>
              <a:gd name="T37" fmla="*/ 10 h 29"/>
              <a:gd name="T38" fmla="*/ 14 w 29"/>
              <a:gd name="T39" fmla="*/ 3 h 29"/>
              <a:gd name="T40" fmla="*/ 15 w 29"/>
              <a:gd name="T41" fmla="*/ 14 h 29"/>
              <a:gd name="T42" fmla="*/ 15 w 29"/>
              <a:gd name="T43" fmla="*/ 13 h 29"/>
              <a:gd name="T44" fmla="*/ 20 w 29"/>
              <a:gd name="T45" fmla="*/ 14 h 29"/>
              <a:gd name="T46" fmla="*/ 15 w 29"/>
              <a:gd name="T47" fmla="*/ 12 h 29"/>
              <a:gd name="T48" fmla="*/ 20 w 29"/>
              <a:gd name="T49" fmla="*/ 14 h 29"/>
              <a:gd name="T50" fmla="*/ 21 w 29"/>
              <a:gd name="T51" fmla="*/ 14 h 29"/>
              <a:gd name="T52" fmla="*/ 15 w 29"/>
              <a:gd name="T53" fmla="*/ 6 h 29"/>
              <a:gd name="T54" fmla="*/ 26 w 29"/>
              <a:gd name="T55" fmla="*/ 13 h 29"/>
              <a:gd name="T56" fmla="*/ 26 w 29"/>
              <a:gd name="T57" fmla="*/ 14 h 29"/>
              <a:gd name="T58" fmla="*/ 25 w 29"/>
              <a:gd name="T59" fmla="*/ 14 h 29"/>
              <a:gd name="T60" fmla="*/ 15 w 29"/>
              <a:gd name="T61" fmla="*/ 3 h 29"/>
              <a:gd name="T62" fmla="*/ 15 w 29"/>
              <a:gd name="T63" fmla="*/ 3 h 29"/>
              <a:gd name="T64" fmla="*/ 26 w 29"/>
              <a:gd name="T65" fmla="*/ 13 h 29"/>
              <a:gd name="T66" fmla="*/ 19 w 29"/>
              <a:gd name="T67" fmla="*/ 4 h 29"/>
              <a:gd name="T68" fmla="*/ 25 w 29"/>
              <a:gd name="T69" fmla="*/ 10 h 29"/>
              <a:gd name="T70" fmla="*/ 18 w 29"/>
              <a:gd name="T71" fmla="*/ 4 h 29"/>
              <a:gd name="T72" fmla="*/ 27 w 29"/>
              <a:gd name="T73" fmla="*/ 15 h 29"/>
              <a:gd name="T74" fmla="*/ 2 w 29"/>
              <a:gd name="T7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 h="29">
                <a:moveTo>
                  <a:pt x="14" y="0"/>
                </a:moveTo>
                <a:cubicBezTo>
                  <a:pt x="6" y="0"/>
                  <a:pt x="0" y="7"/>
                  <a:pt x="0" y="15"/>
                </a:cubicBezTo>
                <a:cubicBezTo>
                  <a:pt x="0" y="23"/>
                  <a:pt x="6" y="29"/>
                  <a:pt x="14" y="29"/>
                </a:cubicBezTo>
                <a:cubicBezTo>
                  <a:pt x="22" y="29"/>
                  <a:pt x="29" y="23"/>
                  <a:pt x="29" y="15"/>
                </a:cubicBezTo>
                <a:cubicBezTo>
                  <a:pt x="29" y="7"/>
                  <a:pt x="22" y="0"/>
                  <a:pt x="14" y="0"/>
                </a:cubicBezTo>
                <a:close/>
                <a:moveTo>
                  <a:pt x="15" y="15"/>
                </a:moveTo>
                <a:cubicBezTo>
                  <a:pt x="26" y="15"/>
                  <a:pt x="26" y="15"/>
                  <a:pt x="26" y="15"/>
                </a:cubicBezTo>
                <a:cubicBezTo>
                  <a:pt x="26" y="15"/>
                  <a:pt x="26" y="15"/>
                  <a:pt x="26" y="15"/>
                </a:cubicBezTo>
                <a:cubicBezTo>
                  <a:pt x="26" y="15"/>
                  <a:pt x="26" y="16"/>
                  <a:pt x="26" y="16"/>
                </a:cubicBezTo>
                <a:cubicBezTo>
                  <a:pt x="26" y="17"/>
                  <a:pt x="26" y="18"/>
                  <a:pt x="25" y="19"/>
                </a:cubicBezTo>
                <a:cubicBezTo>
                  <a:pt x="25" y="21"/>
                  <a:pt x="24" y="22"/>
                  <a:pt x="23" y="23"/>
                </a:cubicBezTo>
                <a:cubicBezTo>
                  <a:pt x="22" y="24"/>
                  <a:pt x="20" y="25"/>
                  <a:pt x="19" y="26"/>
                </a:cubicBezTo>
                <a:cubicBezTo>
                  <a:pt x="18" y="26"/>
                  <a:pt x="16" y="27"/>
                  <a:pt x="14" y="27"/>
                </a:cubicBezTo>
                <a:cubicBezTo>
                  <a:pt x="13" y="27"/>
                  <a:pt x="11" y="26"/>
                  <a:pt x="10" y="26"/>
                </a:cubicBezTo>
                <a:cubicBezTo>
                  <a:pt x="9" y="25"/>
                  <a:pt x="8" y="24"/>
                  <a:pt x="7" y="24"/>
                </a:cubicBezTo>
                <a:cubicBezTo>
                  <a:pt x="7" y="24"/>
                  <a:pt x="7" y="23"/>
                  <a:pt x="7" y="23"/>
                </a:cubicBezTo>
                <a:cubicBezTo>
                  <a:pt x="7" y="23"/>
                  <a:pt x="7" y="23"/>
                  <a:pt x="7" y="23"/>
                </a:cubicBezTo>
                <a:cubicBezTo>
                  <a:pt x="15" y="15"/>
                  <a:pt x="15" y="15"/>
                  <a:pt x="15" y="15"/>
                </a:cubicBezTo>
                <a:cubicBezTo>
                  <a:pt x="15" y="15"/>
                  <a:pt x="15" y="15"/>
                  <a:pt x="15" y="15"/>
                </a:cubicBezTo>
                <a:close/>
                <a:moveTo>
                  <a:pt x="8" y="23"/>
                </a:moveTo>
                <a:cubicBezTo>
                  <a:pt x="15" y="17"/>
                  <a:pt x="15" y="17"/>
                  <a:pt x="15" y="17"/>
                </a:cubicBezTo>
                <a:cubicBezTo>
                  <a:pt x="25" y="17"/>
                  <a:pt x="25" y="17"/>
                  <a:pt x="25" y="17"/>
                </a:cubicBezTo>
                <a:cubicBezTo>
                  <a:pt x="25" y="17"/>
                  <a:pt x="24" y="18"/>
                  <a:pt x="24" y="19"/>
                </a:cubicBezTo>
                <a:cubicBezTo>
                  <a:pt x="24" y="20"/>
                  <a:pt x="23" y="21"/>
                  <a:pt x="22" y="22"/>
                </a:cubicBezTo>
                <a:cubicBezTo>
                  <a:pt x="21" y="23"/>
                  <a:pt x="20" y="24"/>
                  <a:pt x="18" y="24"/>
                </a:cubicBezTo>
                <a:cubicBezTo>
                  <a:pt x="17" y="25"/>
                  <a:pt x="16" y="25"/>
                  <a:pt x="14" y="25"/>
                </a:cubicBezTo>
                <a:cubicBezTo>
                  <a:pt x="13" y="25"/>
                  <a:pt x="12" y="25"/>
                  <a:pt x="10" y="24"/>
                </a:cubicBezTo>
                <a:cubicBezTo>
                  <a:pt x="10" y="24"/>
                  <a:pt x="9" y="24"/>
                  <a:pt x="8" y="23"/>
                </a:cubicBezTo>
                <a:close/>
                <a:moveTo>
                  <a:pt x="14" y="3"/>
                </a:moveTo>
                <a:cubicBezTo>
                  <a:pt x="14" y="3"/>
                  <a:pt x="14" y="3"/>
                  <a:pt x="14" y="3"/>
                </a:cubicBezTo>
                <a:cubicBezTo>
                  <a:pt x="14" y="3"/>
                  <a:pt x="14" y="3"/>
                  <a:pt x="14" y="3"/>
                </a:cubicBezTo>
                <a:cubicBezTo>
                  <a:pt x="14" y="14"/>
                  <a:pt x="14" y="14"/>
                  <a:pt x="14" y="14"/>
                </a:cubicBezTo>
                <a:cubicBezTo>
                  <a:pt x="14" y="15"/>
                  <a:pt x="14" y="15"/>
                  <a:pt x="14" y="15"/>
                </a:cubicBezTo>
                <a:cubicBezTo>
                  <a:pt x="6" y="23"/>
                  <a:pt x="6" y="23"/>
                  <a:pt x="6" y="23"/>
                </a:cubicBezTo>
                <a:cubicBezTo>
                  <a:pt x="6" y="23"/>
                  <a:pt x="6" y="23"/>
                  <a:pt x="6" y="23"/>
                </a:cubicBezTo>
                <a:cubicBezTo>
                  <a:pt x="6" y="23"/>
                  <a:pt x="6" y="23"/>
                  <a:pt x="6" y="23"/>
                </a:cubicBezTo>
                <a:cubicBezTo>
                  <a:pt x="5" y="22"/>
                  <a:pt x="4" y="20"/>
                  <a:pt x="4" y="19"/>
                </a:cubicBezTo>
                <a:cubicBezTo>
                  <a:pt x="2" y="16"/>
                  <a:pt x="2" y="13"/>
                  <a:pt x="4" y="10"/>
                </a:cubicBezTo>
                <a:cubicBezTo>
                  <a:pt x="4" y="9"/>
                  <a:pt x="5" y="8"/>
                  <a:pt x="6" y="7"/>
                </a:cubicBezTo>
                <a:cubicBezTo>
                  <a:pt x="8" y="4"/>
                  <a:pt x="11" y="3"/>
                  <a:pt x="14" y="3"/>
                </a:cubicBezTo>
                <a:close/>
                <a:moveTo>
                  <a:pt x="16" y="14"/>
                </a:moveTo>
                <a:cubicBezTo>
                  <a:pt x="15" y="14"/>
                  <a:pt x="15" y="14"/>
                  <a:pt x="15" y="14"/>
                </a:cubicBezTo>
                <a:cubicBezTo>
                  <a:pt x="15" y="14"/>
                  <a:pt x="15" y="14"/>
                  <a:pt x="15" y="14"/>
                </a:cubicBezTo>
                <a:cubicBezTo>
                  <a:pt x="15" y="13"/>
                  <a:pt x="15" y="13"/>
                  <a:pt x="15" y="13"/>
                </a:cubicBezTo>
                <a:cubicBezTo>
                  <a:pt x="16" y="14"/>
                  <a:pt x="16" y="14"/>
                  <a:pt x="16" y="14"/>
                </a:cubicBezTo>
                <a:close/>
                <a:moveTo>
                  <a:pt x="20" y="14"/>
                </a:moveTo>
                <a:cubicBezTo>
                  <a:pt x="18" y="14"/>
                  <a:pt x="18" y="14"/>
                  <a:pt x="18" y="14"/>
                </a:cubicBezTo>
                <a:cubicBezTo>
                  <a:pt x="15" y="12"/>
                  <a:pt x="15" y="12"/>
                  <a:pt x="15" y="12"/>
                </a:cubicBezTo>
                <a:cubicBezTo>
                  <a:pt x="15" y="9"/>
                  <a:pt x="15" y="9"/>
                  <a:pt x="15" y="9"/>
                </a:cubicBezTo>
                <a:cubicBezTo>
                  <a:pt x="20" y="14"/>
                  <a:pt x="20" y="14"/>
                  <a:pt x="20" y="14"/>
                </a:cubicBezTo>
                <a:close/>
                <a:moveTo>
                  <a:pt x="24" y="14"/>
                </a:moveTo>
                <a:cubicBezTo>
                  <a:pt x="21" y="14"/>
                  <a:pt x="21" y="14"/>
                  <a:pt x="21" y="14"/>
                </a:cubicBezTo>
                <a:cubicBezTo>
                  <a:pt x="15" y="8"/>
                  <a:pt x="15" y="8"/>
                  <a:pt x="15" y="8"/>
                </a:cubicBezTo>
                <a:cubicBezTo>
                  <a:pt x="15" y="6"/>
                  <a:pt x="15" y="6"/>
                  <a:pt x="15" y="6"/>
                </a:cubicBezTo>
                <a:cubicBezTo>
                  <a:pt x="24" y="14"/>
                  <a:pt x="24" y="14"/>
                  <a:pt x="24" y="14"/>
                </a:cubicBezTo>
                <a:close/>
                <a:moveTo>
                  <a:pt x="26" y="13"/>
                </a:moveTo>
                <a:cubicBezTo>
                  <a:pt x="26" y="13"/>
                  <a:pt x="26" y="14"/>
                  <a:pt x="26" y="14"/>
                </a:cubicBezTo>
                <a:cubicBezTo>
                  <a:pt x="26" y="14"/>
                  <a:pt x="26" y="14"/>
                  <a:pt x="26" y="14"/>
                </a:cubicBezTo>
                <a:cubicBezTo>
                  <a:pt x="26" y="14"/>
                  <a:pt x="26" y="14"/>
                  <a:pt x="26" y="14"/>
                </a:cubicBezTo>
                <a:cubicBezTo>
                  <a:pt x="25" y="14"/>
                  <a:pt x="25" y="14"/>
                  <a:pt x="25" y="14"/>
                </a:cubicBezTo>
                <a:cubicBezTo>
                  <a:pt x="15" y="4"/>
                  <a:pt x="15" y="4"/>
                  <a:pt x="15" y="4"/>
                </a:cubicBezTo>
                <a:cubicBezTo>
                  <a:pt x="15" y="3"/>
                  <a:pt x="15" y="3"/>
                  <a:pt x="15" y="3"/>
                </a:cubicBezTo>
                <a:cubicBezTo>
                  <a:pt x="15" y="3"/>
                  <a:pt x="15" y="3"/>
                  <a:pt x="15" y="3"/>
                </a:cubicBezTo>
                <a:cubicBezTo>
                  <a:pt x="15" y="3"/>
                  <a:pt x="15" y="3"/>
                  <a:pt x="15" y="3"/>
                </a:cubicBezTo>
                <a:cubicBezTo>
                  <a:pt x="16" y="3"/>
                  <a:pt x="16" y="3"/>
                  <a:pt x="16" y="3"/>
                </a:cubicBezTo>
                <a:cubicBezTo>
                  <a:pt x="26" y="13"/>
                  <a:pt x="26" y="13"/>
                  <a:pt x="26" y="13"/>
                </a:cubicBezTo>
                <a:close/>
                <a:moveTo>
                  <a:pt x="18" y="4"/>
                </a:moveTo>
                <a:cubicBezTo>
                  <a:pt x="18" y="4"/>
                  <a:pt x="19" y="4"/>
                  <a:pt x="19" y="4"/>
                </a:cubicBezTo>
                <a:cubicBezTo>
                  <a:pt x="20" y="5"/>
                  <a:pt x="22" y="5"/>
                  <a:pt x="23" y="7"/>
                </a:cubicBezTo>
                <a:cubicBezTo>
                  <a:pt x="24" y="8"/>
                  <a:pt x="25" y="9"/>
                  <a:pt x="25" y="10"/>
                </a:cubicBezTo>
                <a:cubicBezTo>
                  <a:pt x="25" y="11"/>
                  <a:pt x="26" y="11"/>
                  <a:pt x="26" y="12"/>
                </a:cubicBezTo>
                <a:cubicBezTo>
                  <a:pt x="18" y="4"/>
                  <a:pt x="18" y="4"/>
                  <a:pt x="18" y="4"/>
                </a:cubicBezTo>
                <a:close/>
                <a:moveTo>
                  <a:pt x="14" y="2"/>
                </a:moveTo>
                <a:cubicBezTo>
                  <a:pt x="21" y="2"/>
                  <a:pt x="27" y="8"/>
                  <a:pt x="27" y="15"/>
                </a:cubicBezTo>
                <a:cubicBezTo>
                  <a:pt x="27" y="22"/>
                  <a:pt x="21" y="27"/>
                  <a:pt x="14" y="27"/>
                </a:cubicBezTo>
                <a:cubicBezTo>
                  <a:pt x="8" y="27"/>
                  <a:pt x="2" y="22"/>
                  <a:pt x="2" y="15"/>
                </a:cubicBezTo>
                <a:cubicBezTo>
                  <a:pt x="2" y="8"/>
                  <a:pt x="8" y="2"/>
                  <a:pt x="14" y="2"/>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0" name="Freeform 246"/>
          <p:cNvSpPr>
            <a:spLocks noEditPoints="1"/>
          </p:cNvSpPr>
          <p:nvPr/>
        </p:nvSpPr>
        <p:spPr bwMode="auto">
          <a:xfrm>
            <a:off x="2515575" y="2495324"/>
            <a:ext cx="296804" cy="325761"/>
          </a:xfrm>
          <a:custGeom>
            <a:avLst/>
            <a:gdLst>
              <a:gd name="T0" fmla="*/ 18 w 31"/>
              <a:gd name="T1" fmla="*/ 16 h 34"/>
              <a:gd name="T2" fmla="*/ 24 w 31"/>
              <a:gd name="T3" fmla="*/ 10 h 34"/>
              <a:gd name="T4" fmla="*/ 25 w 31"/>
              <a:gd name="T5" fmla="*/ 11 h 34"/>
              <a:gd name="T6" fmla="*/ 18 w 31"/>
              <a:gd name="T7" fmla="*/ 19 h 34"/>
              <a:gd name="T8" fmla="*/ 14 w 31"/>
              <a:gd name="T9" fmla="*/ 15 h 34"/>
              <a:gd name="T10" fmla="*/ 7 w 31"/>
              <a:gd name="T11" fmla="*/ 21 h 34"/>
              <a:gd name="T12" fmla="*/ 6 w 31"/>
              <a:gd name="T13" fmla="*/ 20 h 34"/>
              <a:gd name="T14" fmla="*/ 14 w 31"/>
              <a:gd name="T15" fmla="*/ 12 h 34"/>
              <a:gd name="T16" fmla="*/ 18 w 31"/>
              <a:gd name="T17" fmla="*/ 16 h 34"/>
              <a:gd name="T18" fmla="*/ 11 w 31"/>
              <a:gd name="T19" fmla="*/ 28 h 34"/>
              <a:gd name="T20" fmla="*/ 7 w 31"/>
              <a:gd name="T21" fmla="*/ 32 h 34"/>
              <a:gd name="T22" fmla="*/ 9 w 31"/>
              <a:gd name="T23" fmla="*/ 33 h 34"/>
              <a:gd name="T24" fmla="*/ 14 w 31"/>
              <a:gd name="T25" fmla="*/ 28 h 34"/>
              <a:gd name="T26" fmla="*/ 11 w 31"/>
              <a:gd name="T27" fmla="*/ 28 h 34"/>
              <a:gd name="T28" fmla="*/ 20 w 31"/>
              <a:gd name="T29" fmla="*/ 28 h 34"/>
              <a:gd name="T30" fmla="*/ 24 w 31"/>
              <a:gd name="T31" fmla="*/ 32 h 34"/>
              <a:gd name="T32" fmla="*/ 23 w 31"/>
              <a:gd name="T33" fmla="*/ 33 h 34"/>
              <a:gd name="T34" fmla="*/ 17 w 31"/>
              <a:gd name="T35" fmla="*/ 28 h 34"/>
              <a:gd name="T36" fmla="*/ 20 w 31"/>
              <a:gd name="T37" fmla="*/ 28 h 34"/>
              <a:gd name="T38" fmla="*/ 15 w 31"/>
              <a:gd name="T39" fmla="*/ 28 h 34"/>
              <a:gd name="T40" fmla="*/ 15 w 31"/>
              <a:gd name="T41" fmla="*/ 33 h 34"/>
              <a:gd name="T42" fmla="*/ 17 w 31"/>
              <a:gd name="T43" fmla="*/ 33 h 34"/>
              <a:gd name="T44" fmla="*/ 17 w 31"/>
              <a:gd name="T45" fmla="*/ 28 h 34"/>
              <a:gd name="T46" fmla="*/ 15 w 31"/>
              <a:gd name="T47" fmla="*/ 28 h 34"/>
              <a:gd name="T48" fmla="*/ 15 w 31"/>
              <a:gd name="T49" fmla="*/ 3 h 34"/>
              <a:gd name="T50" fmla="*/ 15 w 31"/>
              <a:gd name="T51" fmla="*/ 1 h 34"/>
              <a:gd name="T52" fmla="*/ 17 w 31"/>
              <a:gd name="T53" fmla="*/ 1 h 34"/>
              <a:gd name="T54" fmla="*/ 17 w 31"/>
              <a:gd name="T55" fmla="*/ 3 h 34"/>
              <a:gd name="T56" fmla="*/ 15 w 31"/>
              <a:gd name="T57" fmla="*/ 3 h 34"/>
              <a:gd name="T58" fmla="*/ 1 w 31"/>
              <a:gd name="T59" fmla="*/ 7 h 34"/>
              <a:gd name="T60" fmla="*/ 1 w 31"/>
              <a:gd name="T61" fmla="*/ 24 h 34"/>
              <a:gd name="T62" fmla="*/ 2 w 31"/>
              <a:gd name="T63" fmla="*/ 26 h 34"/>
              <a:gd name="T64" fmla="*/ 4 w 31"/>
              <a:gd name="T65" fmla="*/ 27 h 34"/>
              <a:gd name="T66" fmla="*/ 28 w 31"/>
              <a:gd name="T67" fmla="*/ 27 h 34"/>
              <a:gd name="T68" fmla="*/ 30 w 31"/>
              <a:gd name="T69" fmla="*/ 26 h 34"/>
              <a:gd name="T70" fmla="*/ 30 w 31"/>
              <a:gd name="T71" fmla="*/ 24 h 34"/>
              <a:gd name="T72" fmla="*/ 30 w 31"/>
              <a:gd name="T73" fmla="*/ 7 h 34"/>
              <a:gd name="T74" fmla="*/ 31 w 31"/>
              <a:gd name="T75" fmla="*/ 6 h 34"/>
              <a:gd name="T76" fmla="*/ 31 w 31"/>
              <a:gd name="T77" fmla="*/ 4 h 34"/>
              <a:gd name="T78" fmla="*/ 31 w 31"/>
              <a:gd name="T79" fmla="*/ 4 h 34"/>
              <a:gd name="T80" fmla="*/ 1 w 31"/>
              <a:gd name="T81" fmla="*/ 4 h 34"/>
              <a:gd name="T82" fmla="*/ 0 w 31"/>
              <a:gd name="T83" fmla="*/ 4 h 34"/>
              <a:gd name="T84" fmla="*/ 0 w 31"/>
              <a:gd name="T85" fmla="*/ 6 h 34"/>
              <a:gd name="T86" fmla="*/ 1 w 31"/>
              <a:gd name="T87" fmla="*/ 7 h 34"/>
              <a:gd name="T88" fmla="*/ 27 w 31"/>
              <a:gd name="T89" fmla="*/ 25 h 34"/>
              <a:gd name="T90" fmla="*/ 29 w 31"/>
              <a:gd name="T91" fmla="*/ 24 h 34"/>
              <a:gd name="T92" fmla="*/ 29 w 31"/>
              <a:gd name="T93" fmla="*/ 7 h 34"/>
              <a:gd name="T94" fmla="*/ 2 w 31"/>
              <a:gd name="T95" fmla="*/ 7 h 34"/>
              <a:gd name="T96" fmla="*/ 2 w 31"/>
              <a:gd name="T97" fmla="*/ 24 h 34"/>
              <a:gd name="T98" fmla="*/ 4 w 31"/>
              <a:gd name="T99" fmla="*/ 25 h 34"/>
              <a:gd name="T100" fmla="*/ 27 w 31"/>
              <a:gd name="T101"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 h="34">
                <a:moveTo>
                  <a:pt x="18" y="16"/>
                </a:moveTo>
                <a:cubicBezTo>
                  <a:pt x="24" y="10"/>
                  <a:pt x="24" y="10"/>
                  <a:pt x="24" y="10"/>
                </a:cubicBezTo>
                <a:cubicBezTo>
                  <a:pt x="25" y="9"/>
                  <a:pt x="26" y="10"/>
                  <a:pt x="25" y="11"/>
                </a:cubicBezTo>
                <a:cubicBezTo>
                  <a:pt x="22" y="14"/>
                  <a:pt x="21" y="16"/>
                  <a:pt x="18" y="19"/>
                </a:cubicBezTo>
                <a:cubicBezTo>
                  <a:pt x="14" y="15"/>
                  <a:pt x="14" y="15"/>
                  <a:pt x="14" y="15"/>
                </a:cubicBezTo>
                <a:cubicBezTo>
                  <a:pt x="11" y="17"/>
                  <a:pt x="10" y="19"/>
                  <a:pt x="7" y="21"/>
                </a:cubicBezTo>
                <a:cubicBezTo>
                  <a:pt x="7" y="22"/>
                  <a:pt x="5" y="21"/>
                  <a:pt x="6" y="20"/>
                </a:cubicBezTo>
                <a:cubicBezTo>
                  <a:pt x="9" y="17"/>
                  <a:pt x="11" y="15"/>
                  <a:pt x="14" y="12"/>
                </a:cubicBezTo>
                <a:cubicBezTo>
                  <a:pt x="14" y="12"/>
                  <a:pt x="18" y="16"/>
                  <a:pt x="18" y="16"/>
                </a:cubicBezTo>
                <a:close/>
                <a:moveTo>
                  <a:pt x="11" y="28"/>
                </a:moveTo>
                <a:cubicBezTo>
                  <a:pt x="7" y="32"/>
                  <a:pt x="7" y="32"/>
                  <a:pt x="7" y="32"/>
                </a:cubicBezTo>
                <a:cubicBezTo>
                  <a:pt x="6" y="33"/>
                  <a:pt x="8" y="34"/>
                  <a:pt x="9" y="33"/>
                </a:cubicBezTo>
                <a:cubicBezTo>
                  <a:pt x="14" y="28"/>
                  <a:pt x="14" y="28"/>
                  <a:pt x="14" y="28"/>
                </a:cubicBezTo>
                <a:cubicBezTo>
                  <a:pt x="11" y="28"/>
                  <a:pt x="11" y="28"/>
                  <a:pt x="11" y="28"/>
                </a:cubicBezTo>
                <a:close/>
                <a:moveTo>
                  <a:pt x="20" y="28"/>
                </a:moveTo>
                <a:cubicBezTo>
                  <a:pt x="24" y="32"/>
                  <a:pt x="24" y="32"/>
                  <a:pt x="24" y="32"/>
                </a:cubicBezTo>
                <a:cubicBezTo>
                  <a:pt x="25" y="33"/>
                  <a:pt x="24" y="34"/>
                  <a:pt x="23" y="33"/>
                </a:cubicBezTo>
                <a:cubicBezTo>
                  <a:pt x="17" y="28"/>
                  <a:pt x="17" y="28"/>
                  <a:pt x="17" y="28"/>
                </a:cubicBezTo>
                <a:cubicBezTo>
                  <a:pt x="20" y="28"/>
                  <a:pt x="20" y="28"/>
                  <a:pt x="20" y="28"/>
                </a:cubicBezTo>
                <a:close/>
                <a:moveTo>
                  <a:pt x="15" y="28"/>
                </a:moveTo>
                <a:cubicBezTo>
                  <a:pt x="15" y="33"/>
                  <a:pt x="15" y="33"/>
                  <a:pt x="15" y="33"/>
                </a:cubicBezTo>
                <a:cubicBezTo>
                  <a:pt x="15" y="34"/>
                  <a:pt x="17" y="34"/>
                  <a:pt x="17" y="33"/>
                </a:cubicBezTo>
                <a:cubicBezTo>
                  <a:pt x="17" y="28"/>
                  <a:pt x="17" y="28"/>
                  <a:pt x="17" y="28"/>
                </a:cubicBezTo>
                <a:cubicBezTo>
                  <a:pt x="15" y="28"/>
                  <a:pt x="15" y="28"/>
                  <a:pt x="15" y="28"/>
                </a:cubicBezTo>
                <a:close/>
                <a:moveTo>
                  <a:pt x="15" y="3"/>
                </a:moveTo>
                <a:cubicBezTo>
                  <a:pt x="15" y="1"/>
                  <a:pt x="15" y="1"/>
                  <a:pt x="15" y="1"/>
                </a:cubicBezTo>
                <a:cubicBezTo>
                  <a:pt x="15" y="0"/>
                  <a:pt x="17" y="0"/>
                  <a:pt x="17" y="1"/>
                </a:cubicBezTo>
                <a:cubicBezTo>
                  <a:pt x="17" y="3"/>
                  <a:pt x="17" y="3"/>
                  <a:pt x="17" y="3"/>
                </a:cubicBezTo>
                <a:cubicBezTo>
                  <a:pt x="15" y="3"/>
                  <a:pt x="15" y="3"/>
                  <a:pt x="15" y="3"/>
                </a:cubicBezTo>
                <a:close/>
                <a:moveTo>
                  <a:pt x="1" y="7"/>
                </a:moveTo>
                <a:cubicBezTo>
                  <a:pt x="1" y="12"/>
                  <a:pt x="1" y="18"/>
                  <a:pt x="1" y="24"/>
                </a:cubicBezTo>
                <a:cubicBezTo>
                  <a:pt x="1" y="25"/>
                  <a:pt x="1" y="26"/>
                  <a:pt x="2" y="26"/>
                </a:cubicBezTo>
                <a:cubicBezTo>
                  <a:pt x="2" y="26"/>
                  <a:pt x="3" y="27"/>
                  <a:pt x="4" y="27"/>
                </a:cubicBezTo>
                <a:cubicBezTo>
                  <a:pt x="12" y="27"/>
                  <a:pt x="20" y="27"/>
                  <a:pt x="28" y="27"/>
                </a:cubicBezTo>
                <a:cubicBezTo>
                  <a:pt x="28" y="27"/>
                  <a:pt x="29" y="26"/>
                  <a:pt x="30" y="26"/>
                </a:cubicBezTo>
                <a:cubicBezTo>
                  <a:pt x="30" y="26"/>
                  <a:pt x="30" y="25"/>
                  <a:pt x="30" y="24"/>
                </a:cubicBezTo>
                <a:cubicBezTo>
                  <a:pt x="30" y="7"/>
                  <a:pt x="30" y="7"/>
                  <a:pt x="30" y="7"/>
                </a:cubicBezTo>
                <a:cubicBezTo>
                  <a:pt x="31" y="7"/>
                  <a:pt x="31" y="7"/>
                  <a:pt x="31" y="6"/>
                </a:cubicBezTo>
                <a:cubicBezTo>
                  <a:pt x="31" y="4"/>
                  <a:pt x="31" y="4"/>
                  <a:pt x="31" y="4"/>
                </a:cubicBezTo>
                <a:cubicBezTo>
                  <a:pt x="31" y="4"/>
                  <a:pt x="31" y="4"/>
                  <a:pt x="31" y="4"/>
                </a:cubicBezTo>
                <a:cubicBezTo>
                  <a:pt x="21" y="4"/>
                  <a:pt x="11" y="4"/>
                  <a:pt x="1" y="4"/>
                </a:cubicBezTo>
                <a:cubicBezTo>
                  <a:pt x="1" y="4"/>
                  <a:pt x="0" y="4"/>
                  <a:pt x="0" y="4"/>
                </a:cubicBezTo>
                <a:cubicBezTo>
                  <a:pt x="0" y="6"/>
                  <a:pt x="0" y="6"/>
                  <a:pt x="0" y="6"/>
                </a:cubicBezTo>
                <a:cubicBezTo>
                  <a:pt x="0" y="7"/>
                  <a:pt x="1" y="7"/>
                  <a:pt x="1" y="7"/>
                </a:cubicBezTo>
                <a:close/>
                <a:moveTo>
                  <a:pt x="27" y="25"/>
                </a:moveTo>
                <a:cubicBezTo>
                  <a:pt x="28" y="25"/>
                  <a:pt x="29" y="25"/>
                  <a:pt x="29" y="24"/>
                </a:cubicBezTo>
                <a:cubicBezTo>
                  <a:pt x="29" y="18"/>
                  <a:pt x="29" y="12"/>
                  <a:pt x="29" y="7"/>
                </a:cubicBezTo>
                <a:cubicBezTo>
                  <a:pt x="2" y="7"/>
                  <a:pt x="2" y="7"/>
                  <a:pt x="2" y="7"/>
                </a:cubicBezTo>
                <a:cubicBezTo>
                  <a:pt x="2" y="12"/>
                  <a:pt x="2" y="18"/>
                  <a:pt x="2" y="24"/>
                </a:cubicBezTo>
                <a:cubicBezTo>
                  <a:pt x="2" y="25"/>
                  <a:pt x="3" y="25"/>
                  <a:pt x="4" y="25"/>
                </a:cubicBezTo>
                <a:cubicBezTo>
                  <a:pt x="12" y="25"/>
                  <a:pt x="20" y="25"/>
                  <a:pt x="27" y="25"/>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1" name="Freeform 247"/>
          <p:cNvSpPr>
            <a:spLocks noEditPoints="1"/>
          </p:cNvSpPr>
          <p:nvPr/>
        </p:nvSpPr>
        <p:spPr bwMode="auto">
          <a:xfrm>
            <a:off x="2524624" y="2533329"/>
            <a:ext cx="278706" cy="220793"/>
          </a:xfrm>
          <a:custGeom>
            <a:avLst/>
            <a:gdLst>
              <a:gd name="T0" fmla="*/ 2 w 29"/>
              <a:gd name="T1" fmla="*/ 0 h 23"/>
              <a:gd name="T2" fmla="*/ 27 w 29"/>
              <a:gd name="T3" fmla="*/ 0 h 23"/>
              <a:gd name="T4" fmla="*/ 29 w 29"/>
              <a:gd name="T5" fmla="*/ 2 h 23"/>
              <a:gd name="T6" fmla="*/ 29 w 29"/>
              <a:gd name="T7" fmla="*/ 21 h 23"/>
              <a:gd name="T8" fmla="*/ 27 w 29"/>
              <a:gd name="T9" fmla="*/ 23 h 23"/>
              <a:gd name="T10" fmla="*/ 2 w 29"/>
              <a:gd name="T11" fmla="*/ 23 h 23"/>
              <a:gd name="T12" fmla="*/ 0 w 29"/>
              <a:gd name="T13" fmla="*/ 21 h 23"/>
              <a:gd name="T14" fmla="*/ 0 w 29"/>
              <a:gd name="T15" fmla="*/ 2 h 23"/>
              <a:gd name="T16" fmla="*/ 2 w 29"/>
              <a:gd name="T17" fmla="*/ 0 h 23"/>
              <a:gd name="T18" fmla="*/ 26 w 29"/>
              <a:gd name="T19" fmla="*/ 3 h 23"/>
              <a:gd name="T20" fmla="*/ 26 w 29"/>
              <a:gd name="T21" fmla="*/ 3 h 23"/>
              <a:gd name="T22" fmla="*/ 3 w 29"/>
              <a:gd name="T23" fmla="*/ 3 h 23"/>
              <a:gd name="T24" fmla="*/ 3 w 29"/>
              <a:gd name="T25" fmla="*/ 3 h 23"/>
              <a:gd name="T26" fmla="*/ 3 w 29"/>
              <a:gd name="T27" fmla="*/ 20 h 23"/>
              <a:gd name="T28" fmla="*/ 3 w 29"/>
              <a:gd name="T29" fmla="*/ 20 h 23"/>
              <a:gd name="T30" fmla="*/ 26 w 29"/>
              <a:gd name="T31" fmla="*/ 20 h 23"/>
              <a:gd name="T32" fmla="*/ 26 w 29"/>
              <a:gd name="T33" fmla="*/ 20 h 23"/>
              <a:gd name="T34" fmla="*/ 26 w 29"/>
              <a:gd name="T35"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23">
                <a:moveTo>
                  <a:pt x="2" y="0"/>
                </a:moveTo>
                <a:cubicBezTo>
                  <a:pt x="27" y="0"/>
                  <a:pt x="27" y="0"/>
                  <a:pt x="27" y="0"/>
                </a:cubicBezTo>
                <a:cubicBezTo>
                  <a:pt x="28" y="0"/>
                  <a:pt x="29" y="1"/>
                  <a:pt x="29" y="2"/>
                </a:cubicBezTo>
                <a:cubicBezTo>
                  <a:pt x="29" y="10"/>
                  <a:pt x="29" y="12"/>
                  <a:pt x="29" y="21"/>
                </a:cubicBezTo>
                <a:cubicBezTo>
                  <a:pt x="29" y="22"/>
                  <a:pt x="28" y="23"/>
                  <a:pt x="27" y="23"/>
                </a:cubicBezTo>
                <a:cubicBezTo>
                  <a:pt x="19" y="23"/>
                  <a:pt x="11" y="23"/>
                  <a:pt x="2" y="23"/>
                </a:cubicBezTo>
                <a:cubicBezTo>
                  <a:pt x="1" y="23"/>
                  <a:pt x="0" y="22"/>
                  <a:pt x="0" y="21"/>
                </a:cubicBezTo>
                <a:cubicBezTo>
                  <a:pt x="0" y="2"/>
                  <a:pt x="0" y="2"/>
                  <a:pt x="0" y="2"/>
                </a:cubicBezTo>
                <a:cubicBezTo>
                  <a:pt x="0" y="1"/>
                  <a:pt x="1" y="0"/>
                  <a:pt x="2" y="0"/>
                </a:cubicBezTo>
                <a:close/>
                <a:moveTo>
                  <a:pt x="26" y="3"/>
                </a:moveTo>
                <a:cubicBezTo>
                  <a:pt x="26" y="3"/>
                  <a:pt x="26" y="3"/>
                  <a:pt x="26" y="3"/>
                </a:cubicBezTo>
                <a:cubicBezTo>
                  <a:pt x="3" y="3"/>
                  <a:pt x="3" y="3"/>
                  <a:pt x="3" y="3"/>
                </a:cubicBezTo>
                <a:cubicBezTo>
                  <a:pt x="3" y="3"/>
                  <a:pt x="3" y="3"/>
                  <a:pt x="3" y="3"/>
                </a:cubicBezTo>
                <a:cubicBezTo>
                  <a:pt x="3" y="20"/>
                  <a:pt x="3" y="20"/>
                  <a:pt x="3" y="20"/>
                </a:cubicBezTo>
                <a:cubicBezTo>
                  <a:pt x="3" y="20"/>
                  <a:pt x="3" y="20"/>
                  <a:pt x="3" y="20"/>
                </a:cubicBezTo>
                <a:cubicBezTo>
                  <a:pt x="11" y="20"/>
                  <a:pt x="18" y="20"/>
                  <a:pt x="26" y="20"/>
                </a:cubicBezTo>
                <a:cubicBezTo>
                  <a:pt x="26" y="20"/>
                  <a:pt x="26" y="20"/>
                  <a:pt x="26" y="20"/>
                </a:cubicBezTo>
                <a:cubicBezTo>
                  <a:pt x="26" y="12"/>
                  <a:pt x="26" y="11"/>
                  <a:pt x="26" y="3"/>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2" name="Freeform 248"/>
          <p:cNvSpPr>
            <a:spLocks noEditPoints="1"/>
          </p:cNvSpPr>
          <p:nvPr/>
        </p:nvSpPr>
        <p:spPr bwMode="auto">
          <a:xfrm>
            <a:off x="5009451" y="2524281"/>
            <a:ext cx="269658" cy="269658"/>
          </a:xfrm>
          <a:custGeom>
            <a:avLst/>
            <a:gdLst>
              <a:gd name="T0" fmla="*/ 18 w 28"/>
              <a:gd name="T1" fmla="*/ 23 h 28"/>
              <a:gd name="T2" fmla="*/ 18 w 28"/>
              <a:gd name="T3" fmla="*/ 9 h 28"/>
              <a:gd name="T4" fmla="*/ 15 w 28"/>
              <a:gd name="T5" fmla="*/ 6 h 28"/>
              <a:gd name="T6" fmla="*/ 13 w 28"/>
              <a:gd name="T7" fmla="*/ 6 h 28"/>
              <a:gd name="T8" fmla="*/ 11 w 28"/>
              <a:gd name="T9" fmla="*/ 9 h 28"/>
              <a:gd name="T10" fmla="*/ 11 w 28"/>
              <a:gd name="T11" fmla="*/ 23 h 28"/>
              <a:gd name="T12" fmla="*/ 13 w 28"/>
              <a:gd name="T13" fmla="*/ 25 h 28"/>
              <a:gd name="T14" fmla="*/ 15 w 28"/>
              <a:gd name="T15" fmla="*/ 25 h 28"/>
              <a:gd name="T16" fmla="*/ 18 w 28"/>
              <a:gd name="T17" fmla="*/ 23 h 28"/>
              <a:gd name="T18" fmla="*/ 6 w 28"/>
              <a:gd name="T19" fmla="*/ 25 h 28"/>
              <a:gd name="T20" fmla="*/ 3 w 28"/>
              <a:gd name="T21" fmla="*/ 25 h 28"/>
              <a:gd name="T22" fmla="*/ 1 w 28"/>
              <a:gd name="T23" fmla="*/ 23 h 28"/>
              <a:gd name="T24" fmla="*/ 1 w 28"/>
              <a:gd name="T25" fmla="*/ 16 h 28"/>
              <a:gd name="T26" fmla="*/ 3 w 28"/>
              <a:gd name="T27" fmla="*/ 14 h 28"/>
              <a:gd name="T28" fmla="*/ 6 w 28"/>
              <a:gd name="T29" fmla="*/ 14 h 28"/>
              <a:gd name="T30" fmla="*/ 8 w 28"/>
              <a:gd name="T31" fmla="*/ 16 h 28"/>
              <a:gd name="T32" fmla="*/ 8 w 28"/>
              <a:gd name="T33" fmla="*/ 23 h 28"/>
              <a:gd name="T34" fmla="*/ 6 w 28"/>
              <a:gd name="T35" fmla="*/ 25 h 28"/>
              <a:gd name="T36" fmla="*/ 25 w 28"/>
              <a:gd name="T37" fmla="*/ 25 h 28"/>
              <a:gd name="T38" fmla="*/ 22 w 28"/>
              <a:gd name="T39" fmla="*/ 25 h 28"/>
              <a:gd name="T40" fmla="*/ 20 w 28"/>
              <a:gd name="T41" fmla="*/ 23 h 28"/>
              <a:gd name="T42" fmla="*/ 20 w 28"/>
              <a:gd name="T43" fmla="*/ 2 h 28"/>
              <a:gd name="T44" fmla="*/ 22 w 28"/>
              <a:gd name="T45" fmla="*/ 0 h 28"/>
              <a:gd name="T46" fmla="*/ 25 w 28"/>
              <a:gd name="T47" fmla="*/ 0 h 28"/>
              <a:gd name="T48" fmla="*/ 27 w 28"/>
              <a:gd name="T49" fmla="*/ 2 h 28"/>
              <a:gd name="T50" fmla="*/ 27 w 28"/>
              <a:gd name="T51" fmla="*/ 23 h 28"/>
              <a:gd name="T52" fmla="*/ 25 w 28"/>
              <a:gd name="T53" fmla="*/ 25 h 28"/>
              <a:gd name="T54" fmla="*/ 0 w 28"/>
              <a:gd name="T55" fmla="*/ 28 h 28"/>
              <a:gd name="T56" fmla="*/ 0 w 28"/>
              <a:gd name="T57" fmla="*/ 27 h 28"/>
              <a:gd name="T58" fmla="*/ 0 w 28"/>
              <a:gd name="T59" fmla="*/ 26 h 28"/>
              <a:gd name="T60" fmla="*/ 28 w 28"/>
              <a:gd name="T61" fmla="*/ 26 h 28"/>
              <a:gd name="T62" fmla="*/ 28 w 28"/>
              <a:gd name="T63" fmla="*/ 27 h 28"/>
              <a:gd name="T64" fmla="*/ 28 w 28"/>
              <a:gd name="T65" fmla="*/ 28 h 28"/>
              <a:gd name="T66" fmla="*/ 28 w 28"/>
              <a:gd name="T67" fmla="*/ 28 h 28"/>
              <a:gd name="T68" fmla="*/ 0 w 28"/>
              <a:gd name="T69" fmla="*/ 28 h 28"/>
              <a:gd name="T70" fmla="*/ 0 w 28"/>
              <a:gd name="T7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 h="28">
                <a:moveTo>
                  <a:pt x="18" y="23"/>
                </a:moveTo>
                <a:cubicBezTo>
                  <a:pt x="18" y="9"/>
                  <a:pt x="18" y="9"/>
                  <a:pt x="18" y="9"/>
                </a:cubicBezTo>
                <a:cubicBezTo>
                  <a:pt x="18" y="7"/>
                  <a:pt x="17" y="6"/>
                  <a:pt x="15" y="6"/>
                </a:cubicBezTo>
                <a:cubicBezTo>
                  <a:pt x="13" y="6"/>
                  <a:pt x="13" y="6"/>
                  <a:pt x="13" y="6"/>
                </a:cubicBezTo>
                <a:cubicBezTo>
                  <a:pt x="12" y="6"/>
                  <a:pt x="11" y="7"/>
                  <a:pt x="11" y="9"/>
                </a:cubicBezTo>
                <a:cubicBezTo>
                  <a:pt x="11" y="23"/>
                  <a:pt x="11" y="23"/>
                  <a:pt x="11" y="23"/>
                </a:cubicBezTo>
                <a:cubicBezTo>
                  <a:pt x="11" y="24"/>
                  <a:pt x="12" y="25"/>
                  <a:pt x="13" y="25"/>
                </a:cubicBezTo>
                <a:cubicBezTo>
                  <a:pt x="14" y="25"/>
                  <a:pt x="15" y="25"/>
                  <a:pt x="15" y="25"/>
                </a:cubicBezTo>
                <a:cubicBezTo>
                  <a:pt x="17" y="25"/>
                  <a:pt x="18" y="24"/>
                  <a:pt x="18" y="23"/>
                </a:cubicBezTo>
                <a:close/>
                <a:moveTo>
                  <a:pt x="6" y="25"/>
                </a:moveTo>
                <a:cubicBezTo>
                  <a:pt x="5" y="25"/>
                  <a:pt x="4" y="25"/>
                  <a:pt x="3" y="25"/>
                </a:cubicBezTo>
                <a:cubicBezTo>
                  <a:pt x="2" y="25"/>
                  <a:pt x="1" y="24"/>
                  <a:pt x="1" y="23"/>
                </a:cubicBezTo>
                <a:cubicBezTo>
                  <a:pt x="1" y="16"/>
                  <a:pt x="1" y="16"/>
                  <a:pt x="1" y="16"/>
                </a:cubicBezTo>
                <a:cubicBezTo>
                  <a:pt x="1" y="15"/>
                  <a:pt x="2" y="14"/>
                  <a:pt x="3" y="14"/>
                </a:cubicBezTo>
                <a:cubicBezTo>
                  <a:pt x="6" y="14"/>
                  <a:pt x="6" y="14"/>
                  <a:pt x="6" y="14"/>
                </a:cubicBezTo>
                <a:cubicBezTo>
                  <a:pt x="7" y="14"/>
                  <a:pt x="8" y="15"/>
                  <a:pt x="8" y="16"/>
                </a:cubicBezTo>
                <a:cubicBezTo>
                  <a:pt x="8" y="23"/>
                  <a:pt x="8" y="23"/>
                  <a:pt x="8" y="23"/>
                </a:cubicBezTo>
                <a:cubicBezTo>
                  <a:pt x="8" y="24"/>
                  <a:pt x="7" y="25"/>
                  <a:pt x="6" y="25"/>
                </a:cubicBezTo>
                <a:close/>
                <a:moveTo>
                  <a:pt x="25" y="25"/>
                </a:moveTo>
                <a:cubicBezTo>
                  <a:pt x="24" y="25"/>
                  <a:pt x="23" y="25"/>
                  <a:pt x="22" y="25"/>
                </a:cubicBezTo>
                <a:cubicBezTo>
                  <a:pt x="21" y="25"/>
                  <a:pt x="20" y="24"/>
                  <a:pt x="20" y="23"/>
                </a:cubicBezTo>
                <a:cubicBezTo>
                  <a:pt x="20" y="2"/>
                  <a:pt x="20" y="2"/>
                  <a:pt x="20" y="2"/>
                </a:cubicBezTo>
                <a:cubicBezTo>
                  <a:pt x="20" y="1"/>
                  <a:pt x="21" y="0"/>
                  <a:pt x="22" y="0"/>
                </a:cubicBezTo>
                <a:cubicBezTo>
                  <a:pt x="23" y="0"/>
                  <a:pt x="24" y="0"/>
                  <a:pt x="25" y="0"/>
                </a:cubicBezTo>
                <a:cubicBezTo>
                  <a:pt x="26" y="0"/>
                  <a:pt x="27" y="1"/>
                  <a:pt x="27" y="2"/>
                </a:cubicBezTo>
                <a:cubicBezTo>
                  <a:pt x="27" y="23"/>
                  <a:pt x="27" y="23"/>
                  <a:pt x="27" y="23"/>
                </a:cubicBezTo>
                <a:cubicBezTo>
                  <a:pt x="27" y="24"/>
                  <a:pt x="26" y="25"/>
                  <a:pt x="25" y="25"/>
                </a:cubicBezTo>
                <a:close/>
                <a:moveTo>
                  <a:pt x="0" y="28"/>
                </a:moveTo>
                <a:cubicBezTo>
                  <a:pt x="0" y="27"/>
                  <a:pt x="0" y="27"/>
                  <a:pt x="0" y="27"/>
                </a:cubicBezTo>
                <a:cubicBezTo>
                  <a:pt x="0" y="26"/>
                  <a:pt x="0" y="26"/>
                  <a:pt x="0" y="26"/>
                </a:cubicBezTo>
                <a:cubicBezTo>
                  <a:pt x="28" y="26"/>
                  <a:pt x="28" y="26"/>
                  <a:pt x="28" y="26"/>
                </a:cubicBezTo>
                <a:cubicBezTo>
                  <a:pt x="28" y="26"/>
                  <a:pt x="28" y="26"/>
                  <a:pt x="28" y="27"/>
                </a:cubicBezTo>
                <a:cubicBezTo>
                  <a:pt x="28" y="28"/>
                  <a:pt x="28" y="28"/>
                  <a:pt x="28" y="28"/>
                </a:cubicBezTo>
                <a:cubicBezTo>
                  <a:pt x="28" y="28"/>
                  <a:pt x="28" y="28"/>
                  <a:pt x="28" y="28"/>
                </a:cubicBezTo>
                <a:cubicBezTo>
                  <a:pt x="0" y="28"/>
                  <a:pt x="0" y="28"/>
                  <a:pt x="0" y="28"/>
                </a:cubicBezTo>
                <a:cubicBezTo>
                  <a:pt x="0" y="28"/>
                  <a:pt x="0" y="28"/>
                  <a:pt x="0" y="28"/>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3" name="Freeform 249"/>
          <p:cNvSpPr>
            <a:spLocks noEditPoints="1"/>
          </p:cNvSpPr>
          <p:nvPr/>
        </p:nvSpPr>
        <p:spPr bwMode="auto">
          <a:xfrm>
            <a:off x="5633825" y="2524281"/>
            <a:ext cx="267848" cy="269658"/>
          </a:xfrm>
          <a:custGeom>
            <a:avLst/>
            <a:gdLst>
              <a:gd name="T0" fmla="*/ 13 w 28"/>
              <a:gd name="T1" fmla="*/ 6 h 28"/>
              <a:gd name="T2" fmla="*/ 15 w 28"/>
              <a:gd name="T3" fmla="*/ 6 h 28"/>
              <a:gd name="T4" fmla="*/ 17 w 28"/>
              <a:gd name="T5" fmla="*/ 9 h 28"/>
              <a:gd name="T6" fmla="*/ 17 w 28"/>
              <a:gd name="T7" fmla="*/ 23 h 28"/>
              <a:gd name="T8" fmla="*/ 15 w 28"/>
              <a:gd name="T9" fmla="*/ 25 h 28"/>
              <a:gd name="T10" fmla="*/ 13 w 28"/>
              <a:gd name="T11" fmla="*/ 25 h 28"/>
              <a:gd name="T12" fmla="*/ 10 w 28"/>
              <a:gd name="T13" fmla="*/ 23 h 28"/>
              <a:gd name="T14" fmla="*/ 10 w 28"/>
              <a:gd name="T15" fmla="*/ 9 h 28"/>
              <a:gd name="T16" fmla="*/ 13 w 28"/>
              <a:gd name="T17" fmla="*/ 6 h 28"/>
              <a:gd name="T18" fmla="*/ 25 w 28"/>
              <a:gd name="T19" fmla="*/ 25 h 28"/>
              <a:gd name="T20" fmla="*/ 22 w 28"/>
              <a:gd name="T21" fmla="*/ 25 h 28"/>
              <a:gd name="T22" fmla="*/ 20 w 28"/>
              <a:gd name="T23" fmla="*/ 23 h 28"/>
              <a:gd name="T24" fmla="*/ 20 w 28"/>
              <a:gd name="T25" fmla="*/ 16 h 28"/>
              <a:gd name="T26" fmla="*/ 22 w 28"/>
              <a:gd name="T27" fmla="*/ 14 h 28"/>
              <a:gd name="T28" fmla="*/ 25 w 28"/>
              <a:gd name="T29" fmla="*/ 14 h 28"/>
              <a:gd name="T30" fmla="*/ 27 w 28"/>
              <a:gd name="T31" fmla="*/ 16 h 28"/>
              <a:gd name="T32" fmla="*/ 27 w 28"/>
              <a:gd name="T33" fmla="*/ 23 h 28"/>
              <a:gd name="T34" fmla="*/ 25 w 28"/>
              <a:gd name="T35" fmla="*/ 25 h 28"/>
              <a:gd name="T36" fmla="*/ 6 w 28"/>
              <a:gd name="T37" fmla="*/ 25 h 28"/>
              <a:gd name="T38" fmla="*/ 3 w 28"/>
              <a:gd name="T39" fmla="*/ 25 h 28"/>
              <a:gd name="T40" fmla="*/ 1 w 28"/>
              <a:gd name="T41" fmla="*/ 23 h 28"/>
              <a:gd name="T42" fmla="*/ 1 w 28"/>
              <a:gd name="T43" fmla="*/ 2 h 28"/>
              <a:gd name="T44" fmla="*/ 3 w 28"/>
              <a:gd name="T45" fmla="*/ 0 h 28"/>
              <a:gd name="T46" fmla="*/ 6 w 28"/>
              <a:gd name="T47" fmla="*/ 0 h 28"/>
              <a:gd name="T48" fmla="*/ 8 w 28"/>
              <a:gd name="T49" fmla="*/ 2 h 28"/>
              <a:gd name="T50" fmla="*/ 8 w 28"/>
              <a:gd name="T51" fmla="*/ 23 h 28"/>
              <a:gd name="T52" fmla="*/ 6 w 28"/>
              <a:gd name="T53" fmla="*/ 25 h 28"/>
              <a:gd name="T54" fmla="*/ 28 w 28"/>
              <a:gd name="T55" fmla="*/ 28 h 28"/>
              <a:gd name="T56" fmla="*/ 28 w 28"/>
              <a:gd name="T57" fmla="*/ 27 h 28"/>
              <a:gd name="T58" fmla="*/ 28 w 28"/>
              <a:gd name="T59" fmla="*/ 26 h 28"/>
              <a:gd name="T60" fmla="*/ 0 w 28"/>
              <a:gd name="T61" fmla="*/ 26 h 28"/>
              <a:gd name="T62" fmla="*/ 0 w 28"/>
              <a:gd name="T63" fmla="*/ 27 h 28"/>
              <a:gd name="T64" fmla="*/ 0 w 28"/>
              <a:gd name="T65" fmla="*/ 28 h 28"/>
              <a:gd name="T66" fmla="*/ 0 w 28"/>
              <a:gd name="T67" fmla="*/ 28 h 28"/>
              <a:gd name="T68" fmla="*/ 28 w 28"/>
              <a:gd name="T69" fmla="*/ 28 h 28"/>
              <a:gd name="T70" fmla="*/ 28 w 28"/>
              <a:gd name="T7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 h="28">
                <a:moveTo>
                  <a:pt x="13" y="6"/>
                </a:moveTo>
                <a:cubicBezTo>
                  <a:pt x="13" y="6"/>
                  <a:pt x="14" y="6"/>
                  <a:pt x="15" y="6"/>
                </a:cubicBezTo>
                <a:cubicBezTo>
                  <a:pt x="16" y="6"/>
                  <a:pt x="17" y="7"/>
                  <a:pt x="17" y="9"/>
                </a:cubicBezTo>
                <a:cubicBezTo>
                  <a:pt x="17" y="23"/>
                  <a:pt x="17" y="23"/>
                  <a:pt x="17" y="23"/>
                </a:cubicBezTo>
                <a:cubicBezTo>
                  <a:pt x="17" y="24"/>
                  <a:pt x="16" y="25"/>
                  <a:pt x="15" y="25"/>
                </a:cubicBezTo>
                <a:cubicBezTo>
                  <a:pt x="13" y="25"/>
                  <a:pt x="13" y="25"/>
                  <a:pt x="13" y="25"/>
                </a:cubicBezTo>
                <a:cubicBezTo>
                  <a:pt x="11" y="25"/>
                  <a:pt x="10" y="24"/>
                  <a:pt x="10" y="23"/>
                </a:cubicBezTo>
                <a:cubicBezTo>
                  <a:pt x="10" y="9"/>
                  <a:pt x="10" y="9"/>
                  <a:pt x="10" y="9"/>
                </a:cubicBezTo>
                <a:cubicBezTo>
                  <a:pt x="10" y="7"/>
                  <a:pt x="11" y="6"/>
                  <a:pt x="13" y="6"/>
                </a:cubicBezTo>
                <a:close/>
                <a:moveTo>
                  <a:pt x="25" y="25"/>
                </a:moveTo>
                <a:cubicBezTo>
                  <a:pt x="22" y="25"/>
                  <a:pt x="22" y="25"/>
                  <a:pt x="22" y="25"/>
                </a:cubicBezTo>
                <a:cubicBezTo>
                  <a:pt x="21" y="25"/>
                  <a:pt x="20" y="24"/>
                  <a:pt x="20" y="23"/>
                </a:cubicBezTo>
                <a:cubicBezTo>
                  <a:pt x="20" y="16"/>
                  <a:pt x="20" y="16"/>
                  <a:pt x="20" y="16"/>
                </a:cubicBezTo>
                <a:cubicBezTo>
                  <a:pt x="20" y="15"/>
                  <a:pt x="21" y="14"/>
                  <a:pt x="22" y="14"/>
                </a:cubicBezTo>
                <a:cubicBezTo>
                  <a:pt x="23" y="14"/>
                  <a:pt x="24" y="14"/>
                  <a:pt x="25" y="14"/>
                </a:cubicBezTo>
                <a:cubicBezTo>
                  <a:pt x="26" y="14"/>
                  <a:pt x="27" y="15"/>
                  <a:pt x="27" y="16"/>
                </a:cubicBezTo>
                <a:cubicBezTo>
                  <a:pt x="27" y="23"/>
                  <a:pt x="27" y="23"/>
                  <a:pt x="27" y="23"/>
                </a:cubicBezTo>
                <a:cubicBezTo>
                  <a:pt x="27" y="24"/>
                  <a:pt x="26" y="25"/>
                  <a:pt x="25" y="25"/>
                </a:cubicBezTo>
                <a:close/>
                <a:moveTo>
                  <a:pt x="6" y="25"/>
                </a:moveTo>
                <a:cubicBezTo>
                  <a:pt x="3" y="25"/>
                  <a:pt x="3" y="25"/>
                  <a:pt x="3" y="25"/>
                </a:cubicBezTo>
                <a:cubicBezTo>
                  <a:pt x="2" y="25"/>
                  <a:pt x="1" y="24"/>
                  <a:pt x="1" y="23"/>
                </a:cubicBezTo>
                <a:cubicBezTo>
                  <a:pt x="1" y="2"/>
                  <a:pt x="1" y="2"/>
                  <a:pt x="1" y="2"/>
                </a:cubicBezTo>
                <a:cubicBezTo>
                  <a:pt x="1" y="1"/>
                  <a:pt x="2" y="0"/>
                  <a:pt x="3" y="0"/>
                </a:cubicBezTo>
                <a:cubicBezTo>
                  <a:pt x="4" y="0"/>
                  <a:pt x="5" y="0"/>
                  <a:pt x="6" y="0"/>
                </a:cubicBezTo>
                <a:cubicBezTo>
                  <a:pt x="7" y="0"/>
                  <a:pt x="8" y="1"/>
                  <a:pt x="8" y="2"/>
                </a:cubicBezTo>
                <a:cubicBezTo>
                  <a:pt x="8" y="23"/>
                  <a:pt x="8" y="23"/>
                  <a:pt x="8" y="23"/>
                </a:cubicBezTo>
                <a:cubicBezTo>
                  <a:pt x="8" y="24"/>
                  <a:pt x="7" y="25"/>
                  <a:pt x="6" y="25"/>
                </a:cubicBezTo>
                <a:close/>
                <a:moveTo>
                  <a:pt x="28" y="28"/>
                </a:moveTo>
                <a:cubicBezTo>
                  <a:pt x="28" y="27"/>
                  <a:pt x="28" y="27"/>
                  <a:pt x="28" y="27"/>
                </a:cubicBezTo>
                <a:cubicBezTo>
                  <a:pt x="28" y="26"/>
                  <a:pt x="28" y="26"/>
                  <a:pt x="28" y="26"/>
                </a:cubicBezTo>
                <a:cubicBezTo>
                  <a:pt x="0" y="26"/>
                  <a:pt x="0" y="26"/>
                  <a:pt x="0" y="26"/>
                </a:cubicBezTo>
                <a:cubicBezTo>
                  <a:pt x="0" y="26"/>
                  <a:pt x="0" y="26"/>
                  <a:pt x="0" y="27"/>
                </a:cubicBezTo>
                <a:cubicBezTo>
                  <a:pt x="0" y="28"/>
                  <a:pt x="0" y="28"/>
                  <a:pt x="0" y="28"/>
                </a:cubicBezTo>
                <a:cubicBezTo>
                  <a:pt x="0" y="28"/>
                  <a:pt x="0" y="28"/>
                  <a:pt x="0" y="28"/>
                </a:cubicBezTo>
                <a:cubicBezTo>
                  <a:pt x="28" y="28"/>
                  <a:pt x="28" y="28"/>
                  <a:pt x="28" y="28"/>
                </a:cubicBezTo>
                <a:cubicBezTo>
                  <a:pt x="28" y="28"/>
                  <a:pt x="28" y="28"/>
                  <a:pt x="28" y="28"/>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4" name="Freeform 250"/>
          <p:cNvSpPr>
            <a:spLocks noEditPoints="1"/>
          </p:cNvSpPr>
          <p:nvPr/>
        </p:nvSpPr>
        <p:spPr bwMode="auto">
          <a:xfrm>
            <a:off x="4386887" y="2524281"/>
            <a:ext cx="276897" cy="269658"/>
          </a:xfrm>
          <a:custGeom>
            <a:avLst/>
            <a:gdLst>
              <a:gd name="T0" fmla="*/ 9 w 29"/>
              <a:gd name="T1" fmla="*/ 23 h 28"/>
              <a:gd name="T2" fmla="*/ 9 w 29"/>
              <a:gd name="T3" fmla="*/ 16 h 28"/>
              <a:gd name="T4" fmla="*/ 6 w 29"/>
              <a:gd name="T5" fmla="*/ 14 h 28"/>
              <a:gd name="T6" fmla="*/ 4 w 29"/>
              <a:gd name="T7" fmla="*/ 14 h 28"/>
              <a:gd name="T8" fmla="*/ 2 w 29"/>
              <a:gd name="T9" fmla="*/ 16 h 28"/>
              <a:gd name="T10" fmla="*/ 2 w 29"/>
              <a:gd name="T11" fmla="*/ 23 h 28"/>
              <a:gd name="T12" fmla="*/ 4 w 29"/>
              <a:gd name="T13" fmla="*/ 25 h 28"/>
              <a:gd name="T14" fmla="*/ 6 w 29"/>
              <a:gd name="T15" fmla="*/ 25 h 28"/>
              <a:gd name="T16" fmla="*/ 9 w 29"/>
              <a:gd name="T17" fmla="*/ 23 h 28"/>
              <a:gd name="T18" fmla="*/ 25 w 29"/>
              <a:gd name="T19" fmla="*/ 25 h 28"/>
              <a:gd name="T20" fmla="*/ 23 w 29"/>
              <a:gd name="T21" fmla="*/ 25 h 28"/>
              <a:gd name="T22" fmla="*/ 21 w 29"/>
              <a:gd name="T23" fmla="*/ 23 h 28"/>
              <a:gd name="T24" fmla="*/ 21 w 29"/>
              <a:gd name="T25" fmla="*/ 9 h 28"/>
              <a:gd name="T26" fmla="*/ 23 w 29"/>
              <a:gd name="T27" fmla="*/ 7 h 28"/>
              <a:gd name="T28" fmla="*/ 25 w 29"/>
              <a:gd name="T29" fmla="*/ 7 h 28"/>
              <a:gd name="T30" fmla="*/ 27 w 29"/>
              <a:gd name="T31" fmla="*/ 9 h 28"/>
              <a:gd name="T32" fmla="*/ 27 w 29"/>
              <a:gd name="T33" fmla="*/ 23 h 28"/>
              <a:gd name="T34" fmla="*/ 25 w 29"/>
              <a:gd name="T35" fmla="*/ 25 h 28"/>
              <a:gd name="T36" fmla="*/ 16 w 29"/>
              <a:gd name="T37" fmla="*/ 25 h 28"/>
              <a:gd name="T38" fmla="*/ 13 w 29"/>
              <a:gd name="T39" fmla="*/ 25 h 28"/>
              <a:gd name="T40" fmla="*/ 11 w 29"/>
              <a:gd name="T41" fmla="*/ 23 h 28"/>
              <a:gd name="T42" fmla="*/ 11 w 29"/>
              <a:gd name="T43" fmla="*/ 2 h 28"/>
              <a:gd name="T44" fmla="*/ 13 w 29"/>
              <a:gd name="T45" fmla="*/ 0 h 28"/>
              <a:gd name="T46" fmla="*/ 16 w 29"/>
              <a:gd name="T47" fmla="*/ 0 h 28"/>
              <a:gd name="T48" fmla="*/ 18 w 29"/>
              <a:gd name="T49" fmla="*/ 2 h 28"/>
              <a:gd name="T50" fmla="*/ 18 w 29"/>
              <a:gd name="T51" fmla="*/ 23 h 28"/>
              <a:gd name="T52" fmla="*/ 16 w 29"/>
              <a:gd name="T53" fmla="*/ 25 h 28"/>
              <a:gd name="T54" fmla="*/ 0 w 29"/>
              <a:gd name="T55" fmla="*/ 28 h 28"/>
              <a:gd name="T56" fmla="*/ 0 w 29"/>
              <a:gd name="T57" fmla="*/ 27 h 28"/>
              <a:gd name="T58" fmla="*/ 1 w 29"/>
              <a:gd name="T59" fmla="*/ 26 h 28"/>
              <a:gd name="T60" fmla="*/ 28 w 29"/>
              <a:gd name="T61" fmla="*/ 26 h 28"/>
              <a:gd name="T62" fmla="*/ 29 w 29"/>
              <a:gd name="T63" fmla="*/ 27 h 28"/>
              <a:gd name="T64" fmla="*/ 29 w 29"/>
              <a:gd name="T65" fmla="*/ 28 h 28"/>
              <a:gd name="T66" fmla="*/ 28 w 29"/>
              <a:gd name="T67" fmla="*/ 28 h 28"/>
              <a:gd name="T68" fmla="*/ 1 w 29"/>
              <a:gd name="T69" fmla="*/ 28 h 28"/>
              <a:gd name="T70" fmla="*/ 0 w 29"/>
              <a:gd name="T7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 h="28">
                <a:moveTo>
                  <a:pt x="9" y="23"/>
                </a:moveTo>
                <a:cubicBezTo>
                  <a:pt x="9" y="16"/>
                  <a:pt x="9" y="16"/>
                  <a:pt x="9" y="16"/>
                </a:cubicBezTo>
                <a:cubicBezTo>
                  <a:pt x="9" y="15"/>
                  <a:pt x="8" y="14"/>
                  <a:pt x="6" y="14"/>
                </a:cubicBezTo>
                <a:cubicBezTo>
                  <a:pt x="6" y="14"/>
                  <a:pt x="5" y="14"/>
                  <a:pt x="4" y="14"/>
                </a:cubicBezTo>
                <a:cubicBezTo>
                  <a:pt x="3" y="14"/>
                  <a:pt x="2" y="15"/>
                  <a:pt x="2" y="16"/>
                </a:cubicBezTo>
                <a:cubicBezTo>
                  <a:pt x="2" y="23"/>
                  <a:pt x="2" y="23"/>
                  <a:pt x="2" y="23"/>
                </a:cubicBezTo>
                <a:cubicBezTo>
                  <a:pt x="2" y="24"/>
                  <a:pt x="3" y="25"/>
                  <a:pt x="4" y="25"/>
                </a:cubicBezTo>
                <a:cubicBezTo>
                  <a:pt x="5" y="25"/>
                  <a:pt x="6" y="25"/>
                  <a:pt x="6" y="25"/>
                </a:cubicBezTo>
                <a:cubicBezTo>
                  <a:pt x="8" y="25"/>
                  <a:pt x="9" y="24"/>
                  <a:pt x="9" y="23"/>
                </a:cubicBezTo>
                <a:close/>
                <a:moveTo>
                  <a:pt x="25" y="25"/>
                </a:moveTo>
                <a:cubicBezTo>
                  <a:pt x="24" y="25"/>
                  <a:pt x="24" y="25"/>
                  <a:pt x="23" y="25"/>
                </a:cubicBezTo>
                <a:cubicBezTo>
                  <a:pt x="22" y="25"/>
                  <a:pt x="21" y="24"/>
                  <a:pt x="21" y="23"/>
                </a:cubicBezTo>
                <a:cubicBezTo>
                  <a:pt x="21" y="9"/>
                  <a:pt x="21" y="9"/>
                  <a:pt x="21" y="9"/>
                </a:cubicBezTo>
                <a:cubicBezTo>
                  <a:pt x="21" y="8"/>
                  <a:pt x="22" y="7"/>
                  <a:pt x="23" y="7"/>
                </a:cubicBezTo>
                <a:cubicBezTo>
                  <a:pt x="24" y="7"/>
                  <a:pt x="24" y="7"/>
                  <a:pt x="25" y="7"/>
                </a:cubicBezTo>
                <a:cubicBezTo>
                  <a:pt x="26" y="7"/>
                  <a:pt x="27" y="8"/>
                  <a:pt x="27" y="9"/>
                </a:cubicBezTo>
                <a:cubicBezTo>
                  <a:pt x="27" y="23"/>
                  <a:pt x="27" y="23"/>
                  <a:pt x="27" y="23"/>
                </a:cubicBezTo>
                <a:cubicBezTo>
                  <a:pt x="27" y="24"/>
                  <a:pt x="26" y="25"/>
                  <a:pt x="25" y="25"/>
                </a:cubicBezTo>
                <a:close/>
                <a:moveTo>
                  <a:pt x="16" y="25"/>
                </a:moveTo>
                <a:cubicBezTo>
                  <a:pt x="15" y="25"/>
                  <a:pt x="14" y="25"/>
                  <a:pt x="13" y="25"/>
                </a:cubicBezTo>
                <a:cubicBezTo>
                  <a:pt x="12" y="25"/>
                  <a:pt x="11" y="24"/>
                  <a:pt x="11" y="23"/>
                </a:cubicBezTo>
                <a:cubicBezTo>
                  <a:pt x="11" y="2"/>
                  <a:pt x="11" y="2"/>
                  <a:pt x="11" y="2"/>
                </a:cubicBezTo>
                <a:cubicBezTo>
                  <a:pt x="11" y="1"/>
                  <a:pt x="12" y="0"/>
                  <a:pt x="13" y="0"/>
                </a:cubicBezTo>
                <a:cubicBezTo>
                  <a:pt x="14" y="0"/>
                  <a:pt x="15" y="0"/>
                  <a:pt x="16" y="0"/>
                </a:cubicBezTo>
                <a:cubicBezTo>
                  <a:pt x="17" y="0"/>
                  <a:pt x="18" y="1"/>
                  <a:pt x="18" y="2"/>
                </a:cubicBezTo>
                <a:cubicBezTo>
                  <a:pt x="18" y="23"/>
                  <a:pt x="18" y="23"/>
                  <a:pt x="18" y="23"/>
                </a:cubicBezTo>
                <a:cubicBezTo>
                  <a:pt x="18" y="24"/>
                  <a:pt x="17" y="25"/>
                  <a:pt x="16" y="25"/>
                </a:cubicBezTo>
                <a:close/>
                <a:moveTo>
                  <a:pt x="0" y="28"/>
                </a:moveTo>
                <a:cubicBezTo>
                  <a:pt x="0" y="27"/>
                  <a:pt x="0" y="27"/>
                  <a:pt x="0" y="27"/>
                </a:cubicBezTo>
                <a:cubicBezTo>
                  <a:pt x="0" y="26"/>
                  <a:pt x="1" y="26"/>
                  <a:pt x="1" y="26"/>
                </a:cubicBezTo>
                <a:cubicBezTo>
                  <a:pt x="28" y="26"/>
                  <a:pt x="28" y="26"/>
                  <a:pt x="28" y="26"/>
                </a:cubicBezTo>
                <a:cubicBezTo>
                  <a:pt x="29" y="26"/>
                  <a:pt x="29" y="26"/>
                  <a:pt x="29" y="27"/>
                </a:cubicBezTo>
                <a:cubicBezTo>
                  <a:pt x="29" y="28"/>
                  <a:pt x="29" y="28"/>
                  <a:pt x="29" y="28"/>
                </a:cubicBezTo>
                <a:cubicBezTo>
                  <a:pt x="29" y="28"/>
                  <a:pt x="29" y="28"/>
                  <a:pt x="28" y="28"/>
                </a:cubicBezTo>
                <a:cubicBezTo>
                  <a:pt x="1" y="28"/>
                  <a:pt x="1" y="28"/>
                  <a:pt x="1" y="28"/>
                </a:cubicBezTo>
                <a:cubicBezTo>
                  <a:pt x="1" y="28"/>
                  <a:pt x="0" y="28"/>
                  <a:pt x="0" y="28"/>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5" name="Freeform 251"/>
          <p:cNvSpPr>
            <a:spLocks noEditPoints="1"/>
          </p:cNvSpPr>
          <p:nvPr/>
        </p:nvSpPr>
        <p:spPr bwMode="auto">
          <a:xfrm>
            <a:off x="1295784" y="2506183"/>
            <a:ext cx="258799" cy="296804"/>
          </a:xfrm>
          <a:custGeom>
            <a:avLst/>
            <a:gdLst>
              <a:gd name="T0" fmla="*/ 25 w 27"/>
              <a:gd name="T1" fmla="*/ 28 h 31"/>
              <a:gd name="T2" fmla="*/ 23 w 27"/>
              <a:gd name="T3" fmla="*/ 31 h 31"/>
              <a:gd name="T4" fmla="*/ 20 w 27"/>
              <a:gd name="T5" fmla="*/ 31 h 31"/>
              <a:gd name="T6" fmla="*/ 20 w 27"/>
              <a:gd name="T7" fmla="*/ 30 h 31"/>
              <a:gd name="T8" fmla="*/ 7 w 27"/>
              <a:gd name="T9" fmla="*/ 31 h 31"/>
              <a:gd name="T10" fmla="*/ 4 w 27"/>
              <a:gd name="T11" fmla="*/ 31 h 31"/>
              <a:gd name="T12" fmla="*/ 4 w 27"/>
              <a:gd name="T13" fmla="*/ 30 h 31"/>
              <a:gd name="T14" fmla="*/ 2 w 27"/>
              <a:gd name="T15" fmla="*/ 22 h 31"/>
              <a:gd name="T16" fmla="*/ 0 w 27"/>
              <a:gd name="T17" fmla="*/ 11 h 31"/>
              <a:gd name="T18" fmla="*/ 4 w 27"/>
              <a:gd name="T19" fmla="*/ 9 h 31"/>
              <a:gd name="T20" fmla="*/ 5 w 27"/>
              <a:gd name="T21" fmla="*/ 3 h 31"/>
              <a:gd name="T22" fmla="*/ 7 w 27"/>
              <a:gd name="T23" fmla="*/ 2 h 31"/>
              <a:gd name="T24" fmla="*/ 17 w 27"/>
              <a:gd name="T25" fmla="*/ 0 h 31"/>
              <a:gd name="T26" fmla="*/ 23 w 27"/>
              <a:gd name="T27" fmla="*/ 9 h 31"/>
              <a:gd name="T28" fmla="*/ 27 w 27"/>
              <a:gd name="T29" fmla="*/ 11 h 31"/>
              <a:gd name="T30" fmla="*/ 25 w 27"/>
              <a:gd name="T31" fmla="*/ 22 h 31"/>
              <a:gd name="T32" fmla="*/ 8 w 27"/>
              <a:gd name="T33" fmla="*/ 15 h 31"/>
              <a:gd name="T34" fmla="*/ 8 w 27"/>
              <a:gd name="T35" fmla="*/ 17 h 31"/>
              <a:gd name="T36" fmla="*/ 19 w 27"/>
              <a:gd name="T37" fmla="*/ 16 h 31"/>
              <a:gd name="T38" fmla="*/ 19 w 27"/>
              <a:gd name="T39" fmla="*/ 14 h 31"/>
              <a:gd name="T40" fmla="*/ 9 w 27"/>
              <a:gd name="T41" fmla="*/ 24 h 31"/>
              <a:gd name="T42" fmla="*/ 9 w 27"/>
              <a:gd name="T43" fmla="*/ 25 h 31"/>
              <a:gd name="T44" fmla="*/ 18 w 27"/>
              <a:gd name="T45" fmla="*/ 26 h 31"/>
              <a:gd name="T46" fmla="*/ 18 w 27"/>
              <a:gd name="T47" fmla="*/ 24 h 31"/>
              <a:gd name="T48" fmla="*/ 9 w 27"/>
              <a:gd name="T49" fmla="*/ 24 h 31"/>
              <a:gd name="T50" fmla="*/ 7 w 27"/>
              <a:gd name="T51" fmla="*/ 9 h 31"/>
              <a:gd name="T52" fmla="*/ 7 w 27"/>
              <a:gd name="T53" fmla="*/ 5 h 31"/>
              <a:gd name="T54" fmla="*/ 6 w 27"/>
              <a:gd name="T55" fmla="*/ 5 h 31"/>
              <a:gd name="T56" fmla="*/ 9 w 27"/>
              <a:gd name="T57" fmla="*/ 9 h 31"/>
              <a:gd name="T58" fmla="*/ 21 w 27"/>
              <a:gd name="T59" fmla="*/ 7 h 31"/>
              <a:gd name="T60" fmla="*/ 16 w 27"/>
              <a:gd name="T61" fmla="*/ 5 h 31"/>
              <a:gd name="T62" fmla="*/ 9 w 27"/>
              <a:gd name="T63" fmla="*/ 2 h 31"/>
              <a:gd name="T64" fmla="*/ 9 w 27"/>
              <a:gd name="T65"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1">
                <a:moveTo>
                  <a:pt x="25" y="22"/>
                </a:moveTo>
                <a:cubicBezTo>
                  <a:pt x="25" y="28"/>
                  <a:pt x="25" y="28"/>
                  <a:pt x="25" y="28"/>
                </a:cubicBezTo>
                <a:cubicBezTo>
                  <a:pt x="25" y="29"/>
                  <a:pt x="24" y="30"/>
                  <a:pt x="23" y="30"/>
                </a:cubicBezTo>
                <a:cubicBezTo>
                  <a:pt x="23" y="31"/>
                  <a:pt x="23" y="31"/>
                  <a:pt x="23" y="31"/>
                </a:cubicBezTo>
                <a:cubicBezTo>
                  <a:pt x="23" y="31"/>
                  <a:pt x="23" y="31"/>
                  <a:pt x="23" y="31"/>
                </a:cubicBezTo>
                <a:cubicBezTo>
                  <a:pt x="20" y="31"/>
                  <a:pt x="20" y="31"/>
                  <a:pt x="20" y="31"/>
                </a:cubicBezTo>
                <a:cubicBezTo>
                  <a:pt x="20" y="31"/>
                  <a:pt x="20" y="31"/>
                  <a:pt x="20" y="31"/>
                </a:cubicBezTo>
                <a:cubicBezTo>
                  <a:pt x="20" y="30"/>
                  <a:pt x="20" y="30"/>
                  <a:pt x="20" y="30"/>
                </a:cubicBezTo>
                <a:cubicBezTo>
                  <a:pt x="7" y="30"/>
                  <a:pt x="7" y="30"/>
                  <a:pt x="7" y="30"/>
                </a:cubicBezTo>
                <a:cubicBezTo>
                  <a:pt x="7" y="31"/>
                  <a:pt x="7" y="31"/>
                  <a:pt x="7" y="31"/>
                </a:cubicBezTo>
                <a:cubicBezTo>
                  <a:pt x="7" y="31"/>
                  <a:pt x="7" y="31"/>
                  <a:pt x="7" y="31"/>
                </a:cubicBezTo>
                <a:cubicBezTo>
                  <a:pt x="4" y="31"/>
                  <a:pt x="4" y="31"/>
                  <a:pt x="4" y="31"/>
                </a:cubicBezTo>
                <a:cubicBezTo>
                  <a:pt x="4" y="31"/>
                  <a:pt x="4" y="31"/>
                  <a:pt x="4" y="31"/>
                </a:cubicBezTo>
                <a:cubicBezTo>
                  <a:pt x="4" y="30"/>
                  <a:pt x="4" y="30"/>
                  <a:pt x="4" y="30"/>
                </a:cubicBezTo>
                <a:cubicBezTo>
                  <a:pt x="3" y="30"/>
                  <a:pt x="2" y="29"/>
                  <a:pt x="2" y="28"/>
                </a:cubicBezTo>
                <a:cubicBezTo>
                  <a:pt x="2" y="22"/>
                  <a:pt x="2" y="22"/>
                  <a:pt x="2" y="22"/>
                </a:cubicBezTo>
                <a:cubicBezTo>
                  <a:pt x="1" y="22"/>
                  <a:pt x="0" y="21"/>
                  <a:pt x="0" y="20"/>
                </a:cubicBezTo>
                <a:cubicBezTo>
                  <a:pt x="0" y="11"/>
                  <a:pt x="0" y="11"/>
                  <a:pt x="0" y="11"/>
                </a:cubicBezTo>
                <a:cubicBezTo>
                  <a:pt x="0" y="10"/>
                  <a:pt x="1" y="9"/>
                  <a:pt x="2" y="9"/>
                </a:cubicBezTo>
                <a:cubicBezTo>
                  <a:pt x="4" y="9"/>
                  <a:pt x="4" y="9"/>
                  <a:pt x="4" y="9"/>
                </a:cubicBezTo>
                <a:cubicBezTo>
                  <a:pt x="4" y="4"/>
                  <a:pt x="4" y="4"/>
                  <a:pt x="4" y="4"/>
                </a:cubicBezTo>
                <a:cubicBezTo>
                  <a:pt x="4" y="4"/>
                  <a:pt x="4" y="3"/>
                  <a:pt x="5" y="3"/>
                </a:cubicBezTo>
                <a:cubicBezTo>
                  <a:pt x="7" y="3"/>
                  <a:pt x="7" y="3"/>
                  <a:pt x="7" y="3"/>
                </a:cubicBezTo>
                <a:cubicBezTo>
                  <a:pt x="7" y="2"/>
                  <a:pt x="7" y="2"/>
                  <a:pt x="7" y="2"/>
                </a:cubicBezTo>
                <a:cubicBezTo>
                  <a:pt x="7" y="1"/>
                  <a:pt x="8" y="0"/>
                  <a:pt x="8" y="0"/>
                </a:cubicBezTo>
                <a:cubicBezTo>
                  <a:pt x="17" y="0"/>
                  <a:pt x="17" y="0"/>
                  <a:pt x="17" y="0"/>
                </a:cubicBezTo>
                <a:cubicBezTo>
                  <a:pt x="23" y="6"/>
                  <a:pt x="23" y="6"/>
                  <a:pt x="23" y="6"/>
                </a:cubicBezTo>
                <a:cubicBezTo>
                  <a:pt x="23" y="9"/>
                  <a:pt x="23" y="9"/>
                  <a:pt x="23" y="9"/>
                </a:cubicBezTo>
                <a:cubicBezTo>
                  <a:pt x="25" y="9"/>
                  <a:pt x="25" y="9"/>
                  <a:pt x="25" y="9"/>
                </a:cubicBezTo>
                <a:cubicBezTo>
                  <a:pt x="26" y="9"/>
                  <a:pt x="27" y="10"/>
                  <a:pt x="27" y="11"/>
                </a:cubicBezTo>
                <a:cubicBezTo>
                  <a:pt x="27" y="20"/>
                  <a:pt x="27" y="20"/>
                  <a:pt x="27" y="20"/>
                </a:cubicBezTo>
                <a:cubicBezTo>
                  <a:pt x="27" y="21"/>
                  <a:pt x="26" y="22"/>
                  <a:pt x="25" y="22"/>
                </a:cubicBezTo>
                <a:close/>
                <a:moveTo>
                  <a:pt x="8" y="14"/>
                </a:moveTo>
                <a:cubicBezTo>
                  <a:pt x="8" y="14"/>
                  <a:pt x="8" y="14"/>
                  <a:pt x="8" y="15"/>
                </a:cubicBezTo>
                <a:cubicBezTo>
                  <a:pt x="8" y="16"/>
                  <a:pt x="8" y="16"/>
                  <a:pt x="8" y="16"/>
                </a:cubicBezTo>
                <a:cubicBezTo>
                  <a:pt x="8" y="16"/>
                  <a:pt x="8" y="17"/>
                  <a:pt x="8" y="17"/>
                </a:cubicBezTo>
                <a:cubicBezTo>
                  <a:pt x="19" y="17"/>
                  <a:pt x="19" y="17"/>
                  <a:pt x="19" y="17"/>
                </a:cubicBezTo>
                <a:cubicBezTo>
                  <a:pt x="19" y="17"/>
                  <a:pt x="19" y="16"/>
                  <a:pt x="19" y="16"/>
                </a:cubicBezTo>
                <a:cubicBezTo>
                  <a:pt x="19" y="15"/>
                  <a:pt x="19" y="15"/>
                  <a:pt x="19" y="15"/>
                </a:cubicBezTo>
                <a:cubicBezTo>
                  <a:pt x="19" y="14"/>
                  <a:pt x="19" y="14"/>
                  <a:pt x="19" y="14"/>
                </a:cubicBezTo>
                <a:cubicBezTo>
                  <a:pt x="8" y="14"/>
                  <a:pt x="8" y="14"/>
                  <a:pt x="8" y="14"/>
                </a:cubicBezTo>
                <a:close/>
                <a:moveTo>
                  <a:pt x="9" y="24"/>
                </a:moveTo>
                <a:cubicBezTo>
                  <a:pt x="9" y="24"/>
                  <a:pt x="9" y="24"/>
                  <a:pt x="9" y="24"/>
                </a:cubicBezTo>
                <a:cubicBezTo>
                  <a:pt x="9" y="25"/>
                  <a:pt x="9" y="25"/>
                  <a:pt x="9" y="25"/>
                </a:cubicBezTo>
                <a:cubicBezTo>
                  <a:pt x="9" y="26"/>
                  <a:pt x="9" y="26"/>
                  <a:pt x="9" y="26"/>
                </a:cubicBezTo>
                <a:cubicBezTo>
                  <a:pt x="18" y="26"/>
                  <a:pt x="18" y="26"/>
                  <a:pt x="18" y="26"/>
                </a:cubicBezTo>
                <a:cubicBezTo>
                  <a:pt x="18" y="26"/>
                  <a:pt x="18" y="26"/>
                  <a:pt x="18" y="25"/>
                </a:cubicBezTo>
                <a:cubicBezTo>
                  <a:pt x="18" y="24"/>
                  <a:pt x="18" y="24"/>
                  <a:pt x="18" y="24"/>
                </a:cubicBezTo>
                <a:cubicBezTo>
                  <a:pt x="18" y="24"/>
                  <a:pt x="18" y="24"/>
                  <a:pt x="18" y="24"/>
                </a:cubicBezTo>
                <a:cubicBezTo>
                  <a:pt x="9" y="24"/>
                  <a:pt x="9" y="24"/>
                  <a:pt x="9" y="24"/>
                </a:cubicBezTo>
                <a:close/>
                <a:moveTo>
                  <a:pt x="6" y="9"/>
                </a:moveTo>
                <a:cubicBezTo>
                  <a:pt x="7" y="9"/>
                  <a:pt x="7" y="9"/>
                  <a:pt x="7" y="9"/>
                </a:cubicBezTo>
                <a:cubicBezTo>
                  <a:pt x="7" y="5"/>
                  <a:pt x="7" y="5"/>
                  <a:pt x="7" y="5"/>
                </a:cubicBezTo>
                <a:cubicBezTo>
                  <a:pt x="7" y="5"/>
                  <a:pt x="7" y="5"/>
                  <a:pt x="7" y="5"/>
                </a:cubicBezTo>
                <a:cubicBezTo>
                  <a:pt x="6" y="5"/>
                  <a:pt x="6" y="5"/>
                  <a:pt x="6" y="5"/>
                </a:cubicBezTo>
                <a:cubicBezTo>
                  <a:pt x="6" y="5"/>
                  <a:pt x="6" y="5"/>
                  <a:pt x="6" y="5"/>
                </a:cubicBezTo>
                <a:cubicBezTo>
                  <a:pt x="6" y="9"/>
                  <a:pt x="6" y="9"/>
                  <a:pt x="6" y="9"/>
                </a:cubicBezTo>
                <a:close/>
                <a:moveTo>
                  <a:pt x="9" y="9"/>
                </a:moveTo>
                <a:cubicBezTo>
                  <a:pt x="21" y="9"/>
                  <a:pt x="21" y="9"/>
                  <a:pt x="21" y="9"/>
                </a:cubicBezTo>
                <a:cubicBezTo>
                  <a:pt x="21" y="7"/>
                  <a:pt x="21" y="7"/>
                  <a:pt x="21" y="7"/>
                </a:cubicBezTo>
                <a:cubicBezTo>
                  <a:pt x="18" y="7"/>
                  <a:pt x="18" y="7"/>
                  <a:pt x="18" y="7"/>
                </a:cubicBezTo>
                <a:cubicBezTo>
                  <a:pt x="17" y="7"/>
                  <a:pt x="16" y="6"/>
                  <a:pt x="16" y="5"/>
                </a:cubicBezTo>
                <a:cubicBezTo>
                  <a:pt x="16" y="2"/>
                  <a:pt x="16" y="2"/>
                  <a:pt x="16" y="2"/>
                </a:cubicBezTo>
                <a:cubicBezTo>
                  <a:pt x="9" y="2"/>
                  <a:pt x="9" y="2"/>
                  <a:pt x="9" y="2"/>
                </a:cubicBezTo>
                <a:cubicBezTo>
                  <a:pt x="9" y="2"/>
                  <a:pt x="9" y="2"/>
                  <a:pt x="9" y="2"/>
                </a:cubicBezTo>
                <a:cubicBezTo>
                  <a:pt x="9" y="2"/>
                  <a:pt x="9" y="2"/>
                  <a:pt x="9" y="3"/>
                </a:cubicBezTo>
                <a:lnTo>
                  <a:pt x="9" y="9"/>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6" name="Freeform 252"/>
          <p:cNvSpPr>
            <a:spLocks noEditPoints="1"/>
          </p:cNvSpPr>
          <p:nvPr/>
        </p:nvSpPr>
        <p:spPr bwMode="auto">
          <a:xfrm>
            <a:off x="1844147" y="3157703"/>
            <a:ext cx="401771" cy="269658"/>
          </a:xfrm>
          <a:custGeom>
            <a:avLst/>
            <a:gdLst>
              <a:gd name="T0" fmla="*/ 37 w 42"/>
              <a:gd name="T1" fmla="*/ 25 h 28"/>
              <a:gd name="T2" fmla="*/ 37 w 42"/>
              <a:gd name="T3" fmla="*/ 7 h 28"/>
              <a:gd name="T4" fmla="*/ 37 w 42"/>
              <a:gd name="T5" fmla="*/ 9 h 28"/>
              <a:gd name="T6" fmla="*/ 24 w 42"/>
              <a:gd name="T7" fmla="*/ 8 h 28"/>
              <a:gd name="T8" fmla="*/ 18 w 42"/>
              <a:gd name="T9" fmla="*/ 7 h 28"/>
              <a:gd name="T10" fmla="*/ 18 w 42"/>
              <a:gd name="T11" fmla="*/ 9 h 28"/>
              <a:gd name="T12" fmla="*/ 5 w 42"/>
              <a:gd name="T13" fmla="*/ 8 h 28"/>
              <a:gd name="T14" fmla="*/ 37 w 42"/>
              <a:gd name="T15" fmla="*/ 19 h 28"/>
              <a:gd name="T16" fmla="*/ 37 w 42"/>
              <a:gd name="T17" fmla="*/ 20 h 28"/>
              <a:gd name="T18" fmla="*/ 24 w 42"/>
              <a:gd name="T19" fmla="*/ 19 h 28"/>
              <a:gd name="T20" fmla="*/ 37 w 42"/>
              <a:gd name="T21" fmla="*/ 15 h 28"/>
              <a:gd name="T22" fmla="*/ 37 w 42"/>
              <a:gd name="T23" fmla="*/ 16 h 28"/>
              <a:gd name="T24" fmla="*/ 24 w 42"/>
              <a:gd name="T25" fmla="*/ 15 h 28"/>
              <a:gd name="T26" fmla="*/ 37 w 42"/>
              <a:gd name="T27" fmla="*/ 11 h 28"/>
              <a:gd name="T28" fmla="*/ 37 w 42"/>
              <a:gd name="T29" fmla="*/ 12 h 28"/>
              <a:gd name="T30" fmla="*/ 24 w 42"/>
              <a:gd name="T31" fmla="*/ 12 h 28"/>
              <a:gd name="T32" fmla="*/ 18 w 42"/>
              <a:gd name="T33" fmla="*/ 19 h 28"/>
              <a:gd name="T34" fmla="*/ 18 w 42"/>
              <a:gd name="T35" fmla="*/ 20 h 28"/>
              <a:gd name="T36" fmla="*/ 5 w 42"/>
              <a:gd name="T37" fmla="*/ 19 h 28"/>
              <a:gd name="T38" fmla="*/ 18 w 42"/>
              <a:gd name="T39" fmla="*/ 15 h 28"/>
              <a:gd name="T40" fmla="*/ 18 w 42"/>
              <a:gd name="T41" fmla="*/ 16 h 28"/>
              <a:gd name="T42" fmla="*/ 5 w 42"/>
              <a:gd name="T43" fmla="*/ 15 h 28"/>
              <a:gd name="T44" fmla="*/ 18 w 42"/>
              <a:gd name="T45" fmla="*/ 11 h 28"/>
              <a:gd name="T46" fmla="*/ 18 w 42"/>
              <a:gd name="T47" fmla="*/ 12 h 28"/>
              <a:gd name="T48" fmla="*/ 5 w 42"/>
              <a:gd name="T49" fmla="*/ 12 h 28"/>
              <a:gd name="T50" fmla="*/ 22 w 42"/>
              <a:gd name="T51" fmla="*/ 26 h 28"/>
              <a:gd name="T52" fmla="*/ 20 w 42"/>
              <a:gd name="T53" fmla="*/ 26 h 28"/>
              <a:gd name="T54" fmla="*/ 20 w 42"/>
              <a:gd name="T55" fmla="*/ 1 h 28"/>
              <a:gd name="T56" fmla="*/ 22 w 42"/>
              <a:gd name="T57" fmla="*/ 1 h 28"/>
              <a:gd name="T58" fmla="*/ 37 w 42"/>
              <a:gd name="T59" fmla="*/ 23 h 28"/>
              <a:gd name="T60" fmla="*/ 0 w 42"/>
              <a:gd name="T61" fmla="*/ 27 h 28"/>
              <a:gd name="T62" fmla="*/ 41 w 42"/>
              <a:gd name="T63" fmla="*/ 0 h 28"/>
              <a:gd name="T64" fmla="*/ 41 w 42"/>
              <a:gd name="T65" fmla="*/ 28 h 28"/>
              <a:gd name="T66" fmla="*/ 23 w 42"/>
              <a:gd name="T67" fmla="*/ 24 h 28"/>
              <a:gd name="T68" fmla="*/ 19 w 42"/>
              <a:gd name="T69" fmla="*/ 24 h 28"/>
              <a:gd name="T70" fmla="*/ 23 w 42"/>
              <a:gd name="T71" fmla="*/ 25 h 28"/>
              <a:gd name="T72" fmla="*/ 20 w 42"/>
              <a:gd name="T73" fmla="*/ 5 h 28"/>
              <a:gd name="T74" fmla="*/ 22 w 42"/>
              <a:gd name="T75" fmla="*/ 5 h 28"/>
              <a:gd name="T76" fmla="*/ 40 w 42"/>
              <a:gd name="T77" fmla="*/ 1 h 28"/>
              <a:gd name="T78" fmla="*/ 38 w 42"/>
              <a:gd name="T79" fmla="*/ 26 h 28"/>
              <a:gd name="T80" fmla="*/ 1 w 42"/>
              <a:gd name="T81" fmla="*/ 1 h 28"/>
              <a:gd name="T82" fmla="*/ 1 w 42"/>
              <a:gd name="T83" fmla="*/ 26 h 28"/>
              <a:gd name="T84" fmla="*/ 23 w 42"/>
              <a:gd name="T85" fmla="*/ 3 h 28"/>
              <a:gd name="T86" fmla="*/ 19 w 42"/>
              <a:gd name="T87" fmla="*/ 4 h 28"/>
              <a:gd name="T88" fmla="*/ 23 w 42"/>
              <a:gd name="T8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 h="28">
                <a:moveTo>
                  <a:pt x="38" y="25"/>
                </a:moveTo>
                <a:cubicBezTo>
                  <a:pt x="37" y="25"/>
                  <a:pt x="37" y="25"/>
                  <a:pt x="37" y="25"/>
                </a:cubicBezTo>
                <a:cubicBezTo>
                  <a:pt x="37" y="25"/>
                  <a:pt x="37" y="25"/>
                  <a:pt x="37" y="25"/>
                </a:cubicBezTo>
                <a:cubicBezTo>
                  <a:pt x="38" y="25"/>
                  <a:pt x="38" y="25"/>
                  <a:pt x="38" y="25"/>
                </a:cubicBezTo>
                <a:close/>
                <a:moveTo>
                  <a:pt x="24" y="7"/>
                </a:moveTo>
                <a:cubicBezTo>
                  <a:pt x="37" y="7"/>
                  <a:pt x="37" y="7"/>
                  <a:pt x="37" y="7"/>
                </a:cubicBezTo>
                <a:cubicBezTo>
                  <a:pt x="37" y="7"/>
                  <a:pt x="37" y="8"/>
                  <a:pt x="37" y="8"/>
                </a:cubicBezTo>
                <a:cubicBezTo>
                  <a:pt x="37" y="8"/>
                  <a:pt x="37" y="8"/>
                  <a:pt x="37" y="8"/>
                </a:cubicBezTo>
                <a:cubicBezTo>
                  <a:pt x="37" y="8"/>
                  <a:pt x="37" y="9"/>
                  <a:pt x="37" y="9"/>
                </a:cubicBezTo>
                <a:cubicBezTo>
                  <a:pt x="24" y="9"/>
                  <a:pt x="24" y="9"/>
                  <a:pt x="24" y="9"/>
                </a:cubicBezTo>
                <a:cubicBezTo>
                  <a:pt x="24" y="9"/>
                  <a:pt x="24" y="8"/>
                  <a:pt x="24" y="8"/>
                </a:cubicBezTo>
                <a:cubicBezTo>
                  <a:pt x="24" y="8"/>
                  <a:pt x="24" y="8"/>
                  <a:pt x="24" y="8"/>
                </a:cubicBezTo>
                <a:cubicBezTo>
                  <a:pt x="24" y="8"/>
                  <a:pt x="24" y="7"/>
                  <a:pt x="24" y="7"/>
                </a:cubicBezTo>
                <a:close/>
                <a:moveTo>
                  <a:pt x="5" y="7"/>
                </a:moveTo>
                <a:cubicBezTo>
                  <a:pt x="18" y="7"/>
                  <a:pt x="18" y="7"/>
                  <a:pt x="18" y="7"/>
                </a:cubicBezTo>
                <a:cubicBezTo>
                  <a:pt x="18" y="7"/>
                  <a:pt x="18" y="8"/>
                  <a:pt x="18" y="8"/>
                </a:cubicBezTo>
                <a:cubicBezTo>
                  <a:pt x="18" y="8"/>
                  <a:pt x="18" y="8"/>
                  <a:pt x="18" y="8"/>
                </a:cubicBezTo>
                <a:cubicBezTo>
                  <a:pt x="18" y="8"/>
                  <a:pt x="18" y="9"/>
                  <a:pt x="18" y="9"/>
                </a:cubicBezTo>
                <a:cubicBezTo>
                  <a:pt x="5" y="9"/>
                  <a:pt x="5" y="9"/>
                  <a:pt x="5" y="9"/>
                </a:cubicBezTo>
                <a:cubicBezTo>
                  <a:pt x="5" y="9"/>
                  <a:pt x="5" y="8"/>
                  <a:pt x="5" y="8"/>
                </a:cubicBezTo>
                <a:cubicBezTo>
                  <a:pt x="5" y="8"/>
                  <a:pt x="5" y="8"/>
                  <a:pt x="5" y="8"/>
                </a:cubicBezTo>
                <a:cubicBezTo>
                  <a:pt x="5" y="8"/>
                  <a:pt x="5" y="7"/>
                  <a:pt x="5" y="7"/>
                </a:cubicBezTo>
                <a:close/>
                <a:moveTo>
                  <a:pt x="24" y="19"/>
                </a:moveTo>
                <a:cubicBezTo>
                  <a:pt x="37" y="19"/>
                  <a:pt x="37" y="19"/>
                  <a:pt x="37" y="19"/>
                </a:cubicBezTo>
                <a:cubicBezTo>
                  <a:pt x="37" y="19"/>
                  <a:pt x="37" y="19"/>
                  <a:pt x="37" y="19"/>
                </a:cubicBezTo>
                <a:cubicBezTo>
                  <a:pt x="37" y="19"/>
                  <a:pt x="37" y="19"/>
                  <a:pt x="37" y="19"/>
                </a:cubicBezTo>
                <a:cubicBezTo>
                  <a:pt x="37" y="20"/>
                  <a:pt x="37" y="20"/>
                  <a:pt x="37" y="20"/>
                </a:cubicBezTo>
                <a:cubicBezTo>
                  <a:pt x="24" y="20"/>
                  <a:pt x="24" y="20"/>
                  <a:pt x="24" y="20"/>
                </a:cubicBezTo>
                <a:cubicBezTo>
                  <a:pt x="24" y="20"/>
                  <a:pt x="24" y="20"/>
                  <a:pt x="24" y="19"/>
                </a:cubicBezTo>
                <a:cubicBezTo>
                  <a:pt x="24" y="19"/>
                  <a:pt x="24" y="19"/>
                  <a:pt x="24" y="19"/>
                </a:cubicBezTo>
                <a:cubicBezTo>
                  <a:pt x="24" y="19"/>
                  <a:pt x="24" y="19"/>
                  <a:pt x="24" y="19"/>
                </a:cubicBezTo>
                <a:close/>
                <a:moveTo>
                  <a:pt x="24" y="15"/>
                </a:moveTo>
                <a:cubicBezTo>
                  <a:pt x="37" y="15"/>
                  <a:pt x="37" y="15"/>
                  <a:pt x="37" y="15"/>
                </a:cubicBezTo>
                <a:cubicBezTo>
                  <a:pt x="37" y="15"/>
                  <a:pt x="37" y="15"/>
                  <a:pt x="37" y="15"/>
                </a:cubicBezTo>
                <a:cubicBezTo>
                  <a:pt x="37" y="15"/>
                  <a:pt x="37" y="15"/>
                  <a:pt x="37" y="15"/>
                </a:cubicBezTo>
                <a:cubicBezTo>
                  <a:pt x="37" y="16"/>
                  <a:pt x="37" y="16"/>
                  <a:pt x="37" y="16"/>
                </a:cubicBezTo>
                <a:cubicBezTo>
                  <a:pt x="24" y="16"/>
                  <a:pt x="24" y="16"/>
                  <a:pt x="24" y="16"/>
                </a:cubicBezTo>
                <a:cubicBezTo>
                  <a:pt x="24" y="16"/>
                  <a:pt x="24" y="16"/>
                  <a:pt x="24" y="15"/>
                </a:cubicBezTo>
                <a:cubicBezTo>
                  <a:pt x="24" y="15"/>
                  <a:pt x="24" y="15"/>
                  <a:pt x="24" y="15"/>
                </a:cubicBezTo>
                <a:cubicBezTo>
                  <a:pt x="24" y="15"/>
                  <a:pt x="24" y="15"/>
                  <a:pt x="24" y="15"/>
                </a:cubicBezTo>
                <a:close/>
                <a:moveTo>
                  <a:pt x="24" y="11"/>
                </a:moveTo>
                <a:cubicBezTo>
                  <a:pt x="37" y="11"/>
                  <a:pt x="37" y="11"/>
                  <a:pt x="37" y="11"/>
                </a:cubicBezTo>
                <a:cubicBezTo>
                  <a:pt x="37" y="11"/>
                  <a:pt x="37" y="11"/>
                  <a:pt x="37" y="12"/>
                </a:cubicBezTo>
                <a:cubicBezTo>
                  <a:pt x="37" y="12"/>
                  <a:pt x="37" y="12"/>
                  <a:pt x="37" y="12"/>
                </a:cubicBezTo>
                <a:cubicBezTo>
                  <a:pt x="37" y="12"/>
                  <a:pt x="37" y="12"/>
                  <a:pt x="37" y="12"/>
                </a:cubicBezTo>
                <a:cubicBezTo>
                  <a:pt x="24" y="12"/>
                  <a:pt x="24" y="12"/>
                  <a:pt x="24" y="12"/>
                </a:cubicBezTo>
                <a:cubicBezTo>
                  <a:pt x="24" y="12"/>
                  <a:pt x="24" y="12"/>
                  <a:pt x="24" y="12"/>
                </a:cubicBezTo>
                <a:cubicBezTo>
                  <a:pt x="24" y="12"/>
                  <a:pt x="24" y="12"/>
                  <a:pt x="24" y="12"/>
                </a:cubicBezTo>
                <a:cubicBezTo>
                  <a:pt x="24" y="11"/>
                  <a:pt x="24" y="11"/>
                  <a:pt x="24" y="11"/>
                </a:cubicBezTo>
                <a:close/>
                <a:moveTo>
                  <a:pt x="5" y="19"/>
                </a:moveTo>
                <a:cubicBezTo>
                  <a:pt x="18" y="19"/>
                  <a:pt x="18" y="19"/>
                  <a:pt x="18" y="19"/>
                </a:cubicBezTo>
                <a:cubicBezTo>
                  <a:pt x="18" y="19"/>
                  <a:pt x="18" y="19"/>
                  <a:pt x="18" y="19"/>
                </a:cubicBezTo>
                <a:cubicBezTo>
                  <a:pt x="18" y="19"/>
                  <a:pt x="18" y="19"/>
                  <a:pt x="18" y="19"/>
                </a:cubicBezTo>
                <a:cubicBezTo>
                  <a:pt x="18" y="20"/>
                  <a:pt x="18" y="20"/>
                  <a:pt x="18" y="20"/>
                </a:cubicBezTo>
                <a:cubicBezTo>
                  <a:pt x="5" y="20"/>
                  <a:pt x="5" y="20"/>
                  <a:pt x="5" y="20"/>
                </a:cubicBezTo>
                <a:cubicBezTo>
                  <a:pt x="5" y="20"/>
                  <a:pt x="5" y="20"/>
                  <a:pt x="5" y="19"/>
                </a:cubicBezTo>
                <a:cubicBezTo>
                  <a:pt x="5" y="19"/>
                  <a:pt x="5" y="19"/>
                  <a:pt x="5" y="19"/>
                </a:cubicBezTo>
                <a:cubicBezTo>
                  <a:pt x="5" y="19"/>
                  <a:pt x="5" y="19"/>
                  <a:pt x="5" y="19"/>
                </a:cubicBezTo>
                <a:close/>
                <a:moveTo>
                  <a:pt x="5" y="15"/>
                </a:moveTo>
                <a:cubicBezTo>
                  <a:pt x="18" y="15"/>
                  <a:pt x="18" y="15"/>
                  <a:pt x="18" y="15"/>
                </a:cubicBezTo>
                <a:cubicBezTo>
                  <a:pt x="18" y="15"/>
                  <a:pt x="18" y="15"/>
                  <a:pt x="18" y="15"/>
                </a:cubicBezTo>
                <a:cubicBezTo>
                  <a:pt x="18" y="15"/>
                  <a:pt x="18" y="15"/>
                  <a:pt x="18" y="15"/>
                </a:cubicBezTo>
                <a:cubicBezTo>
                  <a:pt x="18" y="16"/>
                  <a:pt x="18" y="16"/>
                  <a:pt x="18" y="16"/>
                </a:cubicBezTo>
                <a:cubicBezTo>
                  <a:pt x="5" y="16"/>
                  <a:pt x="5" y="16"/>
                  <a:pt x="5" y="16"/>
                </a:cubicBezTo>
                <a:cubicBezTo>
                  <a:pt x="5" y="16"/>
                  <a:pt x="5" y="16"/>
                  <a:pt x="5" y="15"/>
                </a:cubicBezTo>
                <a:cubicBezTo>
                  <a:pt x="5" y="15"/>
                  <a:pt x="5" y="15"/>
                  <a:pt x="5" y="15"/>
                </a:cubicBezTo>
                <a:cubicBezTo>
                  <a:pt x="5" y="15"/>
                  <a:pt x="5" y="15"/>
                  <a:pt x="5" y="15"/>
                </a:cubicBezTo>
                <a:close/>
                <a:moveTo>
                  <a:pt x="5" y="11"/>
                </a:moveTo>
                <a:cubicBezTo>
                  <a:pt x="18" y="11"/>
                  <a:pt x="18" y="11"/>
                  <a:pt x="18" y="11"/>
                </a:cubicBezTo>
                <a:cubicBezTo>
                  <a:pt x="18" y="11"/>
                  <a:pt x="18" y="11"/>
                  <a:pt x="18" y="12"/>
                </a:cubicBezTo>
                <a:cubicBezTo>
                  <a:pt x="18" y="12"/>
                  <a:pt x="18" y="12"/>
                  <a:pt x="18" y="12"/>
                </a:cubicBezTo>
                <a:cubicBezTo>
                  <a:pt x="18" y="12"/>
                  <a:pt x="18" y="12"/>
                  <a:pt x="18" y="12"/>
                </a:cubicBezTo>
                <a:cubicBezTo>
                  <a:pt x="5" y="12"/>
                  <a:pt x="5" y="12"/>
                  <a:pt x="5" y="12"/>
                </a:cubicBezTo>
                <a:cubicBezTo>
                  <a:pt x="5" y="12"/>
                  <a:pt x="5" y="12"/>
                  <a:pt x="5" y="12"/>
                </a:cubicBezTo>
                <a:cubicBezTo>
                  <a:pt x="5" y="12"/>
                  <a:pt x="5" y="12"/>
                  <a:pt x="5" y="12"/>
                </a:cubicBezTo>
                <a:cubicBezTo>
                  <a:pt x="5" y="11"/>
                  <a:pt x="5" y="11"/>
                  <a:pt x="5" y="11"/>
                </a:cubicBezTo>
                <a:close/>
                <a:moveTo>
                  <a:pt x="36" y="26"/>
                </a:moveTo>
                <a:cubicBezTo>
                  <a:pt x="22" y="26"/>
                  <a:pt x="22" y="26"/>
                  <a:pt x="22" y="26"/>
                </a:cubicBezTo>
                <a:cubicBezTo>
                  <a:pt x="22" y="25"/>
                  <a:pt x="22" y="25"/>
                  <a:pt x="22" y="25"/>
                </a:cubicBezTo>
                <a:cubicBezTo>
                  <a:pt x="21" y="25"/>
                  <a:pt x="21" y="25"/>
                  <a:pt x="20" y="25"/>
                </a:cubicBezTo>
                <a:cubicBezTo>
                  <a:pt x="20" y="26"/>
                  <a:pt x="20" y="26"/>
                  <a:pt x="20" y="26"/>
                </a:cubicBezTo>
                <a:cubicBezTo>
                  <a:pt x="3" y="26"/>
                  <a:pt x="3" y="26"/>
                  <a:pt x="3" y="26"/>
                </a:cubicBezTo>
                <a:cubicBezTo>
                  <a:pt x="3" y="1"/>
                  <a:pt x="3" y="1"/>
                  <a:pt x="3" y="1"/>
                </a:cubicBezTo>
                <a:cubicBezTo>
                  <a:pt x="20" y="1"/>
                  <a:pt x="20" y="1"/>
                  <a:pt x="20" y="1"/>
                </a:cubicBezTo>
                <a:cubicBezTo>
                  <a:pt x="20" y="2"/>
                  <a:pt x="20" y="2"/>
                  <a:pt x="20" y="2"/>
                </a:cubicBezTo>
                <a:cubicBezTo>
                  <a:pt x="21" y="2"/>
                  <a:pt x="21" y="2"/>
                  <a:pt x="22" y="2"/>
                </a:cubicBezTo>
                <a:cubicBezTo>
                  <a:pt x="22" y="1"/>
                  <a:pt x="22" y="1"/>
                  <a:pt x="22" y="1"/>
                </a:cubicBezTo>
                <a:cubicBezTo>
                  <a:pt x="39" y="1"/>
                  <a:pt x="39" y="1"/>
                  <a:pt x="39" y="1"/>
                </a:cubicBezTo>
                <a:cubicBezTo>
                  <a:pt x="39" y="23"/>
                  <a:pt x="39" y="23"/>
                  <a:pt x="39" y="23"/>
                </a:cubicBezTo>
                <a:cubicBezTo>
                  <a:pt x="37" y="23"/>
                  <a:pt x="37" y="23"/>
                  <a:pt x="37" y="23"/>
                </a:cubicBezTo>
                <a:cubicBezTo>
                  <a:pt x="36" y="23"/>
                  <a:pt x="36" y="24"/>
                  <a:pt x="36" y="24"/>
                </a:cubicBezTo>
                <a:cubicBezTo>
                  <a:pt x="36" y="26"/>
                  <a:pt x="36" y="26"/>
                  <a:pt x="36" y="26"/>
                </a:cubicBezTo>
                <a:close/>
                <a:moveTo>
                  <a:pt x="0" y="27"/>
                </a:moveTo>
                <a:cubicBezTo>
                  <a:pt x="0" y="1"/>
                  <a:pt x="0" y="1"/>
                  <a:pt x="0" y="1"/>
                </a:cubicBezTo>
                <a:cubicBezTo>
                  <a:pt x="0" y="1"/>
                  <a:pt x="0" y="0"/>
                  <a:pt x="1" y="0"/>
                </a:cubicBezTo>
                <a:cubicBezTo>
                  <a:pt x="41" y="0"/>
                  <a:pt x="41" y="0"/>
                  <a:pt x="41" y="0"/>
                </a:cubicBezTo>
                <a:cubicBezTo>
                  <a:pt x="42" y="0"/>
                  <a:pt x="42" y="1"/>
                  <a:pt x="42" y="1"/>
                </a:cubicBezTo>
                <a:cubicBezTo>
                  <a:pt x="42" y="27"/>
                  <a:pt x="42" y="27"/>
                  <a:pt x="42" y="27"/>
                </a:cubicBezTo>
                <a:cubicBezTo>
                  <a:pt x="42" y="27"/>
                  <a:pt x="42" y="28"/>
                  <a:pt x="41" y="28"/>
                </a:cubicBezTo>
                <a:cubicBezTo>
                  <a:pt x="1" y="28"/>
                  <a:pt x="1" y="28"/>
                  <a:pt x="1" y="28"/>
                </a:cubicBezTo>
                <a:cubicBezTo>
                  <a:pt x="0" y="28"/>
                  <a:pt x="0" y="27"/>
                  <a:pt x="0" y="27"/>
                </a:cubicBezTo>
                <a:close/>
                <a:moveTo>
                  <a:pt x="23" y="24"/>
                </a:moveTo>
                <a:cubicBezTo>
                  <a:pt x="23" y="23"/>
                  <a:pt x="23" y="23"/>
                  <a:pt x="23" y="23"/>
                </a:cubicBezTo>
                <a:cubicBezTo>
                  <a:pt x="21" y="23"/>
                  <a:pt x="20" y="23"/>
                  <a:pt x="19" y="23"/>
                </a:cubicBezTo>
                <a:cubicBezTo>
                  <a:pt x="19" y="23"/>
                  <a:pt x="19" y="23"/>
                  <a:pt x="19" y="24"/>
                </a:cubicBezTo>
                <a:cubicBezTo>
                  <a:pt x="19" y="24"/>
                  <a:pt x="19" y="24"/>
                  <a:pt x="19" y="24"/>
                </a:cubicBezTo>
                <a:cubicBezTo>
                  <a:pt x="19" y="24"/>
                  <a:pt x="19" y="25"/>
                  <a:pt x="19" y="25"/>
                </a:cubicBezTo>
                <a:cubicBezTo>
                  <a:pt x="20" y="25"/>
                  <a:pt x="21" y="25"/>
                  <a:pt x="23" y="25"/>
                </a:cubicBezTo>
                <a:cubicBezTo>
                  <a:pt x="23" y="25"/>
                  <a:pt x="23" y="24"/>
                  <a:pt x="23" y="24"/>
                </a:cubicBezTo>
                <a:cubicBezTo>
                  <a:pt x="23" y="24"/>
                  <a:pt x="23" y="24"/>
                  <a:pt x="23" y="24"/>
                </a:cubicBezTo>
                <a:close/>
                <a:moveTo>
                  <a:pt x="20" y="5"/>
                </a:moveTo>
                <a:cubicBezTo>
                  <a:pt x="20" y="22"/>
                  <a:pt x="20" y="22"/>
                  <a:pt x="20" y="22"/>
                </a:cubicBezTo>
                <a:cubicBezTo>
                  <a:pt x="21" y="22"/>
                  <a:pt x="21" y="22"/>
                  <a:pt x="22" y="22"/>
                </a:cubicBezTo>
                <a:cubicBezTo>
                  <a:pt x="22" y="5"/>
                  <a:pt x="22" y="5"/>
                  <a:pt x="22" y="5"/>
                </a:cubicBezTo>
                <a:cubicBezTo>
                  <a:pt x="21" y="5"/>
                  <a:pt x="21" y="5"/>
                  <a:pt x="20" y="5"/>
                </a:cubicBezTo>
                <a:close/>
                <a:moveTo>
                  <a:pt x="41" y="1"/>
                </a:moveTo>
                <a:cubicBezTo>
                  <a:pt x="40" y="1"/>
                  <a:pt x="40" y="1"/>
                  <a:pt x="40" y="1"/>
                </a:cubicBezTo>
                <a:cubicBezTo>
                  <a:pt x="40" y="24"/>
                  <a:pt x="40" y="24"/>
                  <a:pt x="40" y="24"/>
                </a:cubicBezTo>
                <a:cubicBezTo>
                  <a:pt x="40" y="24"/>
                  <a:pt x="40" y="24"/>
                  <a:pt x="40" y="24"/>
                </a:cubicBezTo>
                <a:cubicBezTo>
                  <a:pt x="38" y="26"/>
                  <a:pt x="38" y="26"/>
                  <a:pt x="38" y="26"/>
                </a:cubicBezTo>
                <a:cubicBezTo>
                  <a:pt x="41" y="26"/>
                  <a:pt x="41" y="26"/>
                  <a:pt x="41" y="26"/>
                </a:cubicBezTo>
                <a:cubicBezTo>
                  <a:pt x="41" y="1"/>
                  <a:pt x="41" y="1"/>
                  <a:pt x="41" y="1"/>
                </a:cubicBezTo>
                <a:close/>
                <a:moveTo>
                  <a:pt x="1" y="1"/>
                </a:moveTo>
                <a:cubicBezTo>
                  <a:pt x="1" y="1"/>
                  <a:pt x="1" y="1"/>
                  <a:pt x="1" y="1"/>
                </a:cubicBezTo>
                <a:cubicBezTo>
                  <a:pt x="1" y="26"/>
                  <a:pt x="1" y="26"/>
                  <a:pt x="1" y="26"/>
                </a:cubicBezTo>
                <a:cubicBezTo>
                  <a:pt x="1" y="26"/>
                  <a:pt x="1" y="26"/>
                  <a:pt x="1" y="26"/>
                </a:cubicBezTo>
                <a:cubicBezTo>
                  <a:pt x="1" y="1"/>
                  <a:pt x="1" y="1"/>
                  <a:pt x="1" y="1"/>
                </a:cubicBezTo>
                <a:close/>
                <a:moveTo>
                  <a:pt x="23" y="4"/>
                </a:moveTo>
                <a:cubicBezTo>
                  <a:pt x="23" y="3"/>
                  <a:pt x="23" y="3"/>
                  <a:pt x="23" y="3"/>
                </a:cubicBezTo>
                <a:cubicBezTo>
                  <a:pt x="21" y="3"/>
                  <a:pt x="20" y="3"/>
                  <a:pt x="19" y="3"/>
                </a:cubicBezTo>
                <a:cubicBezTo>
                  <a:pt x="19" y="3"/>
                  <a:pt x="19" y="3"/>
                  <a:pt x="19" y="4"/>
                </a:cubicBezTo>
                <a:cubicBezTo>
                  <a:pt x="19" y="4"/>
                  <a:pt x="19" y="4"/>
                  <a:pt x="19" y="4"/>
                </a:cubicBezTo>
                <a:cubicBezTo>
                  <a:pt x="19" y="4"/>
                  <a:pt x="19" y="4"/>
                  <a:pt x="19" y="4"/>
                </a:cubicBezTo>
                <a:cubicBezTo>
                  <a:pt x="20" y="4"/>
                  <a:pt x="21" y="4"/>
                  <a:pt x="23" y="4"/>
                </a:cubicBezTo>
                <a:cubicBezTo>
                  <a:pt x="23" y="4"/>
                  <a:pt x="23" y="4"/>
                  <a:pt x="23" y="4"/>
                </a:cubicBezTo>
                <a:cubicBezTo>
                  <a:pt x="23" y="4"/>
                  <a:pt x="23" y="4"/>
                  <a:pt x="23" y="4"/>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7" name="Freeform 253"/>
          <p:cNvSpPr>
            <a:spLocks noEditPoints="1"/>
          </p:cNvSpPr>
          <p:nvPr/>
        </p:nvSpPr>
        <p:spPr bwMode="auto">
          <a:xfrm>
            <a:off x="10556424" y="3137795"/>
            <a:ext cx="336619" cy="307663"/>
          </a:xfrm>
          <a:custGeom>
            <a:avLst/>
            <a:gdLst>
              <a:gd name="T0" fmla="*/ 12 w 35"/>
              <a:gd name="T1" fmla="*/ 14 h 32"/>
              <a:gd name="T2" fmla="*/ 23 w 35"/>
              <a:gd name="T3" fmla="*/ 15 h 32"/>
              <a:gd name="T4" fmla="*/ 24 w 35"/>
              <a:gd name="T5" fmla="*/ 12 h 32"/>
              <a:gd name="T6" fmla="*/ 18 w 35"/>
              <a:gd name="T7" fmla="*/ 14 h 32"/>
              <a:gd name="T8" fmla="*/ 18 w 35"/>
              <a:gd name="T9" fmla="*/ 11 h 32"/>
              <a:gd name="T10" fmla="*/ 18 w 35"/>
              <a:gd name="T11" fmla="*/ 10 h 32"/>
              <a:gd name="T12" fmla="*/ 17 w 35"/>
              <a:gd name="T13" fmla="*/ 10 h 32"/>
              <a:gd name="T14" fmla="*/ 17 w 35"/>
              <a:gd name="T15" fmla="*/ 10 h 32"/>
              <a:gd name="T16" fmla="*/ 18 w 35"/>
              <a:gd name="T17" fmla="*/ 11 h 32"/>
              <a:gd name="T18" fmla="*/ 15 w 35"/>
              <a:gd name="T19" fmla="*/ 9 h 32"/>
              <a:gd name="T20" fmla="*/ 31 w 35"/>
              <a:gd name="T21" fmla="*/ 18 h 32"/>
              <a:gd name="T22" fmla="*/ 31 w 35"/>
              <a:gd name="T23" fmla="*/ 20 h 32"/>
              <a:gd name="T24" fmla="*/ 30 w 35"/>
              <a:gd name="T25" fmla="*/ 20 h 32"/>
              <a:gd name="T26" fmla="*/ 30 w 35"/>
              <a:gd name="T27" fmla="*/ 19 h 32"/>
              <a:gd name="T28" fmla="*/ 18 w 35"/>
              <a:gd name="T29" fmla="*/ 20 h 32"/>
              <a:gd name="T30" fmla="*/ 18 w 35"/>
              <a:gd name="T31" fmla="*/ 20 h 32"/>
              <a:gd name="T32" fmla="*/ 17 w 35"/>
              <a:gd name="T33" fmla="*/ 19 h 32"/>
              <a:gd name="T34" fmla="*/ 6 w 35"/>
              <a:gd name="T35" fmla="*/ 19 h 32"/>
              <a:gd name="T36" fmla="*/ 5 w 35"/>
              <a:gd name="T37" fmla="*/ 20 h 32"/>
              <a:gd name="T38" fmla="*/ 5 w 35"/>
              <a:gd name="T39" fmla="*/ 20 h 32"/>
              <a:gd name="T40" fmla="*/ 5 w 35"/>
              <a:gd name="T41" fmla="*/ 18 h 32"/>
              <a:gd name="T42" fmla="*/ 17 w 35"/>
              <a:gd name="T43" fmla="*/ 16 h 32"/>
              <a:gd name="T44" fmla="*/ 18 w 35"/>
              <a:gd name="T45" fmla="*/ 16 h 32"/>
              <a:gd name="T46" fmla="*/ 18 w 35"/>
              <a:gd name="T47" fmla="*/ 18 h 32"/>
              <a:gd name="T48" fmla="*/ 31 w 35"/>
              <a:gd name="T49" fmla="*/ 18 h 32"/>
              <a:gd name="T50" fmla="*/ 27 w 35"/>
              <a:gd name="T51" fmla="*/ 32 h 32"/>
              <a:gd name="T52" fmla="*/ 27 w 35"/>
              <a:gd name="T53" fmla="*/ 30 h 32"/>
              <a:gd name="T54" fmla="*/ 35 w 35"/>
              <a:gd name="T55" fmla="*/ 31 h 32"/>
              <a:gd name="T56" fmla="*/ 22 w 35"/>
              <a:gd name="T57" fmla="*/ 32 h 32"/>
              <a:gd name="T58" fmla="*/ 14 w 35"/>
              <a:gd name="T59" fmla="*/ 31 h 32"/>
              <a:gd name="T60" fmla="*/ 22 w 35"/>
              <a:gd name="T61" fmla="*/ 30 h 32"/>
              <a:gd name="T62" fmla="*/ 22 w 35"/>
              <a:gd name="T63" fmla="*/ 32 h 32"/>
              <a:gd name="T64" fmla="*/ 9 w 35"/>
              <a:gd name="T65" fmla="*/ 30 h 32"/>
              <a:gd name="T66" fmla="*/ 0 w 35"/>
              <a:gd name="T67" fmla="*/ 31 h 32"/>
              <a:gd name="T68" fmla="*/ 8 w 35"/>
              <a:gd name="T69" fmla="*/ 32 h 32"/>
              <a:gd name="T70" fmla="*/ 31 w 35"/>
              <a:gd name="T71" fmla="*/ 28 h 32"/>
              <a:gd name="T72" fmla="*/ 31 w 35"/>
              <a:gd name="T73" fmla="*/ 22 h 32"/>
              <a:gd name="T74" fmla="*/ 31 w 35"/>
              <a:gd name="T75" fmla="*/ 28 h 32"/>
              <a:gd name="T76" fmla="*/ 20 w 35"/>
              <a:gd name="T77" fmla="*/ 25 h 32"/>
              <a:gd name="T78" fmla="*/ 16 w 35"/>
              <a:gd name="T79" fmla="*/ 25 h 32"/>
              <a:gd name="T80" fmla="*/ 4 w 35"/>
              <a:gd name="T81" fmla="*/ 28 h 32"/>
              <a:gd name="T82" fmla="*/ 4 w 35"/>
              <a:gd name="T83" fmla="*/ 22 h 32"/>
              <a:gd name="T84" fmla="*/ 4 w 35"/>
              <a:gd name="T85" fmla="*/ 28 h 32"/>
              <a:gd name="T86" fmla="*/ 16 w 35"/>
              <a:gd name="T87" fmla="*/ 7 h 32"/>
              <a:gd name="T88" fmla="*/ 15 w 35"/>
              <a:gd name="T89" fmla="*/ 4 h 32"/>
              <a:gd name="T90" fmla="*/ 15 w 35"/>
              <a:gd name="T91" fmla="*/ 4 h 32"/>
              <a:gd name="T92" fmla="*/ 21 w 35"/>
              <a:gd name="T93" fmla="*/ 4 h 32"/>
              <a:gd name="T94" fmla="*/ 21 w 35"/>
              <a:gd name="T95" fmla="*/ 4 h 32"/>
              <a:gd name="T96" fmla="*/ 20 w 35"/>
              <a:gd name="T97" fmla="*/ 7 h 32"/>
              <a:gd name="T98" fmla="*/ 16 w 35"/>
              <a:gd name="T99" fmla="*/ 7 h 32"/>
              <a:gd name="T100" fmla="*/ 20 w 35"/>
              <a:gd name="T101" fmla="*/ 7 h 32"/>
              <a:gd name="T102" fmla="*/ 20 w 35"/>
              <a:gd name="T103" fmla="*/ 4 h 32"/>
              <a:gd name="T104" fmla="*/ 20 w 35"/>
              <a:gd name="T105" fmla="*/ 2 h 32"/>
              <a:gd name="T106" fmla="*/ 18 w 35"/>
              <a:gd name="T107" fmla="*/ 2 h 32"/>
              <a:gd name="T108" fmla="*/ 17 w 35"/>
              <a:gd name="T109" fmla="*/ 2 h 32"/>
              <a:gd name="T110" fmla="*/ 15 w 35"/>
              <a:gd name="T111" fmla="*/ 3 h 32"/>
              <a:gd name="T112" fmla="*/ 15 w 35"/>
              <a:gd name="T113"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 h="32">
                <a:moveTo>
                  <a:pt x="12" y="12"/>
                </a:moveTo>
                <a:cubicBezTo>
                  <a:pt x="12" y="13"/>
                  <a:pt x="12" y="13"/>
                  <a:pt x="12" y="14"/>
                </a:cubicBezTo>
                <a:cubicBezTo>
                  <a:pt x="12" y="15"/>
                  <a:pt x="12" y="15"/>
                  <a:pt x="13" y="15"/>
                </a:cubicBezTo>
                <a:cubicBezTo>
                  <a:pt x="16" y="15"/>
                  <a:pt x="19" y="15"/>
                  <a:pt x="23" y="15"/>
                </a:cubicBezTo>
                <a:cubicBezTo>
                  <a:pt x="23" y="15"/>
                  <a:pt x="24" y="15"/>
                  <a:pt x="24" y="14"/>
                </a:cubicBezTo>
                <a:cubicBezTo>
                  <a:pt x="24" y="12"/>
                  <a:pt x="24" y="12"/>
                  <a:pt x="24" y="12"/>
                </a:cubicBezTo>
                <a:cubicBezTo>
                  <a:pt x="24" y="11"/>
                  <a:pt x="22" y="10"/>
                  <a:pt x="20" y="9"/>
                </a:cubicBezTo>
                <a:cubicBezTo>
                  <a:pt x="20" y="12"/>
                  <a:pt x="19" y="12"/>
                  <a:pt x="18" y="14"/>
                </a:cubicBezTo>
                <a:cubicBezTo>
                  <a:pt x="18" y="11"/>
                  <a:pt x="18" y="11"/>
                  <a:pt x="18" y="11"/>
                </a:cubicBezTo>
                <a:cubicBezTo>
                  <a:pt x="18" y="11"/>
                  <a:pt x="18" y="11"/>
                  <a:pt x="18" y="11"/>
                </a:cubicBezTo>
                <a:cubicBezTo>
                  <a:pt x="18" y="10"/>
                  <a:pt x="18" y="10"/>
                  <a:pt x="18" y="10"/>
                </a:cubicBezTo>
                <a:cubicBezTo>
                  <a:pt x="18" y="10"/>
                  <a:pt x="18" y="10"/>
                  <a:pt x="18" y="10"/>
                </a:cubicBezTo>
                <a:cubicBezTo>
                  <a:pt x="18" y="10"/>
                  <a:pt x="18" y="10"/>
                  <a:pt x="18" y="10"/>
                </a:cubicBezTo>
                <a:cubicBezTo>
                  <a:pt x="18" y="10"/>
                  <a:pt x="18" y="10"/>
                  <a:pt x="17" y="10"/>
                </a:cubicBezTo>
                <a:cubicBezTo>
                  <a:pt x="17" y="10"/>
                  <a:pt x="17" y="10"/>
                  <a:pt x="17" y="10"/>
                </a:cubicBezTo>
                <a:cubicBezTo>
                  <a:pt x="17" y="10"/>
                  <a:pt x="17" y="10"/>
                  <a:pt x="17" y="10"/>
                </a:cubicBezTo>
                <a:cubicBezTo>
                  <a:pt x="18" y="11"/>
                  <a:pt x="18" y="11"/>
                  <a:pt x="18" y="11"/>
                </a:cubicBezTo>
                <a:cubicBezTo>
                  <a:pt x="18" y="11"/>
                  <a:pt x="18" y="11"/>
                  <a:pt x="18" y="11"/>
                </a:cubicBezTo>
                <a:cubicBezTo>
                  <a:pt x="17" y="14"/>
                  <a:pt x="17" y="14"/>
                  <a:pt x="17" y="14"/>
                </a:cubicBezTo>
                <a:cubicBezTo>
                  <a:pt x="16" y="12"/>
                  <a:pt x="16" y="12"/>
                  <a:pt x="15" y="9"/>
                </a:cubicBezTo>
                <a:cubicBezTo>
                  <a:pt x="13" y="10"/>
                  <a:pt x="12" y="11"/>
                  <a:pt x="12" y="12"/>
                </a:cubicBezTo>
                <a:close/>
                <a:moveTo>
                  <a:pt x="31" y="18"/>
                </a:moveTo>
                <a:cubicBezTo>
                  <a:pt x="31" y="19"/>
                  <a:pt x="31" y="20"/>
                  <a:pt x="31" y="20"/>
                </a:cubicBezTo>
                <a:cubicBezTo>
                  <a:pt x="31" y="20"/>
                  <a:pt x="31" y="20"/>
                  <a:pt x="31" y="20"/>
                </a:cubicBezTo>
                <a:cubicBezTo>
                  <a:pt x="30" y="20"/>
                  <a:pt x="30" y="20"/>
                  <a:pt x="30" y="20"/>
                </a:cubicBezTo>
                <a:cubicBezTo>
                  <a:pt x="30" y="20"/>
                  <a:pt x="30" y="20"/>
                  <a:pt x="30" y="20"/>
                </a:cubicBezTo>
                <a:cubicBezTo>
                  <a:pt x="30" y="19"/>
                  <a:pt x="30" y="19"/>
                  <a:pt x="30" y="19"/>
                </a:cubicBezTo>
                <a:cubicBezTo>
                  <a:pt x="30" y="19"/>
                  <a:pt x="30" y="19"/>
                  <a:pt x="30" y="19"/>
                </a:cubicBezTo>
                <a:cubicBezTo>
                  <a:pt x="18" y="19"/>
                  <a:pt x="18" y="19"/>
                  <a:pt x="18" y="19"/>
                </a:cubicBezTo>
                <a:cubicBezTo>
                  <a:pt x="18" y="19"/>
                  <a:pt x="18" y="20"/>
                  <a:pt x="18" y="20"/>
                </a:cubicBezTo>
                <a:cubicBezTo>
                  <a:pt x="18" y="20"/>
                  <a:pt x="18" y="20"/>
                  <a:pt x="18" y="20"/>
                </a:cubicBezTo>
                <a:cubicBezTo>
                  <a:pt x="18" y="20"/>
                  <a:pt x="18" y="20"/>
                  <a:pt x="18" y="20"/>
                </a:cubicBezTo>
                <a:cubicBezTo>
                  <a:pt x="17" y="20"/>
                  <a:pt x="17" y="20"/>
                  <a:pt x="17" y="20"/>
                </a:cubicBezTo>
                <a:cubicBezTo>
                  <a:pt x="17" y="19"/>
                  <a:pt x="17" y="19"/>
                  <a:pt x="17" y="19"/>
                </a:cubicBezTo>
                <a:cubicBezTo>
                  <a:pt x="6" y="19"/>
                  <a:pt x="6" y="19"/>
                  <a:pt x="6" y="19"/>
                </a:cubicBezTo>
                <a:cubicBezTo>
                  <a:pt x="6" y="19"/>
                  <a:pt x="6" y="19"/>
                  <a:pt x="6" y="19"/>
                </a:cubicBezTo>
                <a:cubicBezTo>
                  <a:pt x="6" y="20"/>
                  <a:pt x="6" y="20"/>
                  <a:pt x="6" y="20"/>
                </a:cubicBezTo>
                <a:cubicBezTo>
                  <a:pt x="6" y="20"/>
                  <a:pt x="6" y="20"/>
                  <a:pt x="5" y="20"/>
                </a:cubicBezTo>
                <a:cubicBezTo>
                  <a:pt x="5" y="20"/>
                  <a:pt x="5" y="20"/>
                  <a:pt x="5" y="20"/>
                </a:cubicBezTo>
                <a:cubicBezTo>
                  <a:pt x="5" y="20"/>
                  <a:pt x="5" y="20"/>
                  <a:pt x="5" y="20"/>
                </a:cubicBezTo>
                <a:cubicBezTo>
                  <a:pt x="5" y="18"/>
                  <a:pt x="5" y="18"/>
                  <a:pt x="5" y="18"/>
                </a:cubicBezTo>
                <a:cubicBezTo>
                  <a:pt x="5" y="18"/>
                  <a:pt x="5" y="18"/>
                  <a:pt x="5" y="18"/>
                </a:cubicBezTo>
                <a:cubicBezTo>
                  <a:pt x="17" y="18"/>
                  <a:pt x="17" y="18"/>
                  <a:pt x="17" y="18"/>
                </a:cubicBezTo>
                <a:cubicBezTo>
                  <a:pt x="17" y="17"/>
                  <a:pt x="17" y="17"/>
                  <a:pt x="17" y="16"/>
                </a:cubicBezTo>
                <a:cubicBezTo>
                  <a:pt x="17" y="16"/>
                  <a:pt x="17" y="16"/>
                  <a:pt x="18" y="16"/>
                </a:cubicBezTo>
                <a:cubicBezTo>
                  <a:pt x="18" y="16"/>
                  <a:pt x="18" y="16"/>
                  <a:pt x="18" y="16"/>
                </a:cubicBezTo>
                <a:cubicBezTo>
                  <a:pt x="18" y="16"/>
                  <a:pt x="18" y="16"/>
                  <a:pt x="18" y="16"/>
                </a:cubicBezTo>
                <a:cubicBezTo>
                  <a:pt x="18" y="18"/>
                  <a:pt x="18" y="18"/>
                  <a:pt x="18" y="18"/>
                </a:cubicBezTo>
                <a:cubicBezTo>
                  <a:pt x="22" y="18"/>
                  <a:pt x="26" y="18"/>
                  <a:pt x="30" y="18"/>
                </a:cubicBezTo>
                <a:cubicBezTo>
                  <a:pt x="31" y="18"/>
                  <a:pt x="31" y="18"/>
                  <a:pt x="31" y="18"/>
                </a:cubicBezTo>
                <a:close/>
                <a:moveTo>
                  <a:pt x="35" y="32"/>
                </a:moveTo>
                <a:cubicBezTo>
                  <a:pt x="33" y="32"/>
                  <a:pt x="30" y="32"/>
                  <a:pt x="27" y="32"/>
                </a:cubicBezTo>
                <a:cubicBezTo>
                  <a:pt x="27" y="32"/>
                  <a:pt x="27" y="32"/>
                  <a:pt x="27" y="31"/>
                </a:cubicBezTo>
                <a:cubicBezTo>
                  <a:pt x="27" y="30"/>
                  <a:pt x="27" y="30"/>
                  <a:pt x="27" y="30"/>
                </a:cubicBezTo>
                <a:cubicBezTo>
                  <a:pt x="27" y="28"/>
                  <a:pt x="35" y="28"/>
                  <a:pt x="35" y="30"/>
                </a:cubicBezTo>
                <a:cubicBezTo>
                  <a:pt x="35" y="31"/>
                  <a:pt x="35" y="31"/>
                  <a:pt x="35" y="31"/>
                </a:cubicBezTo>
                <a:cubicBezTo>
                  <a:pt x="35" y="32"/>
                  <a:pt x="35" y="32"/>
                  <a:pt x="35" y="32"/>
                </a:cubicBezTo>
                <a:close/>
                <a:moveTo>
                  <a:pt x="22" y="32"/>
                </a:moveTo>
                <a:cubicBezTo>
                  <a:pt x="19" y="32"/>
                  <a:pt x="17" y="32"/>
                  <a:pt x="14" y="32"/>
                </a:cubicBezTo>
                <a:cubicBezTo>
                  <a:pt x="14" y="32"/>
                  <a:pt x="14" y="32"/>
                  <a:pt x="14" y="31"/>
                </a:cubicBezTo>
                <a:cubicBezTo>
                  <a:pt x="14" y="31"/>
                  <a:pt x="14" y="31"/>
                  <a:pt x="14" y="30"/>
                </a:cubicBezTo>
                <a:cubicBezTo>
                  <a:pt x="14" y="28"/>
                  <a:pt x="22" y="28"/>
                  <a:pt x="22" y="30"/>
                </a:cubicBezTo>
                <a:cubicBezTo>
                  <a:pt x="22" y="31"/>
                  <a:pt x="22" y="31"/>
                  <a:pt x="22" y="31"/>
                </a:cubicBezTo>
                <a:cubicBezTo>
                  <a:pt x="22" y="32"/>
                  <a:pt x="22" y="32"/>
                  <a:pt x="22" y="32"/>
                </a:cubicBezTo>
                <a:close/>
                <a:moveTo>
                  <a:pt x="9" y="31"/>
                </a:moveTo>
                <a:cubicBezTo>
                  <a:pt x="9" y="30"/>
                  <a:pt x="9" y="30"/>
                  <a:pt x="9" y="30"/>
                </a:cubicBezTo>
                <a:cubicBezTo>
                  <a:pt x="9" y="28"/>
                  <a:pt x="0" y="28"/>
                  <a:pt x="0" y="30"/>
                </a:cubicBezTo>
                <a:cubicBezTo>
                  <a:pt x="0" y="31"/>
                  <a:pt x="0" y="31"/>
                  <a:pt x="0" y="31"/>
                </a:cubicBezTo>
                <a:cubicBezTo>
                  <a:pt x="0" y="32"/>
                  <a:pt x="0" y="32"/>
                  <a:pt x="1" y="32"/>
                </a:cubicBezTo>
                <a:cubicBezTo>
                  <a:pt x="3" y="32"/>
                  <a:pt x="6" y="32"/>
                  <a:pt x="8" y="32"/>
                </a:cubicBezTo>
                <a:cubicBezTo>
                  <a:pt x="8" y="32"/>
                  <a:pt x="9" y="32"/>
                  <a:pt x="9" y="31"/>
                </a:cubicBezTo>
                <a:close/>
                <a:moveTo>
                  <a:pt x="31" y="28"/>
                </a:moveTo>
                <a:cubicBezTo>
                  <a:pt x="32" y="28"/>
                  <a:pt x="33" y="26"/>
                  <a:pt x="33" y="25"/>
                </a:cubicBezTo>
                <a:cubicBezTo>
                  <a:pt x="33" y="23"/>
                  <a:pt x="34" y="22"/>
                  <a:pt x="31" y="22"/>
                </a:cubicBezTo>
                <a:cubicBezTo>
                  <a:pt x="29" y="22"/>
                  <a:pt x="29" y="23"/>
                  <a:pt x="29" y="25"/>
                </a:cubicBezTo>
                <a:cubicBezTo>
                  <a:pt x="29" y="26"/>
                  <a:pt x="30" y="28"/>
                  <a:pt x="31" y="28"/>
                </a:cubicBezTo>
                <a:close/>
                <a:moveTo>
                  <a:pt x="18" y="28"/>
                </a:moveTo>
                <a:cubicBezTo>
                  <a:pt x="19" y="28"/>
                  <a:pt x="20" y="26"/>
                  <a:pt x="20" y="25"/>
                </a:cubicBezTo>
                <a:cubicBezTo>
                  <a:pt x="20" y="23"/>
                  <a:pt x="20" y="22"/>
                  <a:pt x="18" y="22"/>
                </a:cubicBezTo>
                <a:cubicBezTo>
                  <a:pt x="15" y="22"/>
                  <a:pt x="16" y="23"/>
                  <a:pt x="16" y="25"/>
                </a:cubicBezTo>
                <a:cubicBezTo>
                  <a:pt x="16" y="26"/>
                  <a:pt x="17" y="28"/>
                  <a:pt x="18" y="28"/>
                </a:cubicBezTo>
                <a:close/>
                <a:moveTo>
                  <a:pt x="4" y="28"/>
                </a:moveTo>
                <a:cubicBezTo>
                  <a:pt x="3" y="28"/>
                  <a:pt x="2" y="26"/>
                  <a:pt x="2" y="25"/>
                </a:cubicBezTo>
                <a:cubicBezTo>
                  <a:pt x="2" y="23"/>
                  <a:pt x="2" y="22"/>
                  <a:pt x="4" y="22"/>
                </a:cubicBezTo>
                <a:cubicBezTo>
                  <a:pt x="7" y="22"/>
                  <a:pt x="7" y="23"/>
                  <a:pt x="7" y="25"/>
                </a:cubicBezTo>
                <a:cubicBezTo>
                  <a:pt x="7" y="26"/>
                  <a:pt x="5" y="28"/>
                  <a:pt x="4" y="28"/>
                </a:cubicBezTo>
                <a:close/>
                <a:moveTo>
                  <a:pt x="18" y="8"/>
                </a:moveTo>
                <a:cubicBezTo>
                  <a:pt x="17" y="8"/>
                  <a:pt x="16" y="8"/>
                  <a:pt x="16" y="7"/>
                </a:cubicBezTo>
                <a:cubicBezTo>
                  <a:pt x="15" y="6"/>
                  <a:pt x="15" y="5"/>
                  <a:pt x="15" y="4"/>
                </a:cubicBezTo>
                <a:cubicBezTo>
                  <a:pt x="15" y="4"/>
                  <a:pt x="15" y="4"/>
                  <a:pt x="15" y="4"/>
                </a:cubicBezTo>
                <a:cubicBezTo>
                  <a:pt x="15" y="4"/>
                  <a:pt x="15" y="4"/>
                  <a:pt x="15" y="4"/>
                </a:cubicBezTo>
                <a:cubicBezTo>
                  <a:pt x="15" y="4"/>
                  <a:pt x="15" y="4"/>
                  <a:pt x="15" y="4"/>
                </a:cubicBezTo>
                <a:cubicBezTo>
                  <a:pt x="15" y="2"/>
                  <a:pt x="14" y="0"/>
                  <a:pt x="18" y="0"/>
                </a:cubicBezTo>
                <a:cubicBezTo>
                  <a:pt x="21" y="0"/>
                  <a:pt x="21" y="2"/>
                  <a:pt x="21" y="4"/>
                </a:cubicBezTo>
                <a:cubicBezTo>
                  <a:pt x="21" y="4"/>
                  <a:pt x="21" y="4"/>
                  <a:pt x="21" y="4"/>
                </a:cubicBezTo>
                <a:cubicBezTo>
                  <a:pt x="21" y="4"/>
                  <a:pt x="21" y="4"/>
                  <a:pt x="21" y="4"/>
                </a:cubicBezTo>
                <a:cubicBezTo>
                  <a:pt x="21" y="4"/>
                  <a:pt x="21" y="4"/>
                  <a:pt x="21" y="4"/>
                </a:cubicBezTo>
                <a:cubicBezTo>
                  <a:pt x="21" y="5"/>
                  <a:pt x="20" y="6"/>
                  <a:pt x="20" y="7"/>
                </a:cubicBezTo>
                <a:cubicBezTo>
                  <a:pt x="19" y="8"/>
                  <a:pt x="19" y="8"/>
                  <a:pt x="18" y="8"/>
                </a:cubicBezTo>
                <a:close/>
                <a:moveTo>
                  <a:pt x="16" y="7"/>
                </a:moveTo>
                <a:cubicBezTo>
                  <a:pt x="17" y="7"/>
                  <a:pt x="17" y="8"/>
                  <a:pt x="18" y="8"/>
                </a:cubicBezTo>
                <a:cubicBezTo>
                  <a:pt x="18" y="8"/>
                  <a:pt x="19" y="7"/>
                  <a:pt x="20" y="7"/>
                </a:cubicBezTo>
                <a:cubicBezTo>
                  <a:pt x="20" y="6"/>
                  <a:pt x="20" y="5"/>
                  <a:pt x="20" y="4"/>
                </a:cubicBezTo>
                <a:cubicBezTo>
                  <a:pt x="20" y="4"/>
                  <a:pt x="20" y="4"/>
                  <a:pt x="20" y="4"/>
                </a:cubicBezTo>
                <a:cubicBezTo>
                  <a:pt x="20" y="3"/>
                  <a:pt x="20" y="3"/>
                  <a:pt x="20" y="3"/>
                </a:cubicBezTo>
                <a:cubicBezTo>
                  <a:pt x="20" y="3"/>
                  <a:pt x="20" y="2"/>
                  <a:pt x="20" y="2"/>
                </a:cubicBezTo>
                <a:cubicBezTo>
                  <a:pt x="20" y="2"/>
                  <a:pt x="19" y="2"/>
                  <a:pt x="19" y="2"/>
                </a:cubicBezTo>
                <a:cubicBezTo>
                  <a:pt x="19" y="2"/>
                  <a:pt x="18" y="2"/>
                  <a:pt x="18" y="2"/>
                </a:cubicBezTo>
                <a:cubicBezTo>
                  <a:pt x="17" y="2"/>
                  <a:pt x="17" y="2"/>
                  <a:pt x="17" y="2"/>
                </a:cubicBezTo>
                <a:cubicBezTo>
                  <a:pt x="17" y="2"/>
                  <a:pt x="17" y="2"/>
                  <a:pt x="17" y="2"/>
                </a:cubicBezTo>
                <a:cubicBezTo>
                  <a:pt x="16" y="2"/>
                  <a:pt x="16" y="2"/>
                  <a:pt x="16" y="2"/>
                </a:cubicBezTo>
                <a:cubicBezTo>
                  <a:pt x="15" y="2"/>
                  <a:pt x="15" y="3"/>
                  <a:pt x="15" y="3"/>
                </a:cubicBezTo>
                <a:cubicBezTo>
                  <a:pt x="15" y="3"/>
                  <a:pt x="15" y="3"/>
                  <a:pt x="15" y="4"/>
                </a:cubicBezTo>
                <a:cubicBezTo>
                  <a:pt x="15" y="4"/>
                  <a:pt x="15" y="4"/>
                  <a:pt x="15" y="4"/>
                </a:cubicBezTo>
                <a:cubicBezTo>
                  <a:pt x="15" y="5"/>
                  <a:pt x="16" y="6"/>
                  <a:pt x="16" y="7"/>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8" name="Freeform 254"/>
          <p:cNvSpPr>
            <a:spLocks noEditPoints="1"/>
          </p:cNvSpPr>
          <p:nvPr/>
        </p:nvSpPr>
        <p:spPr bwMode="auto">
          <a:xfrm>
            <a:off x="8705021" y="3128747"/>
            <a:ext cx="325761" cy="316712"/>
          </a:xfrm>
          <a:custGeom>
            <a:avLst/>
            <a:gdLst>
              <a:gd name="T0" fmla="*/ 13 w 34"/>
              <a:gd name="T1" fmla="*/ 14 h 33"/>
              <a:gd name="T2" fmla="*/ 11 w 34"/>
              <a:gd name="T3" fmla="*/ 8 h 33"/>
              <a:gd name="T4" fmla="*/ 11 w 34"/>
              <a:gd name="T5" fmla="*/ 8 h 33"/>
              <a:gd name="T6" fmla="*/ 23 w 34"/>
              <a:gd name="T7" fmla="*/ 8 h 33"/>
              <a:gd name="T8" fmla="*/ 23 w 34"/>
              <a:gd name="T9" fmla="*/ 8 h 33"/>
              <a:gd name="T10" fmla="*/ 21 w 34"/>
              <a:gd name="T11" fmla="*/ 14 h 33"/>
              <a:gd name="T12" fmla="*/ 27 w 34"/>
              <a:gd name="T13" fmla="*/ 17 h 33"/>
              <a:gd name="T14" fmla="*/ 31 w 34"/>
              <a:gd name="T15" fmla="*/ 12 h 33"/>
              <a:gd name="T16" fmla="*/ 31 w 34"/>
              <a:gd name="T17" fmla="*/ 12 h 33"/>
              <a:gd name="T18" fmla="*/ 28 w 34"/>
              <a:gd name="T19" fmla="*/ 6 h 33"/>
              <a:gd name="T20" fmla="*/ 26 w 34"/>
              <a:gd name="T21" fmla="*/ 6 h 33"/>
              <a:gd name="T22" fmla="*/ 23 w 34"/>
              <a:gd name="T23" fmla="*/ 12 h 33"/>
              <a:gd name="T24" fmla="*/ 23 w 34"/>
              <a:gd name="T25" fmla="*/ 12 h 33"/>
              <a:gd name="T26" fmla="*/ 27 w 34"/>
              <a:gd name="T27" fmla="*/ 17 h 33"/>
              <a:gd name="T28" fmla="*/ 24 w 34"/>
              <a:gd name="T29" fmla="*/ 12 h 33"/>
              <a:gd name="T30" fmla="*/ 24 w 34"/>
              <a:gd name="T31" fmla="*/ 10 h 33"/>
              <a:gd name="T32" fmla="*/ 30 w 34"/>
              <a:gd name="T33" fmla="*/ 9 h 33"/>
              <a:gd name="T34" fmla="*/ 30 w 34"/>
              <a:gd name="T35" fmla="*/ 11 h 33"/>
              <a:gd name="T36" fmla="*/ 29 w 34"/>
              <a:gd name="T37" fmla="*/ 15 h 33"/>
              <a:gd name="T38" fmla="*/ 25 w 34"/>
              <a:gd name="T39" fmla="*/ 15 h 33"/>
              <a:gd name="T40" fmla="*/ 9 w 34"/>
              <a:gd name="T41" fmla="*/ 15 h 33"/>
              <a:gd name="T42" fmla="*/ 10 w 34"/>
              <a:gd name="T43" fmla="*/ 12 h 33"/>
              <a:gd name="T44" fmla="*/ 10 w 34"/>
              <a:gd name="T45" fmla="*/ 11 h 33"/>
              <a:gd name="T46" fmla="*/ 7 w 34"/>
              <a:gd name="T47" fmla="*/ 6 h 33"/>
              <a:gd name="T48" fmla="*/ 3 w 34"/>
              <a:gd name="T49" fmla="*/ 11 h 33"/>
              <a:gd name="T50" fmla="*/ 3 w 34"/>
              <a:gd name="T51" fmla="*/ 12 h 33"/>
              <a:gd name="T52" fmla="*/ 4 w 34"/>
              <a:gd name="T53" fmla="*/ 15 h 33"/>
              <a:gd name="T54" fmla="*/ 4 w 34"/>
              <a:gd name="T55" fmla="*/ 15 h 33"/>
              <a:gd name="T56" fmla="*/ 4 w 34"/>
              <a:gd name="T57" fmla="*/ 11 h 33"/>
              <a:gd name="T58" fmla="*/ 4 w 34"/>
              <a:gd name="T59" fmla="*/ 9 h 33"/>
              <a:gd name="T60" fmla="*/ 10 w 34"/>
              <a:gd name="T61" fmla="*/ 10 h 33"/>
              <a:gd name="T62" fmla="*/ 10 w 34"/>
              <a:gd name="T63" fmla="*/ 12 h 33"/>
              <a:gd name="T64" fmla="*/ 7 w 34"/>
              <a:gd name="T65" fmla="*/ 16 h 33"/>
              <a:gd name="T66" fmla="*/ 18 w 34"/>
              <a:gd name="T67" fmla="*/ 20 h 33"/>
              <a:gd name="T68" fmla="*/ 17 w 34"/>
              <a:gd name="T69" fmla="*/ 22 h 33"/>
              <a:gd name="T70" fmla="*/ 22 w 34"/>
              <a:gd name="T71" fmla="*/ 18 h 33"/>
              <a:gd name="T72" fmla="*/ 28 w 34"/>
              <a:gd name="T73" fmla="*/ 30 h 33"/>
              <a:gd name="T74" fmla="*/ 8 w 34"/>
              <a:gd name="T75" fmla="*/ 33 h 33"/>
              <a:gd name="T76" fmla="*/ 6 w 34"/>
              <a:gd name="T77" fmla="*/ 23 h 33"/>
              <a:gd name="T78" fmla="*/ 16 w 34"/>
              <a:gd name="T79" fmla="*/ 29 h 33"/>
              <a:gd name="T80" fmla="*/ 16 w 34"/>
              <a:gd name="T81" fmla="*/ 21 h 33"/>
              <a:gd name="T82" fmla="*/ 16 w 34"/>
              <a:gd name="T83" fmla="*/ 20 h 33"/>
              <a:gd name="T84" fmla="*/ 18 w 34"/>
              <a:gd name="T85" fmla="*/ 20 h 33"/>
              <a:gd name="T86" fmla="*/ 18 w 34"/>
              <a:gd name="T87" fmla="*/ 20 h 33"/>
              <a:gd name="T88" fmla="*/ 34 w 34"/>
              <a:gd name="T89" fmla="*/ 21 h 33"/>
              <a:gd name="T90" fmla="*/ 29 w 34"/>
              <a:gd name="T91" fmla="*/ 22 h 33"/>
              <a:gd name="T92" fmla="*/ 29 w 34"/>
              <a:gd name="T93" fmla="*/ 27 h 33"/>
              <a:gd name="T94" fmla="*/ 34 w 34"/>
              <a:gd name="T95" fmla="*/ 26 h 33"/>
              <a:gd name="T96" fmla="*/ 1 w 34"/>
              <a:gd name="T97" fmla="*/ 27 h 33"/>
              <a:gd name="T98" fmla="*/ 5 w 34"/>
              <a:gd name="T99" fmla="*/ 23 h 33"/>
              <a:gd name="T100" fmla="*/ 9 w 34"/>
              <a:gd name="T101" fmla="*/ 18 h 33"/>
              <a:gd name="T102" fmla="*/ 0 w 34"/>
              <a:gd name="T103" fmla="*/ 26 h 33"/>
              <a:gd name="T104" fmla="*/ 17 w 34"/>
              <a:gd name="T105" fmla="*/ 15 h 33"/>
              <a:gd name="T106" fmla="*/ 22 w 34"/>
              <a:gd name="T107" fmla="*/ 8 h 33"/>
              <a:gd name="T108" fmla="*/ 22 w 34"/>
              <a:gd name="T109" fmla="*/ 6 h 33"/>
              <a:gd name="T110" fmla="*/ 19 w 34"/>
              <a:gd name="T111" fmla="*/ 4 h 33"/>
              <a:gd name="T112" fmla="*/ 15 w 34"/>
              <a:gd name="T113" fmla="*/ 4 h 33"/>
              <a:gd name="T114" fmla="*/ 13 w 34"/>
              <a:gd name="T115" fmla="*/ 4 h 33"/>
              <a:gd name="T116" fmla="*/ 12 w 34"/>
              <a:gd name="T117" fmla="*/ 7 h 33"/>
              <a:gd name="T118" fmla="*/ 14 w 34"/>
              <a:gd name="T119" fmla="*/ 1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 h="33">
                <a:moveTo>
                  <a:pt x="17" y="16"/>
                </a:moveTo>
                <a:cubicBezTo>
                  <a:pt x="15" y="16"/>
                  <a:pt x="14" y="15"/>
                  <a:pt x="13" y="14"/>
                </a:cubicBezTo>
                <a:cubicBezTo>
                  <a:pt x="12" y="12"/>
                  <a:pt x="11" y="10"/>
                  <a:pt x="11" y="8"/>
                </a:cubicBezTo>
                <a:cubicBezTo>
                  <a:pt x="11" y="8"/>
                  <a:pt x="11" y="8"/>
                  <a:pt x="11" y="8"/>
                </a:cubicBezTo>
                <a:cubicBezTo>
                  <a:pt x="11" y="8"/>
                  <a:pt x="11" y="8"/>
                  <a:pt x="11" y="8"/>
                </a:cubicBezTo>
                <a:cubicBezTo>
                  <a:pt x="11" y="8"/>
                  <a:pt x="11" y="8"/>
                  <a:pt x="11" y="8"/>
                </a:cubicBezTo>
                <a:cubicBezTo>
                  <a:pt x="11" y="3"/>
                  <a:pt x="10" y="0"/>
                  <a:pt x="17" y="0"/>
                </a:cubicBezTo>
                <a:cubicBezTo>
                  <a:pt x="24" y="0"/>
                  <a:pt x="23" y="3"/>
                  <a:pt x="23" y="8"/>
                </a:cubicBezTo>
                <a:cubicBezTo>
                  <a:pt x="23" y="8"/>
                  <a:pt x="23" y="8"/>
                  <a:pt x="23" y="8"/>
                </a:cubicBezTo>
                <a:cubicBezTo>
                  <a:pt x="23" y="8"/>
                  <a:pt x="23" y="8"/>
                  <a:pt x="23" y="8"/>
                </a:cubicBezTo>
                <a:cubicBezTo>
                  <a:pt x="23" y="8"/>
                  <a:pt x="23" y="8"/>
                  <a:pt x="23" y="8"/>
                </a:cubicBezTo>
                <a:cubicBezTo>
                  <a:pt x="23" y="10"/>
                  <a:pt x="22" y="12"/>
                  <a:pt x="21" y="14"/>
                </a:cubicBezTo>
                <a:cubicBezTo>
                  <a:pt x="20" y="15"/>
                  <a:pt x="18" y="16"/>
                  <a:pt x="17" y="16"/>
                </a:cubicBezTo>
                <a:close/>
                <a:moveTo>
                  <a:pt x="27" y="17"/>
                </a:moveTo>
                <a:cubicBezTo>
                  <a:pt x="28" y="17"/>
                  <a:pt x="29" y="16"/>
                  <a:pt x="30" y="15"/>
                </a:cubicBezTo>
                <a:cubicBezTo>
                  <a:pt x="31" y="14"/>
                  <a:pt x="31" y="13"/>
                  <a:pt x="31" y="12"/>
                </a:cubicBezTo>
                <a:cubicBezTo>
                  <a:pt x="31" y="12"/>
                  <a:pt x="31" y="12"/>
                  <a:pt x="31" y="12"/>
                </a:cubicBezTo>
                <a:cubicBezTo>
                  <a:pt x="31" y="12"/>
                  <a:pt x="31" y="12"/>
                  <a:pt x="31" y="12"/>
                </a:cubicBezTo>
                <a:cubicBezTo>
                  <a:pt x="31" y="12"/>
                  <a:pt x="31" y="11"/>
                  <a:pt x="31" y="11"/>
                </a:cubicBezTo>
                <a:cubicBezTo>
                  <a:pt x="31" y="9"/>
                  <a:pt x="32" y="7"/>
                  <a:pt x="28" y="6"/>
                </a:cubicBezTo>
                <a:cubicBezTo>
                  <a:pt x="28" y="6"/>
                  <a:pt x="28" y="6"/>
                  <a:pt x="27" y="6"/>
                </a:cubicBezTo>
                <a:cubicBezTo>
                  <a:pt x="27" y="6"/>
                  <a:pt x="26" y="6"/>
                  <a:pt x="26" y="6"/>
                </a:cubicBezTo>
                <a:cubicBezTo>
                  <a:pt x="23" y="7"/>
                  <a:pt x="23" y="9"/>
                  <a:pt x="23" y="11"/>
                </a:cubicBezTo>
                <a:cubicBezTo>
                  <a:pt x="23" y="11"/>
                  <a:pt x="23" y="12"/>
                  <a:pt x="23" y="12"/>
                </a:cubicBezTo>
                <a:cubicBezTo>
                  <a:pt x="23" y="12"/>
                  <a:pt x="23" y="12"/>
                  <a:pt x="23" y="12"/>
                </a:cubicBezTo>
                <a:cubicBezTo>
                  <a:pt x="23" y="12"/>
                  <a:pt x="23" y="12"/>
                  <a:pt x="23" y="12"/>
                </a:cubicBezTo>
                <a:cubicBezTo>
                  <a:pt x="23" y="13"/>
                  <a:pt x="24" y="14"/>
                  <a:pt x="25" y="15"/>
                </a:cubicBezTo>
                <a:cubicBezTo>
                  <a:pt x="25" y="16"/>
                  <a:pt x="26" y="17"/>
                  <a:pt x="27" y="17"/>
                </a:cubicBezTo>
                <a:close/>
                <a:moveTo>
                  <a:pt x="25" y="15"/>
                </a:moveTo>
                <a:cubicBezTo>
                  <a:pt x="24" y="14"/>
                  <a:pt x="24" y="13"/>
                  <a:pt x="24" y="12"/>
                </a:cubicBezTo>
                <a:cubicBezTo>
                  <a:pt x="24" y="11"/>
                  <a:pt x="24" y="11"/>
                  <a:pt x="24" y="11"/>
                </a:cubicBezTo>
                <a:cubicBezTo>
                  <a:pt x="24" y="11"/>
                  <a:pt x="24" y="10"/>
                  <a:pt x="24" y="10"/>
                </a:cubicBezTo>
                <a:cubicBezTo>
                  <a:pt x="24" y="10"/>
                  <a:pt x="24" y="9"/>
                  <a:pt x="25" y="9"/>
                </a:cubicBezTo>
                <a:cubicBezTo>
                  <a:pt x="25" y="9"/>
                  <a:pt x="30" y="8"/>
                  <a:pt x="30" y="9"/>
                </a:cubicBezTo>
                <a:cubicBezTo>
                  <a:pt x="30" y="9"/>
                  <a:pt x="30" y="10"/>
                  <a:pt x="30" y="10"/>
                </a:cubicBezTo>
                <a:cubicBezTo>
                  <a:pt x="30" y="10"/>
                  <a:pt x="30" y="11"/>
                  <a:pt x="30" y="11"/>
                </a:cubicBezTo>
                <a:cubicBezTo>
                  <a:pt x="31" y="12"/>
                  <a:pt x="31" y="12"/>
                  <a:pt x="31" y="12"/>
                </a:cubicBezTo>
                <a:cubicBezTo>
                  <a:pt x="31" y="13"/>
                  <a:pt x="30" y="14"/>
                  <a:pt x="29" y="15"/>
                </a:cubicBezTo>
                <a:cubicBezTo>
                  <a:pt x="29" y="16"/>
                  <a:pt x="28" y="16"/>
                  <a:pt x="27" y="16"/>
                </a:cubicBezTo>
                <a:cubicBezTo>
                  <a:pt x="27" y="16"/>
                  <a:pt x="26" y="16"/>
                  <a:pt x="25" y="15"/>
                </a:cubicBezTo>
                <a:close/>
                <a:moveTo>
                  <a:pt x="7" y="17"/>
                </a:moveTo>
                <a:cubicBezTo>
                  <a:pt x="8" y="17"/>
                  <a:pt x="9" y="16"/>
                  <a:pt x="9" y="15"/>
                </a:cubicBezTo>
                <a:cubicBezTo>
                  <a:pt x="10" y="14"/>
                  <a:pt x="10" y="13"/>
                  <a:pt x="10" y="12"/>
                </a:cubicBezTo>
                <a:cubicBezTo>
                  <a:pt x="10" y="12"/>
                  <a:pt x="10" y="12"/>
                  <a:pt x="10" y="12"/>
                </a:cubicBezTo>
                <a:cubicBezTo>
                  <a:pt x="10" y="12"/>
                  <a:pt x="10" y="12"/>
                  <a:pt x="10" y="12"/>
                </a:cubicBezTo>
                <a:cubicBezTo>
                  <a:pt x="10" y="12"/>
                  <a:pt x="10" y="11"/>
                  <a:pt x="10" y="11"/>
                </a:cubicBezTo>
                <a:cubicBezTo>
                  <a:pt x="10" y="9"/>
                  <a:pt x="11" y="6"/>
                  <a:pt x="8" y="6"/>
                </a:cubicBezTo>
                <a:cubicBezTo>
                  <a:pt x="7" y="6"/>
                  <a:pt x="7" y="6"/>
                  <a:pt x="7" y="6"/>
                </a:cubicBezTo>
                <a:cubicBezTo>
                  <a:pt x="6" y="6"/>
                  <a:pt x="6" y="6"/>
                  <a:pt x="5" y="6"/>
                </a:cubicBezTo>
                <a:cubicBezTo>
                  <a:pt x="2" y="7"/>
                  <a:pt x="3" y="9"/>
                  <a:pt x="3" y="11"/>
                </a:cubicBezTo>
                <a:cubicBezTo>
                  <a:pt x="3" y="11"/>
                  <a:pt x="3" y="12"/>
                  <a:pt x="3" y="12"/>
                </a:cubicBezTo>
                <a:cubicBezTo>
                  <a:pt x="3" y="12"/>
                  <a:pt x="3" y="12"/>
                  <a:pt x="3" y="12"/>
                </a:cubicBezTo>
                <a:cubicBezTo>
                  <a:pt x="3" y="12"/>
                  <a:pt x="3" y="12"/>
                  <a:pt x="3" y="12"/>
                </a:cubicBezTo>
                <a:cubicBezTo>
                  <a:pt x="3" y="13"/>
                  <a:pt x="3" y="14"/>
                  <a:pt x="4" y="15"/>
                </a:cubicBezTo>
                <a:cubicBezTo>
                  <a:pt x="5" y="16"/>
                  <a:pt x="6" y="17"/>
                  <a:pt x="7" y="17"/>
                </a:cubicBezTo>
                <a:close/>
                <a:moveTo>
                  <a:pt x="4" y="15"/>
                </a:moveTo>
                <a:cubicBezTo>
                  <a:pt x="4" y="14"/>
                  <a:pt x="3" y="13"/>
                  <a:pt x="3" y="12"/>
                </a:cubicBezTo>
                <a:cubicBezTo>
                  <a:pt x="4" y="11"/>
                  <a:pt x="4" y="11"/>
                  <a:pt x="4" y="11"/>
                </a:cubicBezTo>
                <a:cubicBezTo>
                  <a:pt x="4" y="11"/>
                  <a:pt x="4" y="10"/>
                  <a:pt x="4" y="10"/>
                </a:cubicBezTo>
                <a:cubicBezTo>
                  <a:pt x="4" y="10"/>
                  <a:pt x="4" y="9"/>
                  <a:pt x="4" y="9"/>
                </a:cubicBezTo>
                <a:cubicBezTo>
                  <a:pt x="4" y="9"/>
                  <a:pt x="9" y="8"/>
                  <a:pt x="9" y="9"/>
                </a:cubicBezTo>
                <a:cubicBezTo>
                  <a:pt x="10" y="9"/>
                  <a:pt x="10" y="10"/>
                  <a:pt x="10" y="10"/>
                </a:cubicBezTo>
                <a:cubicBezTo>
                  <a:pt x="10" y="10"/>
                  <a:pt x="10" y="11"/>
                  <a:pt x="10" y="11"/>
                </a:cubicBezTo>
                <a:cubicBezTo>
                  <a:pt x="10" y="12"/>
                  <a:pt x="10" y="12"/>
                  <a:pt x="10" y="12"/>
                </a:cubicBezTo>
                <a:cubicBezTo>
                  <a:pt x="10" y="13"/>
                  <a:pt x="10" y="14"/>
                  <a:pt x="9" y="15"/>
                </a:cubicBezTo>
                <a:cubicBezTo>
                  <a:pt x="8" y="16"/>
                  <a:pt x="7" y="16"/>
                  <a:pt x="7" y="16"/>
                </a:cubicBezTo>
                <a:cubicBezTo>
                  <a:pt x="6" y="16"/>
                  <a:pt x="5" y="16"/>
                  <a:pt x="4" y="15"/>
                </a:cubicBezTo>
                <a:close/>
                <a:moveTo>
                  <a:pt x="18" y="20"/>
                </a:moveTo>
                <a:cubicBezTo>
                  <a:pt x="18" y="21"/>
                  <a:pt x="18" y="21"/>
                  <a:pt x="18" y="21"/>
                </a:cubicBezTo>
                <a:cubicBezTo>
                  <a:pt x="17" y="21"/>
                  <a:pt x="17" y="22"/>
                  <a:pt x="17" y="22"/>
                </a:cubicBezTo>
                <a:cubicBezTo>
                  <a:pt x="18" y="29"/>
                  <a:pt x="18" y="29"/>
                  <a:pt x="18" y="29"/>
                </a:cubicBezTo>
                <a:cubicBezTo>
                  <a:pt x="20" y="25"/>
                  <a:pt x="21" y="23"/>
                  <a:pt x="22" y="18"/>
                </a:cubicBezTo>
                <a:cubicBezTo>
                  <a:pt x="25" y="19"/>
                  <a:pt x="28" y="21"/>
                  <a:pt x="28" y="23"/>
                </a:cubicBezTo>
                <a:cubicBezTo>
                  <a:pt x="28" y="30"/>
                  <a:pt x="28" y="30"/>
                  <a:pt x="28" y="30"/>
                </a:cubicBezTo>
                <a:cubicBezTo>
                  <a:pt x="28" y="32"/>
                  <a:pt x="27" y="33"/>
                  <a:pt x="26" y="33"/>
                </a:cubicBezTo>
                <a:cubicBezTo>
                  <a:pt x="20" y="33"/>
                  <a:pt x="14" y="33"/>
                  <a:pt x="8" y="33"/>
                </a:cubicBezTo>
                <a:cubicBezTo>
                  <a:pt x="7" y="33"/>
                  <a:pt x="6" y="32"/>
                  <a:pt x="6" y="30"/>
                </a:cubicBezTo>
                <a:cubicBezTo>
                  <a:pt x="6" y="28"/>
                  <a:pt x="6" y="26"/>
                  <a:pt x="6" y="23"/>
                </a:cubicBezTo>
                <a:cubicBezTo>
                  <a:pt x="6" y="21"/>
                  <a:pt x="9" y="19"/>
                  <a:pt x="12" y="18"/>
                </a:cubicBezTo>
                <a:cubicBezTo>
                  <a:pt x="13" y="23"/>
                  <a:pt x="14" y="25"/>
                  <a:pt x="16" y="29"/>
                </a:cubicBezTo>
                <a:cubicBezTo>
                  <a:pt x="17" y="22"/>
                  <a:pt x="17" y="22"/>
                  <a:pt x="17" y="22"/>
                </a:cubicBezTo>
                <a:cubicBezTo>
                  <a:pt x="17" y="22"/>
                  <a:pt x="17" y="21"/>
                  <a:pt x="16" y="21"/>
                </a:cubicBezTo>
                <a:cubicBezTo>
                  <a:pt x="16" y="20"/>
                  <a:pt x="16" y="20"/>
                  <a:pt x="16" y="20"/>
                </a:cubicBezTo>
                <a:cubicBezTo>
                  <a:pt x="16" y="20"/>
                  <a:pt x="16" y="20"/>
                  <a:pt x="16" y="20"/>
                </a:cubicBezTo>
                <a:cubicBezTo>
                  <a:pt x="16" y="20"/>
                  <a:pt x="16" y="20"/>
                  <a:pt x="16" y="20"/>
                </a:cubicBezTo>
                <a:cubicBezTo>
                  <a:pt x="17" y="20"/>
                  <a:pt x="17" y="20"/>
                  <a:pt x="18" y="20"/>
                </a:cubicBezTo>
                <a:cubicBezTo>
                  <a:pt x="18" y="20"/>
                  <a:pt x="18" y="20"/>
                  <a:pt x="18" y="20"/>
                </a:cubicBezTo>
                <a:cubicBezTo>
                  <a:pt x="18" y="20"/>
                  <a:pt x="18" y="20"/>
                  <a:pt x="18" y="20"/>
                </a:cubicBezTo>
                <a:close/>
                <a:moveTo>
                  <a:pt x="34" y="26"/>
                </a:moveTo>
                <a:cubicBezTo>
                  <a:pt x="34" y="21"/>
                  <a:pt x="34" y="21"/>
                  <a:pt x="34" y="21"/>
                </a:cubicBezTo>
                <a:cubicBezTo>
                  <a:pt x="34" y="18"/>
                  <a:pt x="29" y="17"/>
                  <a:pt x="24" y="18"/>
                </a:cubicBezTo>
                <a:cubicBezTo>
                  <a:pt x="26" y="19"/>
                  <a:pt x="28" y="20"/>
                  <a:pt x="29" y="22"/>
                </a:cubicBezTo>
                <a:cubicBezTo>
                  <a:pt x="29" y="22"/>
                  <a:pt x="29" y="23"/>
                  <a:pt x="29" y="23"/>
                </a:cubicBezTo>
                <a:cubicBezTo>
                  <a:pt x="29" y="27"/>
                  <a:pt x="29" y="27"/>
                  <a:pt x="29" y="27"/>
                </a:cubicBezTo>
                <a:cubicBezTo>
                  <a:pt x="30" y="27"/>
                  <a:pt x="32" y="27"/>
                  <a:pt x="33" y="27"/>
                </a:cubicBezTo>
                <a:cubicBezTo>
                  <a:pt x="34" y="27"/>
                  <a:pt x="34" y="26"/>
                  <a:pt x="34" y="26"/>
                </a:cubicBezTo>
                <a:close/>
                <a:moveTo>
                  <a:pt x="0" y="26"/>
                </a:moveTo>
                <a:cubicBezTo>
                  <a:pt x="0" y="26"/>
                  <a:pt x="0" y="27"/>
                  <a:pt x="1" y="27"/>
                </a:cubicBezTo>
                <a:cubicBezTo>
                  <a:pt x="2" y="27"/>
                  <a:pt x="3" y="27"/>
                  <a:pt x="5" y="27"/>
                </a:cubicBezTo>
                <a:cubicBezTo>
                  <a:pt x="5" y="23"/>
                  <a:pt x="5" y="23"/>
                  <a:pt x="5" y="23"/>
                </a:cubicBezTo>
                <a:cubicBezTo>
                  <a:pt x="5" y="23"/>
                  <a:pt x="5" y="22"/>
                  <a:pt x="5" y="22"/>
                </a:cubicBezTo>
                <a:cubicBezTo>
                  <a:pt x="6" y="20"/>
                  <a:pt x="8" y="19"/>
                  <a:pt x="9" y="18"/>
                </a:cubicBezTo>
                <a:cubicBezTo>
                  <a:pt x="5" y="17"/>
                  <a:pt x="0" y="18"/>
                  <a:pt x="0" y="21"/>
                </a:cubicBezTo>
                <a:cubicBezTo>
                  <a:pt x="0" y="23"/>
                  <a:pt x="0" y="24"/>
                  <a:pt x="0" y="26"/>
                </a:cubicBezTo>
                <a:close/>
                <a:moveTo>
                  <a:pt x="14" y="13"/>
                </a:moveTo>
                <a:cubicBezTo>
                  <a:pt x="15" y="14"/>
                  <a:pt x="16" y="15"/>
                  <a:pt x="17" y="15"/>
                </a:cubicBezTo>
                <a:cubicBezTo>
                  <a:pt x="18" y="15"/>
                  <a:pt x="19" y="14"/>
                  <a:pt x="20" y="13"/>
                </a:cubicBezTo>
                <a:cubicBezTo>
                  <a:pt x="21" y="12"/>
                  <a:pt x="22" y="10"/>
                  <a:pt x="22" y="8"/>
                </a:cubicBezTo>
                <a:cubicBezTo>
                  <a:pt x="22" y="7"/>
                  <a:pt x="22" y="7"/>
                  <a:pt x="22" y="7"/>
                </a:cubicBezTo>
                <a:cubicBezTo>
                  <a:pt x="22" y="6"/>
                  <a:pt x="22" y="6"/>
                  <a:pt x="22" y="6"/>
                </a:cubicBezTo>
                <a:cubicBezTo>
                  <a:pt x="22" y="5"/>
                  <a:pt x="22" y="4"/>
                  <a:pt x="21" y="4"/>
                </a:cubicBezTo>
                <a:cubicBezTo>
                  <a:pt x="21" y="3"/>
                  <a:pt x="20" y="4"/>
                  <a:pt x="19" y="4"/>
                </a:cubicBezTo>
                <a:cubicBezTo>
                  <a:pt x="18" y="4"/>
                  <a:pt x="18" y="4"/>
                  <a:pt x="17" y="4"/>
                </a:cubicBezTo>
                <a:cubicBezTo>
                  <a:pt x="16" y="4"/>
                  <a:pt x="16" y="4"/>
                  <a:pt x="15" y="4"/>
                </a:cubicBezTo>
                <a:cubicBezTo>
                  <a:pt x="15" y="4"/>
                  <a:pt x="15" y="4"/>
                  <a:pt x="15" y="4"/>
                </a:cubicBezTo>
                <a:cubicBezTo>
                  <a:pt x="14" y="4"/>
                  <a:pt x="13" y="3"/>
                  <a:pt x="13" y="4"/>
                </a:cubicBezTo>
                <a:cubicBezTo>
                  <a:pt x="12" y="4"/>
                  <a:pt x="12" y="5"/>
                  <a:pt x="12" y="6"/>
                </a:cubicBezTo>
                <a:cubicBezTo>
                  <a:pt x="12" y="6"/>
                  <a:pt x="12" y="6"/>
                  <a:pt x="12" y="7"/>
                </a:cubicBezTo>
                <a:cubicBezTo>
                  <a:pt x="12" y="8"/>
                  <a:pt x="12" y="8"/>
                  <a:pt x="12" y="8"/>
                </a:cubicBezTo>
                <a:cubicBezTo>
                  <a:pt x="12" y="10"/>
                  <a:pt x="13" y="12"/>
                  <a:pt x="14" y="13"/>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9" name="Freeform 255"/>
          <p:cNvSpPr>
            <a:spLocks noEditPoints="1"/>
          </p:cNvSpPr>
          <p:nvPr/>
        </p:nvSpPr>
        <p:spPr bwMode="auto">
          <a:xfrm>
            <a:off x="3148998" y="3090741"/>
            <a:ext cx="258799" cy="354717"/>
          </a:xfrm>
          <a:custGeom>
            <a:avLst/>
            <a:gdLst>
              <a:gd name="T0" fmla="*/ 19 w 27"/>
              <a:gd name="T1" fmla="*/ 17 h 37"/>
              <a:gd name="T2" fmla="*/ 19 w 27"/>
              <a:gd name="T3" fmla="*/ 15 h 37"/>
              <a:gd name="T4" fmla="*/ 20 w 27"/>
              <a:gd name="T5" fmla="*/ 14 h 37"/>
              <a:gd name="T6" fmla="*/ 20 w 27"/>
              <a:gd name="T7" fmla="*/ 14 h 37"/>
              <a:gd name="T8" fmla="*/ 20 w 27"/>
              <a:gd name="T9" fmla="*/ 13 h 37"/>
              <a:gd name="T10" fmla="*/ 20 w 27"/>
              <a:gd name="T11" fmla="*/ 12 h 37"/>
              <a:gd name="T12" fmla="*/ 20 w 27"/>
              <a:gd name="T13" fmla="*/ 12 h 37"/>
              <a:gd name="T14" fmla="*/ 20 w 27"/>
              <a:gd name="T15" fmla="*/ 12 h 37"/>
              <a:gd name="T16" fmla="*/ 16 w 27"/>
              <a:gd name="T17" fmla="*/ 10 h 37"/>
              <a:gd name="T18" fmla="*/ 12 w 27"/>
              <a:gd name="T19" fmla="*/ 8 h 37"/>
              <a:gd name="T20" fmla="*/ 12 w 27"/>
              <a:gd name="T21" fmla="*/ 8 h 37"/>
              <a:gd name="T22" fmla="*/ 9 w 27"/>
              <a:gd name="T23" fmla="*/ 12 h 37"/>
              <a:gd name="T24" fmla="*/ 9 w 27"/>
              <a:gd name="T25" fmla="*/ 13 h 37"/>
              <a:gd name="T26" fmla="*/ 9 w 27"/>
              <a:gd name="T27" fmla="*/ 13 h 37"/>
              <a:gd name="T28" fmla="*/ 9 w 27"/>
              <a:gd name="T29" fmla="*/ 13 h 37"/>
              <a:gd name="T30" fmla="*/ 11 w 27"/>
              <a:gd name="T31" fmla="*/ 19 h 37"/>
              <a:gd name="T32" fmla="*/ 11 w 27"/>
              <a:gd name="T33" fmla="*/ 19 h 37"/>
              <a:gd name="T34" fmla="*/ 14 w 27"/>
              <a:gd name="T35" fmla="*/ 21 h 37"/>
              <a:gd name="T36" fmla="*/ 17 w 27"/>
              <a:gd name="T37" fmla="*/ 20 h 37"/>
              <a:gd name="T38" fmla="*/ 17 w 27"/>
              <a:gd name="T39" fmla="*/ 20 h 37"/>
              <a:gd name="T40" fmla="*/ 19 w 27"/>
              <a:gd name="T41" fmla="*/ 17 h 37"/>
              <a:gd name="T42" fmla="*/ 19 w 27"/>
              <a:gd name="T43" fmla="*/ 17 h 37"/>
              <a:gd name="T44" fmla="*/ 8 w 27"/>
              <a:gd name="T45" fmla="*/ 19 h 37"/>
              <a:gd name="T46" fmla="*/ 14 w 27"/>
              <a:gd name="T47" fmla="*/ 2 h 37"/>
              <a:gd name="T48" fmla="*/ 14 w 27"/>
              <a:gd name="T49" fmla="*/ 2 h 37"/>
              <a:gd name="T50" fmla="*/ 20 w 27"/>
              <a:gd name="T51" fmla="*/ 19 h 37"/>
              <a:gd name="T52" fmla="*/ 18 w 27"/>
              <a:gd name="T53" fmla="*/ 19 h 37"/>
              <a:gd name="T54" fmla="*/ 18 w 27"/>
              <a:gd name="T55" fmla="*/ 20 h 37"/>
              <a:gd name="T56" fmla="*/ 18 w 27"/>
              <a:gd name="T57" fmla="*/ 20 h 37"/>
              <a:gd name="T58" fmla="*/ 14 w 27"/>
              <a:gd name="T59" fmla="*/ 22 h 37"/>
              <a:gd name="T60" fmla="*/ 10 w 27"/>
              <a:gd name="T61" fmla="*/ 19 h 37"/>
              <a:gd name="T62" fmla="*/ 8 w 27"/>
              <a:gd name="T63" fmla="*/ 19 h 37"/>
              <a:gd name="T64" fmla="*/ 27 w 27"/>
              <a:gd name="T65" fmla="*/ 35 h 37"/>
              <a:gd name="T66" fmla="*/ 21 w 27"/>
              <a:gd name="T67" fmla="*/ 24 h 37"/>
              <a:gd name="T68" fmla="*/ 22 w 27"/>
              <a:gd name="T69" fmla="*/ 28 h 37"/>
              <a:gd name="T70" fmla="*/ 18 w 27"/>
              <a:gd name="T71" fmla="*/ 26 h 37"/>
              <a:gd name="T72" fmla="*/ 14 w 27"/>
              <a:gd name="T73" fmla="*/ 35 h 37"/>
              <a:gd name="T74" fmla="*/ 10 w 27"/>
              <a:gd name="T75" fmla="*/ 26 h 37"/>
              <a:gd name="T76" fmla="*/ 6 w 27"/>
              <a:gd name="T77" fmla="*/ 28 h 37"/>
              <a:gd name="T78" fmla="*/ 7 w 27"/>
              <a:gd name="T79" fmla="*/ 24 h 37"/>
              <a:gd name="T80" fmla="*/ 2 w 27"/>
              <a:gd name="T81" fmla="*/ 35 h 37"/>
              <a:gd name="T82" fmla="*/ 4 w 27"/>
              <a:gd name="T83" fmla="*/ 37 h 37"/>
              <a:gd name="T84" fmla="*/ 24 w 27"/>
              <a:gd name="T85" fmla="*/ 37 h 37"/>
              <a:gd name="T86" fmla="*/ 27 w 27"/>
              <a:gd name="T87" fmla="*/ 3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 h="37">
                <a:moveTo>
                  <a:pt x="19" y="17"/>
                </a:moveTo>
                <a:cubicBezTo>
                  <a:pt x="19" y="16"/>
                  <a:pt x="19" y="16"/>
                  <a:pt x="19" y="15"/>
                </a:cubicBezTo>
                <a:cubicBezTo>
                  <a:pt x="19" y="15"/>
                  <a:pt x="20" y="14"/>
                  <a:pt x="20" y="14"/>
                </a:cubicBezTo>
                <a:cubicBezTo>
                  <a:pt x="20" y="14"/>
                  <a:pt x="20" y="14"/>
                  <a:pt x="20" y="14"/>
                </a:cubicBezTo>
                <a:cubicBezTo>
                  <a:pt x="20" y="13"/>
                  <a:pt x="20" y="13"/>
                  <a:pt x="20" y="13"/>
                </a:cubicBezTo>
                <a:cubicBezTo>
                  <a:pt x="20" y="13"/>
                  <a:pt x="20" y="13"/>
                  <a:pt x="20" y="12"/>
                </a:cubicBezTo>
                <a:cubicBezTo>
                  <a:pt x="20" y="12"/>
                  <a:pt x="20" y="12"/>
                  <a:pt x="20" y="12"/>
                </a:cubicBezTo>
                <a:cubicBezTo>
                  <a:pt x="20" y="12"/>
                  <a:pt x="20" y="12"/>
                  <a:pt x="20" y="12"/>
                </a:cubicBezTo>
                <a:cubicBezTo>
                  <a:pt x="19" y="11"/>
                  <a:pt x="18" y="10"/>
                  <a:pt x="16" y="10"/>
                </a:cubicBezTo>
                <a:cubicBezTo>
                  <a:pt x="15" y="10"/>
                  <a:pt x="12" y="9"/>
                  <a:pt x="12" y="8"/>
                </a:cubicBezTo>
                <a:cubicBezTo>
                  <a:pt x="12" y="8"/>
                  <a:pt x="12" y="8"/>
                  <a:pt x="12" y="8"/>
                </a:cubicBezTo>
                <a:cubicBezTo>
                  <a:pt x="11" y="8"/>
                  <a:pt x="9" y="10"/>
                  <a:pt x="9" y="12"/>
                </a:cubicBezTo>
                <a:cubicBezTo>
                  <a:pt x="9" y="12"/>
                  <a:pt x="9" y="13"/>
                  <a:pt x="9" y="13"/>
                </a:cubicBezTo>
                <a:cubicBezTo>
                  <a:pt x="9" y="13"/>
                  <a:pt x="9" y="13"/>
                  <a:pt x="9" y="13"/>
                </a:cubicBezTo>
                <a:cubicBezTo>
                  <a:pt x="9" y="13"/>
                  <a:pt x="9" y="13"/>
                  <a:pt x="9" y="13"/>
                </a:cubicBezTo>
                <a:cubicBezTo>
                  <a:pt x="9" y="16"/>
                  <a:pt x="10" y="17"/>
                  <a:pt x="11" y="19"/>
                </a:cubicBezTo>
                <a:cubicBezTo>
                  <a:pt x="11" y="19"/>
                  <a:pt x="11" y="19"/>
                  <a:pt x="11" y="19"/>
                </a:cubicBezTo>
                <a:cubicBezTo>
                  <a:pt x="12" y="20"/>
                  <a:pt x="13" y="21"/>
                  <a:pt x="14" y="21"/>
                </a:cubicBezTo>
                <a:cubicBezTo>
                  <a:pt x="15" y="21"/>
                  <a:pt x="16" y="20"/>
                  <a:pt x="17" y="20"/>
                </a:cubicBezTo>
                <a:cubicBezTo>
                  <a:pt x="17" y="20"/>
                  <a:pt x="17" y="20"/>
                  <a:pt x="17" y="20"/>
                </a:cubicBezTo>
                <a:cubicBezTo>
                  <a:pt x="18" y="19"/>
                  <a:pt x="18" y="18"/>
                  <a:pt x="19" y="17"/>
                </a:cubicBezTo>
                <a:cubicBezTo>
                  <a:pt x="19" y="17"/>
                  <a:pt x="19" y="17"/>
                  <a:pt x="19" y="17"/>
                </a:cubicBezTo>
                <a:close/>
                <a:moveTo>
                  <a:pt x="8" y="19"/>
                </a:moveTo>
                <a:cubicBezTo>
                  <a:pt x="0" y="6"/>
                  <a:pt x="13" y="0"/>
                  <a:pt x="14" y="2"/>
                </a:cubicBezTo>
                <a:cubicBezTo>
                  <a:pt x="14" y="3"/>
                  <a:pt x="14" y="3"/>
                  <a:pt x="14" y="2"/>
                </a:cubicBezTo>
                <a:cubicBezTo>
                  <a:pt x="18" y="0"/>
                  <a:pt x="27" y="9"/>
                  <a:pt x="20" y="19"/>
                </a:cubicBezTo>
                <a:cubicBezTo>
                  <a:pt x="20" y="19"/>
                  <a:pt x="19" y="19"/>
                  <a:pt x="18" y="19"/>
                </a:cubicBezTo>
                <a:cubicBezTo>
                  <a:pt x="18" y="20"/>
                  <a:pt x="18" y="20"/>
                  <a:pt x="18" y="20"/>
                </a:cubicBezTo>
                <a:cubicBezTo>
                  <a:pt x="18" y="20"/>
                  <a:pt x="18" y="20"/>
                  <a:pt x="18" y="20"/>
                </a:cubicBezTo>
                <a:cubicBezTo>
                  <a:pt x="17" y="21"/>
                  <a:pt x="15" y="22"/>
                  <a:pt x="14" y="22"/>
                </a:cubicBezTo>
                <a:cubicBezTo>
                  <a:pt x="13" y="22"/>
                  <a:pt x="11" y="21"/>
                  <a:pt x="10" y="19"/>
                </a:cubicBezTo>
                <a:cubicBezTo>
                  <a:pt x="9" y="19"/>
                  <a:pt x="9" y="19"/>
                  <a:pt x="8" y="19"/>
                </a:cubicBezTo>
                <a:close/>
                <a:moveTo>
                  <a:pt x="27" y="35"/>
                </a:moveTo>
                <a:cubicBezTo>
                  <a:pt x="27" y="30"/>
                  <a:pt x="26" y="25"/>
                  <a:pt x="21" y="24"/>
                </a:cubicBezTo>
                <a:cubicBezTo>
                  <a:pt x="21" y="25"/>
                  <a:pt x="21" y="26"/>
                  <a:pt x="22" y="28"/>
                </a:cubicBezTo>
                <a:cubicBezTo>
                  <a:pt x="18" y="26"/>
                  <a:pt x="18" y="26"/>
                  <a:pt x="18" y="26"/>
                </a:cubicBezTo>
                <a:cubicBezTo>
                  <a:pt x="17" y="29"/>
                  <a:pt x="15" y="32"/>
                  <a:pt x="14" y="35"/>
                </a:cubicBezTo>
                <a:cubicBezTo>
                  <a:pt x="10" y="26"/>
                  <a:pt x="10" y="26"/>
                  <a:pt x="10" y="26"/>
                </a:cubicBezTo>
                <a:cubicBezTo>
                  <a:pt x="6" y="28"/>
                  <a:pt x="6" y="28"/>
                  <a:pt x="6" y="28"/>
                </a:cubicBezTo>
                <a:cubicBezTo>
                  <a:pt x="7" y="26"/>
                  <a:pt x="7" y="25"/>
                  <a:pt x="7" y="24"/>
                </a:cubicBezTo>
                <a:cubicBezTo>
                  <a:pt x="2" y="26"/>
                  <a:pt x="2" y="30"/>
                  <a:pt x="2" y="35"/>
                </a:cubicBezTo>
                <a:cubicBezTo>
                  <a:pt x="2" y="36"/>
                  <a:pt x="3" y="37"/>
                  <a:pt x="4" y="37"/>
                </a:cubicBezTo>
                <a:cubicBezTo>
                  <a:pt x="11" y="37"/>
                  <a:pt x="18" y="37"/>
                  <a:pt x="24" y="37"/>
                </a:cubicBezTo>
                <a:cubicBezTo>
                  <a:pt x="26" y="37"/>
                  <a:pt x="27" y="36"/>
                  <a:pt x="27" y="35"/>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0" name="Freeform 256"/>
          <p:cNvSpPr>
            <a:spLocks noEditPoints="1"/>
          </p:cNvSpPr>
          <p:nvPr/>
        </p:nvSpPr>
        <p:spPr bwMode="auto">
          <a:xfrm>
            <a:off x="9289579" y="3177610"/>
            <a:ext cx="394532" cy="267847"/>
          </a:xfrm>
          <a:custGeom>
            <a:avLst/>
            <a:gdLst>
              <a:gd name="T0" fmla="*/ 7 w 41"/>
              <a:gd name="T1" fmla="*/ 27 h 28"/>
              <a:gd name="T2" fmla="*/ 16 w 41"/>
              <a:gd name="T3" fmla="*/ 16 h 28"/>
              <a:gd name="T4" fmla="*/ 35 w 41"/>
              <a:gd name="T5" fmla="*/ 27 h 28"/>
              <a:gd name="T6" fmla="*/ 32 w 41"/>
              <a:gd name="T7" fmla="*/ 5 h 28"/>
              <a:gd name="T8" fmla="*/ 30 w 41"/>
              <a:gd name="T9" fmla="*/ 6 h 28"/>
              <a:gd name="T10" fmla="*/ 31 w 41"/>
              <a:gd name="T11" fmla="*/ 10 h 28"/>
              <a:gd name="T12" fmla="*/ 34 w 41"/>
              <a:gd name="T13" fmla="*/ 13 h 28"/>
              <a:gd name="T14" fmla="*/ 37 w 41"/>
              <a:gd name="T15" fmla="*/ 10 h 28"/>
              <a:gd name="T16" fmla="*/ 36 w 41"/>
              <a:gd name="T17" fmla="*/ 6 h 28"/>
              <a:gd name="T18" fmla="*/ 33 w 41"/>
              <a:gd name="T19" fmla="*/ 5 h 28"/>
              <a:gd name="T20" fmla="*/ 11 w 41"/>
              <a:gd name="T21" fmla="*/ 5 h 28"/>
              <a:gd name="T22" fmla="*/ 11 w 41"/>
              <a:gd name="T23" fmla="*/ 7 h 28"/>
              <a:gd name="T24" fmla="*/ 10 w 41"/>
              <a:gd name="T25" fmla="*/ 12 h 28"/>
              <a:gd name="T26" fmla="*/ 6 w 41"/>
              <a:gd name="T27" fmla="*/ 13 h 28"/>
              <a:gd name="T28" fmla="*/ 4 w 41"/>
              <a:gd name="T29" fmla="*/ 8 h 28"/>
              <a:gd name="T30" fmla="*/ 6 w 41"/>
              <a:gd name="T31" fmla="*/ 5 h 28"/>
              <a:gd name="T32" fmla="*/ 10 w 41"/>
              <a:gd name="T33" fmla="*/ 5 h 28"/>
              <a:gd name="T34" fmla="*/ 18 w 41"/>
              <a:gd name="T35" fmla="*/ 4 h 28"/>
              <a:gd name="T36" fmla="*/ 18 w 41"/>
              <a:gd name="T37" fmla="*/ 4 h 28"/>
              <a:gd name="T38" fmla="*/ 24 w 41"/>
              <a:gd name="T39" fmla="*/ 4 h 28"/>
              <a:gd name="T40" fmla="*/ 23 w 41"/>
              <a:gd name="T41" fmla="*/ 7 h 28"/>
              <a:gd name="T42" fmla="*/ 21 w 41"/>
              <a:gd name="T43" fmla="*/ 8 h 28"/>
              <a:gd name="T44" fmla="*/ 23 w 41"/>
              <a:gd name="T45" fmla="*/ 3 h 28"/>
              <a:gd name="T46" fmla="*/ 22 w 41"/>
              <a:gd name="T47" fmla="*/ 2 h 28"/>
              <a:gd name="T48" fmla="*/ 20 w 41"/>
              <a:gd name="T49" fmla="*/ 2 h 28"/>
              <a:gd name="T50" fmla="*/ 18 w 41"/>
              <a:gd name="T51" fmla="*/ 3 h 28"/>
              <a:gd name="T52" fmla="*/ 41 w 41"/>
              <a:gd name="T53" fmla="*/ 25 h 28"/>
              <a:gd name="T54" fmla="*/ 34 w 41"/>
              <a:gd name="T55" fmla="*/ 22 h 28"/>
              <a:gd name="T56" fmla="*/ 34 w 41"/>
              <a:gd name="T57" fmla="*/ 16 h 28"/>
              <a:gd name="T58" fmla="*/ 33 w 41"/>
              <a:gd name="T59" fmla="*/ 16 h 28"/>
              <a:gd name="T60" fmla="*/ 34 w 41"/>
              <a:gd name="T61" fmla="*/ 17 h 28"/>
              <a:gd name="T62" fmla="*/ 32 w 41"/>
              <a:gd name="T63" fmla="*/ 15 h 28"/>
              <a:gd name="T64" fmla="*/ 36 w 41"/>
              <a:gd name="T65" fmla="*/ 27 h 28"/>
              <a:gd name="T66" fmla="*/ 40 w 41"/>
              <a:gd name="T67" fmla="*/ 27 h 28"/>
              <a:gd name="T68" fmla="*/ 2 w 41"/>
              <a:gd name="T69" fmla="*/ 28 h 28"/>
              <a:gd name="T70" fmla="*/ 11 w 41"/>
              <a:gd name="T71" fmla="*/ 19 h 28"/>
              <a:gd name="T72" fmla="*/ 8 w 41"/>
              <a:gd name="T73" fmla="*/ 22 h 28"/>
              <a:gd name="T74" fmla="*/ 8 w 41"/>
              <a:gd name="T75" fmla="*/ 16 h 28"/>
              <a:gd name="T76" fmla="*/ 7 w 41"/>
              <a:gd name="T77" fmla="*/ 16 h 28"/>
              <a:gd name="T78" fmla="*/ 7 w 41"/>
              <a:gd name="T79" fmla="*/ 17 h 28"/>
              <a:gd name="T80" fmla="*/ 5 w 41"/>
              <a:gd name="T81" fmla="*/ 14 h 28"/>
              <a:gd name="T82" fmla="*/ 34 w 41"/>
              <a:gd name="T83" fmla="*/ 13 h 28"/>
              <a:gd name="T84" fmla="*/ 38 w 41"/>
              <a:gd name="T85" fmla="*/ 8 h 28"/>
              <a:gd name="T86" fmla="*/ 11 w 41"/>
              <a:gd name="T87" fmla="*/ 8 h 28"/>
              <a:gd name="T88" fmla="*/ 7 w 41"/>
              <a:gd name="T89" fmla="*/ 13 h 28"/>
              <a:gd name="T90" fmla="*/ 15 w 41"/>
              <a:gd name="T91" fmla="*/ 15 h 28"/>
              <a:gd name="T92" fmla="*/ 20 w 41"/>
              <a:gd name="T93" fmla="*/ 15 h 28"/>
              <a:gd name="T94" fmla="*/ 26 w 41"/>
              <a:gd name="T95" fmla="*/ 15 h 28"/>
              <a:gd name="T96" fmla="*/ 21 w 41"/>
              <a:gd name="T97" fmla="*/ 15 h 28"/>
              <a:gd name="T98" fmla="*/ 26 w 41"/>
              <a:gd name="T99" fmla="*/ 15 h 28"/>
              <a:gd name="T100" fmla="*/ 21 w 41"/>
              <a:gd name="T101" fmla="*/ 11 h 28"/>
              <a:gd name="T102" fmla="*/ 21 w 41"/>
              <a:gd name="T103" fmla="*/ 10 h 28"/>
              <a:gd name="T104" fmla="*/ 20 w 41"/>
              <a:gd name="T105" fmla="*/ 10 h 28"/>
              <a:gd name="T106" fmla="*/ 20 w 41"/>
              <a:gd name="T107"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 h="28">
                <a:moveTo>
                  <a:pt x="34" y="28"/>
                </a:moveTo>
                <a:cubicBezTo>
                  <a:pt x="7" y="28"/>
                  <a:pt x="7" y="28"/>
                  <a:pt x="7" y="28"/>
                </a:cubicBezTo>
                <a:cubicBezTo>
                  <a:pt x="7" y="28"/>
                  <a:pt x="7" y="28"/>
                  <a:pt x="7" y="27"/>
                </a:cubicBezTo>
                <a:cubicBezTo>
                  <a:pt x="7" y="27"/>
                  <a:pt x="7" y="27"/>
                  <a:pt x="7" y="27"/>
                </a:cubicBezTo>
                <a:cubicBezTo>
                  <a:pt x="13" y="18"/>
                  <a:pt x="13" y="18"/>
                  <a:pt x="13" y="18"/>
                </a:cubicBezTo>
                <a:cubicBezTo>
                  <a:pt x="13" y="17"/>
                  <a:pt x="14" y="16"/>
                  <a:pt x="16" y="16"/>
                </a:cubicBezTo>
                <a:cubicBezTo>
                  <a:pt x="25" y="16"/>
                  <a:pt x="25" y="16"/>
                  <a:pt x="25" y="16"/>
                </a:cubicBezTo>
                <a:cubicBezTo>
                  <a:pt x="27" y="16"/>
                  <a:pt x="28" y="17"/>
                  <a:pt x="29" y="18"/>
                </a:cubicBezTo>
                <a:cubicBezTo>
                  <a:pt x="35" y="27"/>
                  <a:pt x="35" y="27"/>
                  <a:pt x="35" y="27"/>
                </a:cubicBezTo>
                <a:cubicBezTo>
                  <a:pt x="35" y="27"/>
                  <a:pt x="35" y="27"/>
                  <a:pt x="35" y="27"/>
                </a:cubicBezTo>
                <a:cubicBezTo>
                  <a:pt x="34" y="27"/>
                  <a:pt x="34" y="28"/>
                  <a:pt x="34" y="28"/>
                </a:cubicBezTo>
                <a:close/>
                <a:moveTo>
                  <a:pt x="32" y="5"/>
                </a:moveTo>
                <a:cubicBezTo>
                  <a:pt x="31" y="5"/>
                  <a:pt x="31" y="5"/>
                  <a:pt x="30" y="5"/>
                </a:cubicBezTo>
                <a:cubicBezTo>
                  <a:pt x="30" y="5"/>
                  <a:pt x="30" y="5"/>
                  <a:pt x="30" y="5"/>
                </a:cubicBezTo>
                <a:cubicBezTo>
                  <a:pt x="30" y="5"/>
                  <a:pt x="30" y="6"/>
                  <a:pt x="30" y="6"/>
                </a:cubicBezTo>
                <a:cubicBezTo>
                  <a:pt x="30" y="6"/>
                  <a:pt x="30" y="7"/>
                  <a:pt x="30" y="7"/>
                </a:cubicBezTo>
                <a:cubicBezTo>
                  <a:pt x="30" y="7"/>
                  <a:pt x="30" y="8"/>
                  <a:pt x="30" y="8"/>
                </a:cubicBezTo>
                <a:cubicBezTo>
                  <a:pt x="30" y="9"/>
                  <a:pt x="30" y="9"/>
                  <a:pt x="31" y="10"/>
                </a:cubicBezTo>
                <a:cubicBezTo>
                  <a:pt x="31" y="10"/>
                  <a:pt x="31" y="11"/>
                  <a:pt x="32" y="12"/>
                </a:cubicBezTo>
                <a:cubicBezTo>
                  <a:pt x="32" y="12"/>
                  <a:pt x="32" y="12"/>
                  <a:pt x="33" y="13"/>
                </a:cubicBezTo>
                <a:cubicBezTo>
                  <a:pt x="33" y="13"/>
                  <a:pt x="33" y="13"/>
                  <a:pt x="34" y="13"/>
                </a:cubicBezTo>
                <a:cubicBezTo>
                  <a:pt x="34" y="13"/>
                  <a:pt x="34" y="13"/>
                  <a:pt x="35" y="13"/>
                </a:cubicBezTo>
                <a:cubicBezTo>
                  <a:pt x="35" y="12"/>
                  <a:pt x="36" y="12"/>
                  <a:pt x="36" y="12"/>
                </a:cubicBezTo>
                <a:cubicBezTo>
                  <a:pt x="36" y="11"/>
                  <a:pt x="37" y="11"/>
                  <a:pt x="37" y="10"/>
                </a:cubicBezTo>
                <a:cubicBezTo>
                  <a:pt x="37" y="9"/>
                  <a:pt x="37" y="9"/>
                  <a:pt x="37" y="8"/>
                </a:cubicBezTo>
                <a:cubicBezTo>
                  <a:pt x="36" y="8"/>
                  <a:pt x="36" y="8"/>
                  <a:pt x="36" y="8"/>
                </a:cubicBezTo>
                <a:cubicBezTo>
                  <a:pt x="36" y="7"/>
                  <a:pt x="36" y="7"/>
                  <a:pt x="36" y="6"/>
                </a:cubicBezTo>
                <a:cubicBezTo>
                  <a:pt x="35" y="6"/>
                  <a:pt x="35" y="6"/>
                  <a:pt x="35" y="5"/>
                </a:cubicBezTo>
                <a:cubicBezTo>
                  <a:pt x="35" y="5"/>
                  <a:pt x="34" y="5"/>
                  <a:pt x="34" y="5"/>
                </a:cubicBezTo>
                <a:cubicBezTo>
                  <a:pt x="34" y="5"/>
                  <a:pt x="33" y="5"/>
                  <a:pt x="33" y="5"/>
                </a:cubicBezTo>
                <a:cubicBezTo>
                  <a:pt x="32" y="5"/>
                  <a:pt x="32" y="5"/>
                  <a:pt x="32" y="5"/>
                </a:cubicBezTo>
                <a:close/>
                <a:moveTo>
                  <a:pt x="10" y="5"/>
                </a:moveTo>
                <a:cubicBezTo>
                  <a:pt x="10" y="5"/>
                  <a:pt x="10" y="5"/>
                  <a:pt x="11" y="5"/>
                </a:cubicBezTo>
                <a:cubicBezTo>
                  <a:pt x="11" y="5"/>
                  <a:pt x="11" y="5"/>
                  <a:pt x="11" y="5"/>
                </a:cubicBezTo>
                <a:cubicBezTo>
                  <a:pt x="11" y="5"/>
                  <a:pt x="11" y="6"/>
                  <a:pt x="11" y="6"/>
                </a:cubicBezTo>
                <a:cubicBezTo>
                  <a:pt x="11" y="6"/>
                  <a:pt x="11" y="7"/>
                  <a:pt x="11" y="7"/>
                </a:cubicBezTo>
                <a:cubicBezTo>
                  <a:pt x="11" y="7"/>
                  <a:pt x="11" y="8"/>
                  <a:pt x="11" y="8"/>
                </a:cubicBezTo>
                <a:cubicBezTo>
                  <a:pt x="11" y="9"/>
                  <a:pt x="11" y="9"/>
                  <a:pt x="10" y="10"/>
                </a:cubicBezTo>
                <a:cubicBezTo>
                  <a:pt x="10" y="10"/>
                  <a:pt x="10" y="11"/>
                  <a:pt x="10" y="12"/>
                </a:cubicBezTo>
                <a:cubicBezTo>
                  <a:pt x="9" y="12"/>
                  <a:pt x="9" y="12"/>
                  <a:pt x="9" y="13"/>
                </a:cubicBezTo>
                <a:cubicBezTo>
                  <a:pt x="8" y="13"/>
                  <a:pt x="8" y="13"/>
                  <a:pt x="7" y="13"/>
                </a:cubicBezTo>
                <a:cubicBezTo>
                  <a:pt x="7" y="13"/>
                  <a:pt x="7" y="13"/>
                  <a:pt x="6" y="13"/>
                </a:cubicBezTo>
                <a:cubicBezTo>
                  <a:pt x="6" y="12"/>
                  <a:pt x="5" y="12"/>
                  <a:pt x="5" y="12"/>
                </a:cubicBezTo>
                <a:cubicBezTo>
                  <a:pt x="5" y="11"/>
                  <a:pt x="5" y="11"/>
                  <a:pt x="4" y="10"/>
                </a:cubicBezTo>
                <a:cubicBezTo>
                  <a:pt x="4" y="9"/>
                  <a:pt x="4" y="9"/>
                  <a:pt x="4" y="8"/>
                </a:cubicBezTo>
                <a:cubicBezTo>
                  <a:pt x="5" y="8"/>
                  <a:pt x="5" y="8"/>
                  <a:pt x="5" y="8"/>
                </a:cubicBezTo>
                <a:cubicBezTo>
                  <a:pt x="5" y="7"/>
                  <a:pt x="6" y="7"/>
                  <a:pt x="6" y="6"/>
                </a:cubicBezTo>
                <a:cubicBezTo>
                  <a:pt x="6" y="6"/>
                  <a:pt x="6" y="6"/>
                  <a:pt x="6" y="5"/>
                </a:cubicBezTo>
                <a:cubicBezTo>
                  <a:pt x="6" y="5"/>
                  <a:pt x="7" y="5"/>
                  <a:pt x="7" y="5"/>
                </a:cubicBezTo>
                <a:cubicBezTo>
                  <a:pt x="8" y="5"/>
                  <a:pt x="8" y="5"/>
                  <a:pt x="8" y="5"/>
                </a:cubicBezTo>
                <a:cubicBezTo>
                  <a:pt x="9" y="5"/>
                  <a:pt x="9" y="5"/>
                  <a:pt x="10" y="5"/>
                </a:cubicBezTo>
                <a:close/>
                <a:moveTo>
                  <a:pt x="21" y="8"/>
                </a:moveTo>
                <a:cubicBezTo>
                  <a:pt x="20" y="8"/>
                  <a:pt x="19" y="8"/>
                  <a:pt x="18" y="7"/>
                </a:cubicBezTo>
                <a:cubicBezTo>
                  <a:pt x="18" y="6"/>
                  <a:pt x="18" y="5"/>
                  <a:pt x="18" y="4"/>
                </a:cubicBezTo>
                <a:cubicBezTo>
                  <a:pt x="18" y="4"/>
                  <a:pt x="18" y="4"/>
                  <a:pt x="18" y="4"/>
                </a:cubicBezTo>
                <a:cubicBezTo>
                  <a:pt x="18" y="4"/>
                  <a:pt x="18" y="4"/>
                  <a:pt x="18" y="4"/>
                </a:cubicBezTo>
                <a:cubicBezTo>
                  <a:pt x="18" y="4"/>
                  <a:pt x="18" y="4"/>
                  <a:pt x="18" y="4"/>
                </a:cubicBezTo>
                <a:cubicBezTo>
                  <a:pt x="18" y="2"/>
                  <a:pt x="17" y="0"/>
                  <a:pt x="21" y="0"/>
                </a:cubicBezTo>
                <a:cubicBezTo>
                  <a:pt x="24" y="0"/>
                  <a:pt x="24" y="2"/>
                  <a:pt x="24" y="4"/>
                </a:cubicBezTo>
                <a:cubicBezTo>
                  <a:pt x="24" y="4"/>
                  <a:pt x="24" y="4"/>
                  <a:pt x="24" y="4"/>
                </a:cubicBezTo>
                <a:cubicBezTo>
                  <a:pt x="24" y="4"/>
                  <a:pt x="24" y="4"/>
                  <a:pt x="24" y="4"/>
                </a:cubicBezTo>
                <a:cubicBezTo>
                  <a:pt x="24" y="4"/>
                  <a:pt x="24" y="4"/>
                  <a:pt x="24" y="4"/>
                </a:cubicBezTo>
                <a:cubicBezTo>
                  <a:pt x="24" y="5"/>
                  <a:pt x="23" y="6"/>
                  <a:pt x="23" y="7"/>
                </a:cubicBezTo>
                <a:cubicBezTo>
                  <a:pt x="22" y="8"/>
                  <a:pt x="21" y="8"/>
                  <a:pt x="21" y="8"/>
                </a:cubicBezTo>
                <a:close/>
                <a:moveTo>
                  <a:pt x="19" y="7"/>
                </a:moveTo>
                <a:cubicBezTo>
                  <a:pt x="19" y="7"/>
                  <a:pt x="20" y="8"/>
                  <a:pt x="21" y="8"/>
                </a:cubicBezTo>
                <a:cubicBezTo>
                  <a:pt x="21" y="8"/>
                  <a:pt x="22" y="7"/>
                  <a:pt x="22" y="7"/>
                </a:cubicBezTo>
                <a:cubicBezTo>
                  <a:pt x="23" y="6"/>
                  <a:pt x="23" y="5"/>
                  <a:pt x="23" y="4"/>
                </a:cubicBezTo>
                <a:cubicBezTo>
                  <a:pt x="23" y="3"/>
                  <a:pt x="23" y="3"/>
                  <a:pt x="23" y="3"/>
                </a:cubicBezTo>
                <a:cubicBezTo>
                  <a:pt x="23" y="3"/>
                  <a:pt x="23" y="3"/>
                  <a:pt x="23" y="3"/>
                </a:cubicBezTo>
                <a:cubicBezTo>
                  <a:pt x="23" y="2"/>
                  <a:pt x="23" y="2"/>
                  <a:pt x="23" y="2"/>
                </a:cubicBezTo>
                <a:cubicBezTo>
                  <a:pt x="22" y="2"/>
                  <a:pt x="22" y="2"/>
                  <a:pt x="22" y="2"/>
                </a:cubicBezTo>
                <a:cubicBezTo>
                  <a:pt x="21" y="2"/>
                  <a:pt x="21" y="2"/>
                  <a:pt x="21" y="2"/>
                </a:cubicBezTo>
                <a:cubicBezTo>
                  <a:pt x="20" y="2"/>
                  <a:pt x="20" y="2"/>
                  <a:pt x="20" y="2"/>
                </a:cubicBezTo>
                <a:cubicBezTo>
                  <a:pt x="20" y="2"/>
                  <a:pt x="20" y="2"/>
                  <a:pt x="20" y="2"/>
                </a:cubicBezTo>
                <a:cubicBezTo>
                  <a:pt x="19" y="2"/>
                  <a:pt x="19" y="2"/>
                  <a:pt x="18" y="2"/>
                </a:cubicBezTo>
                <a:cubicBezTo>
                  <a:pt x="18" y="2"/>
                  <a:pt x="18" y="2"/>
                  <a:pt x="18" y="3"/>
                </a:cubicBezTo>
                <a:cubicBezTo>
                  <a:pt x="18" y="3"/>
                  <a:pt x="18" y="3"/>
                  <a:pt x="18" y="3"/>
                </a:cubicBezTo>
                <a:cubicBezTo>
                  <a:pt x="18" y="4"/>
                  <a:pt x="18" y="4"/>
                  <a:pt x="18" y="4"/>
                </a:cubicBezTo>
                <a:cubicBezTo>
                  <a:pt x="18" y="5"/>
                  <a:pt x="18" y="6"/>
                  <a:pt x="19" y="7"/>
                </a:cubicBezTo>
                <a:close/>
                <a:moveTo>
                  <a:pt x="41" y="25"/>
                </a:moveTo>
                <a:cubicBezTo>
                  <a:pt x="41" y="18"/>
                  <a:pt x="41" y="18"/>
                  <a:pt x="41" y="18"/>
                </a:cubicBezTo>
                <a:cubicBezTo>
                  <a:pt x="41" y="16"/>
                  <a:pt x="39" y="15"/>
                  <a:pt x="36" y="14"/>
                </a:cubicBezTo>
                <a:cubicBezTo>
                  <a:pt x="36" y="18"/>
                  <a:pt x="35" y="19"/>
                  <a:pt x="34" y="22"/>
                </a:cubicBezTo>
                <a:cubicBezTo>
                  <a:pt x="34" y="17"/>
                  <a:pt x="34" y="17"/>
                  <a:pt x="34" y="17"/>
                </a:cubicBezTo>
                <a:cubicBezTo>
                  <a:pt x="34" y="17"/>
                  <a:pt x="34" y="17"/>
                  <a:pt x="34" y="17"/>
                </a:cubicBezTo>
                <a:cubicBezTo>
                  <a:pt x="34" y="16"/>
                  <a:pt x="34" y="16"/>
                  <a:pt x="34" y="16"/>
                </a:cubicBezTo>
                <a:cubicBezTo>
                  <a:pt x="34" y="16"/>
                  <a:pt x="34" y="16"/>
                  <a:pt x="34" y="16"/>
                </a:cubicBezTo>
                <a:cubicBezTo>
                  <a:pt x="34" y="16"/>
                  <a:pt x="34" y="16"/>
                  <a:pt x="34" y="16"/>
                </a:cubicBezTo>
                <a:cubicBezTo>
                  <a:pt x="34" y="16"/>
                  <a:pt x="34" y="16"/>
                  <a:pt x="33" y="16"/>
                </a:cubicBezTo>
                <a:cubicBezTo>
                  <a:pt x="33" y="16"/>
                  <a:pt x="33" y="16"/>
                  <a:pt x="33" y="16"/>
                </a:cubicBezTo>
                <a:cubicBezTo>
                  <a:pt x="33" y="16"/>
                  <a:pt x="33" y="16"/>
                  <a:pt x="33" y="16"/>
                </a:cubicBezTo>
                <a:cubicBezTo>
                  <a:pt x="34" y="17"/>
                  <a:pt x="34" y="17"/>
                  <a:pt x="34" y="17"/>
                </a:cubicBezTo>
                <a:cubicBezTo>
                  <a:pt x="34" y="17"/>
                  <a:pt x="34" y="17"/>
                  <a:pt x="34" y="17"/>
                </a:cubicBezTo>
                <a:cubicBezTo>
                  <a:pt x="33" y="22"/>
                  <a:pt x="33" y="22"/>
                  <a:pt x="33" y="22"/>
                </a:cubicBezTo>
                <a:cubicBezTo>
                  <a:pt x="33" y="19"/>
                  <a:pt x="33" y="18"/>
                  <a:pt x="32" y="15"/>
                </a:cubicBezTo>
                <a:cubicBezTo>
                  <a:pt x="31" y="15"/>
                  <a:pt x="30" y="16"/>
                  <a:pt x="30" y="18"/>
                </a:cubicBezTo>
                <a:cubicBezTo>
                  <a:pt x="30" y="19"/>
                  <a:pt x="30" y="19"/>
                  <a:pt x="30" y="19"/>
                </a:cubicBezTo>
                <a:cubicBezTo>
                  <a:pt x="36" y="27"/>
                  <a:pt x="36" y="27"/>
                  <a:pt x="36" y="27"/>
                </a:cubicBezTo>
                <a:cubicBezTo>
                  <a:pt x="36" y="28"/>
                  <a:pt x="36" y="28"/>
                  <a:pt x="36" y="28"/>
                </a:cubicBezTo>
                <a:cubicBezTo>
                  <a:pt x="37" y="28"/>
                  <a:pt x="38" y="28"/>
                  <a:pt x="39" y="28"/>
                </a:cubicBezTo>
                <a:cubicBezTo>
                  <a:pt x="39" y="28"/>
                  <a:pt x="40" y="27"/>
                  <a:pt x="40" y="27"/>
                </a:cubicBezTo>
                <a:cubicBezTo>
                  <a:pt x="41" y="26"/>
                  <a:pt x="41" y="26"/>
                  <a:pt x="41" y="25"/>
                </a:cubicBezTo>
                <a:close/>
                <a:moveTo>
                  <a:pt x="0" y="25"/>
                </a:moveTo>
                <a:cubicBezTo>
                  <a:pt x="0" y="27"/>
                  <a:pt x="1" y="28"/>
                  <a:pt x="2" y="28"/>
                </a:cubicBezTo>
                <a:cubicBezTo>
                  <a:pt x="3" y="28"/>
                  <a:pt x="4" y="28"/>
                  <a:pt x="5" y="28"/>
                </a:cubicBezTo>
                <a:cubicBezTo>
                  <a:pt x="5" y="28"/>
                  <a:pt x="6" y="28"/>
                  <a:pt x="6" y="27"/>
                </a:cubicBezTo>
                <a:cubicBezTo>
                  <a:pt x="11" y="19"/>
                  <a:pt x="11" y="19"/>
                  <a:pt x="11" y="19"/>
                </a:cubicBezTo>
                <a:cubicBezTo>
                  <a:pt x="11" y="18"/>
                  <a:pt x="11" y="18"/>
                  <a:pt x="11" y="18"/>
                </a:cubicBezTo>
                <a:cubicBezTo>
                  <a:pt x="11" y="16"/>
                  <a:pt x="10" y="15"/>
                  <a:pt x="9" y="15"/>
                </a:cubicBezTo>
                <a:cubicBezTo>
                  <a:pt x="9" y="18"/>
                  <a:pt x="9" y="19"/>
                  <a:pt x="8" y="22"/>
                </a:cubicBezTo>
                <a:cubicBezTo>
                  <a:pt x="8" y="17"/>
                  <a:pt x="8" y="17"/>
                  <a:pt x="8" y="17"/>
                </a:cubicBezTo>
                <a:cubicBezTo>
                  <a:pt x="8" y="17"/>
                  <a:pt x="8" y="17"/>
                  <a:pt x="8" y="17"/>
                </a:cubicBezTo>
                <a:cubicBezTo>
                  <a:pt x="8" y="16"/>
                  <a:pt x="8" y="16"/>
                  <a:pt x="8" y="16"/>
                </a:cubicBezTo>
                <a:cubicBezTo>
                  <a:pt x="8" y="16"/>
                  <a:pt x="8" y="16"/>
                  <a:pt x="8" y="16"/>
                </a:cubicBezTo>
                <a:cubicBezTo>
                  <a:pt x="8" y="16"/>
                  <a:pt x="8" y="16"/>
                  <a:pt x="8" y="16"/>
                </a:cubicBezTo>
                <a:cubicBezTo>
                  <a:pt x="7" y="16"/>
                  <a:pt x="7" y="16"/>
                  <a:pt x="7" y="16"/>
                </a:cubicBezTo>
                <a:cubicBezTo>
                  <a:pt x="7" y="16"/>
                  <a:pt x="7" y="16"/>
                  <a:pt x="7" y="16"/>
                </a:cubicBezTo>
                <a:cubicBezTo>
                  <a:pt x="7" y="16"/>
                  <a:pt x="7" y="16"/>
                  <a:pt x="7" y="16"/>
                </a:cubicBezTo>
                <a:cubicBezTo>
                  <a:pt x="7" y="17"/>
                  <a:pt x="7" y="17"/>
                  <a:pt x="7" y="17"/>
                </a:cubicBezTo>
                <a:cubicBezTo>
                  <a:pt x="7" y="17"/>
                  <a:pt x="7" y="17"/>
                  <a:pt x="7" y="17"/>
                </a:cubicBezTo>
                <a:cubicBezTo>
                  <a:pt x="7" y="22"/>
                  <a:pt x="7" y="22"/>
                  <a:pt x="7" y="22"/>
                </a:cubicBezTo>
                <a:cubicBezTo>
                  <a:pt x="6" y="19"/>
                  <a:pt x="5" y="18"/>
                  <a:pt x="5" y="14"/>
                </a:cubicBezTo>
                <a:cubicBezTo>
                  <a:pt x="2" y="15"/>
                  <a:pt x="0" y="16"/>
                  <a:pt x="0" y="18"/>
                </a:cubicBezTo>
                <a:cubicBezTo>
                  <a:pt x="0" y="25"/>
                  <a:pt x="0" y="25"/>
                  <a:pt x="0" y="25"/>
                </a:cubicBezTo>
                <a:close/>
                <a:moveTo>
                  <a:pt x="34" y="13"/>
                </a:moveTo>
                <a:cubicBezTo>
                  <a:pt x="32" y="13"/>
                  <a:pt x="30" y="11"/>
                  <a:pt x="30" y="8"/>
                </a:cubicBezTo>
                <a:cubicBezTo>
                  <a:pt x="30" y="5"/>
                  <a:pt x="29" y="3"/>
                  <a:pt x="34" y="3"/>
                </a:cubicBezTo>
                <a:cubicBezTo>
                  <a:pt x="38" y="3"/>
                  <a:pt x="38" y="5"/>
                  <a:pt x="38" y="8"/>
                </a:cubicBezTo>
                <a:cubicBezTo>
                  <a:pt x="38" y="11"/>
                  <a:pt x="36" y="13"/>
                  <a:pt x="34" y="13"/>
                </a:cubicBezTo>
                <a:close/>
                <a:moveTo>
                  <a:pt x="7" y="13"/>
                </a:moveTo>
                <a:cubicBezTo>
                  <a:pt x="9" y="13"/>
                  <a:pt x="11" y="11"/>
                  <a:pt x="11" y="8"/>
                </a:cubicBezTo>
                <a:cubicBezTo>
                  <a:pt x="11" y="5"/>
                  <a:pt x="12" y="3"/>
                  <a:pt x="7" y="3"/>
                </a:cubicBezTo>
                <a:cubicBezTo>
                  <a:pt x="3" y="3"/>
                  <a:pt x="4" y="5"/>
                  <a:pt x="4" y="8"/>
                </a:cubicBezTo>
                <a:cubicBezTo>
                  <a:pt x="4" y="11"/>
                  <a:pt x="6" y="13"/>
                  <a:pt x="7" y="13"/>
                </a:cubicBezTo>
                <a:close/>
                <a:moveTo>
                  <a:pt x="15" y="11"/>
                </a:moveTo>
                <a:cubicBezTo>
                  <a:pt x="15" y="15"/>
                  <a:pt x="15" y="15"/>
                  <a:pt x="15" y="15"/>
                </a:cubicBezTo>
                <a:cubicBezTo>
                  <a:pt x="15" y="15"/>
                  <a:pt x="15" y="15"/>
                  <a:pt x="15" y="15"/>
                </a:cubicBezTo>
                <a:cubicBezTo>
                  <a:pt x="15" y="15"/>
                  <a:pt x="15" y="15"/>
                  <a:pt x="15" y="15"/>
                </a:cubicBezTo>
                <a:cubicBezTo>
                  <a:pt x="16" y="15"/>
                  <a:pt x="16" y="15"/>
                  <a:pt x="16" y="15"/>
                </a:cubicBezTo>
                <a:cubicBezTo>
                  <a:pt x="20" y="15"/>
                  <a:pt x="20" y="15"/>
                  <a:pt x="20" y="15"/>
                </a:cubicBezTo>
                <a:cubicBezTo>
                  <a:pt x="19" y="13"/>
                  <a:pt x="19" y="11"/>
                  <a:pt x="18" y="9"/>
                </a:cubicBezTo>
                <a:cubicBezTo>
                  <a:pt x="16" y="9"/>
                  <a:pt x="15" y="10"/>
                  <a:pt x="15" y="11"/>
                </a:cubicBezTo>
                <a:close/>
                <a:moveTo>
                  <a:pt x="26" y="15"/>
                </a:moveTo>
                <a:cubicBezTo>
                  <a:pt x="26" y="11"/>
                  <a:pt x="26" y="11"/>
                  <a:pt x="26" y="11"/>
                </a:cubicBezTo>
                <a:cubicBezTo>
                  <a:pt x="26" y="10"/>
                  <a:pt x="25" y="9"/>
                  <a:pt x="23" y="9"/>
                </a:cubicBezTo>
                <a:cubicBezTo>
                  <a:pt x="22" y="11"/>
                  <a:pt x="22" y="13"/>
                  <a:pt x="21" y="15"/>
                </a:cubicBezTo>
                <a:cubicBezTo>
                  <a:pt x="25" y="15"/>
                  <a:pt x="25" y="15"/>
                  <a:pt x="25" y="15"/>
                </a:cubicBezTo>
                <a:cubicBezTo>
                  <a:pt x="25" y="15"/>
                  <a:pt x="25" y="15"/>
                  <a:pt x="26" y="15"/>
                </a:cubicBezTo>
                <a:cubicBezTo>
                  <a:pt x="26" y="15"/>
                  <a:pt x="26" y="15"/>
                  <a:pt x="26" y="15"/>
                </a:cubicBezTo>
                <a:cubicBezTo>
                  <a:pt x="26" y="15"/>
                  <a:pt x="26" y="15"/>
                  <a:pt x="26" y="15"/>
                </a:cubicBezTo>
                <a:close/>
                <a:moveTo>
                  <a:pt x="21" y="15"/>
                </a:moveTo>
                <a:cubicBezTo>
                  <a:pt x="21" y="11"/>
                  <a:pt x="21" y="11"/>
                  <a:pt x="21" y="11"/>
                </a:cubicBezTo>
                <a:cubicBezTo>
                  <a:pt x="21" y="11"/>
                  <a:pt x="21" y="11"/>
                  <a:pt x="21" y="10"/>
                </a:cubicBezTo>
                <a:cubicBezTo>
                  <a:pt x="21" y="10"/>
                  <a:pt x="21" y="10"/>
                  <a:pt x="21" y="10"/>
                </a:cubicBezTo>
                <a:cubicBezTo>
                  <a:pt x="21" y="10"/>
                  <a:pt x="21" y="10"/>
                  <a:pt x="21" y="10"/>
                </a:cubicBezTo>
                <a:cubicBezTo>
                  <a:pt x="21" y="10"/>
                  <a:pt x="21" y="10"/>
                  <a:pt x="21" y="10"/>
                </a:cubicBezTo>
                <a:cubicBezTo>
                  <a:pt x="21" y="10"/>
                  <a:pt x="20" y="10"/>
                  <a:pt x="20" y="10"/>
                </a:cubicBezTo>
                <a:cubicBezTo>
                  <a:pt x="20" y="10"/>
                  <a:pt x="20" y="10"/>
                  <a:pt x="20" y="10"/>
                </a:cubicBezTo>
                <a:cubicBezTo>
                  <a:pt x="20" y="10"/>
                  <a:pt x="20" y="10"/>
                  <a:pt x="20" y="10"/>
                </a:cubicBezTo>
                <a:cubicBezTo>
                  <a:pt x="20" y="10"/>
                  <a:pt x="20" y="10"/>
                  <a:pt x="20" y="10"/>
                </a:cubicBezTo>
                <a:cubicBezTo>
                  <a:pt x="20" y="11"/>
                  <a:pt x="20" y="11"/>
                  <a:pt x="20" y="11"/>
                </a:cubicBezTo>
                <a:cubicBezTo>
                  <a:pt x="20" y="15"/>
                  <a:pt x="20" y="15"/>
                  <a:pt x="20" y="15"/>
                </a:cubicBezTo>
                <a:lnTo>
                  <a:pt x="21" y="15"/>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1" name="Freeform 257"/>
          <p:cNvSpPr>
            <a:spLocks noEditPoints="1"/>
          </p:cNvSpPr>
          <p:nvPr/>
        </p:nvSpPr>
        <p:spPr bwMode="auto">
          <a:xfrm>
            <a:off x="3742606" y="3110649"/>
            <a:ext cx="316712" cy="334810"/>
          </a:xfrm>
          <a:custGeom>
            <a:avLst/>
            <a:gdLst>
              <a:gd name="T0" fmla="*/ 17 w 33"/>
              <a:gd name="T1" fmla="*/ 0 h 35"/>
              <a:gd name="T2" fmla="*/ 13 w 33"/>
              <a:gd name="T3" fmla="*/ 12 h 35"/>
              <a:gd name="T4" fmla="*/ 20 w 33"/>
              <a:gd name="T5" fmla="*/ 12 h 35"/>
              <a:gd name="T6" fmla="*/ 14 w 33"/>
              <a:gd name="T7" fmla="*/ 12 h 35"/>
              <a:gd name="T8" fmla="*/ 13 w 33"/>
              <a:gd name="T9" fmla="*/ 6 h 35"/>
              <a:gd name="T10" fmla="*/ 13 w 33"/>
              <a:gd name="T11" fmla="*/ 4 h 35"/>
              <a:gd name="T12" fmla="*/ 15 w 33"/>
              <a:gd name="T13" fmla="*/ 4 h 35"/>
              <a:gd name="T14" fmla="*/ 19 w 33"/>
              <a:gd name="T15" fmla="*/ 4 h 35"/>
              <a:gd name="T16" fmla="*/ 21 w 33"/>
              <a:gd name="T17" fmla="*/ 4 h 35"/>
              <a:gd name="T18" fmla="*/ 21 w 33"/>
              <a:gd name="T19" fmla="*/ 6 h 35"/>
              <a:gd name="T20" fmla="*/ 20 w 33"/>
              <a:gd name="T21" fmla="*/ 12 h 35"/>
              <a:gd name="T22" fmla="*/ 14 w 33"/>
              <a:gd name="T23" fmla="*/ 12 h 35"/>
              <a:gd name="T24" fmla="*/ 26 w 33"/>
              <a:gd name="T25" fmla="*/ 35 h 35"/>
              <a:gd name="T26" fmla="*/ 28 w 33"/>
              <a:gd name="T27" fmla="*/ 30 h 35"/>
              <a:gd name="T28" fmla="*/ 32 w 33"/>
              <a:gd name="T29" fmla="*/ 27 h 35"/>
              <a:gd name="T30" fmla="*/ 5 w 33"/>
              <a:gd name="T31" fmla="*/ 30 h 35"/>
              <a:gd name="T32" fmla="*/ 6 w 33"/>
              <a:gd name="T33" fmla="*/ 33 h 35"/>
              <a:gd name="T34" fmla="*/ 0 w 33"/>
              <a:gd name="T35" fmla="*/ 25 h 35"/>
              <a:gd name="T36" fmla="*/ 33 w 33"/>
              <a:gd name="T37" fmla="*/ 26 h 35"/>
              <a:gd name="T38" fmla="*/ 0 w 33"/>
              <a:gd name="T39" fmla="*/ 25 h 35"/>
              <a:gd name="T40" fmla="*/ 7 w 33"/>
              <a:gd name="T41" fmla="*/ 20 h 35"/>
              <a:gd name="T42" fmla="*/ 7 w 33"/>
              <a:gd name="T43" fmla="*/ 20 h 35"/>
              <a:gd name="T44" fmla="*/ 11 w 33"/>
              <a:gd name="T45" fmla="*/ 19 h 35"/>
              <a:gd name="T46" fmla="*/ 13 w 33"/>
              <a:gd name="T47" fmla="*/ 16 h 35"/>
              <a:gd name="T48" fmla="*/ 17 w 33"/>
              <a:gd name="T49" fmla="*/ 19 h 35"/>
              <a:gd name="T50" fmla="*/ 16 w 33"/>
              <a:gd name="T51" fmla="*/ 18 h 35"/>
              <a:gd name="T52" fmla="*/ 16 w 33"/>
              <a:gd name="T53" fmla="*/ 17 h 35"/>
              <a:gd name="T54" fmla="*/ 18 w 33"/>
              <a:gd name="T55" fmla="*/ 18 h 35"/>
              <a:gd name="T56" fmla="*/ 17 w 33"/>
              <a:gd name="T57" fmla="*/ 19 h 35"/>
              <a:gd name="T58" fmla="*/ 18 w 33"/>
              <a:gd name="T59" fmla="*/ 24 h 35"/>
              <a:gd name="T60" fmla="*/ 27 w 33"/>
              <a:gd name="T61" fmla="*/ 20 h 35"/>
              <a:gd name="T62" fmla="*/ 7 w 33"/>
              <a:gd name="T63" fmla="*/ 24 h 35"/>
              <a:gd name="T64" fmla="*/ 7 w 33"/>
              <a:gd name="T65" fmla="*/ 20 h 35"/>
              <a:gd name="T66" fmla="*/ 11 w 33"/>
              <a:gd name="T67" fmla="*/ 19 h 35"/>
              <a:gd name="T68" fmla="*/ 11 w 33"/>
              <a:gd name="T69" fmla="*/ 16 h 35"/>
              <a:gd name="T70" fmla="*/ 7 w 33"/>
              <a:gd name="T71" fmla="*/ 17 h 35"/>
              <a:gd name="T72" fmla="*/ 2 w 33"/>
              <a:gd name="T73" fmla="*/ 21 h 35"/>
              <a:gd name="T74" fmla="*/ 5 w 33"/>
              <a:gd name="T75" fmla="*/ 21 h 35"/>
              <a:gd name="T76" fmla="*/ 6 w 33"/>
              <a:gd name="T77"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 h="35">
                <a:moveTo>
                  <a:pt x="22" y="7"/>
                </a:moveTo>
                <a:cubicBezTo>
                  <a:pt x="22" y="3"/>
                  <a:pt x="23" y="0"/>
                  <a:pt x="17" y="0"/>
                </a:cubicBezTo>
                <a:cubicBezTo>
                  <a:pt x="11" y="0"/>
                  <a:pt x="12" y="3"/>
                  <a:pt x="12" y="7"/>
                </a:cubicBezTo>
                <a:cubicBezTo>
                  <a:pt x="12" y="9"/>
                  <a:pt x="12" y="11"/>
                  <a:pt x="13" y="12"/>
                </a:cubicBezTo>
                <a:cubicBezTo>
                  <a:pt x="14" y="13"/>
                  <a:pt x="16" y="14"/>
                  <a:pt x="17" y="14"/>
                </a:cubicBezTo>
                <a:cubicBezTo>
                  <a:pt x="18" y="14"/>
                  <a:pt x="19" y="13"/>
                  <a:pt x="20" y="12"/>
                </a:cubicBezTo>
                <a:cubicBezTo>
                  <a:pt x="22" y="11"/>
                  <a:pt x="22" y="9"/>
                  <a:pt x="22" y="7"/>
                </a:cubicBezTo>
                <a:close/>
                <a:moveTo>
                  <a:pt x="14" y="12"/>
                </a:moveTo>
                <a:cubicBezTo>
                  <a:pt x="13" y="11"/>
                  <a:pt x="13" y="9"/>
                  <a:pt x="13" y="8"/>
                </a:cubicBezTo>
                <a:cubicBezTo>
                  <a:pt x="13" y="6"/>
                  <a:pt x="13" y="6"/>
                  <a:pt x="13" y="6"/>
                </a:cubicBezTo>
                <a:cubicBezTo>
                  <a:pt x="13" y="6"/>
                  <a:pt x="13" y="6"/>
                  <a:pt x="13" y="5"/>
                </a:cubicBezTo>
                <a:cubicBezTo>
                  <a:pt x="13" y="5"/>
                  <a:pt x="13" y="4"/>
                  <a:pt x="13" y="4"/>
                </a:cubicBezTo>
                <a:cubicBezTo>
                  <a:pt x="14" y="3"/>
                  <a:pt x="14" y="4"/>
                  <a:pt x="15" y="4"/>
                </a:cubicBezTo>
                <a:cubicBezTo>
                  <a:pt x="15" y="4"/>
                  <a:pt x="15" y="4"/>
                  <a:pt x="15" y="4"/>
                </a:cubicBezTo>
                <a:cubicBezTo>
                  <a:pt x="16" y="4"/>
                  <a:pt x="16" y="4"/>
                  <a:pt x="17" y="4"/>
                </a:cubicBezTo>
                <a:cubicBezTo>
                  <a:pt x="18" y="4"/>
                  <a:pt x="18" y="4"/>
                  <a:pt x="19" y="4"/>
                </a:cubicBezTo>
                <a:cubicBezTo>
                  <a:pt x="19" y="4"/>
                  <a:pt x="19" y="4"/>
                  <a:pt x="19" y="4"/>
                </a:cubicBezTo>
                <a:cubicBezTo>
                  <a:pt x="19" y="4"/>
                  <a:pt x="20" y="3"/>
                  <a:pt x="21" y="4"/>
                </a:cubicBezTo>
                <a:cubicBezTo>
                  <a:pt x="21" y="4"/>
                  <a:pt x="21" y="5"/>
                  <a:pt x="21" y="5"/>
                </a:cubicBezTo>
                <a:cubicBezTo>
                  <a:pt x="21" y="6"/>
                  <a:pt x="21" y="6"/>
                  <a:pt x="21" y="6"/>
                </a:cubicBezTo>
                <a:cubicBezTo>
                  <a:pt x="21" y="8"/>
                  <a:pt x="21" y="8"/>
                  <a:pt x="21" y="8"/>
                </a:cubicBezTo>
                <a:cubicBezTo>
                  <a:pt x="21" y="9"/>
                  <a:pt x="21" y="11"/>
                  <a:pt x="20" y="12"/>
                </a:cubicBezTo>
                <a:cubicBezTo>
                  <a:pt x="19" y="13"/>
                  <a:pt x="18" y="14"/>
                  <a:pt x="17" y="14"/>
                </a:cubicBezTo>
                <a:cubicBezTo>
                  <a:pt x="16" y="14"/>
                  <a:pt x="15" y="13"/>
                  <a:pt x="14" y="12"/>
                </a:cubicBezTo>
                <a:close/>
                <a:moveTo>
                  <a:pt x="8" y="35"/>
                </a:moveTo>
                <a:cubicBezTo>
                  <a:pt x="17" y="35"/>
                  <a:pt x="17" y="35"/>
                  <a:pt x="26" y="35"/>
                </a:cubicBezTo>
                <a:cubicBezTo>
                  <a:pt x="27" y="35"/>
                  <a:pt x="28" y="34"/>
                  <a:pt x="28" y="33"/>
                </a:cubicBezTo>
                <a:cubicBezTo>
                  <a:pt x="28" y="32"/>
                  <a:pt x="28" y="31"/>
                  <a:pt x="28" y="30"/>
                </a:cubicBezTo>
                <a:cubicBezTo>
                  <a:pt x="28" y="30"/>
                  <a:pt x="28" y="30"/>
                  <a:pt x="28" y="30"/>
                </a:cubicBezTo>
                <a:cubicBezTo>
                  <a:pt x="32" y="27"/>
                  <a:pt x="32" y="27"/>
                  <a:pt x="32" y="27"/>
                </a:cubicBezTo>
                <a:cubicBezTo>
                  <a:pt x="2" y="27"/>
                  <a:pt x="2" y="27"/>
                  <a:pt x="2" y="27"/>
                </a:cubicBezTo>
                <a:cubicBezTo>
                  <a:pt x="5" y="30"/>
                  <a:pt x="5" y="30"/>
                  <a:pt x="5" y="30"/>
                </a:cubicBezTo>
                <a:cubicBezTo>
                  <a:pt x="5" y="30"/>
                  <a:pt x="6" y="30"/>
                  <a:pt x="6" y="30"/>
                </a:cubicBezTo>
                <a:cubicBezTo>
                  <a:pt x="6" y="31"/>
                  <a:pt x="6" y="32"/>
                  <a:pt x="6" y="33"/>
                </a:cubicBezTo>
                <a:cubicBezTo>
                  <a:pt x="6" y="34"/>
                  <a:pt x="7" y="35"/>
                  <a:pt x="8" y="35"/>
                </a:cubicBezTo>
                <a:close/>
                <a:moveTo>
                  <a:pt x="0" y="25"/>
                </a:moveTo>
                <a:cubicBezTo>
                  <a:pt x="33" y="25"/>
                  <a:pt x="33" y="25"/>
                  <a:pt x="33" y="25"/>
                </a:cubicBezTo>
                <a:cubicBezTo>
                  <a:pt x="33" y="26"/>
                  <a:pt x="33" y="26"/>
                  <a:pt x="33" y="26"/>
                </a:cubicBezTo>
                <a:cubicBezTo>
                  <a:pt x="0" y="26"/>
                  <a:pt x="0" y="26"/>
                  <a:pt x="0" y="26"/>
                </a:cubicBezTo>
                <a:cubicBezTo>
                  <a:pt x="0" y="25"/>
                  <a:pt x="0" y="25"/>
                  <a:pt x="0" y="25"/>
                </a:cubicBezTo>
                <a:close/>
                <a:moveTo>
                  <a:pt x="7" y="24"/>
                </a:moveTo>
                <a:cubicBezTo>
                  <a:pt x="7" y="20"/>
                  <a:pt x="7" y="20"/>
                  <a:pt x="7" y="20"/>
                </a:cubicBezTo>
                <a:cubicBezTo>
                  <a:pt x="7" y="20"/>
                  <a:pt x="7" y="20"/>
                  <a:pt x="7" y="20"/>
                </a:cubicBezTo>
                <a:cubicBezTo>
                  <a:pt x="7" y="20"/>
                  <a:pt x="7" y="20"/>
                  <a:pt x="7" y="20"/>
                </a:cubicBezTo>
                <a:cubicBezTo>
                  <a:pt x="8" y="20"/>
                  <a:pt x="9" y="20"/>
                  <a:pt x="9" y="20"/>
                </a:cubicBezTo>
                <a:cubicBezTo>
                  <a:pt x="11" y="19"/>
                  <a:pt x="11" y="19"/>
                  <a:pt x="11" y="19"/>
                </a:cubicBezTo>
                <a:cubicBezTo>
                  <a:pt x="12" y="19"/>
                  <a:pt x="12" y="17"/>
                  <a:pt x="12" y="16"/>
                </a:cubicBezTo>
                <a:cubicBezTo>
                  <a:pt x="12" y="16"/>
                  <a:pt x="12" y="16"/>
                  <a:pt x="13" y="16"/>
                </a:cubicBezTo>
                <a:cubicBezTo>
                  <a:pt x="16" y="24"/>
                  <a:pt x="16" y="24"/>
                  <a:pt x="16" y="24"/>
                </a:cubicBezTo>
                <a:cubicBezTo>
                  <a:pt x="17" y="19"/>
                  <a:pt x="17" y="19"/>
                  <a:pt x="17" y="19"/>
                </a:cubicBezTo>
                <a:cubicBezTo>
                  <a:pt x="17" y="19"/>
                  <a:pt x="17" y="19"/>
                  <a:pt x="17" y="19"/>
                </a:cubicBezTo>
                <a:cubicBezTo>
                  <a:pt x="16" y="18"/>
                  <a:pt x="16" y="18"/>
                  <a:pt x="16" y="18"/>
                </a:cubicBezTo>
                <a:cubicBezTo>
                  <a:pt x="16" y="18"/>
                  <a:pt x="16" y="18"/>
                  <a:pt x="16" y="18"/>
                </a:cubicBezTo>
                <a:cubicBezTo>
                  <a:pt x="16" y="18"/>
                  <a:pt x="16" y="17"/>
                  <a:pt x="16" y="17"/>
                </a:cubicBezTo>
                <a:cubicBezTo>
                  <a:pt x="17" y="17"/>
                  <a:pt x="17" y="17"/>
                  <a:pt x="18" y="17"/>
                </a:cubicBezTo>
                <a:cubicBezTo>
                  <a:pt x="18" y="17"/>
                  <a:pt x="18" y="18"/>
                  <a:pt x="18" y="18"/>
                </a:cubicBezTo>
                <a:cubicBezTo>
                  <a:pt x="18" y="18"/>
                  <a:pt x="18" y="18"/>
                  <a:pt x="18" y="18"/>
                </a:cubicBezTo>
                <a:cubicBezTo>
                  <a:pt x="17" y="19"/>
                  <a:pt x="17" y="19"/>
                  <a:pt x="17" y="19"/>
                </a:cubicBezTo>
                <a:cubicBezTo>
                  <a:pt x="17" y="19"/>
                  <a:pt x="17" y="19"/>
                  <a:pt x="17" y="19"/>
                </a:cubicBezTo>
                <a:cubicBezTo>
                  <a:pt x="18" y="24"/>
                  <a:pt x="18" y="24"/>
                  <a:pt x="18" y="24"/>
                </a:cubicBezTo>
                <a:cubicBezTo>
                  <a:pt x="19" y="21"/>
                  <a:pt x="20" y="20"/>
                  <a:pt x="21" y="16"/>
                </a:cubicBezTo>
                <a:cubicBezTo>
                  <a:pt x="24" y="17"/>
                  <a:pt x="27" y="18"/>
                  <a:pt x="27" y="20"/>
                </a:cubicBezTo>
                <a:cubicBezTo>
                  <a:pt x="27" y="24"/>
                  <a:pt x="27" y="24"/>
                  <a:pt x="27" y="24"/>
                </a:cubicBezTo>
                <a:cubicBezTo>
                  <a:pt x="20" y="24"/>
                  <a:pt x="14" y="24"/>
                  <a:pt x="7" y="24"/>
                </a:cubicBezTo>
                <a:close/>
                <a:moveTo>
                  <a:pt x="6" y="20"/>
                </a:moveTo>
                <a:cubicBezTo>
                  <a:pt x="7" y="20"/>
                  <a:pt x="7" y="20"/>
                  <a:pt x="7" y="20"/>
                </a:cubicBezTo>
                <a:cubicBezTo>
                  <a:pt x="8" y="20"/>
                  <a:pt x="8" y="20"/>
                  <a:pt x="9" y="20"/>
                </a:cubicBezTo>
                <a:cubicBezTo>
                  <a:pt x="11" y="19"/>
                  <a:pt x="11" y="19"/>
                  <a:pt x="11" y="19"/>
                </a:cubicBezTo>
                <a:cubicBezTo>
                  <a:pt x="11" y="18"/>
                  <a:pt x="12" y="17"/>
                  <a:pt x="11" y="16"/>
                </a:cubicBezTo>
                <a:cubicBezTo>
                  <a:pt x="11" y="16"/>
                  <a:pt x="11" y="16"/>
                  <a:pt x="11" y="16"/>
                </a:cubicBezTo>
                <a:cubicBezTo>
                  <a:pt x="11" y="16"/>
                  <a:pt x="10" y="15"/>
                  <a:pt x="9" y="16"/>
                </a:cubicBezTo>
                <a:cubicBezTo>
                  <a:pt x="7" y="17"/>
                  <a:pt x="7" y="17"/>
                  <a:pt x="7" y="17"/>
                </a:cubicBezTo>
                <a:cubicBezTo>
                  <a:pt x="7" y="17"/>
                  <a:pt x="7" y="18"/>
                  <a:pt x="7" y="18"/>
                </a:cubicBezTo>
                <a:cubicBezTo>
                  <a:pt x="2" y="21"/>
                  <a:pt x="2" y="21"/>
                  <a:pt x="2" y="21"/>
                </a:cubicBezTo>
                <a:cubicBezTo>
                  <a:pt x="3" y="22"/>
                  <a:pt x="3" y="22"/>
                  <a:pt x="3" y="22"/>
                </a:cubicBezTo>
                <a:cubicBezTo>
                  <a:pt x="5" y="21"/>
                  <a:pt x="5" y="21"/>
                  <a:pt x="5" y="21"/>
                </a:cubicBezTo>
                <a:cubicBezTo>
                  <a:pt x="5" y="24"/>
                  <a:pt x="5" y="24"/>
                  <a:pt x="5" y="24"/>
                </a:cubicBezTo>
                <a:cubicBezTo>
                  <a:pt x="6" y="24"/>
                  <a:pt x="6" y="24"/>
                  <a:pt x="6" y="24"/>
                </a:cubicBezTo>
                <a:lnTo>
                  <a:pt x="6" y="20"/>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2" name="Freeform 258"/>
          <p:cNvSpPr>
            <a:spLocks noEditPoints="1"/>
          </p:cNvSpPr>
          <p:nvPr/>
        </p:nvSpPr>
        <p:spPr bwMode="auto">
          <a:xfrm>
            <a:off x="9942910" y="3110649"/>
            <a:ext cx="334810" cy="334810"/>
          </a:xfrm>
          <a:custGeom>
            <a:avLst/>
            <a:gdLst>
              <a:gd name="T0" fmla="*/ 6 w 35"/>
              <a:gd name="T1" fmla="*/ 17 h 35"/>
              <a:gd name="T2" fmla="*/ 32 w 35"/>
              <a:gd name="T3" fmla="*/ 23 h 35"/>
              <a:gd name="T4" fmla="*/ 28 w 35"/>
              <a:gd name="T5" fmla="*/ 17 h 35"/>
              <a:gd name="T6" fmla="*/ 26 w 35"/>
              <a:gd name="T7" fmla="*/ 19 h 35"/>
              <a:gd name="T8" fmla="*/ 25 w 35"/>
              <a:gd name="T9" fmla="*/ 20 h 35"/>
              <a:gd name="T10" fmla="*/ 25 w 35"/>
              <a:gd name="T11" fmla="*/ 24 h 35"/>
              <a:gd name="T12" fmla="*/ 28 w 35"/>
              <a:gd name="T13" fmla="*/ 27 h 35"/>
              <a:gd name="T14" fmla="*/ 31 w 35"/>
              <a:gd name="T15" fmla="*/ 24 h 35"/>
              <a:gd name="T16" fmla="*/ 30 w 35"/>
              <a:gd name="T17" fmla="*/ 20 h 35"/>
              <a:gd name="T18" fmla="*/ 27 w 35"/>
              <a:gd name="T19" fmla="*/ 20 h 35"/>
              <a:gd name="T20" fmla="*/ 7 w 35"/>
              <a:gd name="T21" fmla="*/ 20 h 35"/>
              <a:gd name="T22" fmla="*/ 5 w 35"/>
              <a:gd name="T23" fmla="*/ 20 h 35"/>
              <a:gd name="T24" fmla="*/ 4 w 35"/>
              <a:gd name="T25" fmla="*/ 24 h 35"/>
              <a:gd name="T26" fmla="*/ 6 w 35"/>
              <a:gd name="T27" fmla="*/ 27 h 35"/>
              <a:gd name="T28" fmla="*/ 9 w 35"/>
              <a:gd name="T29" fmla="*/ 24 h 35"/>
              <a:gd name="T30" fmla="*/ 9 w 35"/>
              <a:gd name="T31" fmla="*/ 20 h 35"/>
              <a:gd name="T32" fmla="*/ 8 w 35"/>
              <a:gd name="T33" fmla="*/ 19 h 35"/>
              <a:gd name="T34" fmla="*/ 9 w 35"/>
              <a:gd name="T35" fmla="*/ 28 h 35"/>
              <a:gd name="T36" fmla="*/ 7 w 35"/>
              <a:gd name="T37" fmla="*/ 30 h 35"/>
              <a:gd name="T38" fmla="*/ 7 w 35"/>
              <a:gd name="T39" fmla="*/ 29 h 35"/>
              <a:gd name="T40" fmla="*/ 6 w 35"/>
              <a:gd name="T41" fmla="*/ 29 h 35"/>
              <a:gd name="T42" fmla="*/ 6 w 35"/>
              <a:gd name="T43" fmla="*/ 34 h 35"/>
              <a:gd name="T44" fmla="*/ 0 w 35"/>
              <a:gd name="T45" fmla="*/ 33 h 35"/>
              <a:gd name="T46" fmla="*/ 13 w 35"/>
              <a:gd name="T47" fmla="*/ 33 h 35"/>
              <a:gd name="T48" fmla="*/ 20 w 35"/>
              <a:gd name="T49" fmla="*/ 2 h 35"/>
              <a:gd name="T50" fmla="*/ 5 w 35"/>
              <a:gd name="T51" fmla="*/ 11 h 35"/>
              <a:gd name="T52" fmla="*/ 6 w 35"/>
              <a:gd name="T53" fmla="*/ 16 h 35"/>
              <a:gd name="T54" fmla="*/ 21 w 35"/>
              <a:gd name="T55" fmla="*/ 12 h 35"/>
              <a:gd name="T56" fmla="*/ 23 w 35"/>
              <a:gd name="T57" fmla="*/ 3 h 35"/>
              <a:gd name="T58" fmla="*/ 12 w 35"/>
              <a:gd name="T59" fmla="*/ 1 h 35"/>
              <a:gd name="T60" fmla="*/ 29 w 35"/>
              <a:gd name="T61" fmla="*/ 1 h 35"/>
              <a:gd name="T62" fmla="*/ 28 w 35"/>
              <a:gd name="T63" fmla="*/ 10 h 35"/>
              <a:gd name="T64" fmla="*/ 7 w 35"/>
              <a:gd name="T65" fmla="*/ 14 h 35"/>
              <a:gd name="T66" fmla="*/ 6 w 35"/>
              <a:gd name="T67" fmla="*/ 10 h 35"/>
              <a:gd name="T68" fmla="*/ 20 w 35"/>
              <a:gd name="T69" fmla="*/ 3 h 35"/>
              <a:gd name="T70" fmla="*/ 21 w 35"/>
              <a:gd name="T71" fmla="*/ 11 h 35"/>
              <a:gd name="T72" fmla="*/ 35 w 35"/>
              <a:gd name="T73" fmla="*/ 33 h 35"/>
              <a:gd name="T74" fmla="*/ 29 w 35"/>
              <a:gd name="T75" fmla="*/ 34 h 35"/>
              <a:gd name="T76" fmla="*/ 29 w 35"/>
              <a:gd name="T77" fmla="*/ 29 h 35"/>
              <a:gd name="T78" fmla="*/ 27 w 35"/>
              <a:gd name="T79" fmla="*/ 29 h 35"/>
              <a:gd name="T80" fmla="*/ 28 w 35"/>
              <a:gd name="T81" fmla="*/ 30 h 35"/>
              <a:gd name="T82" fmla="*/ 25 w 35"/>
              <a:gd name="T83" fmla="*/ 28 h 35"/>
              <a:gd name="T84" fmla="*/ 23 w 35"/>
              <a:gd name="T85"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 h="35">
                <a:moveTo>
                  <a:pt x="6" y="27"/>
                </a:moveTo>
                <a:cubicBezTo>
                  <a:pt x="5" y="27"/>
                  <a:pt x="3" y="25"/>
                  <a:pt x="3" y="22"/>
                </a:cubicBezTo>
                <a:cubicBezTo>
                  <a:pt x="3" y="19"/>
                  <a:pt x="2" y="17"/>
                  <a:pt x="6" y="17"/>
                </a:cubicBezTo>
                <a:cubicBezTo>
                  <a:pt x="10" y="17"/>
                  <a:pt x="10" y="19"/>
                  <a:pt x="10" y="22"/>
                </a:cubicBezTo>
                <a:cubicBezTo>
                  <a:pt x="10" y="25"/>
                  <a:pt x="8" y="27"/>
                  <a:pt x="6" y="27"/>
                </a:cubicBezTo>
                <a:close/>
                <a:moveTo>
                  <a:pt x="32" y="23"/>
                </a:moveTo>
                <a:cubicBezTo>
                  <a:pt x="31" y="25"/>
                  <a:pt x="30" y="27"/>
                  <a:pt x="28" y="27"/>
                </a:cubicBezTo>
                <a:cubicBezTo>
                  <a:pt x="26" y="27"/>
                  <a:pt x="24" y="25"/>
                  <a:pt x="24" y="22"/>
                </a:cubicBezTo>
                <a:cubicBezTo>
                  <a:pt x="24" y="19"/>
                  <a:pt x="24" y="17"/>
                  <a:pt x="28" y="17"/>
                </a:cubicBezTo>
                <a:cubicBezTo>
                  <a:pt x="32" y="17"/>
                  <a:pt x="32" y="19"/>
                  <a:pt x="32" y="22"/>
                </a:cubicBezTo>
                <a:cubicBezTo>
                  <a:pt x="32" y="22"/>
                  <a:pt x="32" y="22"/>
                  <a:pt x="32" y="23"/>
                </a:cubicBezTo>
                <a:close/>
                <a:moveTo>
                  <a:pt x="26" y="19"/>
                </a:moveTo>
                <a:cubicBezTo>
                  <a:pt x="26" y="19"/>
                  <a:pt x="25" y="19"/>
                  <a:pt x="25" y="19"/>
                </a:cubicBezTo>
                <a:cubicBezTo>
                  <a:pt x="25" y="19"/>
                  <a:pt x="25" y="19"/>
                  <a:pt x="25" y="20"/>
                </a:cubicBezTo>
                <a:cubicBezTo>
                  <a:pt x="25" y="20"/>
                  <a:pt x="25" y="20"/>
                  <a:pt x="25" y="20"/>
                </a:cubicBezTo>
                <a:cubicBezTo>
                  <a:pt x="25" y="20"/>
                  <a:pt x="25" y="21"/>
                  <a:pt x="25" y="21"/>
                </a:cubicBezTo>
                <a:cubicBezTo>
                  <a:pt x="25" y="22"/>
                  <a:pt x="25" y="22"/>
                  <a:pt x="25" y="22"/>
                </a:cubicBezTo>
                <a:cubicBezTo>
                  <a:pt x="25" y="23"/>
                  <a:pt x="25" y="23"/>
                  <a:pt x="25" y="24"/>
                </a:cubicBezTo>
                <a:cubicBezTo>
                  <a:pt x="25" y="24"/>
                  <a:pt x="26" y="25"/>
                  <a:pt x="26" y="25"/>
                </a:cubicBezTo>
                <a:cubicBezTo>
                  <a:pt x="26" y="26"/>
                  <a:pt x="27" y="26"/>
                  <a:pt x="27" y="26"/>
                </a:cubicBezTo>
                <a:cubicBezTo>
                  <a:pt x="27" y="26"/>
                  <a:pt x="28" y="27"/>
                  <a:pt x="28" y="27"/>
                </a:cubicBezTo>
                <a:cubicBezTo>
                  <a:pt x="28" y="27"/>
                  <a:pt x="29" y="26"/>
                  <a:pt x="29" y="26"/>
                </a:cubicBezTo>
                <a:cubicBezTo>
                  <a:pt x="30" y="26"/>
                  <a:pt x="30" y="26"/>
                  <a:pt x="30" y="25"/>
                </a:cubicBezTo>
                <a:cubicBezTo>
                  <a:pt x="30" y="25"/>
                  <a:pt x="31" y="24"/>
                  <a:pt x="31" y="24"/>
                </a:cubicBezTo>
                <a:cubicBezTo>
                  <a:pt x="31" y="23"/>
                  <a:pt x="31" y="23"/>
                  <a:pt x="31" y="22"/>
                </a:cubicBezTo>
                <a:cubicBezTo>
                  <a:pt x="30" y="22"/>
                  <a:pt x="30" y="22"/>
                  <a:pt x="30" y="22"/>
                </a:cubicBezTo>
                <a:cubicBezTo>
                  <a:pt x="30" y="21"/>
                  <a:pt x="30" y="21"/>
                  <a:pt x="30" y="20"/>
                </a:cubicBezTo>
                <a:cubicBezTo>
                  <a:pt x="30" y="20"/>
                  <a:pt x="30" y="20"/>
                  <a:pt x="29" y="20"/>
                </a:cubicBezTo>
                <a:cubicBezTo>
                  <a:pt x="29" y="19"/>
                  <a:pt x="29" y="19"/>
                  <a:pt x="28" y="19"/>
                </a:cubicBezTo>
                <a:cubicBezTo>
                  <a:pt x="28" y="20"/>
                  <a:pt x="28" y="20"/>
                  <a:pt x="27" y="20"/>
                </a:cubicBezTo>
                <a:cubicBezTo>
                  <a:pt x="27" y="20"/>
                  <a:pt x="26" y="20"/>
                  <a:pt x="26" y="19"/>
                </a:cubicBezTo>
                <a:close/>
                <a:moveTo>
                  <a:pt x="8" y="19"/>
                </a:moveTo>
                <a:cubicBezTo>
                  <a:pt x="8" y="20"/>
                  <a:pt x="8" y="20"/>
                  <a:pt x="7" y="20"/>
                </a:cubicBezTo>
                <a:cubicBezTo>
                  <a:pt x="7" y="20"/>
                  <a:pt x="7" y="20"/>
                  <a:pt x="6" y="19"/>
                </a:cubicBezTo>
                <a:cubicBezTo>
                  <a:pt x="6" y="19"/>
                  <a:pt x="5" y="19"/>
                  <a:pt x="5" y="20"/>
                </a:cubicBezTo>
                <a:cubicBezTo>
                  <a:pt x="5" y="20"/>
                  <a:pt x="5" y="20"/>
                  <a:pt x="5" y="20"/>
                </a:cubicBezTo>
                <a:cubicBezTo>
                  <a:pt x="5" y="21"/>
                  <a:pt x="5" y="21"/>
                  <a:pt x="4" y="22"/>
                </a:cubicBezTo>
                <a:cubicBezTo>
                  <a:pt x="3" y="22"/>
                  <a:pt x="3" y="22"/>
                  <a:pt x="3" y="22"/>
                </a:cubicBezTo>
                <a:cubicBezTo>
                  <a:pt x="3" y="23"/>
                  <a:pt x="3" y="23"/>
                  <a:pt x="4" y="24"/>
                </a:cubicBezTo>
                <a:cubicBezTo>
                  <a:pt x="4" y="24"/>
                  <a:pt x="4" y="25"/>
                  <a:pt x="4" y="25"/>
                </a:cubicBezTo>
                <a:cubicBezTo>
                  <a:pt x="5" y="26"/>
                  <a:pt x="5" y="26"/>
                  <a:pt x="5" y="26"/>
                </a:cubicBezTo>
                <a:cubicBezTo>
                  <a:pt x="6" y="26"/>
                  <a:pt x="6" y="27"/>
                  <a:pt x="6" y="27"/>
                </a:cubicBezTo>
                <a:cubicBezTo>
                  <a:pt x="7" y="27"/>
                  <a:pt x="7" y="26"/>
                  <a:pt x="7" y="26"/>
                </a:cubicBezTo>
                <a:cubicBezTo>
                  <a:pt x="8" y="26"/>
                  <a:pt x="8" y="26"/>
                  <a:pt x="8" y="25"/>
                </a:cubicBezTo>
                <a:cubicBezTo>
                  <a:pt x="9" y="25"/>
                  <a:pt x="9" y="24"/>
                  <a:pt x="9" y="24"/>
                </a:cubicBezTo>
                <a:cubicBezTo>
                  <a:pt x="9" y="23"/>
                  <a:pt x="9" y="23"/>
                  <a:pt x="9" y="22"/>
                </a:cubicBezTo>
                <a:cubicBezTo>
                  <a:pt x="9" y="22"/>
                  <a:pt x="9" y="22"/>
                  <a:pt x="9" y="21"/>
                </a:cubicBezTo>
                <a:cubicBezTo>
                  <a:pt x="9" y="21"/>
                  <a:pt x="10" y="20"/>
                  <a:pt x="9" y="20"/>
                </a:cubicBezTo>
                <a:cubicBezTo>
                  <a:pt x="9" y="20"/>
                  <a:pt x="9" y="20"/>
                  <a:pt x="9" y="20"/>
                </a:cubicBezTo>
                <a:cubicBezTo>
                  <a:pt x="9" y="19"/>
                  <a:pt x="9" y="19"/>
                  <a:pt x="9" y="19"/>
                </a:cubicBezTo>
                <a:cubicBezTo>
                  <a:pt x="9" y="19"/>
                  <a:pt x="9" y="19"/>
                  <a:pt x="8" y="19"/>
                </a:cubicBezTo>
                <a:close/>
                <a:moveTo>
                  <a:pt x="13" y="33"/>
                </a:moveTo>
                <a:cubicBezTo>
                  <a:pt x="13" y="31"/>
                  <a:pt x="13" y="31"/>
                  <a:pt x="13" y="31"/>
                </a:cubicBezTo>
                <a:cubicBezTo>
                  <a:pt x="13" y="30"/>
                  <a:pt x="11" y="29"/>
                  <a:pt x="9" y="28"/>
                </a:cubicBezTo>
                <a:cubicBezTo>
                  <a:pt x="9" y="31"/>
                  <a:pt x="8" y="32"/>
                  <a:pt x="7" y="34"/>
                </a:cubicBezTo>
                <a:cubicBezTo>
                  <a:pt x="7" y="30"/>
                  <a:pt x="7" y="30"/>
                  <a:pt x="7" y="30"/>
                </a:cubicBezTo>
                <a:cubicBezTo>
                  <a:pt x="7" y="30"/>
                  <a:pt x="7" y="30"/>
                  <a:pt x="7" y="30"/>
                </a:cubicBezTo>
                <a:cubicBezTo>
                  <a:pt x="7" y="29"/>
                  <a:pt x="7" y="29"/>
                  <a:pt x="7" y="29"/>
                </a:cubicBezTo>
                <a:cubicBezTo>
                  <a:pt x="7" y="29"/>
                  <a:pt x="7" y="29"/>
                  <a:pt x="7" y="29"/>
                </a:cubicBezTo>
                <a:cubicBezTo>
                  <a:pt x="7" y="29"/>
                  <a:pt x="7" y="29"/>
                  <a:pt x="7" y="29"/>
                </a:cubicBezTo>
                <a:cubicBezTo>
                  <a:pt x="7" y="29"/>
                  <a:pt x="6" y="29"/>
                  <a:pt x="6" y="29"/>
                </a:cubicBezTo>
                <a:cubicBezTo>
                  <a:pt x="6" y="29"/>
                  <a:pt x="6" y="29"/>
                  <a:pt x="6" y="29"/>
                </a:cubicBezTo>
                <a:cubicBezTo>
                  <a:pt x="6" y="29"/>
                  <a:pt x="6" y="29"/>
                  <a:pt x="6" y="29"/>
                </a:cubicBezTo>
                <a:cubicBezTo>
                  <a:pt x="6" y="30"/>
                  <a:pt x="6" y="30"/>
                  <a:pt x="6" y="30"/>
                </a:cubicBezTo>
                <a:cubicBezTo>
                  <a:pt x="6" y="30"/>
                  <a:pt x="6" y="30"/>
                  <a:pt x="6" y="30"/>
                </a:cubicBezTo>
                <a:cubicBezTo>
                  <a:pt x="6" y="34"/>
                  <a:pt x="6" y="34"/>
                  <a:pt x="6" y="34"/>
                </a:cubicBezTo>
                <a:cubicBezTo>
                  <a:pt x="5" y="32"/>
                  <a:pt x="4" y="31"/>
                  <a:pt x="3" y="28"/>
                </a:cubicBezTo>
                <a:cubicBezTo>
                  <a:pt x="1" y="29"/>
                  <a:pt x="0" y="30"/>
                  <a:pt x="0" y="31"/>
                </a:cubicBezTo>
                <a:cubicBezTo>
                  <a:pt x="0" y="32"/>
                  <a:pt x="0" y="33"/>
                  <a:pt x="0" y="33"/>
                </a:cubicBezTo>
                <a:cubicBezTo>
                  <a:pt x="0" y="34"/>
                  <a:pt x="0" y="35"/>
                  <a:pt x="1" y="35"/>
                </a:cubicBezTo>
                <a:cubicBezTo>
                  <a:pt x="5" y="35"/>
                  <a:pt x="8" y="35"/>
                  <a:pt x="12" y="35"/>
                </a:cubicBezTo>
                <a:cubicBezTo>
                  <a:pt x="13" y="35"/>
                  <a:pt x="13" y="34"/>
                  <a:pt x="13" y="33"/>
                </a:cubicBezTo>
                <a:close/>
                <a:moveTo>
                  <a:pt x="22" y="11"/>
                </a:moveTo>
                <a:cubicBezTo>
                  <a:pt x="22" y="8"/>
                  <a:pt x="22" y="6"/>
                  <a:pt x="22" y="3"/>
                </a:cubicBezTo>
                <a:cubicBezTo>
                  <a:pt x="22" y="3"/>
                  <a:pt x="21" y="2"/>
                  <a:pt x="20" y="2"/>
                </a:cubicBezTo>
                <a:cubicBezTo>
                  <a:pt x="16" y="2"/>
                  <a:pt x="11" y="2"/>
                  <a:pt x="6" y="2"/>
                </a:cubicBezTo>
                <a:cubicBezTo>
                  <a:pt x="5" y="2"/>
                  <a:pt x="5" y="3"/>
                  <a:pt x="5" y="3"/>
                </a:cubicBezTo>
                <a:cubicBezTo>
                  <a:pt x="5" y="11"/>
                  <a:pt x="5" y="11"/>
                  <a:pt x="5" y="11"/>
                </a:cubicBezTo>
                <a:cubicBezTo>
                  <a:pt x="5" y="11"/>
                  <a:pt x="5" y="12"/>
                  <a:pt x="6" y="12"/>
                </a:cubicBezTo>
                <a:cubicBezTo>
                  <a:pt x="6" y="12"/>
                  <a:pt x="6" y="12"/>
                  <a:pt x="6" y="12"/>
                </a:cubicBezTo>
                <a:cubicBezTo>
                  <a:pt x="6" y="13"/>
                  <a:pt x="6" y="14"/>
                  <a:pt x="6" y="16"/>
                </a:cubicBezTo>
                <a:cubicBezTo>
                  <a:pt x="6" y="15"/>
                  <a:pt x="7" y="15"/>
                  <a:pt x="7" y="14"/>
                </a:cubicBezTo>
                <a:cubicBezTo>
                  <a:pt x="10" y="11"/>
                  <a:pt x="16" y="12"/>
                  <a:pt x="20" y="12"/>
                </a:cubicBezTo>
                <a:cubicBezTo>
                  <a:pt x="21" y="12"/>
                  <a:pt x="21" y="12"/>
                  <a:pt x="21" y="12"/>
                </a:cubicBezTo>
                <a:cubicBezTo>
                  <a:pt x="22" y="12"/>
                  <a:pt x="22" y="11"/>
                  <a:pt x="22" y="11"/>
                </a:cubicBezTo>
                <a:close/>
                <a:moveTo>
                  <a:pt x="23" y="10"/>
                </a:moveTo>
                <a:cubicBezTo>
                  <a:pt x="23" y="3"/>
                  <a:pt x="23" y="3"/>
                  <a:pt x="23" y="3"/>
                </a:cubicBezTo>
                <a:cubicBezTo>
                  <a:pt x="23" y="2"/>
                  <a:pt x="22" y="1"/>
                  <a:pt x="21" y="1"/>
                </a:cubicBezTo>
                <a:cubicBezTo>
                  <a:pt x="12" y="1"/>
                  <a:pt x="12" y="1"/>
                  <a:pt x="12" y="1"/>
                </a:cubicBezTo>
                <a:cubicBezTo>
                  <a:pt x="12" y="1"/>
                  <a:pt x="12" y="1"/>
                  <a:pt x="12" y="1"/>
                </a:cubicBezTo>
                <a:cubicBezTo>
                  <a:pt x="12" y="0"/>
                  <a:pt x="13" y="0"/>
                  <a:pt x="14" y="0"/>
                </a:cubicBezTo>
                <a:cubicBezTo>
                  <a:pt x="18" y="0"/>
                  <a:pt x="23" y="0"/>
                  <a:pt x="28" y="0"/>
                </a:cubicBezTo>
                <a:cubicBezTo>
                  <a:pt x="29" y="0"/>
                  <a:pt x="29" y="0"/>
                  <a:pt x="29" y="1"/>
                </a:cubicBezTo>
                <a:cubicBezTo>
                  <a:pt x="29" y="3"/>
                  <a:pt x="29" y="6"/>
                  <a:pt x="29" y="8"/>
                </a:cubicBezTo>
                <a:cubicBezTo>
                  <a:pt x="29" y="9"/>
                  <a:pt x="29" y="10"/>
                  <a:pt x="28" y="10"/>
                </a:cubicBezTo>
                <a:cubicBezTo>
                  <a:pt x="28" y="10"/>
                  <a:pt x="28" y="10"/>
                  <a:pt x="28" y="10"/>
                </a:cubicBezTo>
                <a:cubicBezTo>
                  <a:pt x="28" y="11"/>
                  <a:pt x="28" y="12"/>
                  <a:pt x="28" y="13"/>
                </a:cubicBezTo>
                <a:cubicBezTo>
                  <a:pt x="27" y="12"/>
                  <a:pt x="25" y="10"/>
                  <a:pt x="23" y="10"/>
                </a:cubicBezTo>
                <a:close/>
                <a:moveTo>
                  <a:pt x="7" y="14"/>
                </a:moveTo>
                <a:cubicBezTo>
                  <a:pt x="7" y="13"/>
                  <a:pt x="7" y="12"/>
                  <a:pt x="7" y="11"/>
                </a:cubicBezTo>
                <a:cubicBezTo>
                  <a:pt x="6" y="11"/>
                  <a:pt x="6" y="11"/>
                  <a:pt x="6" y="11"/>
                </a:cubicBezTo>
                <a:cubicBezTo>
                  <a:pt x="6" y="11"/>
                  <a:pt x="6" y="11"/>
                  <a:pt x="6" y="10"/>
                </a:cubicBezTo>
                <a:cubicBezTo>
                  <a:pt x="6" y="4"/>
                  <a:pt x="6" y="4"/>
                  <a:pt x="6" y="4"/>
                </a:cubicBezTo>
                <a:cubicBezTo>
                  <a:pt x="6" y="3"/>
                  <a:pt x="6" y="3"/>
                  <a:pt x="6" y="3"/>
                </a:cubicBezTo>
                <a:cubicBezTo>
                  <a:pt x="11" y="3"/>
                  <a:pt x="15" y="3"/>
                  <a:pt x="20" y="3"/>
                </a:cubicBezTo>
                <a:cubicBezTo>
                  <a:pt x="20" y="3"/>
                  <a:pt x="21" y="3"/>
                  <a:pt x="21" y="4"/>
                </a:cubicBezTo>
                <a:cubicBezTo>
                  <a:pt x="21" y="6"/>
                  <a:pt x="21" y="8"/>
                  <a:pt x="21" y="10"/>
                </a:cubicBezTo>
                <a:cubicBezTo>
                  <a:pt x="21" y="11"/>
                  <a:pt x="21" y="11"/>
                  <a:pt x="21" y="11"/>
                </a:cubicBezTo>
                <a:cubicBezTo>
                  <a:pt x="20" y="11"/>
                  <a:pt x="20" y="11"/>
                  <a:pt x="20" y="11"/>
                </a:cubicBezTo>
                <a:cubicBezTo>
                  <a:pt x="16" y="11"/>
                  <a:pt x="9" y="11"/>
                  <a:pt x="7" y="14"/>
                </a:cubicBezTo>
                <a:close/>
                <a:moveTo>
                  <a:pt x="35" y="33"/>
                </a:moveTo>
                <a:cubicBezTo>
                  <a:pt x="35" y="33"/>
                  <a:pt x="35" y="32"/>
                  <a:pt x="35" y="31"/>
                </a:cubicBezTo>
                <a:cubicBezTo>
                  <a:pt x="35" y="30"/>
                  <a:pt x="33" y="29"/>
                  <a:pt x="31" y="28"/>
                </a:cubicBezTo>
                <a:cubicBezTo>
                  <a:pt x="30" y="31"/>
                  <a:pt x="30" y="32"/>
                  <a:pt x="29" y="34"/>
                </a:cubicBezTo>
                <a:cubicBezTo>
                  <a:pt x="28" y="30"/>
                  <a:pt x="28" y="30"/>
                  <a:pt x="28" y="30"/>
                </a:cubicBezTo>
                <a:cubicBezTo>
                  <a:pt x="28" y="30"/>
                  <a:pt x="28" y="30"/>
                  <a:pt x="28" y="30"/>
                </a:cubicBezTo>
                <a:cubicBezTo>
                  <a:pt x="29" y="29"/>
                  <a:pt x="29" y="29"/>
                  <a:pt x="29" y="29"/>
                </a:cubicBezTo>
                <a:cubicBezTo>
                  <a:pt x="29" y="29"/>
                  <a:pt x="29" y="29"/>
                  <a:pt x="29" y="29"/>
                </a:cubicBezTo>
                <a:cubicBezTo>
                  <a:pt x="29" y="29"/>
                  <a:pt x="29" y="29"/>
                  <a:pt x="29" y="29"/>
                </a:cubicBezTo>
                <a:cubicBezTo>
                  <a:pt x="28" y="29"/>
                  <a:pt x="28" y="29"/>
                  <a:pt x="27" y="29"/>
                </a:cubicBezTo>
                <a:cubicBezTo>
                  <a:pt x="27" y="29"/>
                  <a:pt x="27" y="29"/>
                  <a:pt x="27" y="29"/>
                </a:cubicBezTo>
                <a:cubicBezTo>
                  <a:pt x="27" y="29"/>
                  <a:pt x="27" y="29"/>
                  <a:pt x="27" y="29"/>
                </a:cubicBezTo>
                <a:cubicBezTo>
                  <a:pt x="28" y="30"/>
                  <a:pt x="28" y="30"/>
                  <a:pt x="28" y="30"/>
                </a:cubicBezTo>
                <a:cubicBezTo>
                  <a:pt x="28" y="30"/>
                  <a:pt x="28" y="30"/>
                  <a:pt x="28" y="30"/>
                </a:cubicBezTo>
                <a:cubicBezTo>
                  <a:pt x="27" y="34"/>
                  <a:pt x="27" y="34"/>
                  <a:pt x="27" y="34"/>
                </a:cubicBezTo>
                <a:cubicBezTo>
                  <a:pt x="26" y="32"/>
                  <a:pt x="26" y="31"/>
                  <a:pt x="25" y="28"/>
                </a:cubicBezTo>
                <a:cubicBezTo>
                  <a:pt x="23" y="29"/>
                  <a:pt x="21" y="30"/>
                  <a:pt x="21" y="31"/>
                </a:cubicBezTo>
                <a:cubicBezTo>
                  <a:pt x="21" y="32"/>
                  <a:pt x="21" y="33"/>
                  <a:pt x="21" y="33"/>
                </a:cubicBezTo>
                <a:cubicBezTo>
                  <a:pt x="21" y="34"/>
                  <a:pt x="22" y="35"/>
                  <a:pt x="23" y="35"/>
                </a:cubicBezTo>
                <a:cubicBezTo>
                  <a:pt x="26" y="35"/>
                  <a:pt x="30" y="35"/>
                  <a:pt x="34" y="35"/>
                </a:cubicBezTo>
                <a:cubicBezTo>
                  <a:pt x="34" y="35"/>
                  <a:pt x="35" y="34"/>
                  <a:pt x="35" y="33"/>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3" name="Freeform 259"/>
          <p:cNvSpPr>
            <a:spLocks noEditPoints="1"/>
          </p:cNvSpPr>
          <p:nvPr/>
        </p:nvSpPr>
        <p:spPr bwMode="auto">
          <a:xfrm>
            <a:off x="4357931" y="3099790"/>
            <a:ext cx="345668" cy="345668"/>
          </a:xfrm>
          <a:custGeom>
            <a:avLst/>
            <a:gdLst>
              <a:gd name="T0" fmla="*/ 0 w 36"/>
              <a:gd name="T1" fmla="*/ 34 h 36"/>
              <a:gd name="T2" fmla="*/ 18 w 36"/>
              <a:gd name="T3" fmla="*/ 36 h 36"/>
              <a:gd name="T4" fmla="*/ 20 w 36"/>
              <a:gd name="T5" fmla="*/ 31 h 36"/>
              <a:gd name="T6" fmla="*/ 11 w 36"/>
              <a:gd name="T7" fmla="*/ 34 h 36"/>
              <a:gd name="T8" fmla="*/ 10 w 36"/>
              <a:gd name="T9" fmla="*/ 29 h 36"/>
              <a:gd name="T10" fmla="*/ 11 w 36"/>
              <a:gd name="T11" fmla="*/ 28 h 36"/>
              <a:gd name="T12" fmla="*/ 9 w 36"/>
              <a:gd name="T13" fmla="*/ 28 h 36"/>
              <a:gd name="T14" fmla="*/ 9 w 36"/>
              <a:gd name="T15" fmla="*/ 28 h 36"/>
              <a:gd name="T16" fmla="*/ 10 w 36"/>
              <a:gd name="T17" fmla="*/ 29 h 36"/>
              <a:gd name="T18" fmla="*/ 5 w 36"/>
              <a:gd name="T19" fmla="*/ 26 h 36"/>
              <a:gd name="T20" fmla="*/ 6 w 36"/>
              <a:gd name="T21" fmla="*/ 8 h 36"/>
              <a:gd name="T22" fmla="*/ 6 w 36"/>
              <a:gd name="T23" fmla="*/ 3 h 36"/>
              <a:gd name="T24" fmla="*/ 5 w 36"/>
              <a:gd name="T25" fmla="*/ 0 h 36"/>
              <a:gd name="T26" fmla="*/ 36 w 36"/>
              <a:gd name="T27" fmla="*/ 0 h 36"/>
              <a:gd name="T28" fmla="*/ 36 w 36"/>
              <a:gd name="T29" fmla="*/ 2 h 36"/>
              <a:gd name="T30" fmla="*/ 35 w 36"/>
              <a:gd name="T31" fmla="*/ 3 h 36"/>
              <a:gd name="T32" fmla="*/ 35 w 36"/>
              <a:gd name="T33" fmla="*/ 22 h 36"/>
              <a:gd name="T34" fmla="*/ 15 w 36"/>
              <a:gd name="T35" fmla="*/ 23 h 36"/>
              <a:gd name="T36" fmla="*/ 14 w 36"/>
              <a:gd name="T37" fmla="*/ 22 h 36"/>
              <a:gd name="T38" fmla="*/ 15 w 36"/>
              <a:gd name="T39" fmla="*/ 22 h 36"/>
              <a:gd name="T40" fmla="*/ 15 w 36"/>
              <a:gd name="T41" fmla="*/ 21 h 36"/>
              <a:gd name="T42" fmla="*/ 32 w 36"/>
              <a:gd name="T43" fmla="*/ 21 h 36"/>
              <a:gd name="T44" fmla="*/ 33 w 36"/>
              <a:gd name="T45" fmla="*/ 21 h 36"/>
              <a:gd name="T46" fmla="*/ 34 w 36"/>
              <a:gd name="T47" fmla="*/ 3 h 36"/>
              <a:gd name="T48" fmla="*/ 7 w 36"/>
              <a:gd name="T49" fmla="*/ 8 h 36"/>
              <a:gd name="T50" fmla="*/ 7 w 36"/>
              <a:gd name="T51" fmla="*/ 9 h 36"/>
              <a:gd name="T52" fmla="*/ 6 w 36"/>
              <a:gd name="T53" fmla="*/ 9 h 36"/>
              <a:gd name="T54" fmla="*/ 6 w 36"/>
              <a:gd name="T55" fmla="*/ 8 h 36"/>
              <a:gd name="T56" fmla="*/ 14 w 36"/>
              <a:gd name="T57" fmla="*/ 22 h 36"/>
              <a:gd name="T58" fmla="*/ 15 w 36"/>
              <a:gd name="T59" fmla="*/ 17 h 36"/>
              <a:gd name="T60" fmla="*/ 5 w 36"/>
              <a:gd name="T61" fmla="*/ 17 h 36"/>
              <a:gd name="T62" fmla="*/ 6 w 36"/>
              <a:gd name="T63" fmla="*/ 22 h 36"/>
              <a:gd name="T64" fmla="*/ 7 w 36"/>
              <a:gd name="T65" fmla="*/ 21 h 36"/>
              <a:gd name="T66" fmla="*/ 13 w 36"/>
              <a:gd name="T67" fmla="*/ 21 h 36"/>
              <a:gd name="T68" fmla="*/ 14 w 36"/>
              <a:gd name="T69" fmla="*/ 16 h 36"/>
              <a:gd name="T70" fmla="*/ 14 w 36"/>
              <a:gd name="T71" fmla="*/ 13 h 36"/>
              <a:gd name="T72" fmla="*/ 10 w 36"/>
              <a:gd name="T73" fmla="*/ 13 h 36"/>
              <a:gd name="T74" fmla="*/ 6 w 36"/>
              <a:gd name="T75" fmla="*/ 13 h 36"/>
              <a:gd name="T76" fmla="*/ 6 w 36"/>
              <a:gd name="T77" fmla="*/ 16 h 36"/>
              <a:gd name="T78" fmla="*/ 7 w 36"/>
              <a:gd name="T79" fmla="*/ 21 h 36"/>
              <a:gd name="T80" fmla="*/ 19 w 36"/>
              <a:gd name="T81" fmla="*/ 9 h 36"/>
              <a:gd name="T82" fmla="*/ 17 w 36"/>
              <a:gd name="T83" fmla="*/ 15 h 36"/>
              <a:gd name="T84" fmla="*/ 23 w 36"/>
              <a:gd name="T85" fmla="*/ 16 h 36"/>
              <a:gd name="T86" fmla="*/ 31 w 36"/>
              <a:gd name="T87"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 h="36">
                <a:moveTo>
                  <a:pt x="0" y="31"/>
                </a:moveTo>
                <a:cubicBezTo>
                  <a:pt x="0" y="32"/>
                  <a:pt x="0" y="33"/>
                  <a:pt x="0" y="34"/>
                </a:cubicBezTo>
                <a:cubicBezTo>
                  <a:pt x="0" y="35"/>
                  <a:pt x="1" y="36"/>
                  <a:pt x="2" y="36"/>
                </a:cubicBezTo>
                <a:cubicBezTo>
                  <a:pt x="7" y="36"/>
                  <a:pt x="13" y="36"/>
                  <a:pt x="18" y="36"/>
                </a:cubicBezTo>
                <a:cubicBezTo>
                  <a:pt x="19" y="36"/>
                  <a:pt x="20" y="35"/>
                  <a:pt x="20" y="34"/>
                </a:cubicBezTo>
                <a:cubicBezTo>
                  <a:pt x="20" y="31"/>
                  <a:pt x="20" y="31"/>
                  <a:pt x="20" y="31"/>
                </a:cubicBezTo>
                <a:cubicBezTo>
                  <a:pt x="20" y="28"/>
                  <a:pt x="18" y="27"/>
                  <a:pt x="14" y="26"/>
                </a:cubicBezTo>
                <a:cubicBezTo>
                  <a:pt x="13" y="30"/>
                  <a:pt x="12" y="31"/>
                  <a:pt x="11" y="34"/>
                </a:cubicBezTo>
                <a:cubicBezTo>
                  <a:pt x="10" y="29"/>
                  <a:pt x="10" y="29"/>
                  <a:pt x="10" y="29"/>
                </a:cubicBezTo>
                <a:cubicBezTo>
                  <a:pt x="10" y="29"/>
                  <a:pt x="10" y="29"/>
                  <a:pt x="10" y="29"/>
                </a:cubicBezTo>
                <a:cubicBezTo>
                  <a:pt x="11" y="28"/>
                  <a:pt x="11" y="28"/>
                  <a:pt x="11" y="28"/>
                </a:cubicBezTo>
                <a:cubicBezTo>
                  <a:pt x="11" y="28"/>
                  <a:pt x="11" y="28"/>
                  <a:pt x="11" y="28"/>
                </a:cubicBezTo>
                <a:cubicBezTo>
                  <a:pt x="11" y="28"/>
                  <a:pt x="11" y="28"/>
                  <a:pt x="11" y="28"/>
                </a:cubicBezTo>
                <a:cubicBezTo>
                  <a:pt x="10" y="28"/>
                  <a:pt x="10" y="28"/>
                  <a:pt x="9" y="28"/>
                </a:cubicBezTo>
                <a:cubicBezTo>
                  <a:pt x="9" y="28"/>
                  <a:pt x="9" y="28"/>
                  <a:pt x="9" y="28"/>
                </a:cubicBezTo>
                <a:cubicBezTo>
                  <a:pt x="9" y="28"/>
                  <a:pt x="9" y="28"/>
                  <a:pt x="9" y="28"/>
                </a:cubicBezTo>
                <a:cubicBezTo>
                  <a:pt x="9" y="29"/>
                  <a:pt x="9" y="29"/>
                  <a:pt x="9" y="29"/>
                </a:cubicBezTo>
                <a:cubicBezTo>
                  <a:pt x="10" y="29"/>
                  <a:pt x="10" y="29"/>
                  <a:pt x="10" y="29"/>
                </a:cubicBezTo>
                <a:cubicBezTo>
                  <a:pt x="9" y="34"/>
                  <a:pt x="9" y="34"/>
                  <a:pt x="9" y="34"/>
                </a:cubicBezTo>
                <a:cubicBezTo>
                  <a:pt x="7" y="31"/>
                  <a:pt x="6" y="30"/>
                  <a:pt x="5" y="26"/>
                </a:cubicBezTo>
                <a:cubicBezTo>
                  <a:pt x="2" y="27"/>
                  <a:pt x="0" y="28"/>
                  <a:pt x="0" y="31"/>
                </a:cubicBezTo>
                <a:close/>
                <a:moveTo>
                  <a:pt x="6" y="8"/>
                </a:moveTo>
                <a:cubicBezTo>
                  <a:pt x="6" y="3"/>
                  <a:pt x="6" y="3"/>
                  <a:pt x="6" y="3"/>
                </a:cubicBezTo>
                <a:cubicBezTo>
                  <a:pt x="6" y="3"/>
                  <a:pt x="6" y="3"/>
                  <a:pt x="6" y="3"/>
                </a:cubicBezTo>
                <a:cubicBezTo>
                  <a:pt x="6" y="3"/>
                  <a:pt x="5" y="2"/>
                  <a:pt x="5" y="2"/>
                </a:cubicBezTo>
                <a:cubicBezTo>
                  <a:pt x="5" y="0"/>
                  <a:pt x="5" y="0"/>
                  <a:pt x="5" y="0"/>
                </a:cubicBezTo>
                <a:cubicBezTo>
                  <a:pt x="5" y="0"/>
                  <a:pt x="6" y="0"/>
                  <a:pt x="6" y="0"/>
                </a:cubicBezTo>
                <a:cubicBezTo>
                  <a:pt x="16" y="0"/>
                  <a:pt x="26" y="0"/>
                  <a:pt x="36" y="0"/>
                </a:cubicBezTo>
                <a:cubicBezTo>
                  <a:pt x="36" y="0"/>
                  <a:pt x="36" y="0"/>
                  <a:pt x="36" y="0"/>
                </a:cubicBezTo>
                <a:cubicBezTo>
                  <a:pt x="36" y="2"/>
                  <a:pt x="36" y="2"/>
                  <a:pt x="36" y="2"/>
                </a:cubicBezTo>
                <a:cubicBezTo>
                  <a:pt x="36" y="2"/>
                  <a:pt x="36" y="3"/>
                  <a:pt x="36" y="3"/>
                </a:cubicBezTo>
                <a:cubicBezTo>
                  <a:pt x="35" y="3"/>
                  <a:pt x="35" y="3"/>
                  <a:pt x="35" y="3"/>
                </a:cubicBezTo>
                <a:cubicBezTo>
                  <a:pt x="35" y="20"/>
                  <a:pt x="35" y="20"/>
                  <a:pt x="35" y="20"/>
                </a:cubicBezTo>
                <a:cubicBezTo>
                  <a:pt x="35" y="21"/>
                  <a:pt x="35" y="22"/>
                  <a:pt x="35" y="22"/>
                </a:cubicBezTo>
                <a:cubicBezTo>
                  <a:pt x="34" y="23"/>
                  <a:pt x="33" y="23"/>
                  <a:pt x="33" y="23"/>
                </a:cubicBezTo>
                <a:cubicBezTo>
                  <a:pt x="15" y="23"/>
                  <a:pt x="15" y="23"/>
                  <a:pt x="15" y="23"/>
                </a:cubicBezTo>
                <a:cubicBezTo>
                  <a:pt x="14" y="23"/>
                  <a:pt x="14" y="23"/>
                  <a:pt x="14" y="23"/>
                </a:cubicBezTo>
                <a:cubicBezTo>
                  <a:pt x="14" y="22"/>
                  <a:pt x="14" y="22"/>
                  <a:pt x="14" y="22"/>
                </a:cubicBezTo>
                <a:cubicBezTo>
                  <a:pt x="14" y="22"/>
                  <a:pt x="14" y="22"/>
                  <a:pt x="15" y="22"/>
                </a:cubicBezTo>
                <a:cubicBezTo>
                  <a:pt x="15" y="22"/>
                  <a:pt x="15" y="22"/>
                  <a:pt x="15" y="22"/>
                </a:cubicBezTo>
                <a:cubicBezTo>
                  <a:pt x="15" y="22"/>
                  <a:pt x="15" y="22"/>
                  <a:pt x="15" y="22"/>
                </a:cubicBezTo>
                <a:cubicBezTo>
                  <a:pt x="15" y="21"/>
                  <a:pt x="15" y="21"/>
                  <a:pt x="15" y="21"/>
                </a:cubicBezTo>
                <a:cubicBezTo>
                  <a:pt x="15" y="21"/>
                  <a:pt x="15" y="21"/>
                  <a:pt x="15" y="21"/>
                </a:cubicBezTo>
                <a:cubicBezTo>
                  <a:pt x="32" y="21"/>
                  <a:pt x="32" y="21"/>
                  <a:pt x="32" y="21"/>
                </a:cubicBezTo>
                <a:cubicBezTo>
                  <a:pt x="33" y="21"/>
                  <a:pt x="33" y="21"/>
                  <a:pt x="33" y="21"/>
                </a:cubicBezTo>
                <a:cubicBezTo>
                  <a:pt x="33" y="21"/>
                  <a:pt x="33" y="21"/>
                  <a:pt x="33" y="21"/>
                </a:cubicBezTo>
                <a:cubicBezTo>
                  <a:pt x="34" y="21"/>
                  <a:pt x="34" y="20"/>
                  <a:pt x="34" y="20"/>
                </a:cubicBezTo>
                <a:cubicBezTo>
                  <a:pt x="34" y="3"/>
                  <a:pt x="34" y="3"/>
                  <a:pt x="34" y="3"/>
                </a:cubicBezTo>
                <a:cubicBezTo>
                  <a:pt x="7" y="3"/>
                  <a:pt x="7" y="3"/>
                  <a:pt x="7" y="3"/>
                </a:cubicBezTo>
                <a:cubicBezTo>
                  <a:pt x="7" y="8"/>
                  <a:pt x="7" y="8"/>
                  <a:pt x="7" y="8"/>
                </a:cubicBezTo>
                <a:cubicBezTo>
                  <a:pt x="7" y="8"/>
                  <a:pt x="7" y="8"/>
                  <a:pt x="7" y="8"/>
                </a:cubicBezTo>
                <a:cubicBezTo>
                  <a:pt x="7" y="9"/>
                  <a:pt x="7" y="9"/>
                  <a:pt x="7" y="9"/>
                </a:cubicBezTo>
                <a:cubicBezTo>
                  <a:pt x="7" y="9"/>
                  <a:pt x="7" y="9"/>
                  <a:pt x="7" y="9"/>
                </a:cubicBezTo>
                <a:cubicBezTo>
                  <a:pt x="7" y="9"/>
                  <a:pt x="7" y="9"/>
                  <a:pt x="6" y="9"/>
                </a:cubicBezTo>
                <a:cubicBezTo>
                  <a:pt x="6" y="9"/>
                  <a:pt x="6" y="9"/>
                  <a:pt x="6" y="9"/>
                </a:cubicBezTo>
                <a:cubicBezTo>
                  <a:pt x="6" y="8"/>
                  <a:pt x="6" y="8"/>
                  <a:pt x="6" y="8"/>
                </a:cubicBezTo>
                <a:close/>
                <a:moveTo>
                  <a:pt x="10" y="24"/>
                </a:moveTo>
                <a:cubicBezTo>
                  <a:pt x="11" y="24"/>
                  <a:pt x="13" y="23"/>
                  <a:pt x="14" y="22"/>
                </a:cubicBezTo>
                <a:cubicBezTo>
                  <a:pt x="15" y="21"/>
                  <a:pt x="15" y="19"/>
                  <a:pt x="15" y="17"/>
                </a:cubicBezTo>
                <a:cubicBezTo>
                  <a:pt x="15" y="17"/>
                  <a:pt x="15" y="17"/>
                  <a:pt x="15" y="17"/>
                </a:cubicBezTo>
                <a:cubicBezTo>
                  <a:pt x="15" y="12"/>
                  <a:pt x="16" y="9"/>
                  <a:pt x="10" y="9"/>
                </a:cubicBezTo>
                <a:cubicBezTo>
                  <a:pt x="4" y="9"/>
                  <a:pt x="5" y="12"/>
                  <a:pt x="5" y="17"/>
                </a:cubicBezTo>
                <a:cubicBezTo>
                  <a:pt x="5" y="17"/>
                  <a:pt x="5" y="17"/>
                  <a:pt x="5" y="17"/>
                </a:cubicBezTo>
                <a:cubicBezTo>
                  <a:pt x="5" y="19"/>
                  <a:pt x="5" y="21"/>
                  <a:pt x="6" y="22"/>
                </a:cubicBezTo>
                <a:cubicBezTo>
                  <a:pt x="7" y="23"/>
                  <a:pt x="9" y="24"/>
                  <a:pt x="10" y="24"/>
                </a:cubicBezTo>
                <a:close/>
                <a:moveTo>
                  <a:pt x="7" y="21"/>
                </a:moveTo>
                <a:cubicBezTo>
                  <a:pt x="8" y="23"/>
                  <a:pt x="9" y="23"/>
                  <a:pt x="10" y="23"/>
                </a:cubicBezTo>
                <a:cubicBezTo>
                  <a:pt x="11" y="23"/>
                  <a:pt x="12" y="23"/>
                  <a:pt x="13" y="21"/>
                </a:cubicBezTo>
                <a:cubicBezTo>
                  <a:pt x="14" y="20"/>
                  <a:pt x="15" y="19"/>
                  <a:pt x="15" y="17"/>
                </a:cubicBezTo>
                <a:cubicBezTo>
                  <a:pt x="14" y="16"/>
                  <a:pt x="14" y="16"/>
                  <a:pt x="14" y="16"/>
                </a:cubicBezTo>
                <a:cubicBezTo>
                  <a:pt x="14" y="15"/>
                  <a:pt x="14" y="15"/>
                  <a:pt x="14" y="15"/>
                </a:cubicBezTo>
                <a:cubicBezTo>
                  <a:pt x="14" y="14"/>
                  <a:pt x="14" y="14"/>
                  <a:pt x="14" y="13"/>
                </a:cubicBezTo>
                <a:cubicBezTo>
                  <a:pt x="13" y="13"/>
                  <a:pt x="13" y="13"/>
                  <a:pt x="12" y="13"/>
                </a:cubicBezTo>
                <a:cubicBezTo>
                  <a:pt x="11" y="13"/>
                  <a:pt x="11" y="13"/>
                  <a:pt x="10" y="13"/>
                </a:cubicBezTo>
                <a:cubicBezTo>
                  <a:pt x="9" y="13"/>
                  <a:pt x="9" y="13"/>
                  <a:pt x="8" y="13"/>
                </a:cubicBezTo>
                <a:cubicBezTo>
                  <a:pt x="7" y="13"/>
                  <a:pt x="6" y="13"/>
                  <a:pt x="6" y="13"/>
                </a:cubicBezTo>
                <a:cubicBezTo>
                  <a:pt x="6" y="14"/>
                  <a:pt x="6" y="14"/>
                  <a:pt x="6" y="15"/>
                </a:cubicBezTo>
                <a:cubicBezTo>
                  <a:pt x="6" y="15"/>
                  <a:pt x="6" y="15"/>
                  <a:pt x="6" y="16"/>
                </a:cubicBezTo>
                <a:cubicBezTo>
                  <a:pt x="5" y="17"/>
                  <a:pt x="5" y="17"/>
                  <a:pt x="5" y="17"/>
                </a:cubicBezTo>
                <a:cubicBezTo>
                  <a:pt x="5" y="19"/>
                  <a:pt x="6" y="20"/>
                  <a:pt x="7" y="21"/>
                </a:cubicBezTo>
                <a:close/>
                <a:moveTo>
                  <a:pt x="23" y="13"/>
                </a:moveTo>
                <a:cubicBezTo>
                  <a:pt x="23" y="13"/>
                  <a:pt x="19" y="9"/>
                  <a:pt x="19" y="9"/>
                </a:cubicBezTo>
                <a:cubicBezTo>
                  <a:pt x="16" y="12"/>
                  <a:pt x="16" y="12"/>
                  <a:pt x="16" y="12"/>
                </a:cubicBezTo>
                <a:cubicBezTo>
                  <a:pt x="17" y="13"/>
                  <a:pt x="17" y="14"/>
                  <a:pt x="17" y="15"/>
                </a:cubicBezTo>
                <a:cubicBezTo>
                  <a:pt x="19" y="12"/>
                  <a:pt x="19" y="12"/>
                  <a:pt x="19" y="12"/>
                </a:cubicBezTo>
                <a:cubicBezTo>
                  <a:pt x="23" y="16"/>
                  <a:pt x="23" y="16"/>
                  <a:pt x="23" y="16"/>
                </a:cubicBezTo>
                <a:cubicBezTo>
                  <a:pt x="26" y="13"/>
                  <a:pt x="29" y="10"/>
                  <a:pt x="32" y="7"/>
                </a:cubicBezTo>
                <a:cubicBezTo>
                  <a:pt x="33" y="6"/>
                  <a:pt x="32" y="4"/>
                  <a:pt x="31" y="5"/>
                </a:cubicBezTo>
                <a:lnTo>
                  <a:pt x="23" y="13"/>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4" name="Freeform 260"/>
          <p:cNvSpPr>
            <a:spLocks noEditPoints="1"/>
          </p:cNvSpPr>
          <p:nvPr/>
        </p:nvSpPr>
        <p:spPr bwMode="auto">
          <a:xfrm>
            <a:off x="2533673" y="3110649"/>
            <a:ext cx="249750" cy="334810"/>
          </a:xfrm>
          <a:custGeom>
            <a:avLst/>
            <a:gdLst>
              <a:gd name="T0" fmla="*/ 0 w 26"/>
              <a:gd name="T1" fmla="*/ 28 h 35"/>
              <a:gd name="T2" fmla="*/ 0 w 26"/>
              <a:gd name="T3" fmla="*/ 33 h 35"/>
              <a:gd name="T4" fmla="*/ 2 w 26"/>
              <a:gd name="T5" fmla="*/ 35 h 35"/>
              <a:gd name="T6" fmla="*/ 24 w 26"/>
              <a:gd name="T7" fmla="*/ 35 h 35"/>
              <a:gd name="T8" fmla="*/ 26 w 26"/>
              <a:gd name="T9" fmla="*/ 33 h 35"/>
              <a:gd name="T10" fmla="*/ 26 w 26"/>
              <a:gd name="T11" fmla="*/ 28 h 35"/>
              <a:gd name="T12" fmla="*/ 19 w 26"/>
              <a:gd name="T13" fmla="*/ 22 h 35"/>
              <a:gd name="T14" fmla="*/ 14 w 26"/>
              <a:gd name="T15" fmla="*/ 33 h 35"/>
              <a:gd name="T16" fmla="*/ 14 w 26"/>
              <a:gd name="T17" fmla="*/ 26 h 35"/>
              <a:gd name="T18" fmla="*/ 14 w 26"/>
              <a:gd name="T19" fmla="*/ 26 h 35"/>
              <a:gd name="T20" fmla="*/ 15 w 26"/>
              <a:gd name="T21" fmla="*/ 25 h 35"/>
              <a:gd name="T22" fmla="*/ 15 w 26"/>
              <a:gd name="T23" fmla="*/ 24 h 35"/>
              <a:gd name="T24" fmla="*/ 14 w 26"/>
              <a:gd name="T25" fmla="*/ 24 h 35"/>
              <a:gd name="T26" fmla="*/ 12 w 26"/>
              <a:gd name="T27" fmla="*/ 24 h 35"/>
              <a:gd name="T28" fmla="*/ 12 w 26"/>
              <a:gd name="T29" fmla="*/ 24 h 35"/>
              <a:gd name="T30" fmla="*/ 12 w 26"/>
              <a:gd name="T31" fmla="*/ 25 h 35"/>
              <a:gd name="T32" fmla="*/ 13 w 26"/>
              <a:gd name="T33" fmla="*/ 26 h 35"/>
              <a:gd name="T34" fmla="*/ 13 w 26"/>
              <a:gd name="T35" fmla="*/ 26 h 35"/>
              <a:gd name="T36" fmla="*/ 12 w 26"/>
              <a:gd name="T37" fmla="*/ 33 h 35"/>
              <a:gd name="T38" fmla="*/ 7 w 26"/>
              <a:gd name="T39" fmla="*/ 22 h 35"/>
              <a:gd name="T40" fmla="*/ 0 w 26"/>
              <a:gd name="T41" fmla="*/ 28 h 35"/>
              <a:gd name="T42" fmla="*/ 13 w 26"/>
              <a:gd name="T43" fmla="*/ 20 h 35"/>
              <a:gd name="T44" fmla="*/ 8 w 26"/>
              <a:gd name="T45" fmla="*/ 17 h 35"/>
              <a:gd name="T46" fmla="*/ 6 w 26"/>
              <a:gd name="T47" fmla="*/ 10 h 35"/>
              <a:gd name="T48" fmla="*/ 6 w 26"/>
              <a:gd name="T49" fmla="*/ 10 h 35"/>
              <a:gd name="T50" fmla="*/ 6 w 26"/>
              <a:gd name="T51" fmla="*/ 10 h 35"/>
              <a:gd name="T52" fmla="*/ 6 w 26"/>
              <a:gd name="T53" fmla="*/ 10 h 35"/>
              <a:gd name="T54" fmla="*/ 13 w 26"/>
              <a:gd name="T55" fmla="*/ 0 h 35"/>
              <a:gd name="T56" fmla="*/ 20 w 26"/>
              <a:gd name="T57" fmla="*/ 10 h 35"/>
              <a:gd name="T58" fmla="*/ 20 w 26"/>
              <a:gd name="T59" fmla="*/ 10 h 35"/>
              <a:gd name="T60" fmla="*/ 20 w 26"/>
              <a:gd name="T61" fmla="*/ 10 h 35"/>
              <a:gd name="T62" fmla="*/ 20 w 26"/>
              <a:gd name="T63" fmla="*/ 10 h 35"/>
              <a:gd name="T64" fmla="*/ 18 w 26"/>
              <a:gd name="T65" fmla="*/ 17 h 35"/>
              <a:gd name="T66" fmla="*/ 13 w 26"/>
              <a:gd name="T67" fmla="*/ 20 h 35"/>
              <a:gd name="T68" fmla="*/ 9 w 26"/>
              <a:gd name="T69" fmla="*/ 16 h 35"/>
              <a:gd name="T70" fmla="*/ 13 w 26"/>
              <a:gd name="T71" fmla="*/ 19 h 35"/>
              <a:gd name="T72" fmla="*/ 17 w 26"/>
              <a:gd name="T73" fmla="*/ 16 h 35"/>
              <a:gd name="T74" fmla="*/ 19 w 26"/>
              <a:gd name="T75" fmla="*/ 10 h 35"/>
              <a:gd name="T76" fmla="*/ 19 w 26"/>
              <a:gd name="T77" fmla="*/ 9 h 35"/>
              <a:gd name="T78" fmla="*/ 19 w 26"/>
              <a:gd name="T79" fmla="*/ 7 h 35"/>
              <a:gd name="T80" fmla="*/ 18 w 26"/>
              <a:gd name="T81" fmla="*/ 5 h 35"/>
              <a:gd name="T82" fmla="*/ 16 w 26"/>
              <a:gd name="T83" fmla="*/ 5 h 35"/>
              <a:gd name="T84" fmla="*/ 13 w 26"/>
              <a:gd name="T85" fmla="*/ 6 h 35"/>
              <a:gd name="T86" fmla="*/ 11 w 26"/>
              <a:gd name="T87" fmla="*/ 5 h 35"/>
              <a:gd name="T88" fmla="*/ 11 w 26"/>
              <a:gd name="T89" fmla="*/ 5 h 35"/>
              <a:gd name="T90" fmla="*/ 8 w 26"/>
              <a:gd name="T91" fmla="*/ 5 h 35"/>
              <a:gd name="T92" fmla="*/ 8 w 26"/>
              <a:gd name="T93" fmla="*/ 7 h 35"/>
              <a:gd name="T94" fmla="*/ 7 w 26"/>
              <a:gd name="T95" fmla="*/ 9 h 35"/>
              <a:gd name="T96" fmla="*/ 7 w 26"/>
              <a:gd name="T97" fmla="*/ 10 h 35"/>
              <a:gd name="T98" fmla="*/ 9 w 26"/>
              <a:gd name="T99"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 h="35">
                <a:moveTo>
                  <a:pt x="0" y="28"/>
                </a:moveTo>
                <a:cubicBezTo>
                  <a:pt x="0" y="30"/>
                  <a:pt x="0" y="31"/>
                  <a:pt x="0" y="33"/>
                </a:cubicBezTo>
                <a:cubicBezTo>
                  <a:pt x="0" y="34"/>
                  <a:pt x="1" y="35"/>
                  <a:pt x="2" y="35"/>
                </a:cubicBezTo>
                <a:cubicBezTo>
                  <a:pt x="9" y="35"/>
                  <a:pt x="17" y="35"/>
                  <a:pt x="24" y="35"/>
                </a:cubicBezTo>
                <a:cubicBezTo>
                  <a:pt x="25" y="35"/>
                  <a:pt x="26" y="34"/>
                  <a:pt x="26" y="33"/>
                </a:cubicBezTo>
                <a:cubicBezTo>
                  <a:pt x="26" y="28"/>
                  <a:pt x="26" y="28"/>
                  <a:pt x="26" y="28"/>
                </a:cubicBezTo>
                <a:cubicBezTo>
                  <a:pt x="26" y="25"/>
                  <a:pt x="23" y="23"/>
                  <a:pt x="19" y="22"/>
                </a:cubicBezTo>
                <a:cubicBezTo>
                  <a:pt x="18" y="27"/>
                  <a:pt x="16" y="29"/>
                  <a:pt x="14" y="33"/>
                </a:cubicBezTo>
                <a:cubicBezTo>
                  <a:pt x="14" y="26"/>
                  <a:pt x="14" y="26"/>
                  <a:pt x="14" y="26"/>
                </a:cubicBezTo>
                <a:cubicBezTo>
                  <a:pt x="14" y="26"/>
                  <a:pt x="14" y="26"/>
                  <a:pt x="14" y="26"/>
                </a:cubicBezTo>
                <a:cubicBezTo>
                  <a:pt x="15" y="25"/>
                  <a:pt x="15" y="25"/>
                  <a:pt x="15" y="25"/>
                </a:cubicBezTo>
                <a:cubicBezTo>
                  <a:pt x="15" y="24"/>
                  <a:pt x="15" y="24"/>
                  <a:pt x="15" y="24"/>
                </a:cubicBezTo>
                <a:cubicBezTo>
                  <a:pt x="14" y="24"/>
                  <a:pt x="14" y="24"/>
                  <a:pt x="14" y="24"/>
                </a:cubicBezTo>
                <a:cubicBezTo>
                  <a:pt x="14" y="24"/>
                  <a:pt x="13" y="24"/>
                  <a:pt x="12" y="24"/>
                </a:cubicBezTo>
                <a:cubicBezTo>
                  <a:pt x="12" y="24"/>
                  <a:pt x="12" y="24"/>
                  <a:pt x="12" y="24"/>
                </a:cubicBezTo>
                <a:cubicBezTo>
                  <a:pt x="12" y="24"/>
                  <a:pt x="12" y="24"/>
                  <a:pt x="12" y="25"/>
                </a:cubicBezTo>
                <a:cubicBezTo>
                  <a:pt x="13" y="26"/>
                  <a:pt x="13" y="26"/>
                  <a:pt x="13" y="26"/>
                </a:cubicBezTo>
                <a:cubicBezTo>
                  <a:pt x="13" y="26"/>
                  <a:pt x="13" y="26"/>
                  <a:pt x="13" y="26"/>
                </a:cubicBezTo>
                <a:cubicBezTo>
                  <a:pt x="12" y="33"/>
                  <a:pt x="12" y="33"/>
                  <a:pt x="12" y="33"/>
                </a:cubicBezTo>
                <a:cubicBezTo>
                  <a:pt x="10" y="29"/>
                  <a:pt x="9" y="27"/>
                  <a:pt x="7" y="22"/>
                </a:cubicBezTo>
                <a:cubicBezTo>
                  <a:pt x="3" y="23"/>
                  <a:pt x="0" y="25"/>
                  <a:pt x="0" y="28"/>
                </a:cubicBezTo>
                <a:close/>
                <a:moveTo>
                  <a:pt x="13" y="20"/>
                </a:moveTo>
                <a:cubicBezTo>
                  <a:pt x="11" y="20"/>
                  <a:pt x="10" y="19"/>
                  <a:pt x="8" y="17"/>
                </a:cubicBezTo>
                <a:cubicBezTo>
                  <a:pt x="7" y="15"/>
                  <a:pt x="6" y="13"/>
                  <a:pt x="6" y="10"/>
                </a:cubicBezTo>
                <a:cubicBezTo>
                  <a:pt x="6" y="10"/>
                  <a:pt x="6" y="10"/>
                  <a:pt x="6" y="10"/>
                </a:cubicBezTo>
                <a:cubicBezTo>
                  <a:pt x="6" y="10"/>
                  <a:pt x="6" y="10"/>
                  <a:pt x="6" y="10"/>
                </a:cubicBezTo>
                <a:cubicBezTo>
                  <a:pt x="6" y="10"/>
                  <a:pt x="6" y="10"/>
                  <a:pt x="6" y="10"/>
                </a:cubicBezTo>
                <a:cubicBezTo>
                  <a:pt x="6" y="5"/>
                  <a:pt x="5" y="0"/>
                  <a:pt x="13" y="0"/>
                </a:cubicBezTo>
                <a:cubicBezTo>
                  <a:pt x="21" y="0"/>
                  <a:pt x="20" y="5"/>
                  <a:pt x="20" y="10"/>
                </a:cubicBezTo>
                <a:cubicBezTo>
                  <a:pt x="20" y="10"/>
                  <a:pt x="20" y="10"/>
                  <a:pt x="20" y="10"/>
                </a:cubicBezTo>
                <a:cubicBezTo>
                  <a:pt x="20" y="10"/>
                  <a:pt x="20" y="10"/>
                  <a:pt x="20" y="10"/>
                </a:cubicBezTo>
                <a:cubicBezTo>
                  <a:pt x="20" y="10"/>
                  <a:pt x="20" y="10"/>
                  <a:pt x="20" y="10"/>
                </a:cubicBezTo>
                <a:cubicBezTo>
                  <a:pt x="20" y="13"/>
                  <a:pt x="19" y="15"/>
                  <a:pt x="18" y="17"/>
                </a:cubicBezTo>
                <a:cubicBezTo>
                  <a:pt x="17" y="19"/>
                  <a:pt x="15" y="20"/>
                  <a:pt x="13" y="20"/>
                </a:cubicBezTo>
                <a:close/>
                <a:moveTo>
                  <a:pt x="9" y="16"/>
                </a:moveTo>
                <a:cubicBezTo>
                  <a:pt x="10" y="18"/>
                  <a:pt x="12" y="19"/>
                  <a:pt x="13" y="19"/>
                </a:cubicBezTo>
                <a:cubicBezTo>
                  <a:pt x="15" y="19"/>
                  <a:pt x="16" y="18"/>
                  <a:pt x="17" y="16"/>
                </a:cubicBezTo>
                <a:cubicBezTo>
                  <a:pt x="18" y="15"/>
                  <a:pt x="19" y="13"/>
                  <a:pt x="19" y="10"/>
                </a:cubicBezTo>
                <a:cubicBezTo>
                  <a:pt x="19" y="9"/>
                  <a:pt x="19" y="9"/>
                  <a:pt x="19" y="9"/>
                </a:cubicBezTo>
                <a:cubicBezTo>
                  <a:pt x="19" y="8"/>
                  <a:pt x="19" y="8"/>
                  <a:pt x="19" y="7"/>
                </a:cubicBezTo>
                <a:cubicBezTo>
                  <a:pt x="19" y="7"/>
                  <a:pt x="18" y="6"/>
                  <a:pt x="18" y="5"/>
                </a:cubicBezTo>
                <a:cubicBezTo>
                  <a:pt x="18" y="5"/>
                  <a:pt x="17" y="5"/>
                  <a:pt x="16" y="5"/>
                </a:cubicBezTo>
                <a:cubicBezTo>
                  <a:pt x="15" y="5"/>
                  <a:pt x="14" y="6"/>
                  <a:pt x="13" y="6"/>
                </a:cubicBezTo>
                <a:cubicBezTo>
                  <a:pt x="12" y="6"/>
                  <a:pt x="11" y="5"/>
                  <a:pt x="11" y="5"/>
                </a:cubicBezTo>
                <a:cubicBezTo>
                  <a:pt x="11" y="5"/>
                  <a:pt x="11" y="5"/>
                  <a:pt x="11" y="5"/>
                </a:cubicBezTo>
                <a:cubicBezTo>
                  <a:pt x="10" y="5"/>
                  <a:pt x="9" y="5"/>
                  <a:pt x="8" y="5"/>
                </a:cubicBezTo>
                <a:cubicBezTo>
                  <a:pt x="8" y="6"/>
                  <a:pt x="8" y="7"/>
                  <a:pt x="8" y="7"/>
                </a:cubicBezTo>
                <a:cubicBezTo>
                  <a:pt x="8" y="8"/>
                  <a:pt x="8" y="8"/>
                  <a:pt x="7" y="9"/>
                </a:cubicBezTo>
                <a:cubicBezTo>
                  <a:pt x="7" y="10"/>
                  <a:pt x="7" y="10"/>
                  <a:pt x="7" y="10"/>
                </a:cubicBezTo>
                <a:cubicBezTo>
                  <a:pt x="7" y="13"/>
                  <a:pt x="8" y="15"/>
                  <a:pt x="9" y="16"/>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5" name="Freeform 261"/>
          <p:cNvSpPr>
            <a:spLocks noEditPoints="1"/>
          </p:cNvSpPr>
          <p:nvPr/>
        </p:nvSpPr>
        <p:spPr bwMode="auto">
          <a:xfrm>
            <a:off x="6862665" y="3177610"/>
            <a:ext cx="287756" cy="209935"/>
          </a:xfrm>
          <a:custGeom>
            <a:avLst/>
            <a:gdLst>
              <a:gd name="T0" fmla="*/ 0 w 30"/>
              <a:gd name="T1" fmla="*/ 3 h 22"/>
              <a:gd name="T2" fmla="*/ 0 w 30"/>
              <a:gd name="T3" fmla="*/ 19 h 22"/>
              <a:gd name="T4" fmla="*/ 0 w 30"/>
              <a:gd name="T5" fmla="*/ 21 h 22"/>
              <a:gd name="T6" fmla="*/ 2 w 30"/>
              <a:gd name="T7" fmla="*/ 22 h 22"/>
              <a:gd name="T8" fmla="*/ 27 w 30"/>
              <a:gd name="T9" fmla="*/ 22 h 22"/>
              <a:gd name="T10" fmla="*/ 29 w 30"/>
              <a:gd name="T11" fmla="*/ 21 h 22"/>
              <a:gd name="T12" fmla="*/ 30 w 30"/>
              <a:gd name="T13" fmla="*/ 19 h 22"/>
              <a:gd name="T14" fmla="*/ 30 w 30"/>
              <a:gd name="T15" fmla="*/ 3 h 22"/>
              <a:gd name="T16" fmla="*/ 29 w 30"/>
              <a:gd name="T17" fmla="*/ 1 h 22"/>
              <a:gd name="T18" fmla="*/ 27 w 30"/>
              <a:gd name="T19" fmla="*/ 0 h 22"/>
              <a:gd name="T20" fmla="*/ 26 w 30"/>
              <a:gd name="T21" fmla="*/ 0 h 22"/>
              <a:gd name="T22" fmla="*/ 26 w 30"/>
              <a:gd name="T23" fmla="*/ 2 h 22"/>
              <a:gd name="T24" fmla="*/ 24 w 30"/>
              <a:gd name="T25" fmla="*/ 4 h 22"/>
              <a:gd name="T26" fmla="*/ 23 w 30"/>
              <a:gd name="T27" fmla="*/ 2 h 22"/>
              <a:gd name="T28" fmla="*/ 23 w 30"/>
              <a:gd name="T29" fmla="*/ 2 h 22"/>
              <a:gd name="T30" fmla="*/ 23 w 30"/>
              <a:gd name="T31" fmla="*/ 0 h 22"/>
              <a:gd name="T32" fmla="*/ 7 w 30"/>
              <a:gd name="T33" fmla="*/ 0 h 22"/>
              <a:gd name="T34" fmla="*/ 7 w 30"/>
              <a:gd name="T35" fmla="*/ 2 h 22"/>
              <a:gd name="T36" fmla="*/ 5 w 30"/>
              <a:gd name="T37" fmla="*/ 4 h 22"/>
              <a:gd name="T38" fmla="*/ 4 w 30"/>
              <a:gd name="T39" fmla="*/ 2 h 22"/>
              <a:gd name="T40" fmla="*/ 4 w 30"/>
              <a:gd name="T41" fmla="*/ 2 h 22"/>
              <a:gd name="T42" fmla="*/ 4 w 30"/>
              <a:gd name="T43" fmla="*/ 0 h 22"/>
              <a:gd name="T44" fmla="*/ 2 w 30"/>
              <a:gd name="T45" fmla="*/ 0 h 22"/>
              <a:gd name="T46" fmla="*/ 0 w 30"/>
              <a:gd name="T47" fmla="*/ 1 h 22"/>
              <a:gd name="T48" fmla="*/ 0 w 30"/>
              <a:gd name="T49" fmla="*/ 3 h 22"/>
              <a:gd name="T50" fmla="*/ 2 w 30"/>
              <a:gd name="T51" fmla="*/ 16 h 22"/>
              <a:gd name="T52" fmla="*/ 12 w 30"/>
              <a:gd name="T53" fmla="*/ 16 h 22"/>
              <a:gd name="T54" fmla="*/ 12 w 30"/>
              <a:gd name="T55" fmla="*/ 17 h 22"/>
              <a:gd name="T56" fmla="*/ 11 w 30"/>
              <a:gd name="T57" fmla="*/ 18 h 22"/>
              <a:gd name="T58" fmla="*/ 3 w 30"/>
              <a:gd name="T59" fmla="*/ 18 h 22"/>
              <a:gd name="T60" fmla="*/ 2 w 30"/>
              <a:gd name="T61" fmla="*/ 17 h 22"/>
              <a:gd name="T62" fmla="*/ 2 w 30"/>
              <a:gd name="T63" fmla="*/ 16 h 22"/>
              <a:gd name="T64" fmla="*/ 7 w 30"/>
              <a:gd name="T65" fmla="*/ 13 h 22"/>
              <a:gd name="T66" fmla="*/ 5 w 30"/>
              <a:gd name="T67" fmla="*/ 10 h 22"/>
              <a:gd name="T68" fmla="*/ 7 w 30"/>
              <a:gd name="T69" fmla="*/ 7 h 22"/>
              <a:gd name="T70" fmla="*/ 9 w 30"/>
              <a:gd name="T71" fmla="*/ 10 h 22"/>
              <a:gd name="T72" fmla="*/ 7 w 30"/>
              <a:gd name="T73" fmla="*/ 13 h 22"/>
              <a:gd name="T74" fmla="*/ 27 w 30"/>
              <a:gd name="T75" fmla="*/ 8 h 22"/>
              <a:gd name="T76" fmla="*/ 27 w 30"/>
              <a:gd name="T77" fmla="*/ 8 h 22"/>
              <a:gd name="T78" fmla="*/ 27 w 30"/>
              <a:gd name="T79" fmla="*/ 9 h 22"/>
              <a:gd name="T80" fmla="*/ 14 w 30"/>
              <a:gd name="T81" fmla="*/ 9 h 22"/>
              <a:gd name="T82" fmla="*/ 14 w 30"/>
              <a:gd name="T83" fmla="*/ 8 h 22"/>
              <a:gd name="T84" fmla="*/ 14 w 30"/>
              <a:gd name="T85" fmla="*/ 8 h 22"/>
              <a:gd name="T86" fmla="*/ 27 w 30"/>
              <a:gd name="T87" fmla="*/ 8 h 22"/>
              <a:gd name="T88" fmla="*/ 27 w 30"/>
              <a:gd name="T89" fmla="*/ 12 h 22"/>
              <a:gd name="T90" fmla="*/ 27 w 30"/>
              <a:gd name="T91" fmla="*/ 12 h 22"/>
              <a:gd name="T92" fmla="*/ 27 w 30"/>
              <a:gd name="T93" fmla="*/ 13 h 22"/>
              <a:gd name="T94" fmla="*/ 14 w 30"/>
              <a:gd name="T95" fmla="*/ 13 h 22"/>
              <a:gd name="T96" fmla="*/ 14 w 30"/>
              <a:gd name="T97" fmla="*/ 12 h 22"/>
              <a:gd name="T98" fmla="*/ 14 w 30"/>
              <a:gd name="T99" fmla="*/ 12 h 22"/>
              <a:gd name="T100" fmla="*/ 27 w 30"/>
              <a:gd name="T101" fmla="*/ 12 h 22"/>
              <a:gd name="T102" fmla="*/ 27 w 30"/>
              <a:gd name="T103" fmla="*/ 16 h 22"/>
              <a:gd name="T104" fmla="*/ 27 w 30"/>
              <a:gd name="T105" fmla="*/ 16 h 22"/>
              <a:gd name="T106" fmla="*/ 27 w 30"/>
              <a:gd name="T107" fmla="*/ 17 h 22"/>
              <a:gd name="T108" fmla="*/ 14 w 30"/>
              <a:gd name="T109" fmla="*/ 17 h 22"/>
              <a:gd name="T110" fmla="*/ 14 w 30"/>
              <a:gd name="T111" fmla="*/ 16 h 22"/>
              <a:gd name="T112" fmla="*/ 14 w 30"/>
              <a:gd name="T113" fmla="*/ 16 h 22"/>
              <a:gd name="T114" fmla="*/ 27 w 30"/>
              <a:gd name="T115"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 h="22">
                <a:moveTo>
                  <a:pt x="0" y="3"/>
                </a:moveTo>
                <a:cubicBezTo>
                  <a:pt x="0" y="19"/>
                  <a:pt x="0" y="19"/>
                  <a:pt x="0" y="19"/>
                </a:cubicBezTo>
                <a:cubicBezTo>
                  <a:pt x="0" y="19"/>
                  <a:pt x="0" y="20"/>
                  <a:pt x="0" y="21"/>
                </a:cubicBezTo>
                <a:cubicBezTo>
                  <a:pt x="1" y="21"/>
                  <a:pt x="2" y="22"/>
                  <a:pt x="2" y="22"/>
                </a:cubicBezTo>
                <a:cubicBezTo>
                  <a:pt x="10" y="22"/>
                  <a:pt x="20" y="22"/>
                  <a:pt x="27" y="22"/>
                </a:cubicBezTo>
                <a:cubicBezTo>
                  <a:pt x="28" y="22"/>
                  <a:pt x="29" y="21"/>
                  <a:pt x="29" y="21"/>
                </a:cubicBezTo>
                <a:cubicBezTo>
                  <a:pt x="30" y="20"/>
                  <a:pt x="30" y="19"/>
                  <a:pt x="30" y="19"/>
                </a:cubicBezTo>
                <a:cubicBezTo>
                  <a:pt x="30" y="3"/>
                  <a:pt x="30" y="3"/>
                  <a:pt x="30" y="3"/>
                </a:cubicBezTo>
                <a:cubicBezTo>
                  <a:pt x="30" y="3"/>
                  <a:pt x="30" y="2"/>
                  <a:pt x="29" y="1"/>
                </a:cubicBezTo>
                <a:cubicBezTo>
                  <a:pt x="29" y="1"/>
                  <a:pt x="28" y="0"/>
                  <a:pt x="27" y="0"/>
                </a:cubicBezTo>
                <a:cubicBezTo>
                  <a:pt x="26" y="0"/>
                  <a:pt x="26" y="0"/>
                  <a:pt x="26" y="0"/>
                </a:cubicBezTo>
                <a:cubicBezTo>
                  <a:pt x="26" y="2"/>
                  <a:pt x="26" y="2"/>
                  <a:pt x="26" y="2"/>
                </a:cubicBezTo>
                <a:cubicBezTo>
                  <a:pt x="26" y="3"/>
                  <a:pt x="25" y="4"/>
                  <a:pt x="24" y="4"/>
                </a:cubicBezTo>
                <a:cubicBezTo>
                  <a:pt x="23" y="4"/>
                  <a:pt x="23" y="3"/>
                  <a:pt x="23" y="2"/>
                </a:cubicBezTo>
                <a:cubicBezTo>
                  <a:pt x="23" y="2"/>
                  <a:pt x="23" y="2"/>
                  <a:pt x="23" y="2"/>
                </a:cubicBezTo>
                <a:cubicBezTo>
                  <a:pt x="23" y="0"/>
                  <a:pt x="23" y="0"/>
                  <a:pt x="23" y="0"/>
                </a:cubicBezTo>
                <a:cubicBezTo>
                  <a:pt x="7" y="0"/>
                  <a:pt x="7" y="0"/>
                  <a:pt x="7" y="0"/>
                </a:cubicBezTo>
                <a:cubicBezTo>
                  <a:pt x="7" y="2"/>
                  <a:pt x="7" y="2"/>
                  <a:pt x="7" y="2"/>
                </a:cubicBezTo>
                <a:cubicBezTo>
                  <a:pt x="7" y="3"/>
                  <a:pt x="6" y="4"/>
                  <a:pt x="5" y="4"/>
                </a:cubicBezTo>
                <a:cubicBezTo>
                  <a:pt x="4" y="4"/>
                  <a:pt x="4" y="3"/>
                  <a:pt x="4" y="2"/>
                </a:cubicBezTo>
                <a:cubicBezTo>
                  <a:pt x="4" y="2"/>
                  <a:pt x="4" y="2"/>
                  <a:pt x="4" y="2"/>
                </a:cubicBezTo>
                <a:cubicBezTo>
                  <a:pt x="4" y="0"/>
                  <a:pt x="4" y="0"/>
                  <a:pt x="4" y="0"/>
                </a:cubicBezTo>
                <a:cubicBezTo>
                  <a:pt x="2" y="0"/>
                  <a:pt x="2" y="0"/>
                  <a:pt x="2" y="0"/>
                </a:cubicBezTo>
                <a:cubicBezTo>
                  <a:pt x="1" y="1"/>
                  <a:pt x="1" y="1"/>
                  <a:pt x="0" y="1"/>
                </a:cubicBezTo>
                <a:cubicBezTo>
                  <a:pt x="0" y="2"/>
                  <a:pt x="0" y="2"/>
                  <a:pt x="0" y="3"/>
                </a:cubicBezTo>
                <a:close/>
                <a:moveTo>
                  <a:pt x="2" y="16"/>
                </a:moveTo>
                <a:cubicBezTo>
                  <a:pt x="2" y="13"/>
                  <a:pt x="12" y="13"/>
                  <a:pt x="12" y="16"/>
                </a:cubicBezTo>
                <a:cubicBezTo>
                  <a:pt x="12" y="17"/>
                  <a:pt x="12" y="17"/>
                  <a:pt x="12" y="17"/>
                </a:cubicBezTo>
                <a:cubicBezTo>
                  <a:pt x="12" y="17"/>
                  <a:pt x="11" y="18"/>
                  <a:pt x="11" y="18"/>
                </a:cubicBezTo>
                <a:cubicBezTo>
                  <a:pt x="3" y="18"/>
                  <a:pt x="3" y="18"/>
                  <a:pt x="3" y="18"/>
                </a:cubicBezTo>
                <a:cubicBezTo>
                  <a:pt x="3" y="18"/>
                  <a:pt x="2" y="17"/>
                  <a:pt x="2" y="17"/>
                </a:cubicBezTo>
                <a:cubicBezTo>
                  <a:pt x="2" y="16"/>
                  <a:pt x="2" y="16"/>
                  <a:pt x="2" y="16"/>
                </a:cubicBezTo>
                <a:close/>
                <a:moveTo>
                  <a:pt x="7" y="13"/>
                </a:moveTo>
                <a:cubicBezTo>
                  <a:pt x="6" y="13"/>
                  <a:pt x="5" y="12"/>
                  <a:pt x="5" y="10"/>
                </a:cubicBezTo>
                <a:cubicBezTo>
                  <a:pt x="5" y="8"/>
                  <a:pt x="4" y="7"/>
                  <a:pt x="7" y="7"/>
                </a:cubicBezTo>
                <a:cubicBezTo>
                  <a:pt x="10" y="7"/>
                  <a:pt x="9" y="8"/>
                  <a:pt x="9" y="10"/>
                </a:cubicBezTo>
                <a:cubicBezTo>
                  <a:pt x="9" y="12"/>
                  <a:pt x="8" y="13"/>
                  <a:pt x="7" y="13"/>
                </a:cubicBezTo>
                <a:close/>
                <a:moveTo>
                  <a:pt x="27" y="8"/>
                </a:moveTo>
                <a:cubicBezTo>
                  <a:pt x="27" y="8"/>
                  <a:pt x="27" y="8"/>
                  <a:pt x="27" y="8"/>
                </a:cubicBezTo>
                <a:cubicBezTo>
                  <a:pt x="27" y="8"/>
                  <a:pt x="27" y="9"/>
                  <a:pt x="27" y="9"/>
                </a:cubicBezTo>
                <a:cubicBezTo>
                  <a:pt x="14" y="9"/>
                  <a:pt x="14" y="9"/>
                  <a:pt x="14" y="9"/>
                </a:cubicBezTo>
                <a:cubicBezTo>
                  <a:pt x="14" y="9"/>
                  <a:pt x="14" y="8"/>
                  <a:pt x="14" y="8"/>
                </a:cubicBezTo>
                <a:cubicBezTo>
                  <a:pt x="14" y="8"/>
                  <a:pt x="14" y="8"/>
                  <a:pt x="14" y="8"/>
                </a:cubicBezTo>
                <a:cubicBezTo>
                  <a:pt x="27" y="8"/>
                  <a:pt x="27" y="8"/>
                  <a:pt x="27" y="8"/>
                </a:cubicBezTo>
                <a:close/>
                <a:moveTo>
                  <a:pt x="27" y="12"/>
                </a:moveTo>
                <a:cubicBezTo>
                  <a:pt x="27" y="12"/>
                  <a:pt x="27" y="12"/>
                  <a:pt x="27" y="12"/>
                </a:cubicBezTo>
                <a:cubicBezTo>
                  <a:pt x="27" y="12"/>
                  <a:pt x="27" y="13"/>
                  <a:pt x="27" y="13"/>
                </a:cubicBezTo>
                <a:cubicBezTo>
                  <a:pt x="14" y="13"/>
                  <a:pt x="14" y="13"/>
                  <a:pt x="14" y="13"/>
                </a:cubicBezTo>
                <a:cubicBezTo>
                  <a:pt x="14" y="13"/>
                  <a:pt x="14" y="12"/>
                  <a:pt x="14" y="12"/>
                </a:cubicBezTo>
                <a:cubicBezTo>
                  <a:pt x="14" y="12"/>
                  <a:pt x="14" y="12"/>
                  <a:pt x="14" y="12"/>
                </a:cubicBezTo>
                <a:cubicBezTo>
                  <a:pt x="27" y="12"/>
                  <a:pt x="27" y="12"/>
                  <a:pt x="27" y="12"/>
                </a:cubicBezTo>
                <a:close/>
                <a:moveTo>
                  <a:pt x="27" y="16"/>
                </a:moveTo>
                <a:cubicBezTo>
                  <a:pt x="27" y="16"/>
                  <a:pt x="27" y="16"/>
                  <a:pt x="27" y="16"/>
                </a:cubicBezTo>
                <a:cubicBezTo>
                  <a:pt x="27" y="16"/>
                  <a:pt x="27" y="17"/>
                  <a:pt x="27" y="17"/>
                </a:cubicBezTo>
                <a:cubicBezTo>
                  <a:pt x="14" y="17"/>
                  <a:pt x="14" y="17"/>
                  <a:pt x="14" y="17"/>
                </a:cubicBezTo>
                <a:cubicBezTo>
                  <a:pt x="14" y="17"/>
                  <a:pt x="14" y="16"/>
                  <a:pt x="14" y="16"/>
                </a:cubicBezTo>
                <a:cubicBezTo>
                  <a:pt x="14" y="16"/>
                  <a:pt x="14" y="16"/>
                  <a:pt x="14" y="16"/>
                </a:cubicBezTo>
                <a:lnTo>
                  <a:pt x="27" y="16"/>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6" name="Freeform 262"/>
          <p:cNvSpPr>
            <a:spLocks noEditPoints="1"/>
          </p:cNvSpPr>
          <p:nvPr/>
        </p:nvSpPr>
        <p:spPr bwMode="auto">
          <a:xfrm>
            <a:off x="4980495" y="3110649"/>
            <a:ext cx="336619" cy="334810"/>
          </a:xfrm>
          <a:custGeom>
            <a:avLst/>
            <a:gdLst>
              <a:gd name="T0" fmla="*/ 17 w 35"/>
              <a:gd name="T1" fmla="*/ 26 h 35"/>
              <a:gd name="T2" fmla="*/ 17 w 35"/>
              <a:gd name="T3" fmla="*/ 9 h 35"/>
              <a:gd name="T4" fmla="*/ 14 w 35"/>
              <a:gd name="T5" fmla="*/ 5 h 35"/>
              <a:gd name="T6" fmla="*/ 17 w 35"/>
              <a:gd name="T7" fmla="*/ 0 h 35"/>
              <a:gd name="T8" fmla="*/ 20 w 35"/>
              <a:gd name="T9" fmla="*/ 5 h 35"/>
              <a:gd name="T10" fmla="*/ 17 w 35"/>
              <a:gd name="T11" fmla="*/ 9 h 35"/>
              <a:gd name="T12" fmla="*/ 19 w 35"/>
              <a:gd name="T13" fmla="*/ 7 h 35"/>
              <a:gd name="T14" fmla="*/ 20 w 35"/>
              <a:gd name="T15" fmla="*/ 3 h 35"/>
              <a:gd name="T16" fmla="*/ 17 w 35"/>
              <a:gd name="T17" fmla="*/ 2 h 35"/>
              <a:gd name="T18" fmla="*/ 15 w 35"/>
              <a:gd name="T19" fmla="*/ 2 h 35"/>
              <a:gd name="T20" fmla="*/ 14 w 35"/>
              <a:gd name="T21" fmla="*/ 5 h 35"/>
              <a:gd name="T22" fmla="*/ 26 w 35"/>
              <a:gd name="T23" fmla="*/ 26 h 35"/>
              <a:gd name="T24" fmla="*/ 25 w 35"/>
              <a:gd name="T25" fmla="*/ 23 h 35"/>
              <a:gd name="T26" fmla="*/ 32 w 35"/>
              <a:gd name="T27" fmla="*/ 23 h 35"/>
              <a:gd name="T28" fmla="*/ 32 w 35"/>
              <a:gd name="T29" fmla="*/ 23 h 35"/>
              <a:gd name="T30" fmla="*/ 27 w 35"/>
              <a:gd name="T31" fmla="*/ 26 h 35"/>
              <a:gd name="T32" fmla="*/ 31 w 35"/>
              <a:gd name="T33" fmla="*/ 23 h 35"/>
              <a:gd name="T34" fmla="*/ 31 w 35"/>
              <a:gd name="T35" fmla="*/ 21 h 35"/>
              <a:gd name="T36" fmla="*/ 27 w 35"/>
              <a:gd name="T37" fmla="*/ 21 h 35"/>
              <a:gd name="T38" fmla="*/ 26 w 35"/>
              <a:gd name="T39" fmla="*/ 22 h 35"/>
              <a:gd name="T40" fmla="*/ 27 w 35"/>
              <a:gd name="T41" fmla="*/ 26 h 35"/>
              <a:gd name="T42" fmla="*/ 3 w 35"/>
              <a:gd name="T43" fmla="*/ 23 h 35"/>
              <a:gd name="T44" fmla="*/ 3 w 35"/>
              <a:gd name="T45" fmla="*/ 23 h 35"/>
              <a:gd name="T46" fmla="*/ 9 w 35"/>
              <a:gd name="T47" fmla="*/ 23 h 35"/>
              <a:gd name="T48" fmla="*/ 8 w 35"/>
              <a:gd name="T49" fmla="*/ 26 h 35"/>
              <a:gd name="T50" fmla="*/ 6 w 35"/>
              <a:gd name="T51" fmla="*/ 27 h 35"/>
              <a:gd name="T52" fmla="*/ 9 w 35"/>
              <a:gd name="T53" fmla="*/ 22 h 35"/>
              <a:gd name="T54" fmla="*/ 7 w 35"/>
              <a:gd name="T55" fmla="*/ 21 h 35"/>
              <a:gd name="T56" fmla="*/ 5 w 35"/>
              <a:gd name="T57" fmla="*/ 21 h 35"/>
              <a:gd name="T58" fmla="*/ 3 w 35"/>
              <a:gd name="T59" fmla="*/ 22 h 35"/>
              <a:gd name="T60" fmla="*/ 35 w 35"/>
              <a:gd name="T61" fmla="*/ 34 h 35"/>
              <a:gd name="T62" fmla="*/ 29 w 35"/>
              <a:gd name="T63" fmla="*/ 34 h 35"/>
              <a:gd name="T64" fmla="*/ 29 w 35"/>
              <a:gd name="T65" fmla="*/ 30 h 35"/>
              <a:gd name="T66" fmla="*/ 28 w 35"/>
              <a:gd name="T67" fmla="*/ 30 h 35"/>
              <a:gd name="T68" fmla="*/ 28 w 35"/>
              <a:gd name="T69" fmla="*/ 31 h 35"/>
              <a:gd name="T70" fmla="*/ 26 w 35"/>
              <a:gd name="T71" fmla="*/ 29 h 35"/>
              <a:gd name="T72" fmla="*/ 23 w 35"/>
              <a:gd name="T73" fmla="*/ 35 h 35"/>
              <a:gd name="T74" fmla="*/ 12 w 35"/>
              <a:gd name="T75" fmla="*/ 34 h 35"/>
              <a:gd name="T76" fmla="*/ 7 w 35"/>
              <a:gd name="T77" fmla="*/ 34 h 35"/>
              <a:gd name="T78" fmla="*/ 7 w 35"/>
              <a:gd name="T79" fmla="*/ 30 h 35"/>
              <a:gd name="T80" fmla="*/ 5 w 35"/>
              <a:gd name="T81" fmla="*/ 30 h 35"/>
              <a:gd name="T82" fmla="*/ 6 w 35"/>
              <a:gd name="T83" fmla="*/ 31 h 35"/>
              <a:gd name="T84" fmla="*/ 3 w 35"/>
              <a:gd name="T85" fmla="*/ 29 h 35"/>
              <a:gd name="T86" fmla="*/ 1 w 35"/>
              <a:gd name="T87" fmla="*/ 35 h 35"/>
              <a:gd name="T88" fmla="*/ 23 w 35"/>
              <a:gd name="T89" fmla="*/ 15 h 35"/>
              <a:gd name="T90" fmla="*/ 18 w 35"/>
              <a:gd name="T91" fmla="*/ 15 h 35"/>
              <a:gd name="T92" fmla="*/ 18 w 35"/>
              <a:gd name="T93" fmla="*/ 11 h 35"/>
              <a:gd name="T94" fmla="*/ 17 w 35"/>
              <a:gd name="T95" fmla="*/ 11 h 35"/>
              <a:gd name="T96" fmla="*/ 17 w 35"/>
              <a:gd name="T97" fmla="*/ 12 h 35"/>
              <a:gd name="T98" fmla="*/ 14 w 35"/>
              <a:gd name="T99" fmla="*/ 10 h 35"/>
              <a:gd name="T100" fmla="*/ 12 w 35"/>
              <a:gd name="T101" fmla="*/ 16 h 35"/>
              <a:gd name="T102" fmla="*/ 16 w 35"/>
              <a:gd name="T103" fmla="*/ 21 h 35"/>
              <a:gd name="T104" fmla="*/ 14 w 35"/>
              <a:gd name="T105" fmla="*/ 26 h 35"/>
              <a:gd name="T106" fmla="*/ 13 w 35"/>
              <a:gd name="T107" fmla="*/ 28 h 35"/>
              <a:gd name="T108" fmla="*/ 17 w 35"/>
              <a:gd name="T109" fmla="*/ 27 h 35"/>
              <a:gd name="T110" fmla="*/ 22 w 35"/>
              <a:gd name="T111" fmla="*/ 28 h 35"/>
              <a:gd name="T112" fmla="*/ 20 w 35"/>
              <a:gd name="T113" fmla="*/ 25 h 35"/>
              <a:gd name="T114" fmla="*/ 18 w 35"/>
              <a:gd name="T115" fmla="*/ 21 h 35"/>
              <a:gd name="T116" fmla="*/ 17 w 35"/>
              <a:gd name="T11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 h="35">
                <a:moveTo>
                  <a:pt x="17" y="22"/>
                </a:moveTo>
                <a:cubicBezTo>
                  <a:pt x="18" y="22"/>
                  <a:pt x="19" y="23"/>
                  <a:pt x="19" y="24"/>
                </a:cubicBezTo>
                <a:cubicBezTo>
                  <a:pt x="19" y="25"/>
                  <a:pt x="18" y="26"/>
                  <a:pt x="17" y="26"/>
                </a:cubicBezTo>
                <a:cubicBezTo>
                  <a:pt x="16" y="26"/>
                  <a:pt x="15" y="25"/>
                  <a:pt x="15" y="24"/>
                </a:cubicBezTo>
                <a:cubicBezTo>
                  <a:pt x="15" y="23"/>
                  <a:pt x="16" y="22"/>
                  <a:pt x="17" y="22"/>
                </a:cubicBezTo>
                <a:close/>
                <a:moveTo>
                  <a:pt x="17" y="9"/>
                </a:moveTo>
                <a:cubicBezTo>
                  <a:pt x="16" y="9"/>
                  <a:pt x="15" y="8"/>
                  <a:pt x="15" y="8"/>
                </a:cubicBezTo>
                <a:cubicBezTo>
                  <a:pt x="14" y="7"/>
                  <a:pt x="14" y="6"/>
                  <a:pt x="14" y="5"/>
                </a:cubicBezTo>
                <a:cubicBezTo>
                  <a:pt x="14" y="5"/>
                  <a:pt x="14" y="5"/>
                  <a:pt x="14" y="5"/>
                </a:cubicBezTo>
                <a:cubicBezTo>
                  <a:pt x="14" y="5"/>
                  <a:pt x="14" y="5"/>
                  <a:pt x="14" y="5"/>
                </a:cubicBezTo>
                <a:cubicBezTo>
                  <a:pt x="14" y="4"/>
                  <a:pt x="14" y="4"/>
                  <a:pt x="14" y="4"/>
                </a:cubicBezTo>
                <a:cubicBezTo>
                  <a:pt x="14" y="2"/>
                  <a:pt x="13" y="0"/>
                  <a:pt x="17" y="0"/>
                </a:cubicBezTo>
                <a:cubicBezTo>
                  <a:pt x="21" y="0"/>
                  <a:pt x="20" y="2"/>
                  <a:pt x="20" y="4"/>
                </a:cubicBezTo>
                <a:cubicBezTo>
                  <a:pt x="20" y="4"/>
                  <a:pt x="20" y="4"/>
                  <a:pt x="20" y="5"/>
                </a:cubicBezTo>
                <a:cubicBezTo>
                  <a:pt x="20" y="5"/>
                  <a:pt x="20" y="5"/>
                  <a:pt x="20" y="5"/>
                </a:cubicBezTo>
                <a:cubicBezTo>
                  <a:pt x="20" y="5"/>
                  <a:pt x="20" y="5"/>
                  <a:pt x="20" y="5"/>
                </a:cubicBezTo>
                <a:cubicBezTo>
                  <a:pt x="20" y="6"/>
                  <a:pt x="20" y="7"/>
                  <a:pt x="19" y="8"/>
                </a:cubicBezTo>
                <a:cubicBezTo>
                  <a:pt x="19" y="8"/>
                  <a:pt x="18" y="9"/>
                  <a:pt x="17" y="9"/>
                </a:cubicBezTo>
                <a:close/>
                <a:moveTo>
                  <a:pt x="15" y="7"/>
                </a:moveTo>
                <a:cubicBezTo>
                  <a:pt x="16" y="8"/>
                  <a:pt x="16" y="9"/>
                  <a:pt x="17" y="9"/>
                </a:cubicBezTo>
                <a:cubicBezTo>
                  <a:pt x="18" y="9"/>
                  <a:pt x="19" y="8"/>
                  <a:pt x="19" y="7"/>
                </a:cubicBezTo>
                <a:cubicBezTo>
                  <a:pt x="20" y="7"/>
                  <a:pt x="20" y="6"/>
                  <a:pt x="20" y="5"/>
                </a:cubicBezTo>
                <a:cubicBezTo>
                  <a:pt x="20" y="4"/>
                  <a:pt x="20" y="4"/>
                  <a:pt x="20" y="4"/>
                </a:cubicBezTo>
                <a:cubicBezTo>
                  <a:pt x="20" y="4"/>
                  <a:pt x="20" y="3"/>
                  <a:pt x="20" y="3"/>
                </a:cubicBezTo>
                <a:cubicBezTo>
                  <a:pt x="20" y="3"/>
                  <a:pt x="20" y="2"/>
                  <a:pt x="20" y="2"/>
                </a:cubicBezTo>
                <a:cubicBezTo>
                  <a:pt x="19" y="2"/>
                  <a:pt x="19" y="2"/>
                  <a:pt x="18" y="2"/>
                </a:cubicBezTo>
                <a:cubicBezTo>
                  <a:pt x="18" y="2"/>
                  <a:pt x="18" y="2"/>
                  <a:pt x="17" y="2"/>
                </a:cubicBezTo>
                <a:cubicBezTo>
                  <a:pt x="17" y="2"/>
                  <a:pt x="16" y="2"/>
                  <a:pt x="16" y="2"/>
                </a:cubicBezTo>
                <a:cubicBezTo>
                  <a:pt x="16" y="2"/>
                  <a:pt x="16" y="2"/>
                  <a:pt x="16" y="2"/>
                </a:cubicBezTo>
                <a:cubicBezTo>
                  <a:pt x="15" y="2"/>
                  <a:pt x="15" y="2"/>
                  <a:pt x="15" y="2"/>
                </a:cubicBezTo>
                <a:cubicBezTo>
                  <a:pt x="15" y="2"/>
                  <a:pt x="15" y="3"/>
                  <a:pt x="15" y="3"/>
                </a:cubicBezTo>
                <a:cubicBezTo>
                  <a:pt x="15" y="3"/>
                  <a:pt x="15" y="4"/>
                  <a:pt x="14" y="4"/>
                </a:cubicBezTo>
                <a:cubicBezTo>
                  <a:pt x="14" y="5"/>
                  <a:pt x="14" y="5"/>
                  <a:pt x="14" y="5"/>
                </a:cubicBezTo>
                <a:cubicBezTo>
                  <a:pt x="14" y="6"/>
                  <a:pt x="15" y="7"/>
                  <a:pt x="15" y="7"/>
                </a:cubicBezTo>
                <a:close/>
                <a:moveTo>
                  <a:pt x="28" y="28"/>
                </a:moveTo>
                <a:cubicBezTo>
                  <a:pt x="28" y="28"/>
                  <a:pt x="27" y="27"/>
                  <a:pt x="26" y="26"/>
                </a:cubicBezTo>
                <a:cubicBezTo>
                  <a:pt x="26" y="25"/>
                  <a:pt x="25" y="24"/>
                  <a:pt x="25" y="23"/>
                </a:cubicBezTo>
                <a:cubicBezTo>
                  <a:pt x="25" y="23"/>
                  <a:pt x="25" y="23"/>
                  <a:pt x="25" y="23"/>
                </a:cubicBezTo>
                <a:cubicBezTo>
                  <a:pt x="25" y="23"/>
                  <a:pt x="25" y="23"/>
                  <a:pt x="25" y="23"/>
                </a:cubicBezTo>
                <a:cubicBezTo>
                  <a:pt x="25" y="23"/>
                  <a:pt x="25" y="23"/>
                  <a:pt x="25" y="23"/>
                </a:cubicBezTo>
                <a:cubicBezTo>
                  <a:pt x="25" y="20"/>
                  <a:pt x="25" y="18"/>
                  <a:pt x="28" y="18"/>
                </a:cubicBezTo>
                <a:cubicBezTo>
                  <a:pt x="32" y="18"/>
                  <a:pt x="32" y="20"/>
                  <a:pt x="32" y="23"/>
                </a:cubicBezTo>
                <a:cubicBezTo>
                  <a:pt x="32" y="23"/>
                  <a:pt x="32" y="23"/>
                  <a:pt x="32" y="23"/>
                </a:cubicBezTo>
                <a:cubicBezTo>
                  <a:pt x="32" y="23"/>
                  <a:pt x="32" y="23"/>
                  <a:pt x="32" y="23"/>
                </a:cubicBezTo>
                <a:cubicBezTo>
                  <a:pt x="32" y="23"/>
                  <a:pt x="32" y="23"/>
                  <a:pt x="32" y="23"/>
                </a:cubicBezTo>
                <a:cubicBezTo>
                  <a:pt x="32" y="24"/>
                  <a:pt x="31" y="25"/>
                  <a:pt x="31" y="26"/>
                </a:cubicBezTo>
                <a:cubicBezTo>
                  <a:pt x="30" y="27"/>
                  <a:pt x="29" y="28"/>
                  <a:pt x="28" y="28"/>
                </a:cubicBezTo>
                <a:close/>
                <a:moveTo>
                  <a:pt x="27" y="26"/>
                </a:moveTo>
                <a:cubicBezTo>
                  <a:pt x="27" y="27"/>
                  <a:pt x="28" y="27"/>
                  <a:pt x="28" y="27"/>
                </a:cubicBezTo>
                <a:cubicBezTo>
                  <a:pt x="29" y="27"/>
                  <a:pt x="30" y="27"/>
                  <a:pt x="30" y="26"/>
                </a:cubicBezTo>
                <a:cubicBezTo>
                  <a:pt x="31" y="25"/>
                  <a:pt x="31" y="24"/>
                  <a:pt x="31" y="23"/>
                </a:cubicBezTo>
                <a:cubicBezTo>
                  <a:pt x="31" y="22"/>
                  <a:pt x="31" y="22"/>
                  <a:pt x="31" y="22"/>
                </a:cubicBezTo>
                <a:cubicBezTo>
                  <a:pt x="31" y="22"/>
                  <a:pt x="31" y="22"/>
                  <a:pt x="31" y="22"/>
                </a:cubicBezTo>
                <a:cubicBezTo>
                  <a:pt x="31" y="21"/>
                  <a:pt x="31" y="21"/>
                  <a:pt x="31" y="21"/>
                </a:cubicBezTo>
                <a:cubicBezTo>
                  <a:pt x="31" y="20"/>
                  <a:pt x="30" y="21"/>
                  <a:pt x="30" y="21"/>
                </a:cubicBezTo>
                <a:cubicBezTo>
                  <a:pt x="29" y="21"/>
                  <a:pt x="29" y="21"/>
                  <a:pt x="28" y="21"/>
                </a:cubicBezTo>
                <a:cubicBezTo>
                  <a:pt x="28" y="21"/>
                  <a:pt x="28" y="21"/>
                  <a:pt x="27" y="21"/>
                </a:cubicBezTo>
                <a:cubicBezTo>
                  <a:pt x="27" y="21"/>
                  <a:pt x="27" y="21"/>
                  <a:pt x="27" y="21"/>
                </a:cubicBezTo>
                <a:cubicBezTo>
                  <a:pt x="27" y="21"/>
                  <a:pt x="26" y="20"/>
                  <a:pt x="26" y="21"/>
                </a:cubicBezTo>
                <a:cubicBezTo>
                  <a:pt x="26" y="21"/>
                  <a:pt x="26" y="21"/>
                  <a:pt x="26" y="22"/>
                </a:cubicBezTo>
                <a:cubicBezTo>
                  <a:pt x="26" y="22"/>
                  <a:pt x="26" y="22"/>
                  <a:pt x="26" y="22"/>
                </a:cubicBezTo>
                <a:cubicBezTo>
                  <a:pt x="26" y="23"/>
                  <a:pt x="26" y="23"/>
                  <a:pt x="26" y="23"/>
                </a:cubicBezTo>
                <a:cubicBezTo>
                  <a:pt x="26" y="24"/>
                  <a:pt x="26" y="25"/>
                  <a:pt x="27" y="26"/>
                </a:cubicBezTo>
                <a:close/>
                <a:moveTo>
                  <a:pt x="6" y="28"/>
                </a:moveTo>
                <a:cubicBezTo>
                  <a:pt x="5" y="28"/>
                  <a:pt x="4" y="27"/>
                  <a:pt x="4" y="26"/>
                </a:cubicBezTo>
                <a:cubicBezTo>
                  <a:pt x="3" y="25"/>
                  <a:pt x="3" y="24"/>
                  <a:pt x="3" y="23"/>
                </a:cubicBezTo>
                <a:cubicBezTo>
                  <a:pt x="3" y="23"/>
                  <a:pt x="3" y="23"/>
                  <a:pt x="3" y="23"/>
                </a:cubicBezTo>
                <a:cubicBezTo>
                  <a:pt x="3" y="23"/>
                  <a:pt x="3" y="23"/>
                  <a:pt x="3" y="23"/>
                </a:cubicBezTo>
                <a:cubicBezTo>
                  <a:pt x="3" y="23"/>
                  <a:pt x="3" y="23"/>
                  <a:pt x="3" y="23"/>
                </a:cubicBezTo>
                <a:cubicBezTo>
                  <a:pt x="3" y="20"/>
                  <a:pt x="2" y="18"/>
                  <a:pt x="6" y="18"/>
                </a:cubicBezTo>
                <a:cubicBezTo>
                  <a:pt x="10" y="18"/>
                  <a:pt x="9" y="20"/>
                  <a:pt x="9" y="23"/>
                </a:cubicBezTo>
                <a:cubicBezTo>
                  <a:pt x="9" y="23"/>
                  <a:pt x="9" y="23"/>
                  <a:pt x="9" y="23"/>
                </a:cubicBezTo>
                <a:cubicBezTo>
                  <a:pt x="9" y="23"/>
                  <a:pt x="9" y="23"/>
                  <a:pt x="9" y="23"/>
                </a:cubicBezTo>
                <a:cubicBezTo>
                  <a:pt x="9" y="23"/>
                  <a:pt x="9" y="23"/>
                  <a:pt x="9" y="23"/>
                </a:cubicBezTo>
                <a:cubicBezTo>
                  <a:pt x="9" y="24"/>
                  <a:pt x="9" y="25"/>
                  <a:pt x="8" y="26"/>
                </a:cubicBezTo>
                <a:cubicBezTo>
                  <a:pt x="8" y="27"/>
                  <a:pt x="7" y="28"/>
                  <a:pt x="6" y="28"/>
                </a:cubicBezTo>
                <a:close/>
                <a:moveTo>
                  <a:pt x="4" y="26"/>
                </a:moveTo>
                <a:cubicBezTo>
                  <a:pt x="4" y="27"/>
                  <a:pt x="5" y="27"/>
                  <a:pt x="6" y="27"/>
                </a:cubicBezTo>
                <a:cubicBezTo>
                  <a:pt x="7" y="27"/>
                  <a:pt x="7" y="27"/>
                  <a:pt x="8" y="26"/>
                </a:cubicBezTo>
                <a:cubicBezTo>
                  <a:pt x="8" y="25"/>
                  <a:pt x="9" y="24"/>
                  <a:pt x="9" y="23"/>
                </a:cubicBezTo>
                <a:cubicBezTo>
                  <a:pt x="9" y="22"/>
                  <a:pt x="9" y="22"/>
                  <a:pt x="9" y="22"/>
                </a:cubicBezTo>
                <a:cubicBezTo>
                  <a:pt x="8" y="22"/>
                  <a:pt x="8" y="22"/>
                  <a:pt x="8" y="22"/>
                </a:cubicBezTo>
                <a:cubicBezTo>
                  <a:pt x="8" y="21"/>
                  <a:pt x="8" y="21"/>
                  <a:pt x="8" y="21"/>
                </a:cubicBezTo>
                <a:cubicBezTo>
                  <a:pt x="8" y="20"/>
                  <a:pt x="8" y="21"/>
                  <a:pt x="7" y="21"/>
                </a:cubicBezTo>
                <a:cubicBezTo>
                  <a:pt x="7" y="21"/>
                  <a:pt x="6" y="21"/>
                  <a:pt x="6" y="21"/>
                </a:cubicBezTo>
                <a:cubicBezTo>
                  <a:pt x="5" y="21"/>
                  <a:pt x="5" y="21"/>
                  <a:pt x="5" y="21"/>
                </a:cubicBezTo>
                <a:cubicBezTo>
                  <a:pt x="5" y="21"/>
                  <a:pt x="5" y="21"/>
                  <a:pt x="5" y="21"/>
                </a:cubicBezTo>
                <a:cubicBezTo>
                  <a:pt x="4" y="21"/>
                  <a:pt x="4" y="20"/>
                  <a:pt x="3" y="21"/>
                </a:cubicBezTo>
                <a:cubicBezTo>
                  <a:pt x="3" y="21"/>
                  <a:pt x="3" y="21"/>
                  <a:pt x="3" y="22"/>
                </a:cubicBezTo>
                <a:cubicBezTo>
                  <a:pt x="3" y="22"/>
                  <a:pt x="3" y="22"/>
                  <a:pt x="3" y="22"/>
                </a:cubicBezTo>
                <a:cubicBezTo>
                  <a:pt x="3" y="23"/>
                  <a:pt x="3" y="23"/>
                  <a:pt x="3" y="23"/>
                </a:cubicBezTo>
                <a:cubicBezTo>
                  <a:pt x="3" y="24"/>
                  <a:pt x="3" y="25"/>
                  <a:pt x="4" y="26"/>
                </a:cubicBezTo>
                <a:close/>
                <a:moveTo>
                  <a:pt x="35" y="34"/>
                </a:moveTo>
                <a:cubicBezTo>
                  <a:pt x="35" y="32"/>
                  <a:pt x="35" y="32"/>
                  <a:pt x="35" y="32"/>
                </a:cubicBezTo>
                <a:cubicBezTo>
                  <a:pt x="35" y="30"/>
                  <a:pt x="33" y="29"/>
                  <a:pt x="31" y="29"/>
                </a:cubicBezTo>
                <a:cubicBezTo>
                  <a:pt x="31" y="31"/>
                  <a:pt x="30" y="32"/>
                  <a:pt x="29" y="34"/>
                </a:cubicBezTo>
                <a:cubicBezTo>
                  <a:pt x="29" y="31"/>
                  <a:pt x="29" y="31"/>
                  <a:pt x="29" y="31"/>
                </a:cubicBezTo>
                <a:cubicBezTo>
                  <a:pt x="29" y="31"/>
                  <a:pt x="29" y="31"/>
                  <a:pt x="29" y="31"/>
                </a:cubicBezTo>
                <a:cubicBezTo>
                  <a:pt x="29" y="30"/>
                  <a:pt x="29" y="30"/>
                  <a:pt x="29" y="30"/>
                </a:cubicBezTo>
                <a:cubicBezTo>
                  <a:pt x="29" y="30"/>
                  <a:pt x="29" y="30"/>
                  <a:pt x="29" y="30"/>
                </a:cubicBezTo>
                <a:cubicBezTo>
                  <a:pt x="29" y="30"/>
                  <a:pt x="29" y="30"/>
                  <a:pt x="29" y="30"/>
                </a:cubicBezTo>
                <a:cubicBezTo>
                  <a:pt x="29" y="30"/>
                  <a:pt x="28" y="30"/>
                  <a:pt x="28" y="30"/>
                </a:cubicBezTo>
                <a:cubicBezTo>
                  <a:pt x="28" y="30"/>
                  <a:pt x="28" y="30"/>
                  <a:pt x="28" y="30"/>
                </a:cubicBezTo>
                <a:cubicBezTo>
                  <a:pt x="28" y="30"/>
                  <a:pt x="28" y="30"/>
                  <a:pt x="28" y="30"/>
                </a:cubicBezTo>
                <a:cubicBezTo>
                  <a:pt x="28" y="31"/>
                  <a:pt x="28" y="31"/>
                  <a:pt x="28" y="31"/>
                </a:cubicBezTo>
                <a:cubicBezTo>
                  <a:pt x="28" y="31"/>
                  <a:pt x="28" y="31"/>
                  <a:pt x="28" y="31"/>
                </a:cubicBezTo>
                <a:cubicBezTo>
                  <a:pt x="28" y="34"/>
                  <a:pt x="28" y="34"/>
                  <a:pt x="28" y="34"/>
                </a:cubicBezTo>
                <a:cubicBezTo>
                  <a:pt x="27" y="32"/>
                  <a:pt x="26" y="31"/>
                  <a:pt x="26" y="29"/>
                </a:cubicBezTo>
                <a:cubicBezTo>
                  <a:pt x="24" y="29"/>
                  <a:pt x="22" y="30"/>
                  <a:pt x="22" y="32"/>
                </a:cubicBezTo>
                <a:cubicBezTo>
                  <a:pt x="22" y="32"/>
                  <a:pt x="22" y="33"/>
                  <a:pt x="22" y="34"/>
                </a:cubicBezTo>
                <a:cubicBezTo>
                  <a:pt x="22" y="34"/>
                  <a:pt x="23" y="35"/>
                  <a:pt x="23" y="35"/>
                </a:cubicBezTo>
                <a:cubicBezTo>
                  <a:pt x="27" y="35"/>
                  <a:pt x="30" y="35"/>
                  <a:pt x="34" y="35"/>
                </a:cubicBezTo>
                <a:cubicBezTo>
                  <a:pt x="34" y="35"/>
                  <a:pt x="35" y="34"/>
                  <a:pt x="35" y="34"/>
                </a:cubicBezTo>
                <a:close/>
                <a:moveTo>
                  <a:pt x="12" y="34"/>
                </a:moveTo>
                <a:cubicBezTo>
                  <a:pt x="12" y="32"/>
                  <a:pt x="12" y="32"/>
                  <a:pt x="12" y="32"/>
                </a:cubicBezTo>
                <a:cubicBezTo>
                  <a:pt x="12" y="30"/>
                  <a:pt x="11" y="29"/>
                  <a:pt x="9" y="29"/>
                </a:cubicBezTo>
                <a:cubicBezTo>
                  <a:pt x="8" y="31"/>
                  <a:pt x="7" y="32"/>
                  <a:pt x="7" y="34"/>
                </a:cubicBezTo>
                <a:cubicBezTo>
                  <a:pt x="6" y="31"/>
                  <a:pt x="6" y="31"/>
                  <a:pt x="6" y="31"/>
                </a:cubicBezTo>
                <a:cubicBezTo>
                  <a:pt x="6" y="31"/>
                  <a:pt x="6" y="31"/>
                  <a:pt x="6" y="31"/>
                </a:cubicBezTo>
                <a:cubicBezTo>
                  <a:pt x="7" y="30"/>
                  <a:pt x="7" y="30"/>
                  <a:pt x="7" y="30"/>
                </a:cubicBezTo>
                <a:cubicBezTo>
                  <a:pt x="7" y="30"/>
                  <a:pt x="7" y="30"/>
                  <a:pt x="7" y="30"/>
                </a:cubicBezTo>
                <a:cubicBezTo>
                  <a:pt x="7" y="30"/>
                  <a:pt x="7" y="30"/>
                  <a:pt x="6" y="30"/>
                </a:cubicBezTo>
                <a:cubicBezTo>
                  <a:pt x="6" y="30"/>
                  <a:pt x="6" y="30"/>
                  <a:pt x="5" y="30"/>
                </a:cubicBezTo>
                <a:cubicBezTo>
                  <a:pt x="5" y="30"/>
                  <a:pt x="5" y="30"/>
                  <a:pt x="5" y="30"/>
                </a:cubicBezTo>
                <a:cubicBezTo>
                  <a:pt x="5" y="30"/>
                  <a:pt x="5" y="30"/>
                  <a:pt x="5" y="30"/>
                </a:cubicBezTo>
                <a:cubicBezTo>
                  <a:pt x="6" y="31"/>
                  <a:pt x="6" y="31"/>
                  <a:pt x="6" y="31"/>
                </a:cubicBezTo>
                <a:cubicBezTo>
                  <a:pt x="6" y="31"/>
                  <a:pt x="6" y="31"/>
                  <a:pt x="6" y="31"/>
                </a:cubicBezTo>
                <a:cubicBezTo>
                  <a:pt x="5" y="34"/>
                  <a:pt x="5" y="34"/>
                  <a:pt x="5" y="34"/>
                </a:cubicBezTo>
                <a:cubicBezTo>
                  <a:pt x="4" y="32"/>
                  <a:pt x="4" y="31"/>
                  <a:pt x="3" y="29"/>
                </a:cubicBezTo>
                <a:cubicBezTo>
                  <a:pt x="1" y="29"/>
                  <a:pt x="0" y="30"/>
                  <a:pt x="0" y="32"/>
                </a:cubicBezTo>
                <a:cubicBezTo>
                  <a:pt x="0" y="32"/>
                  <a:pt x="0" y="33"/>
                  <a:pt x="0" y="34"/>
                </a:cubicBezTo>
                <a:cubicBezTo>
                  <a:pt x="0" y="34"/>
                  <a:pt x="0" y="35"/>
                  <a:pt x="1" y="35"/>
                </a:cubicBezTo>
                <a:cubicBezTo>
                  <a:pt x="4" y="35"/>
                  <a:pt x="8" y="35"/>
                  <a:pt x="11" y="35"/>
                </a:cubicBezTo>
                <a:cubicBezTo>
                  <a:pt x="12" y="35"/>
                  <a:pt x="12" y="34"/>
                  <a:pt x="12" y="34"/>
                </a:cubicBezTo>
                <a:close/>
                <a:moveTo>
                  <a:pt x="23" y="15"/>
                </a:moveTo>
                <a:cubicBezTo>
                  <a:pt x="23" y="13"/>
                  <a:pt x="23" y="13"/>
                  <a:pt x="23" y="13"/>
                </a:cubicBezTo>
                <a:cubicBezTo>
                  <a:pt x="23" y="11"/>
                  <a:pt x="22" y="11"/>
                  <a:pt x="20" y="10"/>
                </a:cubicBezTo>
                <a:cubicBezTo>
                  <a:pt x="19" y="12"/>
                  <a:pt x="19" y="13"/>
                  <a:pt x="18" y="15"/>
                </a:cubicBezTo>
                <a:cubicBezTo>
                  <a:pt x="17" y="12"/>
                  <a:pt x="17" y="12"/>
                  <a:pt x="17" y="12"/>
                </a:cubicBezTo>
                <a:cubicBezTo>
                  <a:pt x="17" y="12"/>
                  <a:pt x="17" y="12"/>
                  <a:pt x="17" y="12"/>
                </a:cubicBezTo>
                <a:cubicBezTo>
                  <a:pt x="18" y="11"/>
                  <a:pt x="18" y="11"/>
                  <a:pt x="18" y="11"/>
                </a:cubicBezTo>
                <a:cubicBezTo>
                  <a:pt x="18" y="11"/>
                  <a:pt x="18" y="11"/>
                  <a:pt x="18" y="11"/>
                </a:cubicBezTo>
                <a:cubicBezTo>
                  <a:pt x="18" y="11"/>
                  <a:pt x="18" y="11"/>
                  <a:pt x="18" y="11"/>
                </a:cubicBezTo>
                <a:cubicBezTo>
                  <a:pt x="17" y="11"/>
                  <a:pt x="17" y="11"/>
                  <a:pt x="17" y="11"/>
                </a:cubicBezTo>
                <a:cubicBezTo>
                  <a:pt x="17" y="11"/>
                  <a:pt x="17" y="11"/>
                  <a:pt x="17" y="11"/>
                </a:cubicBezTo>
                <a:cubicBezTo>
                  <a:pt x="16" y="11"/>
                  <a:pt x="16" y="11"/>
                  <a:pt x="17" y="11"/>
                </a:cubicBezTo>
                <a:cubicBezTo>
                  <a:pt x="17" y="12"/>
                  <a:pt x="17" y="12"/>
                  <a:pt x="17" y="12"/>
                </a:cubicBezTo>
                <a:cubicBezTo>
                  <a:pt x="17" y="12"/>
                  <a:pt x="17" y="12"/>
                  <a:pt x="17" y="12"/>
                </a:cubicBezTo>
                <a:cubicBezTo>
                  <a:pt x="17" y="15"/>
                  <a:pt x="17" y="15"/>
                  <a:pt x="17" y="15"/>
                </a:cubicBezTo>
                <a:cubicBezTo>
                  <a:pt x="16" y="13"/>
                  <a:pt x="15" y="13"/>
                  <a:pt x="14" y="10"/>
                </a:cubicBezTo>
                <a:cubicBezTo>
                  <a:pt x="12" y="11"/>
                  <a:pt x="11" y="11"/>
                  <a:pt x="11" y="13"/>
                </a:cubicBezTo>
                <a:cubicBezTo>
                  <a:pt x="11" y="14"/>
                  <a:pt x="11" y="14"/>
                  <a:pt x="11" y="15"/>
                </a:cubicBezTo>
                <a:cubicBezTo>
                  <a:pt x="11" y="16"/>
                  <a:pt x="11" y="16"/>
                  <a:pt x="12" y="16"/>
                </a:cubicBezTo>
                <a:cubicBezTo>
                  <a:pt x="15" y="16"/>
                  <a:pt x="19" y="16"/>
                  <a:pt x="22" y="16"/>
                </a:cubicBezTo>
                <a:cubicBezTo>
                  <a:pt x="23" y="16"/>
                  <a:pt x="23" y="16"/>
                  <a:pt x="23" y="15"/>
                </a:cubicBezTo>
                <a:close/>
                <a:moveTo>
                  <a:pt x="16" y="21"/>
                </a:moveTo>
                <a:cubicBezTo>
                  <a:pt x="16" y="21"/>
                  <a:pt x="15" y="21"/>
                  <a:pt x="15" y="21"/>
                </a:cubicBezTo>
                <a:cubicBezTo>
                  <a:pt x="14" y="22"/>
                  <a:pt x="14" y="23"/>
                  <a:pt x="14" y="24"/>
                </a:cubicBezTo>
                <a:cubicBezTo>
                  <a:pt x="14" y="24"/>
                  <a:pt x="14" y="25"/>
                  <a:pt x="14" y="26"/>
                </a:cubicBezTo>
                <a:cubicBezTo>
                  <a:pt x="12" y="27"/>
                  <a:pt x="12" y="27"/>
                  <a:pt x="12" y="27"/>
                </a:cubicBezTo>
                <a:cubicBezTo>
                  <a:pt x="12" y="27"/>
                  <a:pt x="12" y="28"/>
                  <a:pt x="12" y="28"/>
                </a:cubicBezTo>
                <a:cubicBezTo>
                  <a:pt x="13" y="28"/>
                  <a:pt x="13" y="28"/>
                  <a:pt x="13" y="28"/>
                </a:cubicBezTo>
                <a:cubicBezTo>
                  <a:pt x="13" y="28"/>
                  <a:pt x="13" y="28"/>
                  <a:pt x="13" y="28"/>
                </a:cubicBezTo>
                <a:cubicBezTo>
                  <a:pt x="15" y="27"/>
                  <a:pt x="15" y="27"/>
                  <a:pt x="15" y="27"/>
                </a:cubicBezTo>
                <a:cubicBezTo>
                  <a:pt x="16" y="27"/>
                  <a:pt x="16" y="27"/>
                  <a:pt x="17" y="27"/>
                </a:cubicBezTo>
                <a:cubicBezTo>
                  <a:pt x="18" y="27"/>
                  <a:pt x="19" y="27"/>
                  <a:pt x="19" y="27"/>
                </a:cubicBezTo>
                <a:cubicBezTo>
                  <a:pt x="21" y="28"/>
                  <a:pt x="21" y="28"/>
                  <a:pt x="21" y="28"/>
                </a:cubicBezTo>
                <a:cubicBezTo>
                  <a:pt x="21" y="28"/>
                  <a:pt x="21" y="28"/>
                  <a:pt x="22" y="28"/>
                </a:cubicBezTo>
                <a:cubicBezTo>
                  <a:pt x="22" y="28"/>
                  <a:pt x="22" y="28"/>
                  <a:pt x="22" y="28"/>
                </a:cubicBezTo>
                <a:cubicBezTo>
                  <a:pt x="22" y="28"/>
                  <a:pt x="22" y="27"/>
                  <a:pt x="22" y="27"/>
                </a:cubicBezTo>
                <a:cubicBezTo>
                  <a:pt x="20" y="25"/>
                  <a:pt x="20" y="25"/>
                  <a:pt x="20" y="25"/>
                </a:cubicBezTo>
                <a:cubicBezTo>
                  <a:pt x="20" y="25"/>
                  <a:pt x="21" y="24"/>
                  <a:pt x="21" y="24"/>
                </a:cubicBezTo>
                <a:cubicBezTo>
                  <a:pt x="21" y="23"/>
                  <a:pt x="20" y="22"/>
                  <a:pt x="20" y="21"/>
                </a:cubicBezTo>
                <a:cubicBezTo>
                  <a:pt x="19" y="21"/>
                  <a:pt x="18" y="21"/>
                  <a:pt x="18" y="21"/>
                </a:cubicBezTo>
                <a:cubicBezTo>
                  <a:pt x="18" y="18"/>
                  <a:pt x="18" y="18"/>
                  <a:pt x="18" y="18"/>
                </a:cubicBezTo>
                <a:cubicBezTo>
                  <a:pt x="18" y="18"/>
                  <a:pt x="18" y="18"/>
                  <a:pt x="18" y="18"/>
                </a:cubicBezTo>
                <a:cubicBezTo>
                  <a:pt x="17" y="18"/>
                  <a:pt x="17" y="18"/>
                  <a:pt x="17" y="18"/>
                </a:cubicBezTo>
                <a:cubicBezTo>
                  <a:pt x="17" y="18"/>
                  <a:pt x="16" y="18"/>
                  <a:pt x="16" y="18"/>
                </a:cubicBezTo>
                <a:lnTo>
                  <a:pt x="16" y="21"/>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7" name="Freeform 263"/>
          <p:cNvSpPr>
            <a:spLocks noEditPoints="1"/>
          </p:cNvSpPr>
          <p:nvPr/>
        </p:nvSpPr>
        <p:spPr bwMode="auto">
          <a:xfrm>
            <a:off x="5604868" y="3128747"/>
            <a:ext cx="316712" cy="316712"/>
          </a:xfrm>
          <a:custGeom>
            <a:avLst/>
            <a:gdLst>
              <a:gd name="T0" fmla="*/ 30 w 33"/>
              <a:gd name="T1" fmla="*/ 27 h 33"/>
              <a:gd name="T2" fmla="*/ 27 w 33"/>
              <a:gd name="T3" fmla="*/ 29 h 33"/>
              <a:gd name="T4" fmla="*/ 28 w 33"/>
              <a:gd name="T5" fmla="*/ 28 h 33"/>
              <a:gd name="T6" fmla="*/ 26 w 33"/>
              <a:gd name="T7" fmla="*/ 28 h 33"/>
              <a:gd name="T8" fmla="*/ 26 w 33"/>
              <a:gd name="T9" fmla="*/ 32 h 33"/>
              <a:gd name="T10" fmla="*/ 21 w 33"/>
              <a:gd name="T11" fmla="*/ 32 h 33"/>
              <a:gd name="T12" fmla="*/ 33 w 33"/>
              <a:gd name="T13" fmla="*/ 32 h 33"/>
              <a:gd name="T14" fmla="*/ 24 w 33"/>
              <a:gd name="T15" fmla="*/ 21 h 33"/>
              <a:gd name="T16" fmla="*/ 24 w 33"/>
              <a:gd name="T17" fmla="*/ 21 h 33"/>
              <a:gd name="T18" fmla="*/ 30 w 33"/>
              <a:gd name="T19" fmla="*/ 21 h 33"/>
              <a:gd name="T20" fmla="*/ 29 w 33"/>
              <a:gd name="T21" fmla="*/ 24 h 33"/>
              <a:gd name="T22" fmla="*/ 27 w 33"/>
              <a:gd name="T23" fmla="*/ 25 h 33"/>
              <a:gd name="T24" fmla="*/ 30 w 33"/>
              <a:gd name="T25" fmla="*/ 20 h 33"/>
              <a:gd name="T26" fmla="*/ 28 w 33"/>
              <a:gd name="T27" fmla="*/ 19 h 33"/>
              <a:gd name="T28" fmla="*/ 26 w 33"/>
              <a:gd name="T29" fmla="*/ 19 h 33"/>
              <a:gd name="T30" fmla="*/ 24 w 33"/>
              <a:gd name="T31" fmla="*/ 20 h 33"/>
              <a:gd name="T32" fmla="*/ 7 w 33"/>
              <a:gd name="T33" fmla="*/ 9 h 33"/>
              <a:gd name="T34" fmla="*/ 3 w 33"/>
              <a:gd name="T35" fmla="*/ 5 h 33"/>
              <a:gd name="T36" fmla="*/ 7 w 33"/>
              <a:gd name="T37" fmla="*/ 0 h 33"/>
              <a:gd name="T38" fmla="*/ 10 w 33"/>
              <a:gd name="T39" fmla="*/ 5 h 33"/>
              <a:gd name="T40" fmla="*/ 7 w 33"/>
              <a:gd name="T41" fmla="*/ 9 h 33"/>
              <a:gd name="T42" fmla="*/ 8 w 33"/>
              <a:gd name="T43" fmla="*/ 7 h 33"/>
              <a:gd name="T44" fmla="*/ 9 w 33"/>
              <a:gd name="T45" fmla="*/ 3 h 33"/>
              <a:gd name="T46" fmla="*/ 7 w 33"/>
              <a:gd name="T47" fmla="*/ 2 h 33"/>
              <a:gd name="T48" fmla="*/ 4 w 33"/>
              <a:gd name="T49" fmla="*/ 2 h 33"/>
              <a:gd name="T50" fmla="*/ 4 w 33"/>
              <a:gd name="T51" fmla="*/ 5 h 33"/>
              <a:gd name="T52" fmla="*/ 13 w 33"/>
              <a:gd name="T53" fmla="*/ 13 h 33"/>
              <a:gd name="T54" fmla="*/ 7 w 33"/>
              <a:gd name="T55" fmla="*/ 12 h 33"/>
              <a:gd name="T56" fmla="*/ 7 w 33"/>
              <a:gd name="T57" fmla="*/ 11 h 33"/>
              <a:gd name="T58" fmla="*/ 6 w 33"/>
              <a:gd name="T59" fmla="*/ 11 h 33"/>
              <a:gd name="T60" fmla="*/ 6 w 33"/>
              <a:gd name="T61" fmla="*/ 12 h 33"/>
              <a:gd name="T62" fmla="*/ 0 w 33"/>
              <a:gd name="T63" fmla="*/ 13 h 33"/>
              <a:gd name="T64" fmla="*/ 12 w 33"/>
              <a:gd name="T65" fmla="*/ 16 h 33"/>
              <a:gd name="T66" fmla="*/ 15 w 33"/>
              <a:gd name="T67" fmla="*/ 28 h 33"/>
              <a:gd name="T68" fmla="*/ 15 w 33"/>
              <a:gd name="T69" fmla="*/ 29 h 33"/>
              <a:gd name="T70" fmla="*/ 19 w 33"/>
              <a:gd name="T71" fmla="*/ 26 h 33"/>
              <a:gd name="T72" fmla="*/ 15 w 33"/>
              <a:gd name="T73" fmla="*/ 23 h 33"/>
              <a:gd name="T74" fmla="*/ 15 w 33"/>
              <a:gd name="T75" fmla="*/ 25 h 33"/>
              <a:gd name="T76" fmla="*/ 7 w 33"/>
              <a:gd name="T77" fmla="*/ 22 h 33"/>
              <a:gd name="T78" fmla="*/ 19 w 33"/>
              <a:gd name="T79" fmla="*/ 6 h 33"/>
              <a:gd name="T80" fmla="*/ 19 w 33"/>
              <a:gd name="T81" fmla="*/ 5 h 33"/>
              <a:gd name="T82" fmla="*/ 14 w 33"/>
              <a:gd name="T83" fmla="*/ 8 h 33"/>
              <a:gd name="T84" fmla="*/ 19 w 33"/>
              <a:gd name="T85" fmla="*/ 11 h 33"/>
              <a:gd name="T86" fmla="*/ 19 w 33"/>
              <a:gd name="T87" fmla="*/ 9 h 33"/>
              <a:gd name="T88" fmla="*/ 20 w 33"/>
              <a:gd name="T89" fmla="*/ 9 h 33"/>
              <a:gd name="T90" fmla="*/ 19 w 33"/>
              <a:gd name="T91"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 h="33">
                <a:moveTo>
                  <a:pt x="33" y="32"/>
                </a:moveTo>
                <a:cubicBezTo>
                  <a:pt x="33" y="31"/>
                  <a:pt x="33" y="30"/>
                  <a:pt x="33" y="30"/>
                </a:cubicBezTo>
                <a:cubicBezTo>
                  <a:pt x="33" y="28"/>
                  <a:pt x="32" y="27"/>
                  <a:pt x="30" y="27"/>
                </a:cubicBezTo>
                <a:cubicBezTo>
                  <a:pt x="29" y="29"/>
                  <a:pt x="29" y="30"/>
                  <a:pt x="28" y="32"/>
                </a:cubicBezTo>
                <a:cubicBezTo>
                  <a:pt x="27" y="29"/>
                  <a:pt x="27" y="29"/>
                  <a:pt x="27" y="29"/>
                </a:cubicBezTo>
                <a:cubicBezTo>
                  <a:pt x="27" y="29"/>
                  <a:pt x="27" y="29"/>
                  <a:pt x="27" y="29"/>
                </a:cubicBezTo>
                <a:cubicBezTo>
                  <a:pt x="28" y="28"/>
                  <a:pt x="28" y="28"/>
                  <a:pt x="28" y="28"/>
                </a:cubicBezTo>
                <a:cubicBezTo>
                  <a:pt x="28" y="28"/>
                  <a:pt x="28" y="28"/>
                  <a:pt x="28" y="28"/>
                </a:cubicBezTo>
                <a:cubicBezTo>
                  <a:pt x="28" y="28"/>
                  <a:pt x="28" y="28"/>
                  <a:pt x="28" y="28"/>
                </a:cubicBezTo>
                <a:cubicBezTo>
                  <a:pt x="27" y="28"/>
                  <a:pt x="27" y="28"/>
                  <a:pt x="26" y="28"/>
                </a:cubicBezTo>
                <a:cubicBezTo>
                  <a:pt x="26" y="28"/>
                  <a:pt x="26" y="28"/>
                  <a:pt x="26" y="28"/>
                </a:cubicBezTo>
                <a:cubicBezTo>
                  <a:pt x="26" y="28"/>
                  <a:pt x="26" y="28"/>
                  <a:pt x="26" y="28"/>
                </a:cubicBezTo>
                <a:cubicBezTo>
                  <a:pt x="27" y="29"/>
                  <a:pt x="27" y="29"/>
                  <a:pt x="27" y="29"/>
                </a:cubicBezTo>
                <a:cubicBezTo>
                  <a:pt x="27" y="29"/>
                  <a:pt x="27" y="29"/>
                  <a:pt x="27" y="29"/>
                </a:cubicBezTo>
                <a:cubicBezTo>
                  <a:pt x="26" y="32"/>
                  <a:pt x="26" y="32"/>
                  <a:pt x="26" y="32"/>
                </a:cubicBezTo>
                <a:cubicBezTo>
                  <a:pt x="25" y="30"/>
                  <a:pt x="25" y="29"/>
                  <a:pt x="24" y="27"/>
                </a:cubicBezTo>
                <a:cubicBezTo>
                  <a:pt x="22" y="27"/>
                  <a:pt x="21" y="28"/>
                  <a:pt x="21" y="30"/>
                </a:cubicBezTo>
                <a:cubicBezTo>
                  <a:pt x="21" y="30"/>
                  <a:pt x="21" y="31"/>
                  <a:pt x="21" y="32"/>
                </a:cubicBezTo>
                <a:cubicBezTo>
                  <a:pt x="21" y="32"/>
                  <a:pt x="21" y="33"/>
                  <a:pt x="22" y="33"/>
                </a:cubicBezTo>
                <a:cubicBezTo>
                  <a:pt x="25" y="33"/>
                  <a:pt x="29" y="33"/>
                  <a:pt x="32" y="33"/>
                </a:cubicBezTo>
                <a:cubicBezTo>
                  <a:pt x="33" y="33"/>
                  <a:pt x="33" y="32"/>
                  <a:pt x="33" y="32"/>
                </a:cubicBezTo>
                <a:close/>
                <a:moveTo>
                  <a:pt x="27" y="26"/>
                </a:moveTo>
                <a:cubicBezTo>
                  <a:pt x="26" y="26"/>
                  <a:pt x="25" y="25"/>
                  <a:pt x="25" y="24"/>
                </a:cubicBezTo>
                <a:cubicBezTo>
                  <a:pt x="24" y="23"/>
                  <a:pt x="24" y="22"/>
                  <a:pt x="24" y="21"/>
                </a:cubicBezTo>
                <a:cubicBezTo>
                  <a:pt x="24" y="21"/>
                  <a:pt x="24" y="21"/>
                  <a:pt x="24" y="21"/>
                </a:cubicBezTo>
                <a:cubicBezTo>
                  <a:pt x="24" y="21"/>
                  <a:pt x="24" y="21"/>
                  <a:pt x="24" y="21"/>
                </a:cubicBezTo>
                <a:cubicBezTo>
                  <a:pt x="24" y="21"/>
                  <a:pt x="24" y="21"/>
                  <a:pt x="24" y="21"/>
                </a:cubicBezTo>
                <a:cubicBezTo>
                  <a:pt x="24" y="18"/>
                  <a:pt x="23" y="16"/>
                  <a:pt x="27" y="16"/>
                </a:cubicBezTo>
                <a:cubicBezTo>
                  <a:pt x="31" y="16"/>
                  <a:pt x="30" y="18"/>
                  <a:pt x="30" y="21"/>
                </a:cubicBezTo>
                <a:cubicBezTo>
                  <a:pt x="30" y="21"/>
                  <a:pt x="30" y="21"/>
                  <a:pt x="30" y="21"/>
                </a:cubicBezTo>
                <a:cubicBezTo>
                  <a:pt x="30" y="21"/>
                  <a:pt x="30" y="21"/>
                  <a:pt x="30" y="21"/>
                </a:cubicBezTo>
                <a:cubicBezTo>
                  <a:pt x="30" y="21"/>
                  <a:pt x="30" y="21"/>
                  <a:pt x="30" y="21"/>
                </a:cubicBezTo>
                <a:cubicBezTo>
                  <a:pt x="30" y="22"/>
                  <a:pt x="30" y="23"/>
                  <a:pt x="29" y="24"/>
                </a:cubicBezTo>
                <a:cubicBezTo>
                  <a:pt x="29" y="25"/>
                  <a:pt x="28" y="26"/>
                  <a:pt x="27" y="26"/>
                </a:cubicBezTo>
                <a:close/>
                <a:moveTo>
                  <a:pt x="25" y="24"/>
                </a:moveTo>
                <a:cubicBezTo>
                  <a:pt x="26" y="25"/>
                  <a:pt x="26" y="25"/>
                  <a:pt x="27" y="25"/>
                </a:cubicBezTo>
                <a:cubicBezTo>
                  <a:pt x="28" y="25"/>
                  <a:pt x="28" y="25"/>
                  <a:pt x="29" y="24"/>
                </a:cubicBezTo>
                <a:cubicBezTo>
                  <a:pt x="30" y="23"/>
                  <a:pt x="30" y="22"/>
                  <a:pt x="30" y="21"/>
                </a:cubicBezTo>
                <a:cubicBezTo>
                  <a:pt x="30" y="20"/>
                  <a:pt x="30" y="20"/>
                  <a:pt x="30" y="20"/>
                </a:cubicBezTo>
                <a:cubicBezTo>
                  <a:pt x="30" y="20"/>
                  <a:pt x="30" y="20"/>
                  <a:pt x="30" y="20"/>
                </a:cubicBezTo>
                <a:cubicBezTo>
                  <a:pt x="30" y="19"/>
                  <a:pt x="30" y="19"/>
                  <a:pt x="29" y="19"/>
                </a:cubicBezTo>
                <a:cubicBezTo>
                  <a:pt x="29" y="18"/>
                  <a:pt x="29" y="18"/>
                  <a:pt x="28" y="19"/>
                </a:cubicBezTo>
                <a:cubicBezTo>
                  <a:pt x="28" y="19"/>
                  <a:pt x="27" y="19"/>
                  <a:pt x="27" y="19"/>
                </a:cubicBezTo>
                <a:cubicBezTo>
                  <a:pt x="27" y="19"/>
                  <a:pt x="26" y="19"/>
                  <a:pt x="26" y="19"/>
                </a:cubicBezTo>
                <a:cubicBezTo>
                  <a:pt x="26" y="19"/>
                  <a:pt x="26" y="19"/>
                  <a:pt x="26" y="19"/>
                </a:cubicBezTo>
                <a:cubicBezTo>
                  <a:pt x="25" y="18"/>
                  <a:pt x="25" y="18"/>
                  <a:pt x="25" y="19"/>
                </a:cubicBezTo>
                <a:cubicBezTo>
                  <a:pt x="24" y="19"/>
                  <a:pt x="24" y="19"/>
                  <a:pt x="24" y="20"/>
                </a:cubicBezTo>
                <a:cubicBezTo>
                  <a:pt x="24" y="20"/>
                  <a:pt x="24" y="20"/>
                  <a:pt x="24" y="20"/>
                </a:cubicBezTo>
                <a:cubicBezTo>
                  <a:pt x="24" y="21"/>
                  <a:pt x="24" y="21"/>
                  <a:pt x="24" y="21"/>
                </a:cubicBezTo>
                <a:cubicBezTo>
                  <a:pt x="24" y="22"/>
                  <a:pt x="25" y="23"/>
                  <a:pt x="25" y="24"/>
                </a:cubicBezTo>
                <a:close/>
                <a:moveTo>
                  <a:pt x="7" y="9"/>
                </a:moveTo>
                <a:cubicBezTo>
                  <a:pt x="6" y="9"/>
                  <a:pt x="5" y="8"/>
                  <a:pt x="4" y="8"/>
                </a:cubicBezTo>
                <a:cubicBezTo>
                  <a:pt x="4" y="7"/>
                  <a:pt x="3" y="6"/>
                  <a:pt x="3" y="5"/>
                </a:cubicBezTo>
                <a:cubicBezTo>
                  <a:pt x="3" y="5"/>
                  <a:pt x="3" y="5"/>
                  <a:pt x="3" y="5"/>
                </a:cubicBezTo>
                <a:cubicBezTo>
                  <a:pt x="3" y="5"/>
                  <a:pt x="3" y="5"/>
                  <a:pt x="3" y="5"/>
                </a:cubicBezTo>
                <a:cubicBezTo>
                  <a:pt x="3" y="4"/>
                  <a:pt x="3" y="4"/>
                  <a:pt x="3" y="4"/>
                </a:cubicBezTo>
                <a:cubicBezTo>
                  <a:pt x="3" y="2"/>
                  <a:pt x="3" y="0"/>
                  <a:pt x="7" y="0"/>
                </a:cubicBezTo>
                <a:cubicBezTo>
                  <a:pt x="10" y="0"/>
                  <a:pt x="10" y="2"/>
                  <a:pt x="10" y="4"/>
                </a:cubicBezTo>
                <a:cubicBezTo>
                  <a:pt x="10" y="4"/>
                  <a:pt x="10" y="4"/>
                  <a:pt x="10" y="5"/>
                </a:cubicBezTo>
                <a:cubicBezTo>
                  <a:pt x="10" y="5"/>
                  <a:pt x="10" y="5"/>
                  <a:pt x="10" y="5"/>
                </a:cubicBezTo>
                <a:cubicBezTo>
                  <a:pt x="10" y="5"/>
                  <a:pt x="10" y="5"/>
                  <a:pt x="10" y="5"/>
                </a:cubicBezTo>
                <a:cubicBezTo>
                  <a:pt x="10" y="6"/>
                  <a:pt x="9" y="7"/>
                  <a:pt x="9" y="8"/>
                </a:cubicBezTo>
                <a:cubicBezTo>
                  <a:pt x="8" y="8"/>
                  <a:pt x="7" y="9"/>
                  <a:pt x="7" y="9"/>
                </a:cubicBezTo>
                <a:close/>
                <a:moveTo>
                  <a:pt x="5" y="7"/>
                </a:moveTo>
                <a:cubicBezTo>
                  <a:pt x="5" y="8"/>
                  <a:pt x="6" y="9"/>
                  <a:pt x="7" y="9"/>
                </a:cubicBezTo>
                <a:cubicBezTo>
                  <a:pt x="7" y="9"/>
                  <a:pt x="8" y="8"/>
                  <a:pt x="8" y="7"/>
                </a:cubicBezTo>
                <a:cubicBezTo>
                  <a:pt x="9" y="7"/>
                  <a:pt x="9" y="6"/>
                  <a:pt x="9" y="5"/>
                </a:cubicBezTo>
                <a:cubicBezTo>
                  <a:pt x="9" y="4"/>
                  <a:pt x="9" y="4"/>
                  <a:pt x="9" y="4"/>
                </a:cubicBezTo>
                <a:cubicBezTo>
                  <a:pt x="9" y="4"/>
                  <a:pt x="9" y="3"/>
                  <a:pt x="9" y="3"/>
                </a:cubicBezTo>
                <a:cubicBezTo>
                  <a:pt x="9" y="3"/>
                  <a:pt x="9" y="2"/>
                  <a:pt x="9" y="2"/>
                </a:cubicBezTo>
                <a:cubicBezTo>
                  <a:pt x="9" y="2"/>
                  <a:pt x="8" y="2"/>
                  <a:pt x="8" y="2"/>
                </a:cubicBezTo>
                <a:cubicBezTo>
                  <a:pt x="7" y="2"/>
                  <a:pt x="7" y="2"/>
                  <a:pt x="7" y="2"/>
                </a:cubicBezTo>
                <a:cubicBezTo>
                  <a:pt x="6" y="2"/>
                  <a:pt x="6" y="2"/>
                  <a:pt x="5" y="2"/>
                </a:cubicBezTo>
                <a:cubicBezTo>
                  <a:pt x="5" y="2"/>
                  <a:pt x="5" y="2"/>
                  <a:pt x="5" y="2"/>
                </a:cubicBezTo>
                <a:cubicBezTo>
                  <a:pt x="5" y="2"/>
                  <a:pt x="4" y="2"/>
                  <a:pt x="4" y="2"/>
                </a:cubicBezTo>
                <a:cubicBezTo>
                  <a:pt x="4" y="2"/>
                  <a:pt x="4" y="3"/>
                  <a:pt x="4" y="3"/>
                </a:cubicBezTo>
                <a:cubicBezTo>
                  <a:pt x="4" y="3"/>
                  <a:pt x="4" y="4"/>
                  <a:pt x="4" y="4"/>
                </a:cubicBezTo>
                <a:cubicBezTo>
                  <a:pt x="4" y="5"/>
                  <a:pt x="4" y="5"/>
                  <a:pt x="4" y="5"/>
                </a:cubicBezTo>
                <a:cubicBezTo>
                  <a:pt x="4" y="6"/>
                  <a:pt x="4" y="7"/>
                  <a:pt x="5" y="7"/>
                </a:cubicBezTo>
                <a:close/>
                <a:moveTo>
                  <a:pt x="13" y="15"/>
                </a:moveTo>
                <a:cubicBezTo>
                  <a:pt x="13" y="13"/>
                  <a:pt x="13" y="13"/>
                  <a:pt x="13" y="13"/>
                </a:cubicBezTo>
                <a:cubicBezTo>
                  <a:pt x="13" y="12"/>
                  <a:pt x="11" y="11"/>
                  <a:pt x="9" y="10"/>
                </a:cubicBezTo>
                <a:cubicBezTo>
                  <a:pt x="9" y="13"/>
                  <a:pt x="8" y="14"/>
                  <a:pt x="7" y="15"/>
                </a:cubicBezTo>
                <a:cubicBezTo>
                  <a:pt x="7" y="12"/>
                  <a:pt x="7" y="12"/>
                  <a:pt x="7" y="12"/>
                </a:cubicBezTo>
                <a:cubicBezTo>
                  <a:pt x="7" y="12"/>
                  <a:pt x="7" y="12"/>
                  <a:pt x="7" y="12"/>
                </a:cubicBezTo>
                <a:cubicBezTo>
                  <a:pt x="7" y="11"/>
                  <a:pt x="7" y="11"/>
                  <a:pt x="7" y="11"/>
                </a:cubicBezTo>
                <a:cubicBezTo>
                  <a:pt x="7" y="11"/>
                  <a:pt x="7" y="11"/>
                  <a:pt x="7" y="11"/>
                </a:cubicBezTo>
                <a:cubicBezTo>
                  <a:pt x="7" y="11"/>
                  <a:pt x="7" y="11"/>
                  <a:pt x="7" y="11"/>
                </a:cubicBezTo>
                <a:cubicBezTo>
                  <a:pt x="7" y="11"/>
                  <a:pt x="6" y="11"/>
                  <a:pt x="6" y="11"/>
                </a:cubicBezTo>
                <a:cubicBezTo>
                  <a:pt x="6" y="11"/>
                  <a:pt x="6" y="11"/>
                  <a:pt x="6" y="11"/>
                </a:cubicBezTo>
                <a:cubicBezTo>
                  <a:pt x="6" y="11"/>
                  <a:pt x="6" y="11"/>
                  <a:pt x="6" y="11"/>
                </a:cubicBezTo>
                <a:cubicBezTo>
                  <a:pt x="6" y="12"/>
                  <a:pt x="6" y="12"/>
                  <a:pt x="6" y="12"/>
                </a:cubicBezTo>
                <a:cubicBezTo>
                  <a:pt x="6" y="12"/>
                  <a:pt x="6" y="12"/>
                  <a:pt x="6" y="12"/>
                </a:cubicBezTo>
                <a:cubicBezTo>
                  <a:pt x="6" y="15"/>
                  <a:pt x="6" y="15"/>
                  <a:pt x="6" y="15"/>
                </a:cubicBezTo>
                <a:cubicBezTo>
                  <a:pt x="5" y="14"/>
                  <a:pt x="4" y="13"/>
                  <a:pt x="4" y="10"/>
                </a:cubicBezTo>
                <a:cubicBezTo>
                  <a:pt x="2" y="11"/>
                  <a:pt x="0" y="12"/>
                  <a:pt x="0" y="13"/>
                </a:cubicBezTo>
                <a:cubicBezTo>
                  <a:pt x="0" y="14"/>
                  <a:pt x="0" y="15"/>
                  <a:pt x="0" y="15"/>
                </a:cubicBezTo>
                <a:cubicBezTo>
                  <a:pt x="0" y="16"/>
                  <a:pt x="1" y="16"/>
                  <a:pt x="1" y="16"/>
                </a:cubicBezTo>
                <a:cubicBezTo>
                  <a:pt x="5" y="16"/>
                  <a:pt x="8" y="16"/>
                  <a:pt x="12" y="16"/>
                </a:cubicBezTo>
                <a:cubicBezTo>
                  <a:pt x="12" y="16"/>
                  <a:pt x="13" y="16"/>
                  <a:pt x="13" y="15"/>
                </a:cubicBezTo>
                <a:close/>
                <a:moveTo>
                  <a:pt x="15" y="28"/>
                </a:moveTo>
                <a:cubicBezTo>
                  <a:pt x="15" y="28"/>
                  <a:pt x="15" y="28"/>
                  <a:pt x="15" y="28"/>
                </a:cubicBezTo>
                <a:cubicBezTo>
                  <a:pt x="15" y="28"/>
                  <a:pt x="15" y="28"/>
                  <a:pt x="15" y="28"/>
                </a:cubicBezTo>
                <a:cubicBezTo>
                  <a:pt x="15" y="29"/>
                  <a:pt x="15" y="29"/>
                  <a:pt x="15" y="29"/>
                </a:cubicBezTo>
                <a:cubicBezTo>
                  <a:pt x="15" y="29"/>
                  <a:pt x="15" y="29"/>
                  <a:pt x="15" y="29"/>
                </a:cubicBezTo>
                <a:cubicBezTo>
                  <a:pt x="15" y="29"/>
                  <a:pt x="15" y="29"/>
                  <a:pt x="15" y="29"/>
                </a:cubicBezTo>
                <a:cubicBezTo>
                  <a:pt x="16" y="28"/>
                  <a:pt x="18" y="27"/>
                  <a:pt x="19" y="26"/>
                </a:cubicBezTo>
                <a:cubicBezTo>
                  <a:pt x="19" y="26"/>
                  <a:pt x="19" y="26"/>
                  <a:pt x="19" y="26"/>
                </a:cubicBezTo>
                <a:cubicBezTo>
                  <a:pt x="19" y="26"/>
                  <a:pt x="19" y="26"/>
                  <a:pt x="19" y="26"/>
                </a:cubicBezTo>
                <a:cubicBezTo>
                  <a:pt x="15" y="23"/>
                  <a:pt x="15" y="23"/>
                  <a:pt x="15" y="23"/>
                </a:cubicBezTo>
                <a:cubicBezTo>
                  <a:pt x="15" y="23"/>
                  <a:pt x="15" y="23"/>
                  <a:pt x="15" y="23"/>
                </a:cubicBezTo>
                <a:cubicBezTo>
                  <a:pt x="15" y="23"/>
                  <a:pt x="15" y="23"/>
                  <a:pt x="15" y="23"/>
                </a:cubicBezTo>
                <a:cubicBezTo>
                  <a:pt x="15" y="25"/>
                  <a:pt x="15" y="25"/>
                  <a:pt x="15" y="25"/>
                </a:cubicBezTo>
                <a:cubicBezTo>
                  <a:pt x="15" y="25"/>
                  <a:pt x="15" y="25"/>
                  <a:pt x="15" y="25"/>
                </a:cubicBezTo>
                <a:cubicBezTo>
                  <a:pt x="15" y="25"/>
                  <a:pt x="15" y="25"/>
                  <a:pt x="15" y="25"/>
                </a:cubicBezTo>
                <a:cubicBezTo>
                  <a:pt x="14" y="25"/>
                  <a:pt x="14" y="25"/>
                  <a:pt x="13" y="25"/>
                </a:cubicBezTo>
                <a:cubicBezTo>
                  <a:pt x="10" y="25"/>
                  <a:pt x="10" y="25"/>
                  <a:pt x="7" y="22"/>
                </a:cubicBezTo>
                <a:cubicBezTo>
                  <a:pt x="7" y="27"/>
                  <a:pt x="10" y="28"/>
                  <a:pt x="13" y="28"/>
                </a:cubicBezTo>
                <a:cubicBezTo>
                  <a:pt x="14" y="28"/>
                  <a:pt x="14" y="28"/>
                  <a:pt x="15" y="28"/>
                </a:cubicBezTo>
                <a:close/>
                <a:moveTo>
                  <a:pt x="19" y="6"/>
                </a:moveTo>
                <a:cubicBezTo>
                  <a:pt x="19" y="6"/>
                  <a:pt x="19" y="6"/>
                  <a:pt x="19" y="6"/>
                </a:cubicBezTo>
                <a:cubicBezTo>
                  <a:pt x="19" y="6"/>
                  <a:pt x="19" y="6"/>
                  <a:pt x="19" y="6"/>
                </a:cubicBezTo>
                <a:cubicBezTo>
                  <a:pt x="19" y="5"/>
                  <a:pt x="19" y="5"/>
                  <a:pt x="19" y="5"/>
                </a:cubicBezTo>
                <a:cubicBezTo>
                  <a:pt x="19" y="5"/>
                  <a:pt x="19" y="5"/>
                  <a:pt x="19" y="5"/>
                </a:cubicBezTo>
                <a:cubicBezTo>
                  <a:pt x="19" y="5"/>
                  <a:pt x="19" y="5"/>
                  <a:pt x="19" y="5"/>
                </a:cubicBezTo>
                <a:cubicBezTo>
                  <a:pt x="17" y="6"/>
                  <a:pt x="16" y="7"/>
                  <a:pt x="14" y="8"/>
                </a:cubicBezTo>
                <a:cubicBezTo>
                  <a:pt x="14" y="8"/>
                  <a:pt x="14" y="8"/>
                  <a:pt x="14" y="8"/>
                </a:cubicBezTo>
                <a:cubicBezTo>
                  <a:pt x="14" y="8"/>
                  <a:pt x="14" y="8"/>
                  <a:pt x="14" y="8"/>
                </a:cubicBezTo>
                <a:cubicBezTo>
                  <a:pt x="19" y="11"/>
                  <a:pt x="19" y="11"/>
                  <a:pt x="19" y="11"/>
                </a:cubicBezTo>
                <a:cubicBezTo>
                  <a:pt x="19" y="11"/>
                  <a:pt x="19" y="11"/>
                  <a:pt x="19" y="11"/>
                </a:cubicBezTo>
                <a:cubicBezTo>
                  <a:pt x="19" y="11"/>
                  <a:pt x="19" y="11"/>
                  <a:pt x="19" y="11"/>
                </a:cubicBezTo>
                <a:cubicBezTo>
                  <a:pt x="19" y="9"/>
                  <a:pt x="19" y="9"/>
                  <a:pt x="19" y="9"/>
                </a:cubicBezTo>
                <a:cubicBezTo>
                  <a:pt x="19" y="9"/>
                  <a:pt x="19" y="9"/>
                  <a:pt x="19" y="9"/>
                </a:cubicBezTo>
                <a:cubicBezTo>
                  <a:pt x="19" y="9"/>
                  <a:pt x="19" y="9"/>
                  <a:pt x="19" y="9"/>
                </a:cubicBezTo>
                <a:cubicBezTo>
                  <a:pt x="19" y="9"/>
                  <a:pt x="20" y="9"/>
                  <a:pt x="20" y="9"/>
                </a:cubicBezTo>
                <a:cubicBezTo>
                  <a:pt x="24" y="9"/>
                  <a:pt x="24" y="9"/>
                  <a:pt x="26" y="12"/>
                </a:cubicBezTo>
                <a:cubicBezTo>
                  <a:pt x="26" y="9"/>
                  <a:pt x="25" y="6"/>
                  <a:pt x="21" y="6"/>
                </a:cubicBezTo>
                <a:cubicBezTo>
                  <a:pt x="20" y="6"/>
                  <a:pt x="20" y="6"/>
                  <a:pt x="19" y="6"/>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8" name="Freeform 264"/>
          <p:cNvSpPr>
            <a:spLocks noEditPoints="1"/>
          </p:cNvSpPr>
          <p:nvPr/>
        </p:nvSpPr>
        <p:spPr bwMode="auto">
          <a:xfrm>
            <a:off x="6258199" y="3119697"/>
            <a:ext cx="258799" cy="316712"/>
          </a:xfrm>
          <a:custGeom>
            <a:avLst/>
            <a:gdLst>
              <a:gd name="T0" fmla="*/ 19 w 27"/>
              <a:gd name="T1" fmla="*/ 28 h 33"/>
              <a:gd name="T2" fmla="*/ 19 w 27"/>
              <a:gd name="T3" fmla="*/ 31 h 33"/>
              <a:gd name="T4" fmla="*/ 3 w 27"/>
              <a:gd name="T5" fmla="*/ 31 h 33"/>
              <a:gd name="T6" fmla="*/ 2 w 27"/>
              <a:gd name="T7" fmla="*/ 8 h 33"/>
              <a:gd name="T8" fmla="*/ 5 w 27"/>
              <a:gd name="T9" fmla="*/ 7 h 33"/>
              <a:gd name="T10" fmla="*/ 5 w 27"/>
              <a:gd name="T11" fmla="*/ 26 h 33"/>
              <a:gd name="T12" fmla="*/ 19 w 27"/>
              <a:gd name="T13" fmla="*/ 10 h 33"/>
              <a:gd name="T14" fmla="*/ 19 w 27"/>
              <a:gd name="T15" fmla="*/ 11 h 33"/>
              <a:gd name="T16" fmla="*/ 22 w 27"/>
              <a:gd name="T17" fmla="*/ 12 h 33"/>
              <a:gd name="T18" fmla="*/ 23 w 27"/>
              <a:gd name="T19" fmla="*/ 11 h 33"/>
              <a:gd name="T20" fmla="*/ 19 w 27"/>
              <a:gd name="T21" fmla="*/ 10 h 33"/>
              <a:gd name="T22" fmla="*/ 17 w 27"/>
              <a:gd name="T23" fmla="*/ 15 h 33"/>
              <a:gd name="T24" fmla="*/ 9 w 27"/>
              <a:gd name="T25" fmla="*/ 14 h 33"/>
              <a:gd name="T26" fmla="*/ 9 w 27"/>
              <a:gd name="T27" fmla="*/ 15 h 33"/>
              <a:gd name="T28" fmla="*/ 13 w 27"/>
              <a:gd name="T29" fmla="*/ 11 h 33"/>
              <a:gd name="T30" fmla="*/ 13 w 27"/>
              <a:gd name="T31" fmla="*/ 5 h 33"/>
              <a:gd name="T32" fmla="*/ 13 w 27"/>
              <a:gd name="T33" fmla="*/ 11 h 33"/>
              <a:gd name="T34" fmla="*/ 9 w 27"/>
              <a:gd name="T35" fmla="*/ 22 h 33"/>
              <a:gd name="T36" fmla="*/ 10 w 27"/>
              <a:gd name="T37" fmla="*/ 23 h 33"/>
              <a:gd name="T38" fmla="*/ 23 w 27"/>
              <a:gd name="T39" fmla="*/ 22 h 33"/>
              <a:gd name="T40" fmla="*/ 22 w 27"/>
              <a:gd name="T41" fmla="*/ 22 h 33"/>
              <a:gd name="T42" fmla="*/ 10 w 27"/>
              <a:gd name="T43" fmla="*/ 18 h 33"/>
              <a:gd name="T44" fmla="*/ 9 w 27"/>
              <a:gd name="T45" fmla="*/ 19 h 33"/>
              <a:gd name="T46" fmla="*/ 22 w 27"/>
              <a:gd name="T47" fmla="*/ 19 h 33"/>
              <a:gd name="T48" fmla="*/ 23 w 27"/>
              <a:gd name="T49" fmla="*/ 19 h 33"/>
              <a:gd name="T50" fmla="*/ 10 w 27"/>
              <a:gd name="T51" fmla="*/ 18 h 33"/>
              <a:gd name="T52" fmla="*/ 19 w 27"/>
              <a:gd name="T53" fmla="*/ 15 h 33"/>
              <a:gd name="T54" fmla="*/ 19 w 27"/>
              <a:gd name="T55" fmla="*/ 15 h 33"/>
              <a:gd name="T56" fmla="*/ 23 w 27"/>
              <a:gd name="T57" fmla="*/ 15 h 33"/>
              <a:gd name="T58" fmla="*/ 22 w 27"/>
              <a:gd name="T59" fmla="*/ 14 h 33"/>
              <a:gd name="T60" fmla="*/ 25 w 27"/>
              <a:gd name="T61" fmla="*/ 28 h 33"/>
              <a:gd name="T62" fmla="*/ 27 w 27"/>
              <a:gd name="T63" fmla="*/ 26 h 33"/>
              <a:gd name="T64" fmla="*/ 19 w 27"/>
              <a:gd name="T65" fmla="*/ 0 h 33"/>
              <a:gd name="T66" fmla="*/ 5 w 27"/>
              <a:gd name="T67" fmla="*/ 2 h 33"/>
              <a:gd name="T68" fmla="*/ 2 w 27"/>
              <a:gd name="T69" fmla="*/ 5 h 33"/>
              <a:gd name="T70" fmla="*/ 0 w 27"/>
              <a:gd name="T71" fmla="*/ 31 h 33"/>
              <a:gd name="T72" fmla="*/ 20 w 27"/>
              <a:gd name="T73" fmla="*/ 33 h 33"/>
              <a:gd name="T74" fmla="*/ 22 w 27"/>
              <a:gd name="T75" fmla="*/ 31 h 33"/>
              <a:gd name="T76" fmla="*/ 25 w 27"/>
              <a:gd name="T77" fmla="*/ 28 h 33"/>
              <a:gd name="T78" fmla="*/ 18 w 27"/>
              <a:gd name="T79" fmla="*/ 2 h 33"/>
              <a:gd name="T80" fmla="*/ 8 w 27"/>
              <a:gd name="T81" fmla="*/ 2 h 33"/>
              <a:gd name="T82" fmla="*/ 7 w 27"/>
              <a:gd name="T83" fmla="*/ 25 h 33"/>
              <a:gd name="T84" fmla="*/ 8 w 27"/>
              <a:gd name="T85" fmla="*/ 26 h 33"/>
              <a:gd name="T86" fmla="*/ 24 w 27"/>
              <a:gd name="T87" fmla="*/ 26 h 33"/>
              <a:gd name="T88" fmla="*/ 24 w 27"/>
              <a:gd name="T89" fmla="*/ 8 h 33"/>
              <a:gd name="T90" fmla="*/ 18 w 27"/>
              <a:gd name="T91"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33">
                <a:moveTo>
                  <a:pt x="7" y="28"/>
                </a:moveTo>
                <a:cubicBezTo>
                  <a:pt x="19" y="28"/>
                  <a:pt x="19" y="28"/>
                  <a:pt x="19" y="28"/>
                </a:cubicBezTo>
                <a:cubicBezTo>
                  <a:pt x="19" y="30"/>
                  <a:pt x="19" y="30"/>
                  <a:pt x="19" y="30"/>
                </a:cubicBezTo>
                <a:cubicBezTo>
                  <a:pt x="19" y="30"/>
                  <a:pt x="19" y="31"/>
                  <a:pt x="19" y="31"/>
                </a:cubicBezTo>
                <a:cubicBezTo>
                  <a:pt x="19" y="31"/>
                  <a:pt x="19" y="31"/>
                  <a:pt x="19" y="31"/>
                </a:cubicBezTo>
                <a:cubicBezTo>
                  <a:pt x="3" y="31"/>
                  <a:pt x="3" y="31"/>
                  <a:pt x="3" y="31"/>
                </a:cubicBezTo>
                <a:cubicBezTo>
                  <a:pt x="3" y="31"/>
                  <a:pt x="2" y="31"/>
                  <a:pt x="2" y="30"/>
                </a:cubicBezTo>
                <a:cubicBezTo>
                  <a:pt x="2" y="8"/>
                  <a:pt x="2" y="8"/>
                  <a:pt x="2" y="8"/>
                </a:cubicBezTo>
                <a:cubicBezTo>
                  <a:pt x="2" y="7"/>
                  <a:pt x="3" y="7"/>
                  <a:pt x="3" y="7"/>
                </a:cubicBezTo>
                <a:cubicBezTo>
                  <a:pt x="5" y="7"/>
                  <a:pt x="5" y="7"/>
                  <a:pt x="5" y="7"/>
                </a:cubicBezTo>
                <a:cubicBezTo>
                  <a:pt x="5" y="7"/>
                  <a:pt x="5" y="7"/>
                  <a:pt x="5" y="7"/>
                </a:cubicBezTo>
                <a:cubicBezTo>
                  <a:pt x="5" y="26"/>
                  <a:pt x="5" y="26"/>
                  <a:pt x="5" y="26"/>
                </a:cubicBezTo>
                <a:cubicBezTo>
                  <a:pt x="5" y="27"/>
                  <a:pt x="6" y="28"/>
                  <a:pt x="7" y="28"/>
                </a:cubicBezTo>
                <a:close/>
                <a:moveTo>
                  <a:pt x="19" y="10"/>
                </a:moveTo>
                <a:cubicBezTo>
                  <a:pt x="19" y="10"/>
                  <a:pt x="19" y="11"/>
                  <a:pt x="19" y="11"/>
                </a:cubicBezTo>
                <a:cubicBezTo>
                  <a:pt x="19" y="11"/>
                  <a:pt x="19" y="11"/>
                  <a:pt x="19" y="11"/>
                </a:cubicBezTo>
                <a:cubicBezTo>
                  <a:pt x="19" y="11"/>
                  <a:pt x="19" y="12"/>
                  <a:pt x="19" y="12"/>
                </a:cubicBezTo>
                <a:cubicBezTo>
                  <a:pt x="22" y="12"/>
                  <a:pt x="22" y="12"/>
                  <a:pt x="22" y="12"/>
                </a:cubicBezTo>
                <a:cubicBezTo>
                  <a:pt x="23" y="12"/>
                  <a:pt x="23" y="11"/>
                  <a:pt x="23" y="11"/>
                </a:cubicBezTo>
                <a:cubicBezTo>
                  <a:pt x="23" y="11"/>
                  <a:pt x="23" y="11"/>
                  <a:pt x="23" y="11"/>
                </a:cubicBezTo>
                <a:cubicBezTo>
                  <a:pt x="23" y="11"/>
                  <a:pt x="23" y="10"/>
                  <a:pt x="22" y="10"/>
                </a:cubicBezTo>
                <a:cubicBezTo>
                  <a:pt x="19" y="10"/>
                  <a:pt x="19" y="10"/>
                  <a:pt x="19" y="10"/>
                </a:cubicBezTo>
                <a:close/>
                <a:moveTo>
                  <a:pt x="17" y="15"/>
                </a:moveTo>
                <a:cubicBezTo>
                  <a:pt x="17" y="15"/>
                  <a:pt x="17" y="15"/>
                  <a:pt x="17" y="15"/>
                </a:cubicBezTo>
                <a:cubicBezTo>
                  <a:pt x="17" y="14"/>
                  <a:pt x="17" y="14"/>
                  <a:pt x="17" y="14"/>
                </a:cubicBezTo>
                <a:cubicBezTo>
                  <a:pt x="17" y="11"/>
                  <a:pt x="9" y="11"/>
                  <a:pt x="9" y="14"/>
                </a:cubicBezTo>
                <a:cubicBezTo>
                  <a:pt x="9" y="15"/>
                  <a:pt x="9" y="15"/>
                  <a:pt x="9" y="15"/>
                </a:cubicBezTo>
                <a:cubicBezTo>
                  <a:pt x="9" y="15"/>
                  <a:pt x="9" y="15"/>
                  <a:pt x="9" y="15"/>
                </a:cubicBezTo>
                <a:cubicBezTo>
                  <a:pt x="12" y="15"/>
                  <a:pt x="14" y="15"/>
                  <a:pt x="17" y="15"/>
                </a:cubicBezTo>
                <a:close/>
                <a:moveTo>
                  <a:pt x="13" y="11"/>
                </a:moveTo>
                <a:cubicBezTo>
                  <a:pt x="14" y="11"/>
                  <a:pt x="15" y="10"/>
                  <a:pt x="15" y="8"/>
                </a:cubicBezTo>
                <a:cubicBezTo>
                  <a:pt x="15" y="7"/>
                  <a:pt x="16" y="5"/>
                  <a:pt x="13" y="5"/>
                </a:cubicBezTo>
                <a:cubicBezTo>
                  <a:pt x="11" y="5"/>
                  <a:pt x="11" y="7"/>
                  <a:pt x="11" y="8"/>
                </a:cubicBezTo>
                <a:cubicBezTo>
                  <a:pt x="11" y="10"/>
                  <a:pt x="12" y="11"/>
                  <a:pt x="13" y="11"/>
                </a:cubicBezTo>
                <a:close/>
                <a:moveTo>
                  <a:pt x="10" y="22"/>
                </a:moveTo>
                <a:cubicBezTo>
                  <a:pt x="9" y="22"/>
                  <a:pt x="9" y="22"/>
                  <a:pt x="9" y="22"/>
                </a:cubicBezTo>
                <a:cubicBezTo>
                  <a:pt x="9" y="22"/>
                  <a:pt x="9" y="22"/>
                  <a:pt x="9" y="22"/>
                </a:cubicBezTo>
                <a:cubicBezTo>
                  <a:pt x="9" y="23"/>
                  <a:pt x="9" y="23"/>
                  <a:pt x="10" y="23"/>
                </a:cubicBezTo>
                <a:cubicBezTo>
                  <a:pt x="22" y="23"/>
                  <a:pt x="22" y="23"/>
                  <a:pt x="22" y="23"/>
                </a:cubicBezTo>
                <a:cubicBezTo>
                  <a:pt x="23" y="23"/>
                  <a:pt x="23" y="23"/>
                  <a:pt x="23" y="22"/>
                </a:cubicBezTo>
                <a:cubicBezTo>
                  <a:pt x="23" y="22"/>
                  <a:pt x="23" y="22"/>
                  <a:pt x="23" y="22"/>
                </a:cubicBezTo>
                <a:cubicBezTo>
                  <a:pt x="23" y="22"/>
                  <a:pt x="23" y="22"/>
                  <a:pt x="22" y="22"/>
                </a:cubicBezTo>
                <a:cubicBezTo>
                  <a:pt x="10" y="22"/>
                  <a:pt x="10" y="22"/>
                  <a:pt x="10" y="22"/>
                </a:cubicBezTo>
                <a:close/>
                <a:moveTo>
                  <a:pt x="10" y="18"/>
                </a:moveTo>
                <a:cubicBezTo>
                  <a:pt x="9" y="18"/>
                  <a:pt x="9" y="18"/>
                  <a:pt x="9" y="19"/>
                </a:cubicBezTo>
                <a:cubicBezTo>
                  <a:pt x="9" y="19"/>
                  <a:pt x="9" y="19"/>
                  <a:pt x="9" y="19"/>
                </a:cubicBezTo>
                <a:cubicBezTo>
                  <a:pt x="9" y="19"/>
                  <a:pt x="9" y="19"/>
                  <a:pt x="10" y="19"/>
                </a:cubicBezTo>
                <a:cubicBezTo>
                  <a:pt x="22" y="19"/>
                  <a:pt x="22" y="19"/>
                  <a:pt x="22" y="19"/>
                </a:cubicBezTo>
                <a:cubicBezTo>
                  <a:pt x="23" y="19"/>
                  <a:pt x="23" y="19"/>
                  <a:pt x="23" y="19"/>
                </a:cubicBezTo>
                <a:cubicBezTo>
                  <a:pt x="23" y="19"/>
                  <a:pt x="23" y="19"/>
                  <a:pt x="23" y="19"/>
                </a:cubicBezTo>
                <a:cubicBezTo>
                  <a:pt x="23" y="18"/>
                  <a:pt x="23" y="18"/>
                  <a:pt x="22" y="18"/>
                </a:cubicBezTo>
                <a:cubicBezTo>
                  <a:pt x="10" y="18"/>
                  <a:pt x="10" y="18"/>
                  <a:pt x="10" y="18"/>
                </a:cubicBezTo>
                <a:close/>
                <a:moveTo>
                  <a:pt x="19" y="14"/>
                </a:moveTo>
                <a:cubicBezTo>
                  <a:pt x="19" y="14"/>
                  <a:pt x="19" y="14"/>
                  <a:pt x="19" y="15"/>
                </a:cubicBezTo>
                <a:cubicBezTo>
                  <a:pt x="19" y="15"/>
                  <a:pt x="19" y="15"/>
                  <a:pt x="19" y="15"/>
                </a:cubicBezTo>
                <a:cubicBezTo>
                  <a:pt x="19" y="15"/>
                  <a:pt x="19" y="15"/>
                  <a:pt x="19" y="15"/>
                </a:cubicBezTo>
                <a:cubicBezTo>
                  <a:pt x="22" y="15"/>
                  <a:pt x="22" y="15"/>
                  <a:pt x="22" y="15"/>
                </a:cubicBezTo>
                <a:cubicBezTo>
                  <a:pt x="23" y="15"/>
                  <a:pt x="23" y="15"/>
                  <a:pt x="23" y="15"/>
                </a:cubicBezTo>
                <a:cubicBezTo>
                  <a:pt x="23" y="15"/>
                  <a:pt x="23" y="15"/>
                  <a:pt x="23" y="15"/>
                </a:cubicBezTo>
                <a:cubicBezTo>
                  <a:pt x="23" y="14"/>
                  <a:pt x="23" y="14"/>
                  <a:pt x="22" y="14"/>
                </a:cubicBezTo>
                <a:cubicBezTo>
                  <a:pt x="19" y="14"/>
                  <a:pt x="19" y="14"/>
                  <a:pt x="19" y="14"/>
                </a:cubicBezTo>
                <a:close/>
                <a:moveTo>
                  <a:pt x="25" y="28"/>
                </a:moveTo>
                <a:cubicBezTo>
                  <a:pt x="25" y="28"/>
                  <a:pt x="26" y="28"/>
                  <a:pt x="26" y="28"/>
                </a:cubicBezTo>
                <a:cubicBezTo>
                  <a:pt x="26" y="27"/>
                  <a:pt x="27" y="27"/>
                  <a:pt x="27" y="26"/>
                </a:cubicBezTo>
                <a:cubicBezTo>
                  <a:pt x="27" y="7"/>
                  <a:pt x="27" y="7"/>
                  <a:pt x="27" y="7"/>
                </a:cubicBezTo>
                <a:cubicBezTo>
                  <a:pt x="19" y="0"/>
                  <a:pt x="19" y="0"/>
                  <a:pt x="19" y="0"/>
                </a:cubicBezTo>
                <a:cubicBezTo>
                  <a:pt x="7" y="0"/>
                  <a:pt x="7" y="0"/>
                  <a:pt x="7" y="0"/>
                </a:cubicBezTo>
                <a:cubicBezTo>
                  <a:pt x="6" y="0"/>
                  <a:pt x="5" y="1"/>
                  <a:pt x="5" y="2"/>
                </a:cubicBezTo>
                <a:cubicBezTo>
                  <a:pt x="5" y="5"/>
                  <a:pt x="5" y="5"/>
                  <a:pt x="5" y="5"/>
                </a:cubicBezTo>
                <a:cubicBezTo>
                  <a:pt x="2" y="5"/>
                  <a:pt x="2" y="5"/>
                  <a:pt x="2" y="5"/>
                </a:cubicBezTo>
                <a:cubicBezTo>
                  <a:pt x="1" y="5"/>
                  <a:pt x="0" y="6"/>
                  <a:pt x="0" y="7"/>
                </a:cubicBezTo>
                <a:cubicBezTo>
                  <a:pt x="0" y="31"/>
                  <a:pt x="0" y="31"/>
                  <a:pt x="0" y="31"/>
                </a:cubicBezTo>
                <a:cubicBezTo>
                  <a:pt x="0" y="32"/>
                  <a:pt x="1" y="33"/>
                  <a:pt x="2" y="33"/>
                </a:cubicBezTo>
                <a:cubicBezTo>
                  <a:pt x="20" y="33"/>
                  <a:pt x="20" y="33"/>
                  <a:pt x="20" y="33"/>
                </a:cubicBezTo>
                <a:cubicBezTo>
                  <a:pt x="20" y="33"/>
                  <a:pt x="21" y="33"/>
                  <a:pt x="21" y="33"/>
                </a:cubicBezTo>
                <a:cubicBezTo>
                  <a:pt x="21" y="32"/>
                  <a:pt x="22" y="32"/>
                  <a:pt x="22" y="31"/>
                </a:cubicBezTo>
                <a:cubicBezTo>
                  <a:pt x="22" y="28"/>
                  <a:pt x="22" y="28"/>
                  <a:pt x="22" y="28"/>
                </a:cubicBezTo>
                <a:cubicBezTo>
                  <a:pt x="25" y="28"/>
                  <a:pt x="25" y="28"/>
                  <a:pt x="25" y="28"/>
                </a:cubicBezTo>
                <a:close/>
                <a:moveTo>
                  <a:pt x="18" y="5"/>
                </a:moveTo>
                <a:cubicBezTo>
                  <a:pt x="18" y="2"/>
                  <a:pt x="18" y="2"/>
                  <a:pt x="18" y="2"/>
                </a:cubicBezTo>
                <a:cubicBezTo>
                  <a:pt x="8" y="2"/>
                  <a:pt x="8" y="2"/>
                  <a:pt x="8" y="2"/>
                </a:cubicBezTo>
                <a:cubicBezTo>
                  <a:pt x="8" y="2"/>
                  <a:pt x="8" y="2"/>
                  <a:pt x="8" y="2"/>
                </a:cubicBezTo>
                <a:cubicBezTo>
                  <a:pt x="8" y="2"/>
                  <a:pt x="7" y="2"/>
                  <a:pt x="7" y="3"/>
                </a:cubicBezTo>
                <a:cubicBezTo>
                  <a:pt x="7" y="25"/>
                  <a:pt x="7" y="25"/>
                  <a:pt x="7" y="25"/>
                </a:cubicBezTo>
                <a:cubicBezTo>
                  <a:pt x="7" y="25"/>
                  <a:pt x="8" y="26"/>
                  <a:pt x="8" y="26"/>
                </a:cubicBezTo>
                <a:cubicBezTo>
                  <a:pt x="8" y="26"/>
                  <a:pt x="8" y="26"/>
                  <a:pt x="8" y="26"/>
                </a:cubicBezTo>
                <a:cubicBezTo>
                  <a:pt x="24" y="26"/>
                  <a:pt x="24" y="26"/>
                  <a:pt x="24" y="26"/>
                </a:cubicBezTo>
                <a:cubicBezTo>
                  <a:pt x="24" y="26"/>
                  <a:pt x="24" y="26"/>
                  <a:pt x="24" y="26"/>
                </a:cubicBezTo>
                <a:cubicBezTo>
                  <a:pt x="24" y="26"/>
                  <a:pt x="24" y="25"/>
                  <a:pt x="24" y="25"/>
                </a:cubicBezTo>
                <a:cubicBezTo>
                  <a:pt x="24" y="8"/>
                  <a:pt x="24" y="8"/>
                  <a:pt x="24" y="8"/>
                </a:cubicBezTo>
                <a:cubicBezTo>
                  <a:pt x="21" y="8"/>
                  <a:pt x="21" y="8"/>
                  <a:pt x="21" y="8"/>
                </a:cubicBezTo>
                <a:cubicBezTo>
                  <a:pt x="20" y="8"/>
                  <a:pt x="18" y="7"/>
                  <a:pt x="18" y="5"/>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9" name="Freeform 265"/>
          <p:cNvSpPr>
            <a:spLocks noEditPoints="1"/>
          </p:cNvSpPr>
          <p:nvPr/>
        </p:nvSpPr>
        <p:spPr bwMode="auto">
          <a:xfrm>
            <a:off x="8100554" y="3110649"/>
            <a:ext cx="267848" cy="305853"/>
          </a:xfrm>
          <a:custGeom>
            <a:avLst/>
            <a:gdLst>
              <a:gd name="T0" fmla="*/ 23 w 28"/>
              <a:gd name="T1" fmla="*/ 0 h 32"/>
              <a:gd name="T2" fmla="*/ 22 w 28"/>
              <a:gd name="T3" fmla="*/ 5 h 32"/>
              <a:gd name="T4" fmla="*/ 23 w 28"/>
              <a:gd name="T5" fmla="*/ 6 h 32"/>
              <a:gd name="T6" fmla="*/ 24 w 28"/>
              <a:gd name="T7" fmla="*/ 1 h 32"/>
              <a:gd name="T8" fmla="*/ 13 w 28"/>
              <a:gd name="T9" fmla="*/ 24 h 32"/>
              <a:gd name="T10" fmla="*/ 10 w 28"/>
              <a:gd name="T11" fmla="*/ 27 h 32"/>
              <a:gd name="T12" fmla="*/ 13 w 28"/>
              <a:gd name="T13" fmla="*/ 24 h 32"/>
              <a:gd name="T14" fmla="*/ 15 w 28"/>
              <a:gd name="T15" fmla="*/ 24 h 32"/>
              <a:gd name="T16" fmla="*/ 18 w 28"/>
              <a:gd name="T17" fmla="*/ 27 h 32"/>
              <a:gd name="T18" fmla="*/ 8 w 28"/>
              <a:gd name="T19" fmla="*/ 24 h 32"/>
              <a:gd name="T20" fmla="*/ 4 w 28"/>
              <a:gd name="T21" fmla="*/ 27 h 32"/>
              <a:gd name="T22" fmla="*/ 8 w 28"/>
              <a:gd name="T23" fmla="*/ 24 h 32"/>
              <a:gd name="T24" fmla="*/ 21 w 28"/>
              <a:gd name="T25" fmla="*/ 19 h 32"/>
              <a:gd name="T26" fmla="*/ 24 w 28"/>
              <a:gd name="T27" fmla="*/ 22 h 32"/>
              <a:gd name="T28" fmla="*/ 13 w 28"/>
              <a:gd name="T29" fmla="*/ 19 h 32"/>
              <a:gd name="T30" fmla="*/ 10 w 28"/>
              <a:gd name="T31" fmla="*/ 22 h 32"/>
              <a:gd name="T32" fmla="*/ 13 w 28"/>
              <a:gd name="T33" fmla="*/ 19 h 32"/>
              <a:gd name="T34" fmla="*/ 15 w 28"/>
              <a:gd name="T35" fmla="*/ 19 h 32"/>
              <a:gd name="T36" fmla="*/ 18 w 28"/>
              <a:gd name="T37" fmla="*/ 22 h 32"/>
              <a:gd name="T38" fmla="*/ 8 w 28"/>
              <a:gd name="T39" fmla="*/ 19 h 32"/>
              <a:gd name="T40" fmla="*/ 4 w 28"/>
              <a:gd name="T41" fmla="*/ 22 h 32"/>
              <a:gd name="T42" fmla="*/ 8 w 28"/>
              <a:gd name="T43" fmla="*/ 19 h 32"/>
              <a:gd name="T44" fmla="*/ 21 w 28"/>
              <a:gd name="T45" fmla="*/ 14 h 32"/>
              <a:gd name="T46" fmla="*/ 24 w 28"/>
              <a:gd name="T47" fmla="*/ 17 h 32"/>
              <a:gd name="T48" fmla="*/ 13 w 28"/>
              <a:gd name="T49" fmla="*/ 14 h 32"/>
              <a:gd name="T50" fmla="*/ 10 w 28"/>
              <a:gd name="T51" fmla="*/ 17 h 32"/>
              <a:gd name="T52" fmla="*/ 13 w 28"/>
              <a:gd name="T53" fmla="*/ 14 h 32"/>
              <a:gd name="T54" fmla="*/ 15 w 28"/>
              <a:gd name="T55" fmla="*/ 14 h 32"/>
              <a:gd name="T56" fmla="*/ 18 w 28"/>
              <a:gd name="T57" fmla="*/ 17 h 32"/>
              <a:gd name="T58" fmla="*/ 5 w 28"/>
              <a:gd name="T59" fmla="*/ 0 h 32"/>
              <a:gd name="T60" fmla="*/ 4 w 28"/>
              <a:gd name="T61" fmla="*/ 1 h 32"/>
              <a:gd name="T62" fmla="*/ 5 w 28"/>
              <a:gd name="T63" fmla="*/ 6 h 32"/>
              <a:gd name="T64" fmla="*/ 6 w 28"/>
              <a:gd name="T65" fmla="*/ 5 h 32"/>
              <a:gd name="T66" fmla="*/ 5 w 28"/>
              <a:gd name="T67" fmla="*/ 0 h 32"/>
              <a:gd name="T68" fmla="*/ 26 w 28"/>
              <a:gd name="T69" fmla="*/ 29 h 32"/>
              <a:gd name="T70" fmla="*/ 3 w 28"/>
              <a:gd name="T71" fmla="*/ 29 h 32"/>
              <a:gd name="T72" fmla="*/ 2 w 28"/>
              <a:gd name="T73" fmla="*/ 12 h 32"/>
              <a:gd name="T74" fmla="*/ 26 w 28"/>
              <a:gd name="T75" fmla="*/ 12 h 32"/>
              <a:gd name="T76" fmla="*/ 26 w 28"/>
              <a:gd name="T77" fmla="*/ 30 h 32"/>
              <a:gd name="T78" fmla="*/ 2 w 28"/>
              <a:gd name="T79" fmla="*/ 30 h 32"/>
              <a:gd name="T80" fmla="*/ 26 w 28"/>
              <a:gd name="T81" fmla="*/ 30 h 32"/>
              <a:gd name="T82" fmla="*/ 26 w 28"/>
              <a:gd name="T83" fmla="*/ 31 h 32"/>
              <a:gd name="T84" fmla="*/ 2 w 28"/>
              <a:gd name="T85" fmla="*/ 31 h 32"/>
              <a:gd name="T86" fmla="*/ 26 w 28"/>
              <a:gd name="T87" fmla="*/ 3 h 32"/>
              <a:gd name="T88" fmla="*/ 28 w 28"/>
              <a:gd name="T89" fmla="*/ 30 h 32"/>
              <a:gd name="T90" fmla="*/ 3 w 28"/>
              <a:gd name="T91" fmla="*/ 32 h 32"/>
              <a:gd name="T92" fmla="*/ 0 w 28"/>
              <a:gd name="T93" fmla="*/ 5 h 32"/>
              <a:gd name="T94" fmla="*/ 4 w 28"/>
              <a:gd name="T95" fmla="*/ 3 h 32"/>
              <a:gd name="T96" fmla="*/ 5 w 28"/>
              <a:gd name="T97" fmla="*/ 7 h 32"/>
              <a:gd name="T98" fmla="*/ 7 w 28"/>
              <a:gd name="T99" fmla="*/ 6 h 32"/>
              <a:gd name="T100" fmla="*/ 21 w 28"/>
              <a:gd name="T101" fmla="*/ 3 h 32"/>
              <a:gd name="T102" fmla="*/ 23 w 28"/>
              <a:gd name="T103" fmla="*/ 7 h 32"/>
              <a:gd name="T104" fmla="*/ 25 w 28"/>
              <a:gd name="T105" fmla="*/ 6 h 32"/>
              <a:gd name="T106" fmla="*/ 26 w 28"/>
              <a:gd name="T10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 h="32">
                <a:moveTo>
                  <a:pt x="23" y="0"/>
                </a:moveTo>
                <a:cubicBezTo>
                  <a:pt x="23" y="0"/>
                  <a:pt x="23" y="0"/>
                  <a:pt x="23" y="0"/>
                </a:cubicBezTo>
                <a:cubicBezTo>
                  <a:pt x="22" y="0"/>
                  <a:pt x="22" y="0"/>
                  <a:pt x="22" y="1"/>
                </a:cubicBezTo>
                <a:cubicBezTo>
                  <a:pt x="22" y="5"/>
                  <a:pt x="22" y="5"/>
                  <a:pt x="22" y="5"/>
                </a:cubicBezTo>
                <a:cubicBezTo>
                  <a:pt x="22" y="6"/>
                  <a:pt x="22" y="6"/>
                  <a:pt x="23" y="6"/>
                </a:cubicBezTo>
                <a:cubicBezTo>
                  <a:pt x="23" y="6"/>
                  <a:pt x="23" y="6"/>
                  <a:pt x="23" y="6"/>
                </a:cubicBezTo>
                <a:cubicBezTo>
                  <a:pt x="24" y="6"/>
                  <a:pt x="24" y="6"/>
                  <a:pt x="24" y="5"/>
                </a:cubicBezTo>
                <a:cubicBezTo>
                  <a:pt x="24" y="1"/>
                  <a:pt x="24" y="1"/>
                  <a:pt x="24" y="1"/>
                </a:cubicBezTo>
                <a:cubicBezTo>
                  <a:pt x="24" y="0"/>
                  <a:pt x="24" y="0"/>
                  <a:pt x="23" y="0"/>
                </a:cubicBezTo>
                <a:close/>
                <a:moveTo>
                  <a:pt x="13" y="24"/>
                </a:moveTo>
                <a:cubicBezTo>
                  <a:pt x="12" y="24"/>
                  <a:pt x="11" y="24"/>
                  <a:pt x="10" y="24"/>
                </a:cubicBezTo>
                <a:cubicBezTo>
                  <a:pt x="10" y="25"/>
                  <a:pt x="10" y="26"/>
                  <a:pt x="10" y="27"/>
                </a:cubicBezTo>
                <a:cubicBezTo>
                  <a:pt x="11" y="27"/>
                  <a:pt x="12" y="27"/>
                  <a:pt x="13" y="27"/>
                </a:cubicBezTo>
                <a:cubicBezTo>
                  <a:pt x="13" y="26"/>
                  <a:pt x="13" y="25"/>
                  <a:pt x="13" y="24"/>
                </a:cubicBezTo>
                <a:close/>
                <a:moveTo>
                  <a:pt x="18" y="24"/>
                </a:moveTo>
                <a:cubicBezTo>
                  <a:pt x="17" y="24"/>
                  <a:pt x="16" y="24"/>
                  <a:pt x="15" y="24"/>
                </a:cubicBezTo>
                <a:cubicBezTo>
                  <a:pt x="15" y="25"/>
                  <a:pt x="15" y="26"/>
                  <a:pt x="15" y="27"/>
                </a:cubicBezTo>
                <a:cubicBezTo>
                  <a:pt x="16" y="27"/>
                  <a:pt x="17" y="27"/>
                  <a:pt x="18" y="27"/>
                </a:cubicBezTo>
                <a:cubicBezTo>
                  <a:pt x="18" y="26"/>
                  <a:pt x="18" y="25"/>
                  <a:pt x="18" y="24"/>
                </a:cubicBezTo>
                <a:close/>
                <a:moveTo>
                  <a:pt x="8" y="24"/>
                </a:moveTo>
                <a:cubicBezTo>
                  <a:pt x="4" y="24"/>
                  <a:pt x="4" y="24"/>
                  <a:pt x="4" y="24"/>
                </a:cubicBezTo>
                <a:cubicBezTo>
                  <a:pt x="4" y="27"/>
                  <a:pt x="4" y="27"/>
                  <a:pt x="4" y="27"/>
                </a:cubicBezTo>
                <a:cubicBezTo>
                  <a:pt x="8" y="27"/>
                  <a:pt x="8" y="27"/>
                  <a:pt x="8" y="27"/>
                </a:cubicBezTo>
                <a:cubicBezTo>
                  <a:pt x="8" y="24"/>
                  <a:pt x="8" y="24"/>
                  <a:pt x="8" y="24"/>
                </a:cubicBezTo>
                <a:close/>
                <a:moveTo>
                  <a:pt x="24" y="19"/>
                </a:moveTo>
                <a:cubicBezTo>
                  <a:pt x="21" y="19"/>
                  <a:pt x="21" y="19"/>
                  <a:pt x="21" y="19"/>
                </a:cubicBezTo>
                <a:cubicBezTo>
                  <a:pt x="21" y="22"/>
                  <a:pt x="21" y="22"/>
                  <a:pt x="21" y="22"/>
                </a:cubicBezTo>
                <a:cubicBezTo>
                  <a:pt x="24" y="22"/>
                  <a:pt x="24" y="22"/>
                  <a:pt x="24" y="22"/>
                </a:cubicBezTo>
                <a:cubicBezTo>
                  <a:pt x="24" y="19"/>
                  <a:pt x="24" y="19"/>
                  <a:pt x="24" y="19"/>
                </a:cubicBezTo>
                <a:close/>
                <a:moveTo>
                  <a:pt x="13" y="19"/>
                </a:moveTo>
                <a:cubicBezTo>
                  <a:pt x="12" y="19"/>
                  <a:pt x="11" y="19"/>
                  <a:pt x="10" y="19"/>
                </a:cubicBezTo>
                <a:cubicBezTo>
                  <a:pt x="10" y="20"/>
                  <a:pt x="10" y="21"/>
                  <a:pt x="10" y="22"/>
                </a:cubicBezTo>
                <a:cubicBezTo>
                  <a:pt x="11" y="22"/>
                  <a:pt x="12" y="22"/>
                  <a:pt x="13" y="22"/>
                </a:cubicBezTo>
                <a:cubicBezTo>
                  <a:pt x="13" y="21"/>
                  <a:pt x="13" y="20"/>
                  <a:pt x="13" y="19"/>
                </a:cubicBezTo>
                <a:close/>
                <a:moveTo>
                  <a:pt x="18" y="19"/>
                </a:moveTo>
                <a:cubicBezTo>
                  <a:pt x="17" y="19"/>
                  <a:pt x="16" y="19"/>
                  <a:pt x="15" y="19"/>
                </a:cubicBezTo>
                <a:cubicBezTo>
                  <a:pt x="15" y="20"/>
                  <a:pt x="15" y="21"/>
                  <a:pt x="15" y="22"/>
                </a:cubicBezTo>
                <a:cubicBezTo>
                  <a:pt x="16" y="22"/>
                  <a:pt x="17" y="22"/>
                  <a:pt x="18" y="22"/>
                </a:cubicBezTo>
                <a:cubicBezTo>
                  <a:pt x="18" y="21"/>
                  <a:pt x="18" y="20"/>
                  <a:pt x="18" y="19"/>
                </a:cubicBezTo>
                <a:close/>
                <a:moveTo>
                  <a:pt x="8" y="19"/>
                </a:moveTo>
                <a:cubicBezTo>
                  <a:pt x="4" y="19"/>
                  <a:pt x="4" y="19"/>
                  <a:pt x="4" y="19"/>
                </a:cubicBezTo>
                <a:cubicBezTo>
                  <a:pt x="4" y="22"/>
                  <a:pt x="4" y="22"/>
                  <a:pt x="4" y="22"/>
                </a:cubicBezTo>
                <a:cubicBezTo>
                  <a:pt x="8" y="22"/>
                  <a:pt x="8" y="22"/>
                  <a:pt x="8" y="22"/>
                </a:cubicBezTo>
                <a:cubicBezTo>
                  <a:pt x="8" y="19"/>
                  <a:pt x="8" y="19"/>
                  <a:pt x="8" y="19"/>
                </a:cubicBezTo>
                <a:close/>
                <a:moveTo>
                  <a:pt x="24" y="14"/>
                </a:moveTo>
                <a:cubicBezTo>
                  <a:pt x="21" y="14"/>
                  <a:pt x="21" y="14"/>
                  <a:pt x="21" y="14"/>
                </a:cubicBezTo>
                <a:cubicBezTo>
                  <a:pt x="21" y="17"/>
                  <a:pt x="21" y="17"/>
                  <a:pt x="21" y="17"/>
                </a:cubicBezTo>
                <a:cubicBezTo>
                  <a:pt x="24" y="17"/>
                  <a:pt x="24" y="17"/>
                  <a:pt x="24" y="17"/>
                </a:cubicBezTo>
                <a:cubicBezTo>
                  <a:pt x="24" y="14"/>
                  <a:pt x="24" y="14"/>
                  <a:pt x="24" y="14"/>
                </a:cubicBezTo>
                <a:close/>
                <a:moveTo>
                  <a:pt x="13" y="14"/>
                </a:moveTo>
                <a:cubicBezTo>
                  <a:pt x="12" y="14"/>
                  <a:pt x="11" y="14"/>
                  <a:pt x="10" y="14"/>
                </a:cubicBezTo>
                <a:cubicBezTo>
                  <a:pt x="10" y="15"/>
                  <a:pt x="10" y="16"/>
                  <a:pt x="10" y="17"/>
                </a:cubicBezTo>
                <a:cubicBezTo>
                  <a:pt x="11" y="17"/>
                  <a:pt x="12" y="17"/>
                  <a:pt x="13" y="17"/>
                </a:cubicBezTo>
                <a:cubicBezTo>
                  <a:pt x="13" y="16"/>
                  <a:pt x="13" y="15"/>
                  <a:pt x="13" y="14"/>
                </a:cubicBezTo>
                <a:close/>
                <a:moveTo>
                  <a:pt x="18" y="14"/>
                </a:moveTo>
                <a:cubicBezTo>
                  <a:pt x="17" y="14"/>
                  <a:pt x="16" y="14"/>
                  <a:pt x="15" y="14"/>
                </a:cubicBezTo>
                <a:cubicBezTo>
                  <a:pt x="15" y="15"/>
                  <a:pt x="15" y="16"/>
                  <a:pt x="15" y="17"/>
                </a:cubicBezTo>
                <a:cubicBezTo>
                  <a:pt x="16" y="17"/>
                  <a:pt x="17" y="17"/>
                  <a:pt x="18" y="17"/>
                </a:cubicBezTo>
                <a:cubicBezTo>
                  <a:pt x="18" y="16"/>
                  <a:pt x="18" y="15"/>
                  <a:pt x="18" y="14"/>
                </a:cubicBezTo>
                <a:close/>
                <a:moveTo>
                  <a:pt x="5" y="0"/>
                </a:moveTo>
                <a:cubicBezTo>
                  <a:pt x="5" y="0"/>
                  <a:pt x="5" y="0"/>
                  <a:pt x="5" y="0"/>
                </a:cubicBezTo>
                <a:cubicBezTo>
                  <a:pt x="5" y="0"/>
                  <a:pt x="4" y="0"/>
                  <a:pt x="4" y="1"/>
                </a:cubicBezTo>
                <a:cubicBezTo>
                  <a:pt x="4" y="5"/>
                  <a:pt x="4" y="5"/>
                  <a:pt x="4" y="5"/>
                </a:cubicBezTo>
                <a:cubicBezTo>
                  <a:pt x="4" y="6"/>
                  <a:pt x="5" y="6"/>
                  <a:pt x="5" y="6"/>
                </a:cubicBezTo>
                <a:cubicBezTo>
                  <a:pt x="5" y="6"/>
                  <a:pt x="5" y="6"/>
                  <a:pt x="5" y="6"/>
                </a:cubicBezTo>
                <a:cubicBezTo>
                  <a:pt x="6" y="6"/>
                  <a:pt x="6" y="6"/>
                  <a:pt x="6" y="5"/>
                </a:cubicBezTo>
                <a:cubicBezTo>
                  <a:pt x="6" y="1"/>
                  <a:pt x="6" y="1"/>
                  <a:pt x="6" y="1"/>
                </a:cubicBezTo>
                <a:cubicBezTo>
                  <a:pt x="6" y="0"/>
                  <a:pt x="6" y="0"/>
                  <a:pt x="5" y="0"/>
                </a:cubicBezTo>
                <a:close/>
                <a:moveTo>
                  <a:pt x="26" y="12"/>
                </a:moveTo>
                <a:cubicBezTo>
                  <a:pt x="26" y="29"/>
                  <a:pt x="26" y="29"/>
                  <a:pt x="26" y="29"/>
                </a:cubicBezTo>
                <a:cubicBezTo>
                  <a:pt x="26" y="29"/>
                  <a:pt x="26" y="29"/>
                  <a:pt x="26" y="29"/>
                </a:cubicBezTo>
                <a:cubicBezTo>
                  <a:pt x="3" y="29"/>
                  <a:pt x="3" y="29"/>
                  <a:pt x="3" y="29"/>
                </a:cubicBezTo>
                <a:cubicBezTo>
                  <a:pt x="2" y="29"/>
                  <a:pt x="2" y="29"/>
                  <a:pt x="2" y="29"/>
                </a:cubicBezTo>
                <a:cubicBezTo>
                  <a:pt x="2" y="12"/>
                  <a:pt x="2" y="12"/>
                  <a:pt x="2" y="12"/>
                </a:cubicBezTo>
                <a:cubicBezTo>
                  <a:pt x="2" y="12"/>
                  <a:pt x="2" y="12"/>
                  <a:pt x="3" y="12"/>
                </a:cubicBezTo>
                <a:cubicBezTo>
                  <a:pt x="26" y="12"/>
                  <a:pt x="26" y="12"/>
                  <a:pt x="26" y="12"/>
                </a:cubicBezTo>
                <a:cubicBezTo>
                  <a:pt x="26" y="12"/>
                  <a:pt x="26" y="12"/>
                  <a:pt x="26" y="12"/>
                </a:cubicBezTo>
                <a:close/>
                <a:moveTo>
                  <a:pt x="26" y="30"/>
                </a:moveTo>
                <a:cubicBezTo>
                  <a:pt x="26" y="30"/>
                  <a:pt x="26" y="30"/>
                  <a:pt x="26" y="30"/>
                </a:cubicBezTo>
                <a:cubicBezTo>
                  <a:pt x="2" y="30"/>
                  <a:pt x="2" y="30"/>
                  <a:pt x="2" y="30"/>
                </a:cubicBezTo>
                <a:cubicBezTo>
                  <a:pt x="2" y="30"/>
                  <a:pt x="2" y="30"/>
                  <a:pt x="2" y="30"/>
                </a:cubicBezTo>
                <a:cubicBezTo>
                  <a:pt x="26" y="30"/>
                  <a:pt x="26" y="30"/>
                  <a:pt x="26" y="30"/>
                </a:cubicBezTo>
                <a:close/>
                <a:moveTo>
                  <a:pt x="26" y="31"/>
                </a:moveTo>
                <a:cubicBezTo>
                  <a:pt x="26" y="31"/>
                  <a:pt x="26" y="31"/>
                  <a:pt x="26" y="31"/>
                </a:cubicBezTo>
                <a:cubicBezTo>
                  <a:pt x="2" y="31"/>
                  <a:pt x="2" y="31"/>
                  <a:pt x="2" y="31"/>
                </a:cubicBezTo>
                <a:cubicBezTo>
                  <a:pt x="2" y="31"/>
                  <a:pt x="2" y="31"/>
                  <a:pt x="2" y="31"/>
                </a:cubicBezTo>
                <a:cubicBezTo>
                  <a:pt x="26" y="31"/>
                  <a:pt x="26" y="31"/>
                  <a:pt x="26" y="31"/>
                </a:cubicBezTo>
                <a:close/>
                <a:moveTo>
                  <a:pt x="26" y="3"/>
                </a:moveTo>
                <a:cubicBezTo>
                  <a:pt x="27" y="3"/>
                  <a:pt x="28" y="4"/>
                  <a:pt x="28" y="5"/>
                </a:cubicBezTo>
                <a:cubicBezTo>
                  <a:pt x="28" y="30"/>
                  <a:pt x="28" y="30"/>
                  <a:pt x="28" y="30"/>
                </a:cubicBezTo>
                <a:cubicBezTo>
                  <a:pt x="28" y="31"/>
                  <a:pt x="27" y="32"/>
                  <a:pt x="26" y="32"/>
                </a:cubicBezTo>
                <a:cubicBezTo>
                  <a:pt x="18" y="32"/>
                  <a:pt x="10" y="32"/>
                  <a:pt x="3" y="32"/>
                </a:cubicBezTo>
                <a:cubicBezTo>
                  <a:pt x="1" y="32"/>
                  <a:pt x="0" y="31"/>
                  <a:pt x="0" y="30"/>
                </a:cubicBezTo>
                <a:cubicBezTo>
                  <a:pt x="0" y="5"/>
                  <a:pt x="0" y="5"/>
                  <a:pt x="0" y="5"/>
                </a:cubicBezTo>
                <a:cubicBezTo>
                  <a:pt x="0" y="4"/>
                  <a:pt x="1" y="3"/>
                  <a:pt x="3" y="3"/>
                </a:cubicBezTo>
                <a:cubicBezTo>
                  <a:pt x="4" y="3"/>
                  <a:pt x="4" y="3"/>
                  <a:pt x="4" y="3"/>
                </a:cubicBezTo>
                <a:cubicBezTo>
                  <a:pt x="4" y="4"/>
                  <a:pt x="4" y="5"/>
                  <a:pt x="4" y="6"/>
                </a:cubicBezTo>
                <a:cubicBezTo>
                  <a:pt x="4" y="6"/>
                  <a:pt x="4" y="7"/>
                  <a:pt x="5" y="7"/>
                </a:cubicBezTo>
                <a:cubicBezTo>
                  <a:pt x="5" y="7"/>
                  <a:pt x="6" y="7"/>
                  <a:pt x="6" y="7"/>
                </a:cubicBezTo>
                <a:cubicBezTo>
                  <a:pt x="6" y="7"/>
                  <a:pt x="7" y="6"/>
                  <a:pt x="7" y="6"/>
                </a:cubicBezTo>
                <a:cubicBezTo>
                  <a:pt x="7" y="5"/>
                  <a:pt x="7" y="4"/>
                  <a:pt x="7" y="3"/>
                </a:cubicBezTo>
                <a:cubicBezTo>
                  <a:pt x="21" y="3"/>
                  <a:pt x="21" y="3"/>
                  <a:pt x="21" y="3"/>
                </a:cubicBezTo>
                <a:cubicBezTo>
                  <a:pt x="21" y="4"/>
                  <a:pt x="21" y="5"/>
                  <a:pt x="21" y="6"/>
                </a:cubicBezTo>
                <a:cubicBezTo>
                  <a:pt x="21" y="6"/>
                  <a:pt x="22" y="7"/>
                  <a:pt x="23" y="7"/>
                </a:cubicBezTo>
                <a:cubicBezTo>
                  <a:pt x="23" y="7"/>
                  <a:pt x="23" y="7"/>
                  <a:pt x="23" y="7"/>
                </a:cubicBezTo>
                <a:cubicBezTo>
                  <a:pt x="24" y="7"/>
                  <a:pt x="25" y="6"/>
                  <a:pt x="25" y="6"/>
                </a:cubicBezTo>
                <a:cubicBezTo>
                  <a:pt x="25" y="5"/>
                  <a:pt x="25" y="4"/>
                  <a:pt x="25" y="3"/>
                </a:cubicBezTo>
                <a:lnTo>
                  <a:pt x="26" y="3"/>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0" name="Freeform 266"/>
          <p:cNvSpPr>
            <a:spLocks noEditPoints="1"/>
          </p:cNvSpPr>
          <p:nvPr/>
        </p:nvSpPr>
        <p:spPr bwMode="auto">
          <a:xfrm>
            <a:off x="7496088" y="3081693"/>
            <a:ext cx="296804" cy="363767"/>
          </a:xfrm>
          <a:custGeom>
            <a:avLst/>
            <a:gdLst>
              <a:gd name="T0" fmla="*/ 8 w 31"/>
              <a:gd name="T1" fmla="*/ 2 h 38"/>
              <a:gd name="T2" fmla="*/ 22 w 31"/>
              <a:gd name="T3" fmla="*/ 28 h 38"/>
              <a:gd name="T4" fmla="*/ 26 w 31"/>
              <a:gd name="T5" fmla="*/ 25 h 38"/>
              <a:gd name="T6" fmla="*/ 20 w 31"/>
              <a:gd name="T7" fmla="*/ 35 h 38"/>
              <a:gd name="T8" fmla="*/ 20 w 31"/>
              <a:gd name="T9" fmla="*/ 30 h 38"/>
              <a:gd name="T10" fmla="*/ 18 w 31"/>
              <a:gd name="T11" fmla="*/ 26 h 38"/>
              <a:gd name="T12" fmla="*/ 16 w 31"/>
              <a:gd name="T13" fmla="*/ 24 h 38"/>
              <a:gd name="T14" fmla="*/ 24 w 31"/>
              <a:gd name="T15" fmla="*/ 35 h 38"/>
              <a:gd name="T16" fmla="*/ 12 w 31"/>
              <a:gd name="T17" fmla="*/ 29 h 38"/>
              <a:gd name="T18" fmla="*/ 15 w 31"/>
              <a:gd name="T19" fmla="*/ 22 h 38"/>
              <a:gd name="T20" fmla="*/ 17 w 31"/>
              <a:gd name="T21" fmla="*/ 29 h 38"/>
              <a:gd name="T22" fmla="*/ 25 w 31"/>
              <a:gd name="T23" fmla="*/ 29 h 38"/>
              <a:gd name="T24" fmla="*/ 21 w 31"/>
              <a:gd name="T25" fmla="*/ 33 h 38"/>
              <a:gd name="T26" fmla="*/ 22 w 31"/>
              <a:gd name="T27" fmla="*/ 25 h 38"/>
              <a:gd name="T28" fmla="*/ 10 w 31"/>
              <a:gd name="T29" fmla="*/ 7 h 38"/>
              <a:gd name="T30" fmla="*/ 11 w 31"/>
              <a:gd name="T31" fmla="*/ 2 h 38"/>
              <a:gd name="T32" fmla="*/ 17 w 31"/>
              <a:gd name="T33" fmla="*/ 5 h 38"/>
              <a:gd name="T34" fmla="*/ 10 w 31"/>
              <a:gd name="T35" fmla="*/ 2 h 38"/>
              <a:gd name="T36" fmla="*/ 19 w 31"/>
              <a:gd name="T37" fmla="*/ 5 h 38"/>
              <a:gd name="T38" fmla="*/ 10 w 31"/>
              <a:gd name="T39" fmla="*/ 26 h 38"/>
              <a:gd name="T40" fmla="*/ 7 w 31"/>
              <a:gd name="T41" fmla="*/ 22 h 38"/>
              <a:gd name="T42" fmla="*/ 7 w 31"/>
              <a:gd name="T43" fmla="*/ 22 h 38"/>
              <a:gd name="T44" fmla="*/ 7 w 31"/>
              <a:gd name="T45" fmla="*/ 22 h 38"/>
              <a:gd name="T46" fmla="*/ 7 w 31"/>
              <a:gd name="T47" fmla="*/ 22 h 38"/>
              <a:gd name="T48" fmla="*/ 7 w 31"/>
              <a:gd name="T49" fmla="*/ 22 h 38"/>
              <a:gd name="T50" fmla="*/ 7 w 31"/>
              <a:gd name="T51" fmla="*/ 22 h 38"/>
              <a:gd name="T52" fmla="*/ 6 w 31"/>
              <a:gd name="T53" fmla="*/ 22 h 38"/>
              <a:gd name="T54" fmla="*/ 6 w 31"/>
              <a:gd name="T55" fmla="*/ 22 h 38"/>
              <a:gd name="T56" fmla="*/ 6 w 31"/>
              <a:gd name="T57" fmla="*/ 22 h 38"/>
              <a:gd name="T58" fmla="*/ 6 w 31"/>
              <a:gd name="T59" fmla="*/ 22 h 38"/>
              <a:gd name="T60" fmla="*/ 6 w 31"/>
              <a:gd name="T61" fmla="*/ 22 h 38"/>
              <a:gd name="T62" fmla="*/ 6 w 31"/>
              <a:gd name="T63" fmla="*/ 22 h 38"/>
              <a:gd name="T64" fmla="*/ 6 w 31"/>
              <a:gd name="T65" fmla="*/ 21 h 38"/>
              <a:gd name="T66" fmla="*/ 6 w 31"/>
              <a:gd name="T67" fmla="*/ 21 h 38"/>
              <a:gd name="T68" fmla="*/ 6 w 31"/>
              <a:gd name="T69" fmla="*/ 21 h 38"/>
              <a:gd name="T70" fmla="*/ 6 w 31"/>
              <a:gd name="T71" fmla="*/ 21 h 38"/>
              <a:gd name="T72" fmla="*/ 6 w 31"/>
              <a:gd name="T73" fmla="*/ 21 h 38"/>
              <a:gd name="T74" fmla="*/ 6 w 31"/>
              <a:gd name="T75" fmla="*/ 21 h 38"/>
              <a:gd name="T76" fmla="*/ 6 w 31"/>
              <a:gd name="T77" fmla="*/ 21 h 38"/>
              <a:gd name="T78" fmla="*/ 6 w 31"/>
              <a:gd name="T79" fmla="*/ 21 h 38"/>
              <a:gd name="T80" fmla="*/ 6 w 31"/>
              <a:gd name="T81" fmla="*/ 21 h 38"/>
              <a:gd name="T82" fmla="*/ 6 w 31"/>
              <a:gd name="T83" fmla="*/ 21 h 38"/>
              <a:gd name="T84" fmla="*/ 6 w 31"/>
              <a:gd name="T85" fmla="*/ 21 h 38"/>
              <a:gd name="T86" fmla="*/ 6 w 31"/>
              <a:gd name="T87" fmla="*/ 21 h 38"/>
              <a:gd name="T88" fmla="*/ 6 w 31"/>
              <a:gd name="T89" fmla="*/ 21 h 38"/>
              <a:gd name="T90" fmla="*/ 6 w 31"/>
              <a:gd name="T91" fmla="*/ 21 h 38"/>
              <a:gd name="T92" fmla="*/ 6 w 31"/>
              <a:gd name="T93" fmla="*/ 21 h 38"/>
              <a:gd name="T94" fmla="*/ 6 w 31"/>
              <a:gd name="T95" fmla="*/ 21 h 38"/>
              <a:gd name="T96" fmla="*/ 6 w 31"/>
              <a:gd name="T97" fmla="*/ 21 h 38"/>
              <a:gd name="T98" fmla="*/ 6 w 31"/>
              <a:gd name="T99" fmla="*/ 21 h 38"/>
              <a:gd name="T100" fmla="*/ 7 w 31"/>
              <a:gd name="T101" fmla="*/ 20 h 38"/>
              <a:gd name="T102" fmla="*/ 7 w 31"/>
              <a:gd name="T103" fmla="*/ 20 h 38"/>
              <a:gd name="T104" fmla="*/ 7 w 31"/>
              <a:gd name="T105" fmla="*/ 20 h 38"/>
              <a:gd name="T106" fmla="*/ 6 w 31"/>
              <a:gd name="T107" fmla="*/ 21 h 38"/>
              <a:gd name="T108" fmla="*/ 7 w 31"/>
              <a:gd name="T109" fmla="*/ 18 h 38"/>
              <a:gd name="T110" fmla="*/ 20 w 31"/>
              <a:gd name="T111" fmla="*/ 13 h 38"/>
              <a:gd name="T112" fmla="*/ 20 w 31"/>
              <a:gd name="T113" fmla="*/ 9 h 38"/>
              <a:gd name="T114" fmla="*/ 7 w 31"/>
              <a:gd name="T115" fmla="*/ 9 h 38"/>
              <a:gd name="T116" fmla="*/ 16 w 31"/>
              <a:gd name="T11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1" h="38">
                <a:moveTo>
                  <a:pt x="2" y="34"/>
                </a:moveTo>
                <a:cubicBezTo>
                  <a:pt x="11" y="34"/>
                  <a:pt x="11" y="34"/>
                  <a:pt x="11" y="34"/>
                </a:cubicBezTo>
                <a:cubicBezTo>
                  <a:pt x="11" y="33"/>
                  <a:pt x="10" y="32"/>
                  <a:pt x="10" y="31"/>
                </a:cubicBezTo>
                <a:cubicBezTo>
                  <a:pt x="4" y="31"/>
                  <a:pt x="4" y="31"/>
                  <a:pt x="4" y="31"/>
                </a:cubicBezTo>
                <a:cubicBezTo>
                  <a:pt x="4" y="5"/>
                  <a:pt x="4" y="5"/>
                  <a:pt x="4" y="5"/>
                </a:cubicBezTo>
                <a:cubicBezTo>
                  <a:pt x="8" y="5"/>
                  <a:pt x="8" y="5"/>
                  <a:pt x="8" y="5"/>
                </a:cubicBezTo>
                <a:cubicBezTo>
                  <a:pt x="8" y="2"/>
                  <a:pt x="8" y="2"/>
                  <a:pt x="8" y="2"/>
                </a:cubicBezTo>
                <a:cubicBezTo>
                  <a:pt x="2" y="2"/>
                  <a:pt x="2" y="2"/>
                  <a:pt x="2" y="2"/>
                </a:cubicBezTo>
                <a:cubicBezTo>
                  <a:pt x="1" y="2"/>
                  <a:pt x="0" y="2"/>
                  <a:pt x="0" y="3"/>
                </a:cubicBezTo>
                <a:cubicBezTo>
                  <a:pt x="0" y="33"/>
                  <a:pt x="0" y="33"/>
                  <a:pt x="0" y="33"/>
                </a:cubicBezTo>
                <a:cubicBezTo>
                  <a:pt x="0" y="34"/>
                  <a:pt x="1" y="34"/>
                  <a:pt x="2" y="34"/>
                </a:cubicBezTo>
                <a:close/>
                <a:moveTo>
                  <a:pt x="22" y="28"/>
                </a:moveTo>
                <a:cubicBezTo>
                  <a:pt x="22" y="28"/>
                  <a:pt x="22" y="28"/>
                  <a:pt x="22" y="28"/>
                </a:cubicBezTo>
                <a:cubicBezTo>
                  <a:pt x="22" y="28"/>
                  <a:pt x="22" y="28"/>
                  <a:pt x="22" y="28"/>
                </a:cubicBezTo>
                <a:cubicBezTo>
                  <a:pt x="22" y="28"/>
                  <a:pt x="22" y="28"/>
                  <a:pt x="22" y="28"/>
                </a:cubicBezTo>
                <a:cubicBezTo>
                  <a:pt x="22" y="28"/>
                  <a:pt x="22" y="28"/>
                  <a:pt x="22" y="28"/>
                </a:cubicBezTo>
                <a:cubicBezTo>
                  <a:pt x="25" y="24"/>
                  <a:pt x="25" y="24"/>
                  <a:pt x="25" y="24"/>
                </a:cubicBezTo>
                <a:cubicBezTo>
                  <a:pt x="25" y="24"/>
                  <a:pt x="26" y="24"/>
                  <a:pt x="26" y="24"/>
                </a:cubicBezTo>
                <a:cubicBezTo>
                  <a:pt x="26" y="24"/>
                  <a:pt x="26" y="24"/>
                  <a:pt x="26" y="24"/>
                </a:cubicBezTo>
                <a:cubicBezTo>
                  <a:pt x="26" y="25"/>
                  <a:pt x="26" y="25"/>
                  <a:pt x="26" y="25"/>
                </a:cubicBezTo>
                <a:cubicBezTo>
                  <a:pt x="26" y="25"/>
                  <a:pt x="26" y="25"/>
                  <a:pt x="26" y="25"/>
                </a:cubicBezTo>
                <a:cubicBezTo>
                  <a:pt x="22" y="29"/>
                  <a:pt x="22" y="29"/>
                  <a:pt x="22" y="29"/>
                </a:cubicBezTo>
                <a:cubicBezTo>
                  <a:pt x="23" y="29"/>
                  <a:pt x="23" y="29"/>
                  <a:pt x="23" y="29"/>
                </a:cubicBezTo>
                <a:cubicBezTo>
                  <a:pt x="23" y="29"/>
                  <a:pt x="23" y="29"/>
                  <a:pt x="23" y="30"/>
                </a:cubicBezTo>
                <a:cubicBezTo>
                  <a:pt x="23" y="30"/>
                  <a:pt x="23" y="30"/>
                  <a:pt x="22" y="30"/>
                </a:cubicBezTo>
                <a:cubicBezTo>
                  <a:pt x="22" y="30"/>
                  <a:pt x="22" y="30"/>
                  <a:pt x="22" y="30"/>
                </a:cubicBezTo>
                <a:cubicBezTo>
                  <a:pt x="21" y="30"/>
                  <a:pt x="21" y="30"/>
                  <a:pt x="21" y="30"/>
                </a:cubicBezTo>
                <a:cubicBezTo>
                  <a:pt x="20" y="35"/>
                  <a:pt x="20" y="35"/>
                  <a:pt x="20" y="35"/>
                </a:cubicBezTo>
                <a:cubicBezTo>
                  <a:pt x="20" y="35"/>
                  <a:pt x="20" y="35"/>
                  <a:pt x="20" y="35"/>
                </a:cubicBezTo>
                <a:cubicBezTo>
                  <a:pt x="19" y="35"/>
                  <a:pt x="19" y="35"/>
                  <a:pt x="19" y="35"/>
                </a:cubicBezTo>
                <a:cubicBezTo>
                  <a:pt x="19" y="35"/>
                  <a:pt x="19" y="35"/>
                  <a:pt x="19" y="35"/>
                </a:cubicBezTo>
                <a:cubicBezTo>
                  <a:pt x="21" y="30"/>
                  <a:pt x="21" y="30"/>
                  <a:pt x="21" y="30"/>
                </a:cubicBezTo>
                <a:cubicBezTo>
                  <a:pt x="21" y="30"/>
                  <a:pt x="21" y="30"/>
                  <a:pt x="21" y="30"/>
                </a:cubicBezTo>
                <a:cubicBezTo>
                  <a:pt x="21" y="30"/>
                  <a:pt x="20" y="30"/>
                  <a:pt x="20" y="30"/>
                </a:cubicBezTo>
                <a:cubicBezTo>
                  <a:pt x="20" y="30"/>
                  <a:pt x="20" y="30"/>
                  <a:pt x="20" y="30"/>
                </a:cubicBezTo>
                <a:cubicBezTo>
                  <a:pt x="20" y="30"/>
                  <a:pt x="20" y="30"/>
                  <a:pt x="20" y="30"/>
                </a:cubicBezTo>
                <a:cubicBezTo>
                  <a:pt x="21" y="29"/>
                  <a:pt x="21" y="29"/>
                  <a:pt x="21" y="29"/>
                </a:cubicBezTo>
                <a:cubicBezTo>
                  <a:pt x="18" y="27"/>
                  <a:pt x="18" y="27"/>
                  <a:pt x="18" y="27"/>
                </a:cubicBezTo>
                <a:cubicBezTo>
                  <a:pt x="18" y="27"/>
                  <a:pt x="17" y="27"/>
                  <a:pt x="17" y="26"/>
                </a:cubicBezTo>
                <a:cubicBezTo>
                  <a:pt x="17" y="26"/>
                  <a:pt x="17" y="26"/>
                  <a:pt x="18" y="26"/>
                </a:cubicBezTo>
                <a:cubicBezTo>
                  <a:pt x="18" y="26"/>
                  <a:pt x="18" y="26"/>
                  <a:pt x="18" y="26"/>
                </a:cubicBezTo>
                <a:cubicBezTo>
                  <a:pt x="18" y="26"/>
                  <a:pt x="18" y="26"/>
                  <a:pt x="18" y="26"/>
                </a:cubicBezTo>
                <a:cubicBezTo>
                  <a:pt x="21" y="28"/>
                  <a:pt x="21" y="28"/>
                  <a:pt x="21" y="28"/>
                </a:cubicBezTo>
                <a:cubicBezTo>
                  <a:pt x="22" y="28"/>
                  <a:pt x="22" y="28"/>
                  <a:pt x="22" y="28"/>
                </a:cubicBezTo>
                <a:close/>
                <a:moveTo>
                  <a:pt x="26" y="24"/>
                </a:moveTo>
                <a:cubicBezTo>
                  <a:pt x="26" y="23"/>
                  <a:pt x="25" y="23"/>
                  <a:pt x="24" y="22"/>
                </a:cubicBezTo>
                <a:cubicBezTo>
                  <a:pt x="23" y="22"/>
                  <a:pt x="22" y="22"/>
                  <a:pt x="21" y="22"/>
                </a:cubicBezTo>
                <a:cubicBezTo>
                  <a:pt x="20" y="22"/>
                  <a:pt x="20" y="22"/>
                  <a:pt x="19" y="22"/>
                </a:cubicBezTo>
                <a:cubicBezTo>
                  <a:pt x="18" y="23"/>
                  <a:pt x="17" y="23"/>
                  <a:pt x="16" y="24"/>
                </a:cubicBezTo>
                <a:cubicBezTo>
                  <a:pt x="16" y="25"/>
                  <a:pt x="15" y="25"/>
                  <a:pt x="15" y="26"/>
                </a:cubicBezTo>
                <a:cubicBezTo>
                  <a:pt x="15" y="27"/>
                  <a:pt x="14" y="28"/>
                  <a:pt x="14" y="29"/>
                </a:cubicBezTo>
                <a:cubicBezTo>
                  <a:pt x="14" y="30"/>
                  <a:pt x="15" y="31"/>
                  <a:pt x="15" y="32"/>
                </a:cubicBezTo>
                <a:cubicBezTo>
                  <a:pt x="15" y="33"/>
                  <a:pt x="16" y="33"/>
                  <a:pt x="16" y="34"/>
                </a:cubicBezTo>
                <a:cubicBezTo>
                  <a:pt x="17" y="35"/>
                  <a:pt x="18" y="35"/>
                  <a:pt x="19" y="35"/>
                </a:cubicBezTo>
                <a:cubicBezTo>
                  <a:pt x="20" y="36"/>
                  <a:pt x="20" y="36"/>
                  <a:pt x="21" y="36"/>
                </a:cubicBezTo>
                <a:cubicBezTo>
                  <a:pt x="22" y="36"/>
                  <a:pt x="23" y="36"/>
                  <a:pt x="24" y="35"/>
                </a:cubicBezTo>
                <a:cubicBezTo>
                  <a:pt x="25" y="35"/>
                  <a:pt x="26" y="35"/>
                  <a:pt x="26" y="34"/>
                </a:cubicBezTo>
                <a:cubicBezTo>
                  <a:pt x="27" y="33"/>
                  <a:pt x="28" y="33"/>
                  <a:pt x="28" y="32"/>
                </a:cubicBezTo>
                <a:cubicBezTo>
                  <a:pt x="28" y="31"/>
                  <a:pt x="28" y="30"/>
                  <a:pt x="28" y="29"/>
                </a:cubicBezTo>
                <a:cubicBezTo>
                  <a:pt x="28" y="28"/>
                  <a:pt x="28" y="27"/>
                  <a:pt x="28" y="26"/>
                </a:cubicBezTo>
                <a:cubicBezTo>
                  <a:pt x="28" y="25"/>
                  <a:pt x="27" y="25"/>
                  <a:pt x="26" y="24"/>
                </a:cubicBezTo>
                <a:close/>
                <a:moveTo>
                  <a:pt x="15" y="22"/>
                </a:moveTo>
                <a:cubicBezTo>
                  <a:pt x="13" y="24"/>
                  <a:pt x="12" y="26"/>
                  <a:pt x="12" y="29"/>
                </a:cubicBezTo>
                <a:cubicBezTo>
                  <a:pt x="12" y="32"/>
                  <a:pt x="13" y="34"/>
                  <a:pt x="15" y="35"/>
                </a:cubicBezTo>
                <a:cubicBezTo>
                  <a:pt x="17" y="37"/>
                  <a:pt x="19" y="38"/>
                  <a:pt x="21" y="38"/>
                </a:cubicBezTo>
                <a:cubicBezTo>
                  <a:pt x="24" y="38"/>
                  <a:pt x="26" y="37"/>
                  <a:pt x="28" y="35"/>
                </a:cubicBezTo>
                <a:cubicBezTo>
                  <a:pt x="30" y="34"/>
                  <a:pt x="31" y="32"/>
                  <a:pt x="31" y="29"/>
                </a:cubicBezTo>
                <a:cubicBezTo>
                  <a:pt x="31" y="26"/>
                  <a:pt x="30" y="24"/>
                  <a:pt x="28" y="22"/>
                </a:cubicBezTo>
                <a:cubicBezTo>
                  <a:pt x="26" y="21"/>
                  <a:pt x="24" y="20"/>
                  <a:pt x="21" y="20"/>
                </a:cubicBezTo>
                <a:cubicBezTo>
                  <a:pt x="19" y="20"/>
                  <a:pt x="17" y="21"/>
                  <a:pt x="15" y="22"/>
                </a:cubicBezTo>
                <a:close/>
                <a:moveTo>
                  <a:pt x="17" y="29"/>
                </a:moveTo>
                <a:cubicBezTo>
                  <a:pt x="15" y="29"/>
                  <a:pt x="15" y="29"/>
                  <a:pt x="15" y="29"/>
                </a:cubicBezTo>
                <a:cubicBezTo>
                  <a:pt x="15" y="29"/>
                  <a:pt x="15" y="29"/>
                  <a:pt x="15" y="29"/>
                </a:cubicBezTo>
                <a:cubicBezTo>
                  <a:pt x="15" y="29"/>
                  <a:pt x="15" y="29"/>
                  <a:pt x="15" y="29"/>
                </a:cubicBezTo>
                <a:cubicBezTo>
                  <a:pt x="17" y="29"/>
                  <a:pt x="17" y="29"/>
                  <a:pt x="17" y="29"/>
                </a:cubicBezTo>
                <a:cubicBezTo>
                  <a:pt x="18" y="29"/>
                  <a:pt x="18" y="29"/>
                  <a:pt x="18" y="29"/>
                </a:cubicBezTo>
                <a:cubicBezTo>
                  <a:pt x="18" y="29"/>
                  <a:pt x="18" y="29"/>
                  <a:pt x="17" y="29"/>
                </a:cubicBezTo>
                <a:close/>
                <a:moveTo>
                  <a:pt x="25" y="29"/>
                </a:moveTo>
                <a:cubicBezTo>
                  <a:pt x="27" y="29"/>
                  <a:pt x="27" y="29"/>
                  <a:pt x="27" y="29"/>
                </a:cubicBezTo>
                <a:cubicBezTo>
                  <a:pt x="28" y="29"/>
                  <a:pt x="28" y="29"/>
                  <a:pt x="28" y="29"/>
                </a:cubicBezTo>
                <a:cubicBezTo>
                  <a:pt x="28" y="29"/>
                  <a:pt x="28" y="29"/>
                  <a:pt x="27" y="29"/>
                </a:cubicBezTo>
                <a:cubicBezTo>
                  <a:pt x="25" y="29"/>
                  <a:pt x="25" y="29"/>
                  <a:pt x="25" y="29"/>
                </a:cubicBezTo>
                <a:cubicBezTo>
                  <a:pt x="25" y="29"/>
                  <a:pt x="25" y="29"/>
                  <a:pt x="25" y="29"/>
                </a:cubicBezTo>
                <a:cubicBezTo>
                  <a:pt x="25" y="29"/>
                  <a:pt x="25" y="29"/>
                  <a:pt x="25" y="29"/>
                </a:cubicBezTo>
                <a:close/>
                <a:moveTo>
                  <a:pt x="21" y="33"/>
                </a:moveTo>
                <a:cubicBezTo>
                  <a:pt x="21" y="35"/>
                  <a:pt x="21" y="35"/>
                  <a:pt x="21" y="35"/>
                </a:cubicBezTo>
                <a:cubicBezTo>
                  <a:pt x="21" y="35"/>
                  <a:pt x="21" y="35"/>
                  <a:pt x="21" y="35"/>
                </a:cubicBezTo>
                <a:cubicBezTo>
                  <a:pt x="22" y="35"/>
                  <a:pt x="22" y="35"/>
                  <a:pt x="22" y="35"/>
                </a:cubicBezTo>
                <a:cubicBezTo>
                  <a:pt x="22" y="33"/>
                  <a:pt x="22" y="33"/>
                  <a:pt x="22" y="33"/>
                </a:cubicBezTo>
                <a:cubicBezTo>
                  <a:pt x="22" y="33"/>
                  <a:pt x="22" y="33"/>
                  <a:pt x="21" y="33"/>
                </a:cubicBezTo>
                <a:cubicBezTo>
                  <a:pt x="21" y="33"/>
                  <a:pt x="21" y="33"/>
                  <a:pt x="21" y="33"/>
                </a:cubicBezTo>
                <a:close/>
                <a:moveTo>
                  <a:pt x="22" y="25"/>
                </a:moveTo>
                <a:cubicBezTo>
                  <a:pt x="22" y="23"/>
                  <a:pt x="22" y="23"/>
                  <a:pt x="22" y="23"/>
                </a:cubicBezTo>
                <a:cubicBezTo>
                  <a:pt x="22" y="23"/>
                  <a:pt x="22" y="23"/>
                  <a:pt x="21" y="23"/>
                </a:cubicBezTo>
                <a:cubicBezTo>
                  <a:pt x="21" y="23"/>
                  <a:pt x="21" y="23"/>
                  <a:pt x="21" y="23"/>
                </a:cubicBezTo>
                <a:cubicBezTo>
                  <a:pt x="21" y="25"/>
                  <a:pt x="21" y="25"/>
                  <a:pt x="21" y="25"/>
                </a:cubicBezTo>
                <a:cubicBezTo>
                  <a:pt x="21" y="25"/>
                  <a:pt x="21" y="25"/>
                  <a:pt x="21" y="25"/>
                </a:cubicBezTo>
                <a:cubicBezTo>
                  <a:pt x="22" y="25"/>
                  <a:pt x="22" y="25"/>
                  <a:pt x="22" y="25"/>
                </a:cubicBezTo>
                <a:close/>
                <a:moveTo>
                  <a:pt x="17" y="0"/>
                </a:moveTo>
                <a:cubicBezTo>
                  <a:pt x="17" y="0"/>
                  <a:pt x="17" y="0"/>
                  <a:pt x="18" y="1"/>
                </a:cubicBezTo>
                <a:cubicBezTo>
                  <a:pt x="18" y="1"/>
                  <a:pt x="18" y="1"/>
                  <a:pt x="18" y="1"/>
                </a:cubicBezTo>
                <a:cubicBezTo>
                  <a:pt x="18" y="6"/>
                  <a:pt x="18" y="6"/>
                  <a:pt x="18" y="6"/>
                </a:cubicBezTo>
                <a:cubicBezTo>
                  <a:pt x="18" y="6"/>
                  <a:pt x="18" y="6"/>
                  <a:pt x="18" y="6"/>
                </a:cubicBezTo>
                <a:cubicBezTo>
                  <a:pt x="17" y="7"/>
                  <a:pt x="17" y="7"/>
                  <a:pt x="17" y="7"/>
                </a:cubicBezTo>
                <a:cubicBezTo>
                  <a:pt x="10" y="7"/>
                  <a:pt x="10" y="7"/>
                  <a:pt x="10" y="7"/>
                </a:cubicBezTo>
                <a:cubicBezTo>
                  <a:pt x="9" y="7"/>
                  <a:pt x="9" y="7"/>
                  <a:pt x="9" y="6"/>
                </a:cubicBezTo>
                <a:cubicBezTo>
                  <a:pt x="9" y="6"/>
                  <a:pt x="8" y="6"/>
                  <a:pt x="8" y="6"/>
                </a:cubicBezTo>
                <a:cubicBezTo>
                  <a:pt x="8" y="1"/>
                  <a:pt x="8" y="1"/>
                  <a:pt x="8" y="1"/>
                </a:cubicBezTo>
                <a:cubicBezTo>
                  <a:pt x="8" y="1"/>
                  <a:pt x="9" y="1"/>
                  <a:pt x="9" y="1"/>
                </a:cubicBezTo>
                <a:cubicBezTo>
                  <a:pt x="9" y="0"/>
                  <a:pt x="9" y="0"/>
                  <a:pt x="10" y="0"/>
                </a:cubicBezTo>
                <a:cubicBezTo>
                  <a:pt x="17" y="0"/>
                  <a:pt x="17" y="0"/>
                  <a:pt x="17" y="0"/>
                </a:cubicBezTo>
                <a:close/>
                <a:moveTo>
                  <a:pt x="11" y="2"/>
                </a:moveTo>
                <a:cubicBezTo>
                  <a:pt x="16" y="2"/>
                  <a:pt x="16" y="2"/>
                  <a:pt x="16" y="2"/>
                </a:cubicBezTo>
                <a:cubicBezTo>
                  <a:pt x="16" y="2"/>
                  <a:pt x="16" y="2"/>
                  <a:pt x="17" y="2"/>
                </a:cubicBezTo>
                <a:cubicBezTo>
                  <a:pt x="17" y="2"/>
                  <a:pt x="17" y="2"/>
                  <a:pt x="17" y="2"/>
                </a:cubicBezTo>
                <a:cubicBezTo>
                  <a:pt x="17" y="2"/>
                  <a:pt x="17" y="2"/>
                  <a:pt x="17" y="3"/>
                </a:cubicBezTo>
                <a:cubicBezTo>
                  <a:pt x="17" y="4"/>
                  <a:pt x="17" y="4"/>
                  <a:pt x="17" y="4"/>
                </a:cubicBezTo>
                <a:cubicBezTo>
                  <a:pt x="17" y="4"/>
                  <a:pt x="17" y="5"/>
                  <a:pt x="17" y="5"/>
                </a:cubicBezTo>
                <a:cubicBezTo>
                  <a:pt x="17" y="5"/>
                  <a:pt x="17" y="5"/>
                  <a:pt x="17" y="5"/>
                </a:cubicBezTo>
                <a:cubicBezTo>
                  <a:pt x="16" y="5"/>
                  <a:pt x="16" y="5"/>
                  <a:pt x="16" y="5"/>
                </a:cubicBezTo>
                <a:cubicBezTo>
                  <a:pt x="11" y="5"/>
                  <a:pt x="11" y="5"/>
                  <a:pt x="11" y="5"/>
                </a:cubicBezTo>
                <a:cubicBezTo>
                  <a:pt x="10" y="5"/>
                  <a:pt x="10" y="5"/>
                  <a:pt x="10" y="5"/>
                </a:cubicBezTo>
                <a:cubicBezTo>
                  <a:pt x="10" y="5"/>
                  <a:pt x="10" y="5"/>
                  <a:pt x="10" y="5"/>
                </a:cubicBezTo>
                <a:cubicBezTo>
                  <a:pt x="10" y="5"/>
                  <a:pt x="9" y="4"/>
                  <a:pt x="9" y="4"/>
                </a:cubicBezTo>
                <a:cubicBezTo>
                  <a:pt x="9" y="3"/>
                  <a:pt x="9" y="3"/>
                  <a:pt x="9" y="3"/>
                </a:cubicBezTo>
                <a:cubicBezTo>
                  <a:pt x="9" y="2"/>
                  <a:pt x="10" y="2"/>
                  <a:pt x="10" y="2"/>
                </a:cubicBezTo>
                <a:cubicBezTo>
                  <a:pt x="10" y="2"/>
                  <a:pt x="10" y="2"/>
                  <a:pt x="10" y="2"/>
                </a:cubicBezTo>
                <a:cubicBezTo>
                  <a:pt x="10" y="2"/>
                  <a:pt x="10" y="2"/>
                  <a:pt x="11" y="2"/>
                </a:cubicBezTo>
                <a:close/>
                <a:moveTo>
                  <a:pt x="26" y="18"/>
                </a:moveTo>
                <a:cubicBezTo>
                  <a:pt x="26" y="3"/>
                  <a:pt x="26" y="3"/>
                  <a:pt x="26" y="3"/>
                </a:cubicBezTo>
                <a:cubicBezTo>
                  <a:pt x="26" y="2"/>
                  <a:pt x="25" y="2"/>
                  <a:pt x="24" y="2"/>
                </a:cubicBezTo>
                <a:cubicBezTo>
                  <a:pt x="19" y="2"/>
                  <a:pt x="19" y="2"/>
                  <a:pt x="19" y="2"/>
                </a:cubicBezTo>
                <a:cubicBezTo>
                  <a:pt x="19" y="5"/>
                  <a:pt x="19" y="5"/>
                  <a:pt x="19" y="5"/>
                </a:cubicBezTo>
                <a:cubicBezTo>
                  <a:pt x="23" y="5"/>
                  <a:pt x="23" y="5"/>
                  <a:pt x="23" y="5"/>
                </a:cubicBezTo>
                <a:cubicBezTo>
                  <a:pt x="23" y="7"/>
                  <a:pt x="23" y="7"/>
                  <a:pt x="23" y="7"/>
                </a:cubicBezTo>
                <a:cubicBezTo>
                  <a:pt x="23" y="18"/>
                  <a:pt x="23" y="18"/>
                  <a:pt x="23" y="18"/>
                </a:cubicBezTo>
                <a:cubicBezTo>
                  <a:pt x="24" y="18"/>
                  <a:pt x="25" y="18"/>
                  <a:pt x="26" y="18"/>
                </a:cubicBezTo>
                <a:close/>
                <a:moveTo>
                  <a:pt x="7" y="24"/>
                </a:moveTo>
                <a:cubicBezTo>
                  <a:pt x="11" y="24"/>
                  <a:pt x="11" y="24"/>
                  <a:pt x="11" y="24"/>
                </a:cubicBezTo>
                <a:cubicBezTo>
                  <a:pt x="11" y="25"/>
                  <a:pt x="11" y="25"/>
                  <a:pt x="10" y="26"/>
                </a:cubicBezTo>
                <a:cubicBezTo>
                  <a:pt x="7" y="26"/>
                  <a:pt x="7" y="26"/>
                  <a:pt x="7" y="26"/>
                </a:cubicBezTo>
                <a:cubicBezTo>
                  <a:pt x="6" y="26"/>
                  <a:pt x="6" y="25"/>
                  <a:pt x="6" y="25"/>
                </a:cubicBezTo>
                <a:cubicBezTo>
                  <a:pt x="6" y="25"/>
                  <a:pt x="6" y="25"/>
                  <a:pt x="6" y="25"/>
                </a:cubicBezTo>
                <a:cubicBezTo>
                  <a:pt x="6" y="25"/>
                  <a:pt x="6" y="24"/>
                  <a:pt x="7" y="24"/>
                </a:cubicBezTo>
                <a:close/>
                <a:moveTo>
                  <a:pt x="12" y="22"/>
                </a:move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7" y="21"/>
                  <a:pt x="7" y="21"/>
                  <a:pt x="7" y="21"/>
                </a:cubicBezTo>
                <a:cubicBezTo>
                  <a:pt x="7" y="21"/>
                  <a:pt x="7" y="21"/>
                  <a:pt x="7" y="21"/>
                </a:cubicBezTo>
                <a:cubicBezTo>
                  <a:pt x="7" y="21"/>
                  <a:pt x="7" y="21"/>
                  <a:pt x="7" y="21"/>
                </a:cubicBezTo>
                <a:cubicBezTo>
                  <a:pt x="7" y="21"/>
                  <a:pt x="7" y="21"/>
                  <a:pt x="7" y="21"/>
                </a:cubicBezTo>
                <a:cubicBezTo>
                  <a:pt x="7" y="21"/>
                  <a:pt x="7" y="21"/>
                  <a:pt x="7" y="21"/>
                </a:cubicBezTo>
                <a:cubicBezTo>
                  <a:pt x="7" y="21"/>
                  <a:pt x="7" y="21"/>
                  <a:pt x="7" y="21"/>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14" y="20"/>
                  <a:pt x="14" y="20"/>
                  <a:pt x="14" y="20"/>
                </a:cubicBezTo>
                <a:cubicBezTo>
                  <a:pt x="13" y="21"/>
                  <a:pt x="13" y="21"/>
                  <a:pt x="12" y="22"/>
                </a:cubicBezTo>
                <a:close/>
                <a:moveTo>
                  <a:pt x="6" y="21"/>
                </a:moveTo>
                <a:cubicBezTo>
                  <a:pt x="6" y="21"/>
                  <a:pt x="6" y="21"/>
                  <a:pt x="6" y="21"/>
                </a:cubicBezTo>
                <a:close/>
                <a:moveTo>
                  <a:pt x="7" y="17"/>
                </a:moveTo>
                <a:cubicBezTo>
                  <a:pt x="20" y="17"/>
                  <a:pt x="20" y="17"/>
                  <a:pt x="20" y="17"/>
                </a:cubicBezTo>
                <a:cubicBezTo>
                  <a:pt x="20" y="17"/>
                  <a:pt x="20" y="17"/>
                  <a:pt x="20" y="17"/>
                </a:cubicBezTo>
                <a:cubicBezTo>
                  <a:pt x="20" y="17"/>
                  <a:pt x="20" y="17"/>
                  <a:pt x="20" y="17"/>
                </a:cubicBezTo>
                <a:cubicBezTo>
                  <a:pt x="20" y="17"/>
                  <a:pt x="20" y="17"/>
                  <a:pt x="20" y="18"/>
                </a:cubicBezTo>
                <a:cubicBezTo>
                  <a:pt x="20" y="18"/>
                  <a:pt x="19" y="18"/>
                  <a:pt x="18" y="18"/>
                </a:cubicBezTo>
                <a:cubicBezTo>
                  <a:pt x="7" y="18"/>
                  <a:pt x="7" y="18"/>
                  <a:pt x="7" y="18"/>
                </a:cubicBezTo>
                <a:cubicBezTo>
                  <a:pt x="6" y="18"/>
                  <a:pt x="6" y="18"/>
                  <a:pt x="6" y="17"/>
                </a:cubicBezTo>
                <a:cubicBezTo>
                  <a:pt x="6" y="17"/>
                  <a:pt x="6" y="17"/>
                  <a:pt x="6" y="17"/>
                </a:cubicBezTo>
                <a:cubicBezTo>
                  <a:pt x="6" y="17"/>
                  <a:pt x="6" y="17"/>
                  <a:pt x="7" y="17"/>
                </a:cubicBezTo>
                <a:close/>
                <a:moveTo>
                  <a:pt x="7" y="13"/>
                </a:moveTo>
                <a:cubicBezTo>
                  <a:pt x="20" y="13"/>
                  <a:pt x="20" y="13"/>
                  <a:pt x="20" y="13"/>
                </a:cubicBezTo>
                <a:cubicBezTo>
                  <a:pt x="20" y="13"/>
                  <a:pt x="20" y="13"/>
                  <a:pt x="20" y="13"/>
                </a:cubicBezTo>
                <a:cubicBezTo>
                  <a:pt x="20" y="13"/>
                  <a:pt x="20" y="13"/>
                  <a:pt x="20" y="13"/>
                </a:cubicBezTo>
                <a:cubicBezTo>
                  <a:pt x="20" y="14"/>
                  <a:pt x="20" y="14"/>
                  <a:pt x="20" y="14"/>
                </a:cubicBezTo>
                <a:cubicBezTo>
                  <a:pt x="7" y="14"/>
                  <a:pt x="7" y="14"/>
                  <a:pt x="7" y="14"/>
                </a:cubicBezTo>
                <a:cubicBezTo>
                  <a:pt x="6" y="14"/>
                  <a:pt x="6" y="14"/>
                  <a:pt x="6" y="13"/>
                </a:cubicBezTo>
                <a:cubicBezTo>
                  <a:pt x="6" y="13"/>
                  <a:pt x="6" y="13"/>
                  <a:pt x="6" y="13"/>
                </a:cubicBezTo>
                <a:cubicBezTo>
                  <a:pt x="6" y="13"/>
                  <a:pt x="6" y="13"/>
                  <a:pt x="7" y="13"/>
                </a:cubicBezTo>
                <a:close/>
                <a:moveTo>
                  <a:pt x="7" y="9"/>
                </a:moveTo>
                <a:cubicBezTo>
                  <a:pt x="20" y="9"/>
                  <a:pt x="20" y="9"/>
                  <a:pt x="20" y="9"/>
                </a:cubicBezTo>
                <a:cubicBezTo>
                  <a:pt x="20" y="9"/>
                  <a:pt x="20" y="9"/>
                  <a:pt x="20" y="10"/>
                </a:cubicBezTo>
                <a:cubicBezTo>
                  <a:pt x="20" y="10"/>
                  <a:pt x="20" y="10"/>
                  <a:pt x="20" y="10"/>
                </a:cubicBezTo>
                <a:cubicBezTo>
                  <a:pt x="20" y="10"/>
                  <a:pt x="20" y="10"/>
                  <a:pt x="20" y="10"/>
                </a:cubicBezTo>
                <a:cubicBezTo>
                  <a:pt x="7" y="10"/>
                  <a:pt x="7" y="10"/>
                  <a:pt x="7" y="10"/>
                </a:cubicBezTo>
                <a:cubicBezTo>
                  <a:pt x="6" y="10"/>
                  <a:pt x="6" y="10"/>
                  <a:pt x="6" y="10"/>
                </a:cubicBezTo>
                <a:cubicBezTo>
                  <a:pt x="6" y="10"/>
                  <a:pt x="6" y="10"/>
                  <a:pt x="6" y="10"/>
                </a:cubicBezTo>
                <a:cubicBezTo>
                  <a:pt x="6" y="9"/>
                  <a:pt x="6" y="9"/>
                  <a:pt x="7" y="9"/>
                </a:cubicBezTo>
                <a:close/>
                <a:moveTo>
                  <a:pt x="10" y="5"/>
                </a:moveTo>
                <a:cubicBezTo>
                  <a:pt x="10" y="3"/>
                  <a:pt x="10" y="3"/>
                  <a:pt x="10" y="3"/>
                </a:cubicBezTo>
                <a:cubicBezTo>
                  <a:pt x="10" y="3"/>
                  <a:pt x="10" y="3"/>
                  <a:pt x="10" y="2"/>
                </a:cubicBezTo>
                <a:cubicBezTo>
                  <a:pt x="10" y="2"/>
                  <a:pt x="10" y="2"/>
                  <a:pt x="10" y="2"/>
                </a:cubicBezTo>
                <a:cubicBezTo>
                  <a:pt x="10" y="2"/>
                  <a:pt x="10" y="2"/>
                  <a:pt x="11" y="2"/>
                </a:cubicBezTo>
                <a:cubicBezTo>
                  <a:pt x="16" y="2"/>
                  <a:pt x="16" y="2"/>
                  <a:pt x="16" y="2"/>
                </a:cubicBezTo>
                <a:cubicBezTo>
                  <a:pt x="16" y="2"/>
                  <a:pt x="16" y="2"/>
                  <a:pt x="16" y="2"/>
                </a:cubicBezTo>
                <a:cubicBezTo>
                  <a:pt x="16" y="2"/>
                  <a:pt x="16" y="2"/>
                  <a:pt x="16" y="2"/>
                </a:cubicBezTo>
                <a:cubicBezTo>
                  <a:pt x="16" y="3"/>
                  <a:pt x="16" y="3"/>
                  <a:pt x="16" y="3"/>
                </a:cubicBezTo>
                <a:cubicBezTo>
                  <a:pt x="16" y="5"/>
                  <a:pt x="16" y="5"/>
                  <a:pt x="16" y="5"/>
                </a:cubicBezTo>
                <a:lnTo>
                  <a:pt x="10" y="5"/>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1" name="Freeform 267"/>
          <p:cNvSpPr>
            <a:spLocks noEditPoints="1"/>
          </p:cNvSpPr>
          <p:nvPr/>
        </p:nvSpPr>
        <p:spPr bwMode="auto">
          <a:xfrm>
            <a:off x="8089695" y="2486275"/>
            <a:ext cx="307663" cy="345668"/>
          </a:xfrm>
          <a:custGeom>
            <a:avLst/>
            <a:gdLst>
              <a:gd name="T0" fmla="*/ 30 w 32"/>
              <a:gd name="T1" fmla="*/ 9 h 36"/>
              <a:gd name="T2" fmla="*/ 22 w 32"/>
              <a:gd name="T3" fmla="*/ 3 h 36"/>
              <a:gd name="T4" fmla="*/ 30 w 32"/>
              <a:gd name="T5" fmla="*/ 2 h 36"/>
              <a:gd name="T6" fmla="*/ 27 w 32"/>
              <a:gd name="T7" fmla="*/ 18 h 36"/>
              <a:gd name="T8" fmla="*/ 5 w 32"/>
              <a:gd name="T9" fmla="*/ 18 h 36"/>
              <a:gd name="T10" fmla="*/ 3 w 32"/>
              <a:gd name="T11" fmla="*/ 2 h 36"/>
              <a:gd name="T12" fmla="*/ 11 w 32"/>
              <a:gd name="T13" fmla="*/ 3 h 36"/>
              <a:gd name="T14" fmla="*/ 2 w 32"/>
              <a:gd name="T15" fmla="*/ 9 h 36"/>
              <a:gd name="T16" fmla="*/ 16 w 32"/>
              <a:gd name="T17" fmla="*/ 16 h 36"/>
              <a:gd name="T18" fmla="*/ 17 w 32"/>
              <a:gd name="T19" fmla="*/ 16 h 36"/>
              <a:gd name="T20" fmla="*/ 17 w 32"/>
              <a:gd name="T21" fmla="*/ 16 h 36"/>
              <a:gd name="T22" fmla="*/ 23 w 32"/>
              <a:gd name="T23" fmla="*/ 11 h 36"/>
              <a:gd name="T24" fmla="*/ 23 w 32"/>
              <a:gd name="T25" fmla="*/ 12 h 36"/>
              <a:gd name="T26" fmla="*/ 17 w 32"/>
              <a:gd name="T27" fmla="*/ 18 h 36"/>
              <a:gd name="T28" fmla="*/ 18 w 32"/>
              <a:gd name="T29" fmla="*/ 19 h 36"/>
              <a:gd name="T30" fmla="*/ 17 w 32"/>
              <a:gd name="T31" fmla="*/ 20 h 36"/>
              <a:gd name="T32" fmla="*/ 13 w 32"/>
              <a:gd name="T33" fmla="*/ 27 h 36"/>
              <a:gd name="T34" fmla="*/ 13 w 32"/>
              <a:gd name="T35" fmla="*/ 27 h 36"/>
              <a:gd name="T36" fmla="*/ 15 w 32"/>
              <a:gd name="T37" fmla="*/ 20 h 36"/>
              <a:gd name="T38" fmla="*/ 14 w 32"/>
              <a:gd name="T39" fmla="*/ 20 h 36"/>
              <a:gd name="T40" fmla="*/ 14 w 32"/>
              <a:gd name="T41" fmla="*/ 19 h 36"/>
              <a:gd name="T42" fmla="*/ 10 w 32"/>
              <a:gd name="T43" fmla="*/ 15 h 36"/>
              <a:gd name="T44" fmla="*/ 10 w 32"/>
              <a:gd name="T45" fmla="*/ 14 h 36"/>
              <a:gd name="T46" fmla="*/ 11 w 32"/>
              <a:gd name="T47" fmla="*/ 14 h 36"/>
              <a:gd name="T48" fmla="*/ 16 w 32"/>
              <a:gd name="T49" fmla="*/ 16 h 36"/>
              <a:gd name="T50" fmla="*/ 25 w 32"/>
              <a:gd name="T51" fmla="*/ 34 h 36"/>
              <a:gd name="T52" fmla="*/ 28 w 32"/>
              <a:gd name="T53" fmla="*/ 31 h 36"/>
              <a:gd name="T54" fmla="*/ 31 w 32"/>
              <a:gd name="T55" fmla="*/ 18 h 36"/>
              <a:gd name="T56" fmla="*/ 19 w 32"/>
              <a:gd name="T57" fmla="*/ 4 h 36"/>
              <a:gd name="T58" fmla="*/ 18 w 32"/>
              <a:gd name="T59" fmla="*/ 4 h 36"/>
              <a:gd name="T60" fmla="*/ 18 w 32"/>
              <a:gd name="T61" fmla="*/ 4 h 36"/>
              <a:gd name="T62" fmla="*/ 17 w 32"/>
              <a:gd name="T63" fmla="*/ 4 h 36"/>
              <a:gd name="T64" fmla="*/ 17 w 32"/>
              <a:gd name="T65" fmla="*/ 4 h 36"/>
              <a:gd name="T66" fmla="*/ 17 w 32"/>
              <a:gd name="T67" fmla="*/ 4 h 36"/>
              <a:gd name="T68" fmla="*/ 16 w 32"/>
              <a:gd name="T69" fmla="*/ 4 h 36"/>
              <a:gd name="T70" fmla="*/ 16 w 32"/>
              <a:gd name="T71" fmla="*/ 4 h 36"/>
              <a:gd name="T72" fmla="*/ 16 w 32"/>
              <a:gd name="T73" fmla="*/ 4 h 36"/>
              <a:gd name="T74" fmla="*/ 15 w 32"/>
              <a:gd name="T75" fmla="*/ 4 h 36"/>
              <a:gd name="T76" fmla="*/ 15 w 32"/>
              <a:gd name="T77" fmla="*/ 4 h 36"/>
              <a:gd name="T78" fmla="*/ 14 w 32"/>
              <a:gd name="T79" fmla="*/ 4 h 36"/>
              <a:gd name="T80" fmla="*/ 14 w 32"/>
              <a:gd name="T81" fmla="*/ 4 h 36"/>
              <a:gd name="T82" fmla="*/ 2 w 32"/>
              <a:gd name="T83" fmla="*/ 18 h 36"/>
              <a:gd name="T84" fmla="*/ 5 w 32"/>
              <a:gd name="T85" fmla="*/ 31 h 36"/>
              <a:gd name="T86" fmla="*/ 8 w 32"/>
              <a:gd name="T87" fmla="*/ 34 h 36"/>
              <a:gd name="T88" fmla="*/ 16 w 32"/>
              <a:gd name="T89"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36">
                <a:moveTo>
                  <a:pt x="30" y="2"/>
                </a:moveTo>
                <a:cubicBezTo>
                  <a:pt x="32" y="4"/>
                  <a:pt x="32" y="7"/>
                  <a:pt x="30" y="9"/>
                </a:cubicBezTo>
                <a:cubicBezTo>
                  <a:pt x="30" y="9"/>
                  <a:pt x="30" y="10"/>
                  <a:pt x="30" y="10"/>
                </a:cubicBezTo>
                <a:cubicBezTo>
                  <a:pt x="28" y="7"/>
                  <a:pt x="25" y="5"/>
                  <a:pt x="22" y="3"/>
                </a:cubicBezTo>
                <a:cubicBezTo>
                  <a:pt x="22" y="3"/>
                  <a:pt x="22" y="3"/>
                  <a:pt x="22" y="3"/>
                </a:cubicBezTo>
                <a:cubicBezTo>
                  <a:pt x="24" y="1"/>
                  <a:pt x="27" y="0"/>
                  <a:pt x="30" y="2"/>
                </a:cubicBezTo>
                <a:close/>
                <a:moveTo>
                  <a:pt x="16" y="29"/>
                </a:moveTo>
                <a:cubicBezTo>
                  <a:pt x="22" y="29"/>
                  <a:pt x="27" y="24"/>
                  <a:pt x="27" y="18"/>
                </a:cubicBezTo>
                <a:cubicBezTo>
                  <a:pt x="27" y="12"/>
                  <a:pt x="22" y="7"/>
                  <a:pt x="16" y="7"/>
                </a:cubicBezTo>
                <a:cubicBezTo>
                  <a:pt x="10" y="7"/>
                  <a:pt x="5" y="12"/>
                  <a:pt x="5" y="18"/>
                </a:cubicBezTo>
                <a:cubicBezTo>
                  <a:pt x="5" y="24"/>
                  <a:pt x="10" y="29"/>
                  <a:pt x="16" y="29"/>
                </a:cubicBezTo>
                <a:close/>
                <a:moveTo>
                  <a:pt x="3" y="2"/>
                </a:moveTo>
                <a:cubicBezTo>
                  <a:pt x="5" y="0"/>
                  <a:pt x="9" y="1"/>
                  <a:pt x="10" y="3"/>
                </a:cubicBezTo>
                <a:cubicBezTo>
                  <a:pt x="10" y="3"/>
                  <a:pt x="11" y="3"/>
                  <a:pt x="11" y="3"/>
                </a:cubicBezTo>
                <a:cubicBezTo>
                  <a:pt x="7" y="5"/>
                  <a:pt x="5" y="7"/>
                  <a:pt x="3" y="10"/>
                </a:cubicBezTo>
                <a:cubicBezTo>
                  <a:pt x="3" y="10"/>
                  <a:pt x="2" y="9"/>
                  <a:pt x="2" y="9"/>
                </a:cubicBezTo>
                <a:cubicBezTo>
                  <a:pt x="0" y="7"/>
                  <a:pt x="1" y="4"/>
                  <a:pt x="3" y="2"/>
                </a:cubicBezTo>
                <a:close/>
                <a:moveTo>
                  <a:pt x="16" y="16"/>
                </a:moveTo>
                <a:cubicBezTo>
                  <a:pt x="16" y="16"/>
                  <a:pt x="16" y="16"/>
                  <a:pt x="17" y="16"/>
                </a:cubicBezTo>
                <a:cubicBezTo>
                  <a:pt x="17" y="16"/>
                  <a:pt x="17" y="16"/>
                  <a:pt x="17" y="16"/>
                </a:cubicBezTo>
                <a:cubicBezTo>
                  <a:pt x="17" y="16"/>
                  <a:pt x="17" y="16"/>
                  <a:pt x="17" y="16"/>
                </a:cubicBezTo>
                <a:cubicBezTo>
                  <a:pt x="17" y="16"/>
                  <a:pt x="17" y="16"/>
                  <a:pt x="17" y="16"/>
                </a:cubicBezTo>
                <a:cubicBezTo>
                  <a:pt x="22" y="11"/>
                  <a:pt x="22" y="11"/>
                  <a:pt x="22" y="11"/>
                </a:cubicBezTo>
                <a:cubicBezTo>
                  <a:pt x="22" y="11"/>
                  <a:pt x="22" y="11"/>
                  <a:pt x="23" y="11"/>
                </a:cubicBezTo>
                <a:cubicBezTo>
                  <a:pt x="23" y="11"/>
                  <a:pt x="23" y="11"/>
                  <a:pt x="23" y="11"/>
                </a:cubicBezTo>
                <a:cubicBezTo>
                  <a:pt x="23" y="11"/>
                  <a:pt x="23" y="12"/>
                  <a:pt x="23" y="12"/>
                </a:cubicBezTo>
                <a:cubicBezTo>
                  <a:pt x="23" y="12"/>
                  <a:pt x="23" y="12"/>
                  <a:pt x="23" y="12"/>
                </a:cubicBezTo>
                <a:cubicBezTo>
                  <a:pt x="17" y="18"/>
                  <a:pt x="17" y="18"/>
                  <a:pt x="17" y="18"/>
                </a:cubicBezTo>
                <a:cubicBezTo>
                  <a:pt x="18" y="19"/>
                  <a:pt x="18" y="19"/>
                  <a:pt x="18" y="19"/>
                </a:cubicBezTo>
                <a:cubicBezTo>
                  <a:pt x="18" y="19"/>
                  <a:pt x="18" y="19"/>
                  <a:pt x="18" y="19"/>
                </a:cubicBezTo>
                <a:cubicBezTo>
                  <a:pt x="18" y="20"/>
                  <a:pt x="18" y="20"/>
                  <a:pt x="18" y="20"/>
                </a:cubicBezTo>
                <a:cubicBezTo>
                  <a:pt x="17" y="20"/>
                  <a:pt x="17" y="20"/>
                  <a:pt x="17" y="20"/>
                </a:cubicBezTo>
                <a:cubicBezTo>
                  <a:pt x="16" y="19"/>
                  <a:pt x="16" y="19"/>
                  <a:pt x="16" y="19"/>
                </a:cubicBezTo>
                <a:cubicBezTo>
                  <a:pt x="13" y="27"/>
                  <a:pt x="13" y="27"/>
                  <a:pt x="13" y="27"/>
                </a:cubicBezTo>
                <a:cubicBezTo>
                  <a:pt x="13" y="27"/>
                  <a:pt x="13" y="27"/>
                  <a:pt x="13" y="27"/>
                </a:cubicBezTo>
                <a:cubicBezTo>
                  <a:pt x="13" y="27"/>
                  <a:pt x="13" y="27"/>
                  <a:pt x="13" y="27"/>
                </a:cubicBezTo>
                <a:cubicBezTo>
                  <a:pt x="13" y="27"/>
                  <a:pt x="13" y="27"/>
                  <a:pt x="13" y="27"/>
                </a:cubicBezTo>
                <a:cubicBezTo>
                  <a:pt x="15" y="20"/>
                  <a:pt x="15" y="20"/>
                  <a:pt x="15" y="20"/>
                </a:cubicBezTo>
                <a:cubicBezTo>
                  <a:pt x="15" y="20"/>
                  <a:pt x="15" y="20"/>
                  <a:pt x="15" y="20"/>
                </a:cubicBezTo>
                <a:cubicBezTo>
                  <a:pt x="15" y="20"/>
                  <a:pt x="15" y="20"/>
                  <a:pt x="14" y="20"/>
                </a:cubicBezTo>
                <a:cubicBezTo>
                  <a:pt x="14" y="20"/>
                  <a:pt x="14" y="20"/>
                  <a:pt x="14" y="19"/>
                </a:cubicBezTo>
                <a:cubicBezTo>
                  <a:pt x="14" y="19"/>
                  <a:pt x="14" y="19"/>
                  <a:pt x="14" y="19"/>
                </a:cubicBezTo>
                <a:cubicBezTo>
                  <a:pt x="15" y="18"/>
                  <a:pt x="15" y="18"/>
                  <a:pt x="15" y="18"/>
                </a:cubicBezTo>
                <a:cubicBezTo>
                  <a:pt x="10" y="15"/>
                  <a:pt x="10" y="15"/>
                  <a:pt x="10" y="15"/>
                </a:cubicBezTo>
                <a:cubicBezTo>
                  <a:pt x="10" y="15"/>
                  <a:pt x="10" y="15"/>
                  <a:pt x="10" y="14"/>
                </a:cubicBezTo>
                <a:cubicBezTo>
                  <a:pt x="10" y="14"/>
                  <a:pt x="10" y="14"/>
                  <a:pt x="10" y="14"/>
                </a:cubicBezTo>
                <a:cubicBezTo>
                  <a:pt x="10" y="14"/>
                  <a:pt x="11" y="13"/>
                  <a:pt x="11" y="13"/>
                </a:cubicBezTo>
                <a:cubicBezTo>
                  <a:pt x="11" y="13"/>
                  <a:pt x="11" y="13"/>
                  <a:pt x="11" y="14"/>
                </a:cubicBezTo>
                <a:cubicBezTo>
                  <a:pt x="16" y="17"/>
                  <a:pt x="16" y="17"/>
                  <a:pt x="16" y="17"/>
                </a:cubicBezTo>
                <a:cubicBezTo>
                  <a:pt x="16" y="16"/>
                  <a:pt x="16" y="16"/>
                  <a:pt x="16" y="16"/>
                </a:cubicBezTo>
                <a:close/>
                <a:moveTo>
                  <a:pt x="22" y="32"/>
                </a:moveTo>
                <a:cubicBezTo>
                  <a:pt x="23" y="32"/>
                  <a:pt x="24" y="34"/>
                  <a:pt x="25" y="34"/>
                </a:cubicBezTo>
                <a:cubicBezTo>
                  <a:pt x="27" y="36"/>
                  <a:pt x="28" y="34"/>
                  <a:pt x="28" y="34"/>
                </a:cubicBezTo>
                <a:cubicBezTo>
                  <a:pt x="29" y="33"/>
                  <a:pt x="29" y="32"/>
                  <a:pt x="28" y="31"/>
                </a:cubicBezTo>
                <a:cubicBezTo>
                  <a:pt x="26" y="29"/>
                  <a:pt x="26" y="29"/>
                  <a:pt x="26" y="29"/>
                </a:cubicBezTo>
                <a:cubicBezTo>
                  <a:pt x="29" y="26"/>
                  <a:pt x="31" y="23"/>
                  <a:pt x="31" y="18"/>
                </a:cubicBezTo>
                <a:cubicBezTo>
                  <a:pt x="31" y="11"/>
                  <a:pt x="26" y="5"/>
                  <a:pt x="19" y="4"/>
                </a:cubicBezTo>
                <a:cubicBezTo>
                  <a:pt x="19" y="4"/>
                  <a:pt x="19" y="4"/>
                  <a:pt x="19" y="4"/>
                </a:cubicBezTo>
                <a:cubicBezTo>
                  <a:pt x="19" y="4"/>
                  <a:pt x="19" y="4"/>
                  <a:pt x="19"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7"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5" y="4"/>
                  <a:pt x="15" y="4"/>
                  <a:pt x="15" y="4"/>
                </a:cubicBezTo>
                <a:cubicBezTo>
                  <a:pt x="15" y="4"/>
                  <a:pt x="15" y="4"/>
                  <a:pt x="15" y="4"/>
                </a:cubicBezTo>
                <a:cubicBezTo>
                  <a:pt x="15" y="4"/>
                  <a:pt x="15" y="4"/>
                  <a:pt x="15" y="4"/>
                </a:cubicBezTo>
                <a:cubicBezTo>
                  <a:pt x="15" y="4"/>
                  <a:pt x="15" y="4"/>
                  <a:pt x="15" y="4"/>
                </a:cubicBezTo>
                <a:cubicBezTo>
                  <a:pt x="15" y="4"/>
                  <a:pt x="15" y="4"/>
                  <a:pt x="14" y="4"/>
                </a:cubicBezTo>
                <a:cubicBezTo>
                  <a:pt x="14" y="4"/>
                  <a:pt x="14" y="4"/>
                  <a:pt x="14" y="4"/>
                </a:cubicBezTo>
                <a:cubicBezTo>
                  <a:pt x="14" y="4"/>
                  <a:pt x="14" y="4"/>
                  <a:pt x="14" y="4"/>
                </a:cubicBezTo>
                <a:cubicBezTo>
                  <a:pt x="14" y="4"/>
                  <a:pt x="14" y="4"/>
                  <a:pt x="14" y="4"/>
                </a:cubicBezTo>
                <a:cubicBezTo>
                  <a:pt x="14" y="4"/>
                  <a:pt x="14" y="4"/>
                  <a:pt x="14" y="4"/>
                </a:cubicBezTo>
                <a:cubicBezTo>
                  <a:pt x="7" y="5"/>
                  <a:pt x="2" y="11"/>
                  <a:pt x="2" y="18"/>
                </a:cubicBezTo>
                <a:cubicBezTo>
                  <a:pt x="2" y="23"/>
                  <a:pt x="4" y="26"/>
                  <a:pt x="7" y="29"/>
                </a:cubicBezTo>
                <a:cubicBezTo>
                  <a:pt x="5" y="31"/>
                  <a:pt x="5" y="31"/>
                  <a:pt x="5" y="31"/>
                </a:cubicBezTo>
                <a:cubicBezTo>
                  <a:pt x="4" y="32"/>
                  <a:pt x="4" y="34"/>
                  <a:pt x="5" y="34"/>
                </a:cubicBezTo>
                <a:cubicBezTo>
                  <a:pt x="5" y="35"/>
                  <a:pt x="7" y="35"/>
                  <a:pt x="8" y="34"/>
                </a:cubicBezTo>
                <a:cubicBezTo>
                  <a:pt x="8" y="34"/>
                  <a:pt x="10" y="32"/>
                  <a:pt x="10" y="32"/>
                </a:cubicBezTo>
                <a:cubicBezTo>
                  <a:pt x="12" y="32"/>
                  <a:pt x="14" y="33"/>
                  <a:pt x="16" y="33"/>
                </a:cubicBezTo>
                <a:cubicBezTo>
                  <a:pt x="19" y="33"/>
                  <a:pt x="21" y="32"/>
                  <a:pt x="22" y="32"/>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2" name="Freeform 268"/>
          <p:cNvSpPr>
            <a:spLocks noEditPoints="1"/>
          </p:cNvSpPr>
          <p:nvPr/>
        </p:nvSpPr>
        <p:spPr bwMode="auto">
          <a:xfrm>
            <a:off x="8771982" y="2515231"/>
            <a:ext cx="191837" cy="278706"/>
          </a:xfrm>
          <a:custGeom>
            <a:avLst/>
            <a:gdLst>
              <a:gd name="T0" fmla="*/ 5 w 20"/>
              <a:gd name="T1" fmla="*/ 24 h 29"/>
              <a:gd name="T2" fmla="*/ 14 w 20"/>
              <a:gd name="T3" fmla="*/ 24 h 29"/>
              <a:gd name="T4" fmla="*/ 14 w 20"/>
              <a:gd name="T5" fmla="*/ 24 h 29"/>
              <a:gd name="T6" fmla="*/ 15 w 20"/>
              <a:gd name="T7" fmla="*/ 24 h 29"/>
              <a:gd name="T8" fmla="*/ 15 w 20"/>
              <a:gd name="T9" fmla="*/ 23 h 29"/>
              <a:gd name="T10" fmla="*/ 10 w 20"/>
              <a:gd name="T11" fmla="*/ 17 h 29"/>
              <a:gd name="T12" fmla="*/ 5 w 20"/>
              <a:gd name="T13" fmla="*/ 23 h 29"/>
              <a:gd name="T14" fmla="*/ 5 w 20"/>
              <a:gd name="T15" fmla="*/ 24 h 29"/>
              <a:gd name="T16" fmla="*/ 5 w 20"/>
              <a:gd name="T17" fmla="*/ 24 h 29"/>
              <a:gd name="T18" fmla="*/ 5 w 20"/>
              <a:gd name="T19" fmla="*/ 24 h 29"/>
              <a:gd name="T20" fmla="*/ 18 w 20"/>
              <a:gd name="T21" fmla="*/ 5 h 29"/>
              <a:gd name="T22" fmla="*/ 20 w 20"/>
              <a:gd name="T23" fmla="*/ 3 h 29"/>
              <a:gd name="T24" fmla="*/ 20 w 20"/>
              <a:gd name="T25" fmla="*/ 2 h 29"/>
              <a:gd name="T26" fmla="*/ 18 w 20"/>
              <a:gd name="T27" fmla="*/ 0 h 29"/>
              <a:gd name="T28" fmla="*/ 2 w 20"/>
              <a:gd name="T29" fmla="*/ 0 h 29"/>
              <a:gd name="T30" fmla="*/ 0 w 20"/>
              <a:gd name="T31" fmla="*/ 2 h 29"/>
              <a:gd name="T32" fmla="*/ 0 w 20"/>
              <a:gd name="T33" fmla="*/ 3 h 29"/>
              <a:gd name="T34" fmla="*/ 2 w 20"/>
              <a:gd name="T35" fmla="*/ 5 h 29"/>
              <a:gd name="T36" fmla="*/ 18 w 20"/>
              <a:gd name="T37" fmla="*/ 5 h 29"/>
              <a:gd name="T38" fmla="*/ 16 w 20"/>
              <a:gd name="T39" fmla="*/ 6 h 29"/>
              <a:gd name="T40" fmla="*/ 18 w 20"/>
              <a:gd name="T41" fmla="*/ 6 h 29"/>
              <a:gd name="T42" fmla="*/ 13 w 20"/>
              <a:gd name="T43" fmla="*/ 15 h 29"/>
              <a:gd name="T44" fmla="*/ 18 w 20"/>
              <a:gd name="T45" fmla="*/ 24 h 29"/>
              <a:gd name="T46" fmla="*/ 16 w 20"/>
              <a:gd name="T47" fmla="*/ 24 h 29"/>
              <a:gd name="T48" fmla="*/ 11 w 20"/>
              <a:gd name="T49" fmla="*/ 16 h 29"/>
              <a:gd name="T50" fmla="*/ 10 w 20"/>
              <a:gd name="T51" fmla="*/ 15 h 29"/>
              <a:gd name="T52" fmla="*/ 11 w 20"/>
              <a:gd name="T53" fmla="*/ 14 h 29"/>
              <a:gd name="T54" fmla="*/ 11 w 20"/>
              <a:gd name="T55" fmla="*/ 14 h 29"/>
              <a:gd name="T56" fmla="*/ 16 w 20"/>
              <a:gd name="T57" fmla="*/ 6 h 29"/>
              <a:gd name="T58" fmla="*/ 2 w 20"/>
              <a:gd name="T59" fmla="*/ 25 h 29"/>
              <a:gd name="T60" fmla="*/ 0 w 20"/>
              <a:gd name="T61" fmla="*/ 27 h 29"/>
              <a:gd name="T62" fmla="*/ 0 w 20"/>
              <a:gd name="T63" fmla="*/ 27 h 29"/>
              <a:gd name="T64" fmla="*/ 2 w 20"/>
              <a:gd name="T65" fmla="*/ 29 h 29"/>
              <a:gd name="T66" fmla="*/ 18 w 20"/>
              <a:gd name="T67" fmla="*/ 29 h 29"/>
              <a:gd name="T68" fmla="*/ 20 w 20"/>
              <a:gd name="T69" fmla="*/ 27 h 29"/>
              <a:gd name="T70" fmla="*/ 20 w 20"/>
              <a:gd name="T71" fmla="*/ 27 h 29"/>
              <a:gd name="T72" fmla="*/ 18 w 20"/>
              <a:gd name="T73" fmla="*/ 25 h 29"/>
              <a:gd name="T74" fmla="*/ 2 w 20"/>
              <a:gd name="T75" fmla="*/ 25 h 29"/>
              <a:gd name="T76" fmla="*/ 4 w 20"/>
              <a:gd name="T77" fmla="*/ 24 h 29"/>
              <a:gd name="T78" fmla="*/ 2 w 20"/>
              <a:gd name="T79" fmla="*/ 24 h 29"/>
              <a:gd name="T80" fmla="*/ 7 w 20"/>
              <a:gd name="T81" fmla="*/ 15 h 29"/>
              <a:gd name="T82" fmla="*/ 2 w 20"/>
              <a:gd name="T83" fmla="*/ 6 h 29"/>
              <a:gd name="T84" fmla="*/ 4 w 20"/>
              <a:gd name="T85" fmla="*/ 6 h 29"/>
              <a:gd name="T86" fmla="*/ 9 w 20"/>
              <a:gd name="T87" fmla="*/ 14 h 29"/>
              <a:gd name="T88" fmla="*/ 10 w 20"/>
              <a:gd name="T89" fmla="*/ 15 h 29"/>
              <a:gd name="T90" fmla="*/ 9 w 20"/>
              <a:gd name="T91" fmla="*/ 16 h 29"/>
              <a:gd name="T92" fmla="*/ 4 w 20"/>
              <a:gd name="T93" fmla="*/ 2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 h="29">
                <a:moveTo>
                  <a:pt x="5" y="24"/>
                </a:moveTo>
                <a:cubicBezTo>
                  <a:pt x="14" y="24"/>
                  <a:pt x="14" y="24"/>
                  <a:pt x="14" y="24"/>
                </a:cubicBezTo>
                <a:cubicBezTo>
                  <a:pt x="14" y="24"/>
                  <a:pt x="14" y="24"/>
                  <a:pt x="14" y="24"/>
                </a:cubicBezTo>
                <a:cubicBezTo>
                  <a:pt x="15" y="24"/>
                  <a:pt x="15" y="24"/>
                  <a:pt x="15" y="24"/>
                </a:cubicBezTo>
                <a:cubicBezTo>
                  <a:pt x="15" y="23"/>
                  <a:pt x="15" y="23"/>
                  <a:pt x="15" y="23"/>
                </a:cubicBezTo>
                <a:cubicBezTo>
                  <a:pt x="15" y="20"/>
                  <a:pt x="13" y="17"/>
                  <a:pt x="10" y="17"/>
                </a:cubicBezTo>
                <a:cubicBezTo>
                  <a:pt x="7" y="17"/>
                  <a:pt x="5" y="20"/>
                  <a:pt x="5" y="23"/>
                </a:cubicBezTo>
                <a:cubicBezTo>
                  <a:pt x="5" y="23"/>
                  <a:pt x="5" y="23"/>
                  <a:pt x="5" y="24"/>
                </a:cubicBezTo>
                <a:cubicBezTo>
                  <a:pt x="5" y="24"/>
                  <a:pt x="5" y="24"/>
                  <a:pt x="5" y="24"/>
                </a:cubicBezTo>
                <a:cubicBezTo>
                  <a:pt x="5" y="24"/>
                  <a:pt x="5" y="24"/>
                  <a:pt x="5" y="24"/>
                </a:cubicBezTo>
                <a:close/>
                <a:moveTo>
                  <a:pt x="18" y="5"/>
                </a:moveTo>
                <a:cubicBezTo>
                  <a:pt x="19" y="5"/>
                  <a:pt x="20" y="4"/>
                  <a:pt x="20" y="3"/>
                </a:cubicBezTo>
                <a:cubicBezTo>
                  <a:pt x="20" y="2"/>
                  <a:pt x="20" y="2"/>
                  <a:pt x="20" y="2"/>
                </a:cubicBezTo>
                <a:cubicBezTo>
                  <a:pt x="20" y="1"/>
                  <a:pt x="19" y="0"/>
                  <a:pt x="18" y="0"/>
                </a:cubicBezTo>
                <a:cubicBezTo>
                  <a:pt x="2" y="0"/>
                  <a:pt x="2" y="0"/>
                  <a:pt x="2" y="0"/>
                </a:cubicBezTo>
                <a:cubicBezTo>
                  <a:pt x="1" y="0"/>
                  <a:pt x="0" y="1"/>
                  <a:pt x="0" y="2"/>
                </a:cubicBezTo>
                <a:cubicBezTo>
                  <a:pt x="0" y="3"/>
                  <a:pt x="0" y="3"/>
                  <a:pt x="0" y="3"/>
                </a:cubicBezTo>
                <a:cubicBezTo>
                  <a:pt x="0" y="4"/>
                  <a:pt x="1" y="5"/>
                  <a:pt x="2" y="5"/>
                </a:cubicBezTo>
                <a:cubicBezTo>
                  <a:pt x="18" y="5"/>
                  <a:pt x="18" y="5"/>
                  <a:pt x="18" y="5"/>
                </a:cubicBezTo>
                <a:close/>
                <a:moveTo>
                  <a:pt x="16" y="6"/>
                </a:moveTo>
                <a:cubicBezTo>
                  <a:pt x="18" y="6"/>
                  <a:pt x="18" y="6"/>
                  <a:pt x="18" y="6"/>
                </a:cubicBezTo>
                <a:cubicBezTo>
                  <a:pt x="17" y="9"/>
                  <a:pt x="16" y="13"/>
                  <a:pt x="13" y="15"/>
                </a:cubicBezTo>
                <a:cubicBezTo>
                  <a:pt x="16" y="17"/>
                  <a:pt x="17" y="20"/>
                  <a:pt x="18" y="24"/>
                </a:cubicBezTo>
                <a:cubicBezTo>
                  <a:pt x="16" y="24"/>
                  <a:pt x="16" y="24"/>
                  <a:pt x="16" y="24"/>
                </a:cubicBezTo>
                <a:cubicBezTo>
                  <a:pt x="16" y="21"/>
                  <a:pt x="14" y="17"/>
                  <a:pt x="11" y="16"/>
                </a:cubicBezTo>
                <a:cubicBezTo>
                  <a:pt x="10" y="15"/>
                  <a:pt x="10" y="15"/>
                  <a:pt x="10" y="15"/>
                </a:cubicBezTo>
                <a:cubicBezTo>
                  <a:pt x="10" y="14"/>
                  <a:pt x="11" y="14"/>
                  <a:pt x="11" y="14"/>
                </a:cubicBezTo>
                <a:cubicBezTo>
                  <a:pt x="11" y="14"/>
                  <a:pt x="11" y="14"/>
                  <a:pt x="11" y="14"/>
                </a:cubicBezTo>
                <a:cubicBezTo>
                  <a:pt x="14" y="13"/>
                  <a:pt x="16" y="9"/>
                  <a:pt x="16" y="6"/>
                </a:cubicBezTo>
                <a:close/>
                <a:moveTo>
                  <a:pt x="2" y="25"/>
                </a:moveTo>
                <a:cubicBezTo>
                  <a:pt x="1" y="25"/>
                  <a:pt x="0" y="26"/>
                  <a:pt x="0" y="27"/>
                </a:cubicBezTo>
                <a:cubicBezTo>
                  <a:pt x="0" y="27"/>
                  <a:pt x="0" y="27"/>
                  <a:pt x="0" y="27"/>
                </a:cubicBezTo>
                <a:cubicBezTo>
                  <a:pt x="0" y="28"/>
                  <a:pt x="1" y="29"/>
                  <a:pt x="2" y="29"/>
                </a:cubicBezTo>
                <a:cubicBezTo>
                  <a:pt x="18" y="29"/>
                  <a:pt x="18" y="29"/>
                  <a:pt x="18" y="29"/>
                </a:cubicBezTo>
                <a:cubicBezTo>
                  <a:pt x="19" y="29"/>
                  <a:pt x="20" y="28"/>
                  <a:pt x="20" y="27"/>
                </a:cubicBezTo>
                <a:cubicBezTo>
                  <a:pt x="20" y="27"/>
                  <a:pt x="20" y="27"/>
                  <a:pt x="20" y="27"/>
                </a:cubicBezTo>
                <a:cubicBezTo>
                  <a:pt x="20" y="26"/>
                  <a:pt x="19" y="25"/>
                  <a:pt x="18" y="25"/>
                </a:cubicBezTo>
                <a:cubicBezTo>
                  <a:pt x="2" y="25"/>
                  <a:pt x="2" y="25"/>
                  <a:pt x="2" y="25"/>
                </a:cubicBezTo>
                <a:close/>
                <a:moveTo>
                  <a:pt x="4" y="24"/>
                </a:moveTo>
                <a:cubicBezTo>
                  <a:pt x="2" y="24"/>
                  <a:pt x="2" y="24"/>
                  <a:pt x="2" y="24"/>
                </a:cubicBezTo>
                <a:cubicBezTo>
                  <a:pt x="2" y="20"/>
                  <a:pt x="4" y="17"/>
                  <a:pt x="7" y="15"/>
                </a:cubicBezTo>
                <a:cubicBezTo>
                  <a:pt x="4" y="13"/>
                  <a:pt x="2" y="9"/>
                  <a:pt x="2" y="6"/>
                </a:cubicBezTo>
                <a:cubicBezTo>
                  <a:pt x="4" y="6"/>
                  <a:pt x="4" y="6"/>
                  <a:pt x="4" y="6"/>
                </a:cubicBezTo>
                <a:cubicBezTo>
                  <a:pt x="4" y="9"/>
                  <a:pt x="6" y="13"/>
                  <a:pt x="9" y="14"/>
                </a:cubicBezTo>
                <a:cubicBezTo>
                  <a:pt x="10" y="14"/>
                  <a:pt x="10" y="15"/>
                  <a:pt x="10" y="15"/>
                </a:cubicBezTo>
                <a:cubicBezTo>
                  <a:pt x="10" y="15"/>
                  <a:pt x="9" y="15"/>
                  <a:pt x="9" y="16"/>
                </a:cubicBezTo>
                <a:cubicBezTo>
                  <a:pt x="6" y="17"/>
                  <a:pt x="4" y="21"/>
                  <a:pt x="4" y="24"/>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3" name="Freeform 269"/>
          <p:cNvSpPr>
            <a:spLocks noEditPoints="1"/>
          </p:cNvSpPr>
          <p:nvPr/>
        </p:nvSpPr>
        <p:spPr bwMode="auto">
          <a:xfrm>
            <a:off x="7485229" y="2533329"/>
            <a:ext cx="278706" cy="278706"/>
          </a:xfrm>
          <a:custGeom>
            <a:avLst/>
            <a:gdLst>
              <a:gd name="T0" fmla="*/ 23 w 29"/>
              <a:gd name="T1" fmla="*/ 7 h 29"/>
              <a:gd name="T2" fmla="*/ 19 w 29"/>
              <a:gd name="T3" fmla="*/ 4 h 29"/>
              <a:gd name="T4" fmla="*/ 15 w 29"/>
              <a:gd name="T5" fmla="*/ 4 h 29"/>
              <a:gd name="T6" fmla="*/ 10 w 29"/>
              <a:gd name="T7" fmla="*/ 4 h 29"/>
              <a:gd name="T8" fmla="*/ 7 w 29"/>
              <a:gd name="T9" fmla="*/ 7 h 29"/>
              <a:gd name="T10" fmla="*/ 4 w 29"/>
              <a:gd name="T11" fmla="*/ 10 h 29"/>
              <a:gd name="T12" fmla="*/ 4 w 29"/>
              <a:gd name="T13" fmla="*/ 15 h 29"/>
              <a:gd name="T14" fmla="*/ 4 w 29"/>
              <a:gd name="T15" fmla="*/ 19 h 29"/>
              <a:gd name="T16" fmla="*/ 7 w 29"/>
              <a:gd name="T17" fmla="*/ 22 h 29"/>
              <a:gd name="T18" fmla="*/ 10 w 29"/>
              <a:gd name="T19" fmla="*/ 25 h 29"/>
              <a:gd name="T20" fmla="*/ 15 w 29"/>
              <a:gd name="T21" fmla="*/ 26 h 29"/>
              <a:gd name="T22" fmla="*/ 19 w 29"/>
              <a:gd name="T23" fmla="*/ 25 h 29"/>
              <a:gd name="T24" fmla="*/ 23 w 29"/>
              <a:gd name="T25" fmla="*/ 22 h 29"/>
              <a:gd name="T26" fmla="*/ 25 w 29"/>
              <a:gd name="T27" fmla="*/ 19 h 29"/>
              <a:gd name="T28" fmla="*/ 26 w 29"/>
              <a:gd name="T29" fmla="*/ 15 h 29"/>
              <a:gd name="T30" fmla="*/ 25 w 29"/>
              <a:gd name="T31" fmla="*/ 10 h 29"/>
              <a:gd name="T32" fmla="*/ 23 w 29"/>
              <a:gd name="T33" fmla="*/ 7 h 29"/>
              <a:gd name="T34" fmla="*/ 4 w 29"/>
              <a:gd name="T35" fmla="*/ 4 h 29"/>
              <a:gd name="T36" fmla="*/ 15 w 29"/>
              <a:gd name="T37" fmla="*/ 0 h 29"/>
              <a:gd name="T38" fmla="*/ 25 w 29"/>
              <a:gd name="T39" fmla="*/ 4 h 29"/>
              <a:gd name="T40" fmla="*/ 29 w 29"/>
              <a:gd name="T41" fmla="*/ 15 h 29"/>
              <a:gd name="T42" fmla="*/ 25 w 29"/>
              <a:gd name="T43" fmla="*/ 25 h 29"/>
              <a:gd name="T44" fmla="*/ 15 w 29"/>
              <a:gd name="T45" fmla="*/ 29 h 29"/>
              <a:gd name="T46" fmla="*/ 4 w 29"/>
              <a:gd name="T47" fmla="*/ 25 h 29"/>
              <a:gd name="T48" fmla="*/ 0 w 29"/>
              <a:gd name="T49" fmla="*/ 15 h 29"/>
              <a:gd name="T50" fmla="*/ 4 w 29"/>
              <a:gd name="T51"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29">
                <a:moveTo>
                  <a:pt x="23" y="7"/>
                </a:moveTo>
                <a:cubicBezTo>
                  <a:pt x="22" y="6"/>
                  <a:pt x="20" y="5"/>
                  <a:pt x="19" y="4"/>
                </a:cubicBezTo>
                <a:cubicBezTo>
                  <a:pt x="18" y="4"/>
                  <a:pt x="16" y="4"/>
                  <a:pt x="15" y="4"/>
                </a:cubicBezTo>
                <a:cubicBezTo>
                  <a:pt x="13" y="4"/>
                  <a:pt x="12" y="4"/>
                  <a:pt x="10" y="4"/>
                </a:cubicBezTo>
                <a:cubicBezTo>
                  <a:pt x="9" y="5"/>
                  <a:pt x="8" y="6"/>
                  <a:pt x="7" y="7"/>
                </a:cubicBezTo>
                <a:cubicBezTo>
                  <a:pt x="6" y="8"/>
                  <a:pt x="5" y="9"/>
                  <a:pt x="4" y="10"/>
                </a:cubicBezTo>
                <a:cubicBezTo>
                  <a:pt x="4" y="12"/>
                  <a:pt x="4" y="13"/>
                  <a:pt x="4" y="15"/>
                </a:cubicBezTo>
                <a:cubicBezTo>
                  <a:pt x="4" y="16"/>
                  <a:pt x="4" y="18"/>
                  <a:pt x="4" y="19"/>
                </a:cubicBezTo>
                <a:cubicBezTo>
                  <a:pt x="5" y="20"/>
                  <a:pt x="6" y="21"/>
                  <a:pt x="7" y="22"/>
                </a:cubicBezTo>
                <a:cubicBezTo>
                  <a:pt x="8" y="23"/>
                  <a:pt x="9" y="24"/>
                  <a:pt x="10" y="25"/>
                </a:cubicBezTo>
                <a:cubicBezTo>
                  <a:pt x="12" y="25"/>
                  <a:pt x="13" y="26"/>
                  <a:pt x="15" y="26"/>
                </a:cubicBezTo>
                <a:cubicBezTo>
                  <a:pt x="16" y="26"/>
                  <a:pt x="18" y="25"/>
                  <a:pt x="19" y="25"/>
                </a:cubicBezTo>
                <a:cubicBezTo>
                  <a:pt x="20" y="24"/>
                  <a:pt x="22" y="23"/>
                  <a:pt x="23" y="22"/>
                </a:cubicBezTo>
                <a:cubicBezTo>
                  <a:pt x="24" y="21"/>
                  <a:pt x="24" y="20"/>
                  <a:pt x="25" y="19"/>
                </a:cubicBezTo>
                <a:cubicBezTo>
                  <a:pt x="25" y="18"/>
                  <a:pt x="26" y="16"/>
                  <a:pt x="26" y="15"/>
                </a:cubicBezTo>
                <a:cubicBezTo>
                  <a:pt x="26" y="13"/>
                  <a:pt x="25" y="12"/>
                  <a:pt x="25" y="10"/>
                </a:cubicBezTo>
                <a:cubicBezTo>
                  <a:pt x="24" y="9"/>
                  <a:pt x="24" y="8"/>
                  <a:pt x="23" y="7"/>
                </a:cubicBezTo>
                <a:close/>
                <a:moveTo>
                  <a:pt x="4" y="4"/>
                </a:moveTo>
                <a:cubicBezTo>
                  <a:pt x="7" y="2"/>
                  <a:pt x="11" y="0"/>
                  <a:pt x="15" y="0"/>
                </a:cubicBezTo>
                <a:cubicBezTo>
                  <a:pt x="19" y="0"/>
                  <a:pt x="22" y="2"/>
                  <a:pt x="25" y="4"/>
                </a:cubicBezTo>
                <a:cubicBezTo>
                  <a:pt x="28" y="7"/>
                  <a:pt x="29" y="11"/>
                  <a:pt x="29" y="15"/>
                </a:cubicBezTo>
                <a:cubicBezTo>
                  <a:pt x="29" y="19"/>
                  <a:pt x="28" y="22"/>
                  <a:pt x="25" y="25"/>
                </a:cubicBezTo>
                <a:cubicBezTo>
                  <a:pt x="22" y="28"/>
                  <a:pt x="19" y="29"/>
                  <a:pt x="15" y="29"/>
                </a:cubicBezTo>
                <a:cubicBezTo>
                  <a:pt x="11" y="29"/>
                  <a:pt x="7" y="28"/>
                  <a:pt x="4" y="25"/>
                </a:cubicBezTo>
                <a:cubicBezTo>
                  <a:pt x="2" y="22"/>
                  <a:pt x="0" y="19"/>
                  <a:pt x="0" y="15"/>
                </a:cubicBezTo>
                <a:cubicBezTo>
                  <a:pt x="0" y="11"/>
                  <a:pt x="2" y="7"/>
                  <a:pt x="4" y="4"/>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4" name="Freeform 270"/>
          <p:cNvSpPr>
            <a:spLocks/>
          </p:cNvSpPr>
          <p:nvPr/>
        </p:nvSpPr>
        <p:spPr bwMode="auto">
          <a:xfrm>
            <a:off x="7610104" y="2611150"/>
            <a:ext cx="86870" cy="76011"/>
          </a:xfrm>
          <a:custGeom>
            <a:avLst/>
            <a:gdLst>
              <a:gd name="T0" fmla="*/ 8 w 9"/>
              <a:gd name="T1" fmla="*/ 0 h 8"/>
              <a:gd name="T2" fmla="*/ 8 w 9"/>
              <a:gd name="T3" fmla="*/ 1 h 8"/>
              <a:gd name="T4" fmla="*/ 2 w 9"/>
              <a:gd name="T5" fmla="*/ 8 h 8"/>
              <a:gd name="T6" fmla="*/ 1 w 9"/>
              <a:gd name="T7" fmla="*/ 8 h 8"/>
              <a:gd name="T8" fmla="*/ 0 w 9"/>
              <a:gd name="T9" fmla="*/ 7 h 8"/>
              <a:gd name="T10" fmla="*/ 8 w 9"/>
              <a:gd name="T11" fmla="*/ 0 h 8"/>
              <a:gd name="T12" fmla="*/ 8 w 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8" y="0"/>
                </a:moveTo>
                <a:cubicBezTo>
                  <a:pt x="9" y="0"/>
                  <a:pt x="9" y="1"/>
                  <a:pt x="8" y="1"/>
                </a:cubicBezTo>
                <a:cubicBezTo>
                  <a:pt x="2" y="8"/>
                  <a:pt x="2" y="8"/>
                  <a:pt x="2" y="8"/>
                </a:cubicBezTo>
                <a:cubicBezTo>
                  <a:pt x="1" y="8"/>
                  <a:pt x="1" y="8"/>
                  <a:pt x="1" y="8"/>
                </a:cubicBezTo>
                <a:cubicBezTo>
                  <a:pt x="0" y="7"/>
                  <a:pt x="0" y="7"/>
                  <a:pt x="0" y="7"/>
                </a:cubicBezTo>
                <a:cubicBezTo>
                  <a:pt x="8" y="0"/>
                  <a:pt x="8" y="0"/>
                  <a:pt x="8" y="0"/>
                </a:cubicBezTo>
                <a:cubicBezTo>
                  <a:pt x="8" y="0"/>
                  <a:pt x="8" y="0"/>
                  <a:pt x="8" y="0"/>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5" name="Freeform 271"/>
          <p:cNvSpPr>
            <a:spLocks/>
          </p:cNvSpPr>
          <p:nvPr/>
        </p:nvSpPr>
        <p:spPr bwMode="auto">
          <a:xfrm>
            <a:off x="7610104" y="2506183"/>
            <a:ext cx="38006" cy="27148"/>
          </a:xfrm>
          <a:custGeom>
            <a:avLst/>
            <a:gdLst>
              <a:gd name="T0" fmla="*/ 0 w 4"/>
              <a:gd name="T1" fmla="*/ 3 h 3"/>
              <a:gd name="T2" fmla="*/ 4 w 4"/>
              <a:gd name="T3" fmla="*/ 3 h 3"/>
              <a:gd name="T4" fmla="*/ 4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3"/>
                  <a:pt x="3" y="3"/>
                  <a:pt x="4" y="3"/>
                </a:cubicBezTo>
                <a:cubicBezTo>
                  <a:pt x="4" y="0"/>
                  <a:pt x="4" y="0"/>
                  <a:pt x="4" y="0"/>
                </a:cubicBezTo>
                <a:cubicBezTo>
                  <a:pt x="0" y="0"/>
                  <a:pt x="0" y="0"/>
                  <a:pt x="0" y="0"/>
                </a:cubicBezTo>
                <a:lnTo>
                  <a:pt x="0" y="3"/>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6" name="Rectangle 272"/>
          <p:cNvSpPr>
            <a:spLocks noChangeArrowheads="1"/>
          </p:cNvSpPr>
          <p:nvPr/>
        </p:nvSpPr>
        <p:spPr bwMode="auto">
          <a:xfrm>
            <a:off x="7581147" y="2495324"/>
            <a:ext cx="95919" cy="19908"/>
          </a:xfrm>
          <a:prstGeom prst="rect">
            <a:avLst/>
          </a:pr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7" name="Freeform 273"/>
          <p:cNvSpPr>
            <a:spLocks/>
          </p:cNvSpPr>
          <p:nvPr/>
        </p:nvSpPr>
        <p:spPr bwMode="auto">
          <a:xfrm>
            <a:off x="7716881" y="2553237"/>
            <a:ext cx="47055" cy="38006"/>
          </a:xfrm>
          <a:custGeom>
            <a:avLst/>
            <a:gdLst>
              <a:gd name="T0" fmla="*/ 0 w 5"/>
              <a:gd name="T1" fmla="*/ 1 h 4"/>
              <a:gd name="T2" fmla="*/ 3 w 5"/>
              <a:gd name="T3" fmla="*/ 4 h 4"/>
              <a:gd name="T4" fmla="*/ 5 w 5"/>
              <a:gd name="T5" fmla="*/ 2 h 4"/>
              <a:gd name="T6" fmla="*/ 2 w 5"/>
              <a:gd name="T7" fmla="*/ 0 h 4"/>
              <a:gd name="T8" fmla="*/ 0 w 5"/>
              <a:gd name="T9" fmla="*/ 1 h 4"/>
            </a:gdLst>
            <a:ahLst/>
            <a:cxnLst>
              <a:cxn ang="0">
                <a:pos x="T0" y="T1"/>
              </a:cxn>
              <a:cxn ang="0">
                <a:pos x="T2" y="T3"/>
              </a:cxn>
              <a:cxn ang="0">
                <a:pos x="T4" y="T5"/>
              </a:cxn>
              <a:cxn ang="0">
                <a:pos x="T6" y="T7"/>
              </a:cxn>
              <a:cxn ang="0">
                <a:pos x="T8" y="T9"/>
              </a:cxn>
            </a:cxnLst>
            <a:rect l="0" t="0" r="r" b="b"/>
            <a:pathLst>
              <a:path w="5" h="4">
                <a:moveTo>
                  <a:pt x="0" y="1"/>
                </a:moveTo>
                <a:cubicBezTo>
                  <a:pt x="2" y="2"/>
                  <a:pt x="2" y="3"/>
                  <a:pt x="3" y="4"/>
                </a:cubicBezTo>
                <a:cubicBezTo>
                  <a:pt x="5" y="2"/>
                  <a:pt x="5" y="2"/>
                  <a:pt x="5" y="2"/>
                </a:cubicBezTo>
                <a:cubicBezTo>
                  <a:pt x="2" y="0"/>
                  <a:pt x="2" y="0"/>
                  <a:pt x="2" y="0"/>
                </a:cubicBezTo>
                <a:lnTo>
                  <a:pt x="0" y="1"/>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8" name="Freeform 274"/>
          <p:cNvSpPr>
            <a:spLocks noEditPoints="1"/>
          </p:cNvSpPr>
          <p:nvPr/>
        </p:nvSpPr>
        <p:spPr bwMode="auto">
          <a:xfrm>
            <a:off x="7523234" y="2573144"/>
            <a:ext cx="202696" cy="200886"/>
          </a:xfrm>
          <a:custGeom>
            <a:avLst/>
            <a:gdLst>
              <a:gd name="T0" fmla="*/ 4 w 21"/>
              <a:gd name="T1" fmla="*/ 10 h 21"/>
              <a:gd name="T2" fmla="*/ 5 w 21"/>
              <a:gd name="T3" fmla="*/ 11 h 21"/>
              <a:gd name="T4" fmla="*/ 4 w 21"/>
              <a:gd name="T5" fmla="*/ 11 h 21"/>
              <a:gd name="T6" fmla="*/ 1 w 21"/>
              <a:gd name="T7" fmla="*/ 11 h 21"/>
              <a:gd name="T8" fmla="*/ 0 w 21"/>
              <a:gd name="T9" fmla="*/ 11 h 21"/>
              <a:gd name="T10" fmla="*/ 1 w 21"/>
              <a:gd name="T11" fmla="*/ 10 h 21"/>
              <a:gd name="T12" fmla="*/ 4 w 21"/>
              <a:gd name="T13" fmla="*/ 10 h 21"/>
              <a:gd name="T14" fmla="*/ 17 w 21"/>
              <a:gd name="T15" fmla="*/ 11 h 21"/>
              <a:gd name="T16" fmla="*/ 17 w 21"/>
              <a:gd name="T17" fmla="*/ 11 h 21"/>
              <a:gd name="T18" fmla="*/ 17 w 21"/>
              <a:gd name="T19" fmla="*/ 10 h 21"/>
              <a:gd name="T20" fmla="*/ 21 w 21"/>
              <a:gd name="T21" fmla="*/ 10 h 21"/>
              <a:gd name="T22" fmla="*/ 21 w 21"/>
              <a:gd name="T23" fmla="*/ 11 h 21"/>
              <a:gd name="T24" fmla="*/ 21 w 21"/>
              <a:gd name="T25" fmla="*/ 11 h 21"/>
              <a:gd name="T26" fmla="*/ 17 w 21"/>
              <a:gd name="T27" fmla="*/ 11 h 21"/>
              <a:gd name="T28" fmla="*/ 10 w 21"/>
              <a:gd name="T29" fmla="*/ 17 h 21"/>
              <a:gd name="T30" fmla="*/ 11 w 21"/>
              <a:gd name="T31" fmla="*/ 17 h 21"/>
              <a:gd name="T32" fmla="*/ 11 w 21"/>
              <a:gd name="T33" fmla="*/ 17 h 21"/>
              <a:gd name="T34" fmla="*/ 11 w 21"/>
              <a:gd name="T35" fmla="*/ 21 h 21"/>
              <a:gd name="T36" fmla="*/ 11 w 21"/>
              <a:gd name="T37" fmla="*/ 21 h 21"/>
              <a:gd name="T38" fmla="*/ 10 w 21"/>
              <a:gd name="T39" fmla="*/ 21 h 21"/>
              <a:gd name="T40" fmla="*/ 10 w 21"/>
              <a:gd name="T41" fmla="*/ 17 h 21"/>
              <a:gd name="T42" fmla="*/ 11 w 21"/>
              <a:gd name="T43" fmla="*/ 4 h 21"/>
              <a:gd name="T44" fmla="*/ 11 w 21"/>
              <a:gd name="T45" fmla="*/ 5 h 21"/>
              <a:gd name="T46" fmla="*/ 10 w 21"/>
              <a:gd name="T47" fmla="*/ 4 h 21"/>
              <a:gd name="T48" fmla="*/ 10 w 21"/>
              <a:gd name="T49" fmla="*/ 1 h 21"/>
              <a:gd name="T50" fmla="*/ 11 w 21"/>
              <a:gd name="T51" fmla="*/ 0 h 21"/>
              <a:gd name="T52" fmla="*/ 11 w 21"/>
              <a:gd name="T53" fmla="*/ 1 h 21"/>
              <a:gd name="T54" fmla="*/ 11 w 21"/>
              <a:gd name="T55"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 h="21">
                <a:moveTo>
                  <a:pt x="4" y="10"/>
                </a:moveTo>
                <a:cubicBezTo>
                  <a:pt x="4" y="10"/>
                  <a:pt x="5" y="10"/>
                  <a:pt x="5" y="11"/>
                </a:cubicBezTo>
                <a:cubicBezTo>
                  <a:pt x="5" y="11"/>
                  <a:pt x="4" y="11"/>
                  <a:pt x="4" y="11"/>
                </a:cubicBezTo>
                <a:cubicBezTo>
                  <a:pt x="1" y="11"/>
                  <a:pt x="1" y="11"/>
                  <a:pt x="1" y="11"/>
                </a:cubicBezTo>
                <a:cubicBezTo>
                  <a:pt x="0" y="11"/>
                  <a:pt x="0" y="11"/>
                  <a:pt x="0" y="11"/>
                </a:cubicBezTo>
                <a:cubicBezTo>
                  <a:pt x="0" y="10"/>
                  <a:pt x="0" y="10"/>
                  <a:pt x="1" y="10"/>
                </a:cubicBezTo>
                <a:cubicBezTo>
                  <a:pt x="4" y="10"/>
                  <a:pt x="4" y="10"/>
                  <a:pt x="4" y="10"/>
                </a:cubicBezTo>
                <a:close/>
                <a:moveTo>
                  <a:pt x="17" y="11"/>
                </a:moveTo>
                <a:cubicBezTo>
                  <a:pt x="17" y="11"/>
                  <a:pt x="17" y="11"/>
                  <a:pt x="17" y="11"/>
                </a:cubicBezTo>
                <a:cubicBezTo>
                  <a:pt x="17" y="10"/>
                  <a:pt x="17" y="10"/>
                  <a:pt x="17" y="10"/>
                </a:cubicBezTo>
                <a:cubicBezTo>
                  <a:pt x="21" y="10"/>
                  <a:pt x="21" y="10"/>
                  <a:pt x="21" y="10"/>
                </a:cubicBezTo>
                <a:cubicBezTo>
                  <a:pt x="21" y="10"/>
                  <a:pt x="21" y="10"/>
                  <a:pt x="21" y="11"/>
                </a:cubicBezTo>
                <a:cubicBezTo>
                  <a:pt x="21" y="11"/>
                  <a:pt x="21" y="11"/>
                  <a:pt x="21" y="11"/>
                </a:cubicBezTo>
                <a:cubicBezTo>
                  <a:pt x="17" y="11"/>
                  <a:pt x="17" y="11"/>
                  <a:pt x="17" y="11"/>
                </a:cubicBezTo>
                <a:close/>
                <a:moveTo>
                  <a:pt x="10" y="17"/>
                </a:moveTo>
                <a:cubicBezTo>
                  <a:pt x="10" y="17"/>
                  <a:pt x="10" y="17"/>
                  <a:pt x="11" y="17"/>
                </a:cubicBezTo>
                <a:cubicBezTo>
                  <a:pt x="11" y="17"/>
                  <a:pt x="11" y="17"/>
                  <a:pt x="11" y="17"/>
                </a:cubicBezTo>
                <a:cubicBezTo>
                  <a:pt x="11" y="21"/>
                  <a:pt x="11" y="21"/>
                  <a:pt x="11" y="21"/>
                </a:cubicBezTo>
                <a:cubicBezTo>
                  <a:pt x="11" y="21"/>
                  <a:pt x="11" y="21"/>
                  <a:pt x="11" y="21"/>
                </a:cubicBezTo>
                <a:cubicBezTo>
                  <a:pt x="10" y="21"/>
                  <a:pt x="10" y="21"/>
                  <a:pt x="10" y="21"/>
                </a:cubicBezTo>
                <a:cubicBezTo>
                  <a:pt x="10" y="17"/>
                  <a:pt x="10" y="17"/>
                  <a:pt x="10" y="17"/>
                </a:cubicBezTo>
                <a:close/>
                <a:moveTo>
                  <a:pt x="11" y="4"/>
                </a:moveTo>
                <a:cubicBezTo>
                  <a:pt x="11" y="4"/>
                  <a:pt x="11" y="5"/>
                  <a:pt x="11" y="5"/>
                </a:cubicBezTo>
                <a:cubicBezTo>
                  <a:pt x="10" y="5"/>
                  <a:pt x="10" y="4"/>
                  <a:pt x="10" y="4"/>
                </a:cubicBezTo>
                <a:cubicBezTo>
                  <a:pt x="10" y="1"/>
                  <a:pt x="10" y="1"/>
                  <a:pt x="10" y="1"/>
                </a:cubicBezTo>
                <a:cubicBezTo>
                  <a:pt x="10" y="0"/>
                  <a:pt x="10" y="0"/>
                  <a:pt x="11" y="0"/>
                </a:cubicBezTo>
                <a:cubicBezTo>
                  <a:pt x="11" y="0"/>
                  <a:pt x="11" y="0"/>
                  <a:pt x="11" y="1"/>
                </a:cubicBezTo>
                <a:lnTo>
                  <a:pt x="11" y="4"/>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9" name="Freeform 275"/>
          <p:cNvSpPr>
            <a:spLocks noEditPoints="1"/>
          </p:cNvSpPr>
          <p:nvPr/>
        </p:nvSpPr>
        <p:spPr bwMode="auto">
          <a:xfrm>
            <a:off x="6871714" y="2515231"/>
            <a:ext cx="278706" cy="278706"/>
          </a:xfrm>
          <a:custGeom>
            <a:avLst/>
            <a:gdLst>
              <a:gd name="T0" fmla="*/ 15 w 29"/>
              <a:gd name="T1" fmla="*/ 13 h 29"/>
              <a:gd name="T2" fmla="*/ 15 w 29"/>
              <a:gd name="T3" fmla="*/ 13 h 29"/>
              <a:gd name="T4" fmla="*/ 20 w 29"/>
              <a:gd name="T5" fmla="*/ 8 h 29"/>
              <a:gd name="T6" fmla="*/ 21 w 29"/>
              <a:gd name="T7" fmla="*/ 8 h 29"/>
              <a:gd name="T8" fmla="*/ 21 w 29"/>
              <a:gd name="T9" fmla="*/ 9 h 29"/>
              <a:gd name="T10" fmla="*/ 16 w 29"/>
              <a:gd name="T11" fmla="*/ 15 h 29"/>
              <a:gd name="T12" fmla="*/ 16 w 29"/>
              <a:gd name="T13" fmla="*/ 17 h 29"/>
              <a:gd name="T14" fmla="*/ 14 w 29"/>
              <a:gd name="T15" fmla="*/ 16 h 29"/>
              <a:gd name="T16" fmla="*/ 11 w 29"/>
              <a:gd name="T17" fmla="*/ 24 h 29"/>
              <a:gd name="T18" fmla="*/ 11 w 29"/>
              <a:gd name="T19" fmla="*/ 24 h 29"/>
              <a:gd name="T20" fmla="*/ 13 w 29"/>
              <a:gd name="T21" fmla="*/ 17 h 29"/>
              <a:gd name="T22" fmla="*/ 12 w 29"/>
              <a:gd name="T23" fmla="*/ 16 h 29"/>
              <a:gd name="T24" fmla="*/ 13 w 29"/>
              <a:gd name="T25" fmla="*/ 15 h 29"/>
              <a:gd name="T26" fmla="*/ 8 w 29"/>
              <a:gd name="T27" fmla="*/ 11 h 29"/>
              <a:gd name="T28" fmla="*/ 8 w 29"/>
              <a:gd name="T29" fmla="*/ 10 h 29"/>
              <a:gd name="T30" fmla="*/ 14 w 29"/>
              <a:gd name="T31" fmla="*/ 14 h 29"/>
              <a:gd name="T32" fmla="*/ 22 w 29"/>
              <a:gd name="T33" fmla="*/ 7 h 29"/>
              <a:gd name="T34" fmla="*/ 14 w 29"/>
              <a:gd name="T35" fmla="*/ 4 h 29"/>
              <a:gd name="T36" fmla="*/ 6 w 29"/>
              <a:gd name="T37" fmla="*/ 7 h 29"/>
              <a:gd name="T38" fmla="*/ 3 w 29"/>
              <a:gd name="T39" fmla="*/ 15 h 29"/>
              <a:gd name="T40" fmla="*/ 6 w 29"/>
              <a:gd name="T41" fmla="*/ 23 h 29"/>
              <a:gd name="T42" fmla="*/ 14 w 29"/>
              <a:gd name="T43" fmla="*/ 26 h 29"/>
              <a:gd name="T44" fmla="*/ 22 w 29"/>
              <a:gd name="T45" fmla="*/ 23 h 29"/>
              <a:gd name="T46" fmla="*/ 25 w 29"/>
              <a:gd name="T47" fmla="*/ 15 h 29"/>
              <a:gd name="T48" fmla="*/ 22 w 29"/>
              <a:gd name="T49" fmla="*/ 7 h 29"/>
              <a:gd name="T50" fmla="*/ 0 w 29"/>
              <a:gd name="T51" fmla="*/ 15 h 29"/>
              <a:gd name="T52" fmla="*/ 14 w 29"/>
              <a:gd name="T53" fmla="*/ 29 h 29"/>
              <a:gd name="T54" fmla="*/ 29 w 29"/>
              <a:gd name="T55" fmla="*/ 15 h 29"/>
              <a:gd name="T56" fmla="*/ 14 w 29"/>
              <a:gd name="T57" fmla="*/ 0 h 29"/>
              <a:gd name="T58" fmla="*/ 8 w 29"/>
              <a:gd name="T59" fmla="*/ 14 h 29"/>
              <a:gd name="T60" fmla="*/ 4 w 29"/>
              <a:gd name="T61" fmla="*/ 15 h 29"/>
              <a:gd name="T62" fmla="*/ 8 w 29"/>
              <a:gd name="T63" fmla="*/ 15 h 29"/>
              <a:gd name="T64" fmla="*/ 8 w 29"/>
              <a:gd name="T65" fmla="*/ 14 h 29"/>
              <a:gd name="T66" fmla="*/ 24 w 29"/>
              <a:gd name="T67" fmla="*/ 15 h 29"/>
              <a:gd name="T68" fmla="*/ 24 w 29"/>
              <a:gd name="T69" fmla="*/ 14 h 29"/>
              <a:gd name="T70" fmla="*/ 20 w 29"/>
              <a:gd name="T71" fmla="*/ 15 h 29"/>
              <a:gd name="T72" fmla="*/ 13 w 29"/>
              <a:gd name="T73" fmla="*/ 21 h 29"/>
              <a:gd name="T74" fmla="*/ 14 w 29"/>
              <a:gd name="T75" fmla="*/ 25 h 29"/>
              <a:gd name="T76" fmla="*/ 15 w 29"/>
              <a:gd name="T77" fmla="*/ 21 h 29"/>
              <a:gd name="T78" fmla="*/ 13 w 29"/>
              <a:gd name="T79" fmla="*/ 21 h 29"/>
              <a:gd name="T80" fmla="*/ 15 w 29"/>
              <a:gd name="T81" fmla="*/ 5 h 29"/>
              <a:gd name="T82" fmla="*/ 13 w 29"/>
              <a:gd name="T83" fmla="*/ 5 h 29"/>
              <a:gd name="T84" fmla="*/ 14 w 29"/>
              <a:gd name="T85" fmla="*/ 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 h="29">
                <a:moveTo>
                  <a:pt x="14" y="13"/>
                </a:moveTo>
                <a:cubicBezTo>
                  <a:pt x="14" y="13"/>
                  <a:pt x="14" y="13"/>
                  <a:pt x="15" y="13"/>
                </a:cubicBezTo>
                <a:cubicBezTo>
                  <a:pt x="15" y="13"/>
                  <a:pt x="15" y="13"/>
                  <a:pt x="15" y="13"/>
                </a:cubicBezTo>
                <a:cubicBezTo>
                  <a:pt x="15" y="13"/>
                  <a:pt x="15" y="13"/>
                  <a:pt x="15" y="13"/>
                </a:cubicBezTo>
                <a:cubicBezTo>
                  <a:pt x="15" y="13"/>
                  <a:pt x="15" y="13"/>
                  <a:pt x="15" y="13"/>
                </a:cubicBezTo>
                <a:cubicBezTo>
                  <a:pt x="20" y="8"/>
                  <a:pt x="20" y="8"/>
                  <a:pt x="20" y="8"/>
                </a:cubicBezTo>
                <a:cubicBezTo>
                  <a:pt x="20" y="8"/>
                  <a:pt x="21" y="7"/>
                  <a:pt x="21" y="7"/>
                </a:cubicBezTo>
                <a:cubicBezTo>
                  <a:pt x="21" y="7"/>
                  <a:pt x="21" y="8"/>
                  <a:pt x="21" y="8"/>
                </a:cubicBezTo>
                <a:cubicBezTo>
                  <a:pt x="21" y="8"/>
                  <a:pt x="21" y="8"/>
                  <a:pt x="21" y="8"/>
                </a:cubicBezTo>
                <a:cubicBezTo>
                  <a:pt x="21" y="8"/>
                  <a:pt x="21" y="8"/>
                  <a:pt x="21" y="9"/>
                </a:cubicBezTo>
                <a:cubicBezTo>
                  <a:pt x="15" y="15"/>
                  <a:pt x="15" y="15"/>
                  <a:pt x="15" y="15"/>
                </a:cubicBezTo>
                <a:cubicBezTo>
                  <a:pt x="16" y="15"/>
                  <a:pt x="16" y="15"/>
                  <a:pt x="16" y="15"/>
                </a:cubicBezTo>
                <a:cubicBezTo>
                  <a:pt x="16" y="15"/>
                  <a:pt x="16" y="16"/>
                  <a:pt x="16" y="16"/>
                </a:cubicBezTo>
                <a:cubicBezTo>
                  <a:pt x="16" y="16"/>
                  <a:pt x="16" y="17"/>
                  <a:pt x="16" y="17"/>
                </a:cubicBezTo>
                <a:cubicBezTo>
                  <a:pt x="15" y="17"/>
                  <a:pt x="15" y="17"/>
                  <a:pt x="15" y="17"/>
                </a:cubicBezTo>
                <a:cubicBezTo>
                  <a:pt x="14" y="16"/>
                  <a:pt x="14" y="16"/>
                  <a:pt x="14" y="16"/>
                </a:cubicBezTo>
                <a:cubicBezTo>
                  <a:pt x="11" y="24"/>
                  <a:pt x="11" y="24"/>
                  <a:pt x="11" y="24"/>
                </a:cubicBezTo>
                <a:cubicBezTo>
                  <a:pt x="11" y="24"/>
                  <a:pt x="11" y="24"/>
                  <a:pt x="11" y="24"/>
                </a:cubicBezTo>
                <a:cubicBezTo>
                  <a:pt x="11" y="24"/>
                  <a:pt x="11" y="24"/>
                  <a:pt x="11" y="24"/>
                </a:cubicBezTo>
                <a:cubicBezTo>
                  <a:pt x="11" y="24"/>
                  <a:pt x="11" y="24"/>
                  <a:pt x="11" y="24"/>
                </a:cubicBezTo>
                <a:cubicBezTo>
                  <a:pt x="13" y="17"/>
                  <a:pt x="13" y="17"/>
                  <a:pt x="13" y="17"/>
                </a:cubicBezTo>
                <a:cubicBezTo>
                  <a:pt x="13" y="17"/>
                  <a:pt x="13" y="17"/>
                  <a:pt x="13" y="17"/>
                </a:cubicBezTo>
                <a:cubicBezTo>
                  <a:pt x="13" y="17"/>
                  <a:pt x="12" y="17"/>
                  <a:pt x="12" y="17"/>
                </a:cubicBezTo>
                <a:cubicBezTo>
                  <a:pt x="12" y="16"/>
                  <a:pt x="12" y="16"/>
                  <a:pt x="12" y="16"/>
                </a:cubicBezTo>
                <a:cubicBezTo>
                  <a:pt x="12" y="16"/>
                  <a:pt x="12" y="16"/>
                  <a:pt x="12" y="16"/>
                </a:cubicBezTo>
                <a:cubicBezTo>
                  <a:pt x="13" y="15"/>
                  <a:pt x="13" y="15"/>
                  <a:pt x="13" y="15"/>
                </a:cubicBezTo>
                <a:cubicBezTo>
                  <a:pt x="8" y="11"/>
                  <a:pt x="8" y="11"/>
                  <a:pt x="8" y="11"/>
                </a:cubicBezTo>
                <a:cubicBezTo>
                  <a:pt x="8" y="11"/>
                  <a:pt x="8" y="11"/>
                  <a:pt x="8" y="11"/>
                </a:cubicBezTo>
                <a:cubicBezTo>
                  <a:pt x="8" y="11"/>
                  <a:pt x="8" y="10"/>
                  <a:pt x="8" y="10"/>
                </a:cubicBezTo>
                <a:cubicBezTo>
                  <a:pt x="8" y="10"/>
                  <a:pt x="8" y="10"/>
                  <a:pt x="8" y="10"/>
                </a:cubicBezTo>
                <a:cubicBezTo>
                  <a:pt x="9" y="10"/>
                  <a:pt x="9" y="10"/>
                  <a:pt x="9" y="10"/>
                </a:cubicBezTo>
                <a:cubicBezTo>
                  <a:pt x="14" y="14"/>
                  <a:pt x="14" y="14"/>
                  <a:pt x="14" y="14"/>
                </a:cubicBezTo>
                <a:cubicBezTo>
                  <a:pt x="14" y="13"/>
                  <a:pt x="14" y="13"/>
                  <a:pt x="14" y="13"/>
                </a:cubicBezTo>
                <a:close/>
                <a:moveTo>
                  <a:pt x="22" y="7"/>
                </a:moveTo>
                <a:cubicBezTo>
                  <a:pt x="21" y="6"/>
                  <a:pt x="20" y="5"/>
                  <a:pt x="18" y="5"/>
                </a:cubicBezTo>
                <a:cubicBezTo>
                  <a:pt x="17" y="4"/>
                  <a:pt x="16" y="4"/>
                  <a:pt x="14" y="4"/>
                </a:cubicBezTo>
                <a:cubicBezTo>
                  <a:pt x="13" y="4"/>
                  <a:pt x="11" y="4"/>
                  <a:pt x="10" y="5"/>
                </a:cubicBezTo>
                <a:cubicBezTo>
                  <a:pt x="8" y="5"/>
                  <a:pt x="7" y="6"/>
                  <a:pt x="6" y="7"/>
                </a:cubicBezTo>
                <a:cubicBezTo>
                  <a:pt x="5" y="8"/>
                  <a:pt x="4" y="9"/>
                  <a:pt x="4" y="11"/>
                </a:cubicBezTo>
                <a:cubicBezTo>
                  <a:pt x="3" y="12"/>
                  <a:pt x="3" y="13"/>
                  <a:pt x="3" y="15"/>
                </a:cubicBezTo>
                <a:cubicBezTo>
                  <a:pt x="3" y="16"/>
                  <a:pt x="3" y="18"/>
                  <a:pt x="4" y="19"/>
                </a:cubicBezTo>
                <a:cubicBezTo>
                  <a:pt x="4" y="20"/>
                  <a:pt x="5" y="22"/>
                  <a:pt x="6" y="23"/>
                </a:cubicBezTo>
                <a:cubicBezTo>
                  <a:pt x="7" y="24"/>
                  <a:pt x="8" y="24"/>
                  <a:pt x="10" y="25"/>
                </a:cubicBezTo>
                <a:cubicBezTo>
                  <a:pt x="11" y="26"/>
                  <a:pt x="13" y="26"/>
                  <a:pt x="14" y="26"/>
                </a:cubicBezTo>
                <a:cubicBezTo>
                  <a:pt x="16" y="26"/>
                  <a:pt x="17" y="26"/>
                  <a:pt x="18" y="25"/>
                </a:cubicBezTo>
                <a:cubicBezTo>
                  <a:pt x="20" y="24"/>
                  <a:pt x="21" y="24"/>
                  <a:pt x="22" y="23"/>
                </a:cubicBezTo>
                <a:cubicBezTo>
                  <a:pt x="23" y="22"/>
                  <a:pt x="24" y="20"/>
                  <a:pt x="24" y="19"/>
                </a:cubicBezTo>
                <a:cubicBezTo>
                  <a:pt x="25" y="18"/>
                  <a:pt x="25" y="16"/>
                  <a:pt x="25" y="15"/>
                </a:cubicBezTo>
                <a:cubicBezTo>
                  <a:pt x="25" y="13"/>
                  <a:pt x="25" y="12"/>
                  <a:pt x="24" y="11"/>
                </a:cubicBezTo>
                <a:cubicBezTo>
                  <a:pt x="24" y="9"/>
                  <a:pt x="23" y="8"/>
                  <a:pt x="22" y="7"/>
                </a:cubicBezTo>
                <a:close/>
                <a:moveTo>
                  <a:pt x="4" y="5"/>
                </a:moveTo>
                <a:cubicBezTo>
                  <a:pt x="1" y="7"/>
                  <a:pt x="0" y="11"/>
                  <a:pt x="0" y="15"/>
                </a:cubicBezTo>
                <a:cubicBezTo>
                  <a:pt x="0" y="19"/>
                  <a:pt x="1" y="22"/>
                  <a:pt x="4" y="25"/>
                </a:cubicBezTo>
                <a:cubicBezTo>
                  <a:pt x="6" y="28"/>
                  <a:pt x="10" y="29"/>
                  <a:pt x="14" y="29"/>
                </a:cubicBezTo>
                <a:cubicBezTo>
                  <a:pt x="18" y="29"/>
                  <a:pt x="22" y="28"/>
                  <a:pt x="24" y="25"/>
                </a:cubicBezTo>
                <a:cubicBezTo>
                  <a:pt x="27" y="22"/>
                  <a:pt x="29" y="19"/>
                  <a:pt x="29" y="15"/>
                </a:cubicBezTo>
                <a:cubicBezTo>
                  <a:pt x="29" y="11"/>
                  <a:pt x="27" y="7"/>
                  <a:pt x="24" y="5"/>
                </a:cubicBezTo>
                <a:cubicBezTo>
                  <a:pt x="22" y="2"/>
                  <a:pt x="18" y="0"/>
                  <a:pt x="14" y="0"/>
                </a:cubicBezTo>
                <a:cubicBezTo>
                  <a:pt x="10" y="0"/>
                  <a:pt x="6" y="2"/>
                  <a:pt x="4" y="5"/>
                </a:cubicBezTo>
                <a:close/>
                <a:moveTo>
                  <a:pt x="8" y="14"/>
                </a:moveTo>
                <a:cubicBezTo>
                  <a:pt x="5" y="14"/>
                  <a:pt x="5" y="14"/>
                  <a:pt x="5" y="14"/>
                </a:cubicBezTo>
                <a:cubicBezTo>
                  <a:pt x="4" y="14"/>
                  <a:pt x="4" y="14"/>
                  <a:pt x="4" y="15"/>
                </a:cubicBezTo>
                <a:cubicBezTo>
                  <a:pt x="4" y="15"/>
                  <a:pt x="4" y="15"/>
                  <a:pt x="5" y="15"/>
                </a:cubicBezTo>
                <a:cubicBezTo>
                  <a:pt x="8" y="15"/>
                  <a:pt x="8" y="15"/>
                  <a:pt x="8" y="15"/>
                </a:cubicBezTo>
                <a:cubicBezTo>
                  <a:pt x="8" y="15"/>
                  <a:pt x="8" y="15"/>
                  <a:pt x="8" y="15"/>
                </a:cubicBezTo>
                <a:cubicBezTo>
                  <a:pt x="8" y="14"/>
                  <a:pt x="8" y="14"/>
                  <a:pt x="8" y="14"/>
                </a:cubicBezTo>
                <a:close/>
                <a:moveTo>
                  <a:pt x="20" y="15"/>
                </a:moveTo>
                <a:cubicBezTo>
                  <a:pt x="24" y="15"/>
                  <a:pt x="24" y="15"/>
                  <a:pt x="24" y="15"/>
                </a:cubicBezTo>
                <a:cubicBezTo>
                  <a:pt x="24" y="15"/>
                  <a:pt x="24" y="15"/>
                  <a:pt x="24" y="15"/>
                </a:cubicBezTo>
                <a:cubicBezTo>
                  <a:pt x="24" y="14"/>
                  <a:pt x="24" y="14"/>
                  <a:pt x="24" y="14"/>
                </a:cubicBezTo>
                <a:cubicBezTo>
                  <a:pt x="20" y="14"/>
                  <a:pt x="20" y="14"/>
                  <a:pt x="20" y="14"/>
                </a:cubicBezTo>
                <a:cubicBezTo>
                  <a:pt x="20" y="14"/>
                  <a:pt x="20" y="14"/>
                  <a:pt x="20" y="15"/>
                </a:cubicBezTo>
                <a:cubicBezTo>
                  <a:pt x="20" y="15"/>
                  <a:pt x="20" y="15"/>
                  <a:pt x="20" y="15"/>
                </a:cubicBezTo>
                <a:close/>
                <a:moveTo>
                  <a:pt x="13" y="21"/>
                </a:moveTo>
                <a:cubicBezTo>
                  <a:pt x="13" y="24"/>
                  <a:pt x="13" y="24"/>
                  <a:pt x="13" y="24"/>
                </a:cubicBezTo>
                <a:cubicBezTo>
                  <a:pt x="13" y="25"/>
                  <a:pt x="14" y="25"/>
                  <a:pt x="14" y="25"/>
                </a:cubicBezTo>
                <a:cubicBezTo>
                  <a:pt x="14" y="25"/>
                  <a:pt x="15" y="25"/>
                  <a:pt x="15" y="24"/>
                </a:cubicBezTo>
                <a:cubicBezTo>
                  <a:pt x="15" y="21"/>
                  <a:pt x="15" y="21"/>
                  <a:pt x="15" y="21"/>
                </a:cubicBezTo>
                <a:cubicBezTo>
                  <a:pt x="15" y="21"/>
                  <a:pt x="14" y="21"/>
                  <a:pt x="14" y="21"/>
                </a:cubicBezTo>
                <a:cubicBezTo>
                  <a:pt x="14" y="21"/>
                  <a:pt x="13" y="21"/>
                  <a:pt x="13" y="21"/>
                </a:cubicBezTo>
                <a:close/>
                <a:moveTo>
                  <a:pt x="15" y="8"/>
                </a:moveTo>
                <a:cubicBezTo>
                  <a:pt x="15" y="5"/>
                  <a:pt x="15" y="5"/>
                  <a:pt x="15" y="5"/>
                </a:cubicBezTo>
                <a:cubicBezTo>
                  <a:pt x="15" y="5"/>
                  <a:pt x="14" y="5"/>
                  <a:pt x="14" y="5"/>
                </a:cubicBezTo>
                <a:cubicBezTo>
                  <a:pt x="14" y="5"/>
                  <a:pt x="13" y="5"/>
                  <a:pt x="13" y="5"/>
                </a:cubicBezTo>
                <a:cubicBezTo>
                  <a:pt x="13" y="8"/>
                  <a:pt x="13" y="8"/>
                  <a:pt x="13" y="8"/>
                </a:cubicBezTo>
                <a:cubicBezTo>
                  <a:pt x="13" y="9"/>
                  <a:pt x="14" y="9"/>
                  <a:pt x="14" y="9"/>
                </a:cubicBezTo>
                <a:cubicBezTo>
                  <a:pt x="14" y="9"/>
                  <a:pt x="15" y="9"/>
                  <a:pt x="15" y="8"/>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0" name="Freeform 276"/>
          <p:cNvSpPr>
            <a:spLocks noEditPoints="1"/>
          </p:cNvSpPr>
          <p:nvPr/>
        </p:nvSpPr>
        <p:spPr bwMode="auto">
          <a:xfrm>
            <a:off x="8147609" y="2562285"/>
            <a:ext cx="200886" cy="202696"/>
          </a:xfrm>
          <a:custGeom>
            <a:avLst/>
            <a:gdLst>
              <a:gd name="T0" fmla="*/ 4 w 21"/>
              <a:gd name="T1" fmla="*/ 10 h 21"/>
              <a:gd name="T2" fmla="*/ 4 w 21"/>
              <a:gd name="T3" fmla="*/ 10 h 21"/>
              <a:gd name="T4" fmla="*/ 4 w 21"/>
              <a:gd name="T5" fmla="*/ 11 h 21"/>
              <a:gd name="T6" fmla="*/ 0 w 21"/>
              <a:gd name="T7" fmla="*/ 11 h 21"/>
              <a:gd name="T8" fmla="*/ 0 w 21"/>
              <a:gd name="T9" fmla="*/ 10 h 21"/>
              <a:gd name="T10" fmla="*/ 0 w 21"/>
              <a:gd name="T11" fmla="*/ 10 h 21"/>
              <a:gd name="T12" fmla="*/ 4 w 21"/>
              <a:gd name="T13" fmla="*/ 10 h 21"/>
              <a:gd name="T14" fmla="*/ 17 w 21"/>
              <a:gd name="T15" fmla="*/ 11 h 21"/>
              <a:gd name="T16" fmla="*/ 16 w 21"/>
              <a:gd name="T17" fmla="*/ 10 h 21"/>
              <a:gd name="T18" fmla="*/ 17 w 21"/>
              <a:gd name="T19" fmla="*/ 10 h 21"/>
              <a:gd name="T20" fmla="*/ 20 w 21"/>
              <a:gd name="T21" fmla="*/ 10 h 21"/>
              <a:gd name="T22" fmla="*/ 21 w 21"/>
              <a:gd name="T23" fmla="*/ 10 h 21"/>
              <a:gd name="T24" fmla="*/ 20 w 21"/>
              <a:gd name="T25" fmla="*/ 11 h 21"/>
              <a:gd name="T26" fmla="*/ 17 w 21"/>
              <a:gd name="T27" fmla="*/ 11 h 21"/>
              <a:gd name="T28" fmla="*/ 10 w 21"/>
              <a:gd name="T29" fmla="*/ 17 h 21"/>
              <a:gd name="T30" fmla="*/ 10 w 21"/>
              <a:gd name="T31" fmla="*/ 16 h 21"/>
              <a:gd name="T32" fmla="*/ 11 w 21"/>
              <a:gd name="T33" fmla="*/ 17 h 21"/>
              <a:gd name="T34" fmla="*/ 11 w 21"/>
              <a:gd name="T35" fmla="*/ 20 h 21"/>
              <a:gd name="T36" fmla="*/ 10 w 21"/>
              <a:gd name="T37" fmla="*/ 21 h 21"/>
              <a:gd name="T38" fmla="*/ 10 w 21"/>
              <a:gd name="T39" fmla="*/ 20 h 21"/>
              <a:gd name="T40" fmla="*/ 10 w 21"/>
              <a:gd name="T41" fmla="*/ 17 h 21"/>
              <a:gd name="T42" fmla="*/ 11 w 21"/>
              <a:gd name="T43" fmla="*/ 4 h 21"/>
              <a:gd name="T44" fmla="*/ 10 w 21"/>
              <a:gd name="T45" fmla="*/ 4 h 21"/>
              <a:gd name="T46" fmla="*/ 10 w 21"/>
              <a:gd name="T47" fmla="*/ 4 h 21"/>
              <a:gd name="T48" fmla="*/ 10 w 21"/>
              <a:gd name="T49" fmla="*/ 0 h 21"/>
              <a:gd name="T50" fmla="*/ 10 w 21"/>
              <a:gd name="T51" fmla="*/ 0 h 21"/>
              <a:gd name="T52" fmla="*/ 11 w 21"/>
              <a:gd name="T53" fmla="*/ 0 h 21"/>
              <a:gd name="T54" fmla="*/ 11 w 21"/>
              <a:gd name="T55"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 h="21">
                <a:moveTo>
                  <a:pt x="4" y="10"/>
                </a:moveTo>
                <a:cubicBezTo>
                  <a:pt x="4" y="10"/>
                  <a:pt x="4" y="10"/>
                  <a:pt x="4" y="10"/>
                </a:cubicBezTo>
                <a:cubicBezTo>
                  <a:pt x="4" y="11"/>
                  <a:pt x="4" y="11"/>
                  <a:pt x="4" y="11"/>
                </a:cubicBezTo>
                <a:cubicBezTo>
                  <a:pt x="0" y="11"/>
                  <a:pt x="0" y="11"/>
                  <a:pt x="0" y="11"/>
                </a:cubicBezTo>
                <a:cubicBezTo>
                  <a:pt x="0" y="11"/>
                  <a:pt x="0" y="11"/>
                  <a:pt x="0" y="10"/>
                </a:cubicBezTo>
                <a:cubicBezTo>
                  <a:pt x="0" y="10"/>
                  <a:pt x="0" y="10"/>
                  <a:pt x="0" y="10"/>
                </a:cubicBezTo>
                <a:cubicBezTo>
                  <a:pt x="4" y="10"/>
                  <a:pt x="4" y="10"/>
                  <a:pt x="4" y="10"/>
                </a:cubicBezTo>
                <a:close/>
                <a:moveTo>
                  <a:pt x="17" y="11"/>
                </a:moveTo>
                <a:cubicBezTo>
                  <a:pt x="17" y="11"/>
                  <a:pt x="16" y="11"/>
                  <a:pt x="16" y="10"/>
                </a:cubicBezTo>
                <a:cubicBezTo>
                  <a:pt x="16" y="10"/>
                  <a:pt x="17" y="10"/>
                  <a:pt x="17" y="10"/>
                </a:cubicBezTo>
                <a:cubicBezTo>
                  <a:pt x="20" y="10"/>
                  <a:pt x="20" y="10"/>
                  <a:pt x="20" y="10"/>
                </a:cubicBezTo>
                <a:cubicBezTo>
                  <a:pt x="21" y="10"/>
                  <a:pt x="21" y="10"/>
                  <a:pt x="21" y="10"/>
                </a:cubicBezTo>
                <a:cubicBezTo>
                  <a:pt x="21" y="11"/>
                  <a:pt x="21" y="11"/>
                  <a:pt x="20" y="11"/>
                </a:cubicBezTo>
                <a:cubicBezTo>
                  <a:pt x="17" y="11"/>
                  <a:pt x="17" y="11"/>
                  <a:pt x="17" y="11"/>
                </a:cubicBezTo>
                <a:close/>
                <a:moveTo>
                  <a:pt x="10" y="17"/>
                </a:moveTo>
                <a:cubicBezTo>
                  <a:pt x="10" y="17"/>
                  <a:pt x="10" y="16"/>
                  <a:pt x="10" y="16"/>
                </a:cubicBezTo>
                <a:cubicBezTo>
                  <a:pt x="11" y="16"/>
                  <a:pt x="11" y="17"/>
                  <a:pt x="11" y="17"/>
                </a:cubicBezTo>
                <a:cubicBezTo>
                  <a:pt x="11" y="20"/>
                  <a:pt x="11" y="20"/>
                  <a:pt x="11" y="20"/>
                </a:cubicBezTo>
                <a:cubicBezTo>
                  <a:pt x="11" y="21"/>
                  <a:pt x="11" y="21"/>
                  <a:pt x="10" y="21"/>
                </a:cubicBezTo>
                <a:cubicBezTo>
                  <a:pt x="10" y="21"/>
                  <a:pt x="10" y="21"/>
                  <a:pt x="10" y="20"/>
                </a:cubicBezTo>
                <a:cubicBezTo>
                  <a:pt x="10" y="17"/>
                  <a:pt x="10" y="17"/>
                  <a:pt x="10" y="17"/>
                </a:cubicBezTo>
                <a:close/>
                <a:moveTo>
                  <a:pt x="11" y="4"/>
                </a:moveTo>
                <a:cubicBezTo>
                  <a:pt x="11" y="4"/>
                  <a:pt x="11" y="4"/>
                  <a:pt x="10" y="4"/>
                </a:cubicBezTo>
                <a:cubicBezTo>
                  <a:pt x="10" y="4"/>
                  <a:pt x="10" y="4"/>
                  <a:pt x="10" y="4"/>
                </a:cubicBezTo>
                <a:cubicBezTo>
                  <a:pt x="10" y="0"/>
                  <a:pt x="10" y="0"/>
                  <a:pt x="10" y="0"/>
                </a:cubicBezTo>
                <a:cubicBezTo>
                  <a:pt x="10" y="0"/>
                  <a:pt x="10" y="0"/>
                  <a:pt x="10" y="0"/>
                </a:cubicBezTo>
                <a:cubicBezTo>
                  <a:pt x="11" y="0"/>
                  <a:pt x="11" y="0"/>
                  <a:pt x="11" y="0"/>
                </a:cubicBezTo>
                <a:lnTo>
                  <a:pt x="11" y="4"/>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1" name="Freeform 277"/>
          <p:cNvSpPr>
            <a:spLocks noEditPoints="1"/>
          </p:cNvSpPr>
          <p:nvPr/>
        </p:nvSpPr>
        <p:spPr bwMode="auto">
          <a:xfrm>
            <a:off x="9971866" y="2486275"/>
            <a:ext cx="267848" cy="316712"/>
          </a:xfrm>
          <a:custGeom>
            <a:avLst/>
            <a:gdLst>
              <a:gd name="T0" fmla="*/ 7 w 28"/>
              <a:gd name="T1" fmla="*/ 26 h 33"/>
              <a:gd name="T2" fmla="*/ 10 w 28"/>
              <a:gd name="T3" fmla="*/ 21 h 33"/>
              <a:gd name="T4" fmla="*/ 11 w 28"/>
              <a:gd name="T5" fmla="*/ 18 h 33"/>
              <a:gd name="T6" fmla="*/ 8 w 28"/>
              <a:gd name="T7" fmla="*/ 19 h 33"/>
              <a:gd name="T8" fmla="*/ 7 w 28"/>
              <a:gd name="T9" fmla="*/ 19 h 33"/>
              <a:gd name="T10" fmla="*/ 13 w 28"/>
              <a:gd name="T11" fmla="*/ 17 h 33"/>
              <a:gd name="T12" fmla="*/ 10 w 28"/>
              <a:gd name="T13" fmla="*/ 22 h 33"/>
              <a:gd name="T14" fmla="*/ 8 w 28"/>
              <a:gd name="T15" fmla="*/ 24 h 33"/>
              <a:gd name="T16" fmla="*/ 23 w 28"/>
              <a:gd name="T17" fmla="*/ 0 h 33"/>
              <a:gd name="T18" fmla="*/ 23 w 28"/>
              <a:gd name="T19" fmla="*/ 7 h 33"/>
              <a:gd name="T20" fmla="*/ 24 w 28"/>
              <a:gd name="T21" fmla="*/ 1 h 33"/>
              <a:gd name="T22" fmla="*/ 5 w 28"/>
              <a:gd name="T23" fmla="*/ 0 h 33"/>
              <a:gd name="T24" fmla="*/ 5 w 28"/>
              <a:gd name="T25" fmla="*/ 7 h 33"/>
              <a:gd name="T26" fmla="*/ 6 w 28"/>
              <a:gd name="T27" fmla="*/ 1 h 33"/>
              <a:gd name="T28" fmla="*/ 26 w 28"/>
              <a:gd name="T29" fmla="*/ 12 h 33"/>
              <a:gd name="T30" fmla="*/ 2 w 28"/>
              <a:gd name="T31" fmla="*/ 29 h 33"/>
              <a:gd name="T32" fmla="*/ 26 w 28"/>
              <a:gd name="T33" fmla="*/ 29 h 33"/>
              <a:gd name="T34" fmla="*/ 26 w 28"/>
              <a:gd name="T35" fmla="*/ 31 h 33"/>
              <a:gd name="T36" fmla="*/ 26 w 28"/>
              <a:gd name="T37" fmla="*/ 31 h 33"/>
              <a:gd name="T38" fmla="*/ 2 w 28"/>
              <a:gd name="T39" fmla="*/ 32 h 33"/>
              <a:gd name="T40" fmla="*/ 26 w 28"/>
              <a:gd name="T41" fmla="*/ 3 h 33"/>
              <a:gd name="T42" fmla="*/ 23 w 28"/>
              <a:gd name="T43" fmla="*/ 7 h 33"/>
              <a:gd name="T44" fmla="*/ 21 w 28"/>
              <a:gd name="T45" fmla="*/ 3 h 33"/>
              <a:gd name="T46" fmla="*/ 6 w 28"/>
              <a:gd name="T47" fmla="*/ 7 h 33"/>
              <a:gd name="T48" fmla="*/ 4 w 28"/>
              <a:gd name="T49" fmla="*/ 3 h 33"/>
              <a:gd name="T50" fmla="*/ 0 w 28"/>
              <a:gd name="T51" fmla="*/ 31 h 33"/>
              <a:gd name="T52" fmla="*/ 28 w 28"/>
              <a:gd name="T53" fmla="*/ 31 h 33"/>
              <a:gd name="T54" fmla="*/ 11 w 28"/>
              <a:gd name="T55" fmla="*/ 6 h 33"/>
              <a:gd name="T56" fmla="*/ 10 w 28"/>
              <a:gd name="T57" fmla="*/ 10 h 33"/>
              <a:gd name="T58" fmla="*/ 9 w 28"/>
              <a:gd name="T59" fmla="*/ 8 h 33"/>
              <a:gd name="T60" fmla="*/ 10 w 28"/>
              <a:gd name="T61" fmla="*/ 9 h 33"/>
              <a:gd name="T62" fmla="*/ 11 w 28"/>
              <a:gd name="T63" fmla="*/ 8 h 33"/>
              <a:gd name="T64" fmla="*/ 14 w 28"/>
              <a:gd name="T65" fmla="*/ 7 h 33"/>
              <a:gd name="T66" fmla="*/ 13 w 28"/>
              <a:gd name="T67" fmla="*/ 9 h 33"/>
              <a:gd name="T68" fmla="*/ 12 w 28"/>
              <a:gd name="T69" fmla="*/ 9 h 33"/>
              <a:gd name="T70" fmla="*/ 12 w 28"/>
              <a:gd name="T71" fmla="*/ 9 h 33"/>
              <a:gd name="T72" fmla="*/ 13 w 28"/>
              <a:gd name="T73" fmla="*/ 9 h 33"/>
              <a:gd name="T74" fmla="*/ 15 w 28"/>
              <a:gd name="T75" fmla="*/ 7 h 33"/>
              <a:gd name="T76" fmla="*/ 15 w 28"/>
              <a:gd name="T77" fmla="*/ 8 h 33"/>
              <a:gd name="T78" fmla="*/ 17 w 28"/>
              <a:gd name="T79" fmla="*/ 10 h 33"/>
              <a:gd name="T80" fmla="*/ 16 w 28"/>
              <a:gd name="T81" fmla="*/ 8 h 33"/>
              <a:gd name="T82" fmla="*/ 15 w 28"/>
              <a:gd name="T83" fmla="*/ 8 h 33"/>
              <a:gd name="T84" fmla="*/ 15 w 28"/>
              <a:gd name="T85" fmla="*/ 7 h 33"/>
              <a:gd name="T86" fmla="*/ 19 w 28"/>
              <a:gd name="T87" fmla="*/ 9 h 33"/>
              <a:gd name="T88" fmla="*/ 17 w 28"/>
              <a:gd name="T89" fmla="*/ 8 h 33"/>
              <a:gd name="T90" fmla="*/ 19 w 28"/>
              <a:gd name="T91" fmla="*/ 7 h 33"/>
              <a:gd name="T92" fmla="*/ 18 w 28"/>
              <a:gd name="T93" fmla="*/ 9 h 33"/>
              <a:gd name="T94" fmla="*/ 18 w 28"/>
              <a:gd name="T95" fmla="*/ 9 h 33"/>
              <a:gd name="T96" fmla="*/ 19 w 28"/>
              <a:gd name="T97" fmla="*/ 8 h 33"/>
              <a:gd name="T98" fmla="*/ 18 w 28"/>
              <a:gd name="T99" fmla="*/ 8 h 33"/>
              <a:gd name="T100" fmla="*/ 19 w 28"/>
              <a:gd name="T101" fmla="*/ 8 h 33"/>
              <a:gd name="T102" fmla="*/ 22 w 28"/>
              <a:gd name="T103" fmla="*/ 23 h 33"/>
              <a:gd name="T104" fmla="*/ 16 w 28"/>
              <a:gd name="T105" fmla="*/ 25 h 33"/>
              <a:gd name="T106" fmla="*/ 17 w 28"/>
              <a:gd name="T107" fmla="*/ 21 h 33"/>
              <a:gd name="T108" fmla="*/ 16 w 28"/>
              <a:gd name="T109" fmla="*/ 17 h 33"/>
              <a:gd name="T110" fmla="*/ 22 w 28"/>
              <a:gd name="T111" fmla="*/ 19 h 33"/>
              <a:gd name="T112" fmla="*/ 20 w 28"/>
              <a:gd name="T113" fmla="*/ 18 h 33"/>
              <a:gd name="T114" fmla="*/ 19 w 28"/>
              <a:gd name="T115" fmla="*/ 20 h 33"/>
              <a:gd name="T116" fmla="*/ 17 w 28"/>
              <a:gd name="T117" fmla="*/ 18 h 33"/>
              <a:gd name="T118" fmla="*/ 20 w 28"/>
              <a:gd name="T119" fmla="*/ 22 h 33"/>
              <a:gd name="T120" fmla="*/ 19 w 28"/>
              <a:gd name="T121" fmla="*/ 24 h 33"/>
              <a:gd name="T122" fmla="*/ 17 w 28"/>
              <a:gd name="T123"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 h="33">
                <a:moveTo>
                  <a:pt x="14" y="24"/>
                </a:moveTo>
                <a:cubicBezTo>
                  <a:pt x="14" y="26"/>
                  <a:pt x="14" y="26"/>
                  <a:pt x="14" y="26"/>
                </a:cubicBezTo>
                <a:cubicBezTo>
                  <a:pt x="7" y="26"/>
                  <a:pt x="7" y="26"/>
                  <a:pt x="7" y="26"/>
                </a:cubicBezTo>
                <a:cubicBezTo>
                  <a:pt x="7" y="24"/>
                  <a:pt x="7" y="24"/>
                  <a:pt x="7" y="24"/>
                </a:cubicBezTo>
                <a:cubicBezTo>
                  <a:pt x="7" y="23"/>
                  <a:pt x="7" y="22"/>
                  <a:pt x="7" y="22"/>
                </a:cubicBezTo>
                <a:cubicBezTo>
                  <a:pt x="7" y="22"/>
                  <a:pt x="8" y="21"/>
                  <a:pt x="10" y="21"/>
                </a:cubicBezTo>
                <a:cubicBezTo>
                  <a:pt x="11" y="21"/>
                  <a:pt x="11" y="21"/>
                  <a:pt x="11" y="21"/>
                </a:cubicBezTo>
                <a:cubicBezTo>
                  <a:pt x="12" y="20"/>
                  <a:pt x="12" y="20"/>
                  <a:pt x="12" y="19"/>
                </a:cubicBezTo>
                <a:cubicBezTo>
                  <a:pt x="12" y="19"/>
                  <a:pt x="12" y="18"/>
                  <a:pt x="11" y="18"/>
                </a:cubicBezTo>
                <a:cubicBezTo>
                  <a:pt x="11" y="18"/>
                  <a:pt x="11" y="18"/>
                  <a:pt x="10" y="18"/>
                </a:cubicBezTo>
                <a:cubicBezTo>
                  <a:pt x="9" y="18"/>
                  <a:pt x="9" y="18"/>
                  <a:pt x="9" y="18"/>
                </a:cubicBezTo>
                <a:cubicBezTo>
                  <a:pt x="8" y="18"/>
                  <a:pt x="8" y="19"/>
                  <a:pt x="8" y="19"/>
                </a:cubicBezTo>
                <a:cubicBezTo>
                  <a:pt x="8" y="20"/>
                  <a:pt x="8" y="20"/>
                  <a:pt x="8" y="20"/>
                </a:cubicBezTo>
                <a:cubicBezTo>
                  <a:pt x="7" y="20"/>
                  <a:pt x="7" y="20"/>
                  <a:pt x="7" y="20"/>
                </a:cubicBezTo>
                <a:cubicBezTo>
                  <a:pt x="7" y="19"/>
                  <a:pt x="7" y="19"/>
                  <a:pt x="7" y="19"/>
                </a:cubicBezTo>
                <a:cubicBezTo>
                  <a:pt x="7" y="18"/>
                  <a:pt x="7" y="17"/>
                  <a:pt x="7" y="17"/>
                </a:cubicBezTo>
                <a:cubicBezTo>
                  <a:pt x="8" y="17"/>
                  <a:pt x="9" y="16"/>
                  <a:pt x="10" y="16"/>
                </a:cubicBezTo>
                <a:cubicBezTo>
                  <a:pt x="11" y="16"/>
                  <a:pt x="12" y="17"/>
                  <a:pt x="13" y="17"/>
                </a:cubicBezTo>
                <a:cubicBezTo>
                  <a:pt x="13" y="17"/>
                  <a:pt x="14" y="18"/>
                  <a:pt x="14" y="19"/>
                </a:cubicBezTo>
                <a:cubicBezTo>
                  <a:pt x="14" y="20"/>
                  <a:pt x="13" y="21"/>
                  <a:pt x="13" y="22"/>
                </a:cubicBezTo>
                <a:cubicBezTo>
                  <a:pt x="13" y="22"/>
                  <a:pt x="12" y="22"/>
                  <a:pt x="10" y="22"/>
                </a:cubicBezTo>
                <a:cubicBezTo>
                  <a:pt x="9" y="23"/>
                  <a:pt x="9" y="23"/>
                  <a:pt x="9" y="23"/>
                </a:cubicBezTo>
                <a:cubicBezTo>
                  <a:pt x="8" y="23"/>
                  <a:pt x="8" y="23"/>
                  <a:pt x="8" y="24"/>
                </a:cubicBezTo>
                <a:cubicBezTo>
                  <a:pt x="8" y="24"/>
                  <a:pt x="8" y="24"/>
                  <a:pt x="8" y="24"/>
                </a:cubicBezTo>
                <a:cubicBezTo>
                  <a:pt x="14" y="24"/>
                  <a:pt x="14" y="24"/>
                  <a:pt x="14" y="24"/>
                </a:cubicBezTo>
                <a:close/>
                <a:moveTo>
                  <a:pt x="23" y="0"/>
                </a:moveTo>
                <a:cubicBezTo>
                  <a:pt x="23" y="0"/>
                  <a:pt x="23" y="0"/>
                  <a:pt x="23" y="0"/>
                </a:cubicBezTo>
                <a:cubicBezTo>
                  <a:pt x="22" y="0"/>
                  <a:pt x="22" y="1"/>
                  <a:pt x="22" y="1"/>
                </a:cubicBezTo>
                <a:cubicBezTo>
                  <a:pt x="22" y="6"/>
                  <a:pt x="22" y="6"/>
                  <a:pt x="22" y="6"/>
                </a:cubicBezTo>
                <a:cubicBezTo>
                  <a:pt x="22" y="6"/>
                  <a:pt x="22" y="7"/>
                  <a:pt x="23" y="7"/>
                </a:cubicBezTo>
                <a:cubicBezTo>
                  <a:pt x="23" y="7"/>
                  <a:pt x="23" y="7"/>
                  <a:pt x="23" y="7"/>
                </a:cubicBezTo>
                <a:cubicBezTo>
                  <a:pt x="24" y="7"/>
                  <a:pt x="24" y="6"/>
                  <a:pt x="24" y="6"/>
                </a:cubicBezTo>
                <a:cubicBezTo>
                  <a:pt x="24" y="1"/>
                  <a:pt x="24" y="1"/>
                  <a:pt x="24" y="1"/>
                </a:cubicBezTo>
                <a:cubicBezTo>
                  <a:pt x="24" y="1"/>
                  <a:pt x="24" y="0"/>
                  <a:pt x="23" y="0"/>
                </a:cubicBezTo>
                <a:close/>
                <a:moveTo>
                  <a:pt x="5" y="0"/>
                </a:moveTo>
                <a:cubicBezTo>
                  <a:pt x="5" y="0"/>
                  <a:pt x="5" y="0"/>
                  <a:pt x="5" y="0"/>
                </a:cubicBezTo>
                <a:cubicBezTo>
                  <a:pt x="5" y="0"/>
                  <a:pt x="4" y="1"/>
                  <a:pt x="4" y="1"/>
                </a:cubicBezTo>
                <a:cubicBezTo>
                  <a:pt x="4" y="6"/>
                  <a:pt x="4" y="6"/>
                  <a:pt x="4" y="6"/>
                </a:cubicBezTo>
                <a:cubicBezTo>
                  <a:pt x="4" y="6"/>
                  <a:pt x="5" y="7"/>
                  <a:pt x="5" y="7"/>
                </a:cubicBezTo>
                <a:cubicBezTo>
                  <a:pt x="5" y="7"/>
                  <a:pt x="5" y="7"/>
                  <a:pt x="5" y="7"/>
                </a:cubicBezTo>
                <a:cubicBezTo>
                  <a:pt x="6" y="7"/>
                  <a:pt x="6" y="6"/>
                  <a:pt x="6" y="6"/>
                </a:cubicBezTo>
                <a:cubicBezTo>
                  <a:pt x="6" y="1"/>
                  <a:pt x="6" y="1"/>
                  <a:pt x="6" y="1"/>
                </a:cubicBezTo>
                <a:cubicBezTo>
                  <a:pt x="6" y="1"/>
                  <a:pt x="6" y="0"/>
                  <a:pt x="5" y="0"/>
                </a:cubicBezTo>
                <a:close/>
                <a:moveTo>
                  <a:pt x="26" y="13"/>
                </a:moveTo>
                <a:cubicBezTo>
                  <a:pt x="26" y="12"/>
                  <a:pt x="26" y="12"/>
                  <a:pt x="26" y="12"/>
                </a:cubicBezTo>
                <a:cubicBezTo>
                  <a:pt x="3" y="12"/>
                  <a:pt x="3" y="12"/>
                  <a:pt x="3" y="12"/>
                </a:cubicBezTo>
                <a:cubicBezTo>
                  <a:pt x="2" y="12"/>
                  <a:pt x="2" y="12"/>
                  <a:pt x="2" y="13"/>
                </a:cubicBezTo>
                <a:cubicBezTo>
                  <a:pt x="2" y="29"/>
                  <a:pt x="2" y="29"/>
                  <a:pt x="2" y="29"/>
                </a:cubicBezTo>
                <a:cubicBezTo>
                  <a:pt x="2" y="29"/>
                  <a:pt x="2" y="30"/>
                  <a:pt x="3" y="30"/>
                </a:cubicBezTo>
                <a:cubicBezTo>
                  <a:pt x="26" y="30"/>
                  <a:pt x="26" y="30"/>
                  <a:pt x="26" y="30"/>
                </a:cubicBezTo>
                <a:cubicBezTo>
                  <a:pt x="26" y="30"/>
                  <a:pt x="26" y="29"/>
                  <a:pt x="26" y="29"/>
                </a:cubicBezTo>
                <a:cubicBezTo>
                  <a:pt x="26" y="13"/>
                  <a:pt x="26" y="13"/>
                  <a:pt x="26" y="13"/>
                </a:cubicBezTo>
                <a:close/>
                <a:moveTo>
                  <a:pt x="26" y="31"/>
                </a:moveTo>
                <a:cubicBezTo>
                  <a:pt x="26" y="31"/>
                  <a:pt x="26" y="31"/>
                  <a:pt x="26" y="31"/>
                </a:cubicBezTo>
                <a:cubicBezTo>
                  <a:pt x="2" y="31"/>
                  <a:pt x="2" y="31"/>
                  <a:pt x="2" y="31"/>
                </a:cubicBezTo>
                <a:cubicBezTo>
                  <a:pt x="2" y="31"/>
                  <a:pt x="2" y="31"/>
                  <a:pt x="2" y="31"/>
                </a:cubicBezTo>
                <a:cubicBezTo>
                  <a:pt x="26" y="31"/>
                  <a:pt x="26" y="31"/>
                  <a:pt x="26" y="31"/>
                </a:cubicBezTo>
                <a:close/>
                <a:moveTo>
                  <a:pt x="26" y="32"/>
                </a:moveTo>
                <a:cubicBezTo>
                  <a:pt x="26" y="32"/>
                  <a:pt x="26" y="32"/>
                  <a:pt x="26" y="32"/>
                </a:cubicBezTo>
                <a:cubicBezTo>
                  <a:pt x="2" y="32"/>
                  <a:pt x="2" y="32"/>
                  <a:pt x="2" y="32"/>
                </a:cubicBezTo>
                <a:cubicBezTo>
                  <a:pt x="2" y="32"/>
                  <a:pt x="2" y="32"/>
                  <a:pt x="2" y="32"/>
                </a:cubicBezTo>
                <a:cubicBezTo>
                  <a:pt x="26" y="32"/>
                  <a:pt x="26" y="32"/>
                  <a:pt x="26" y="32"/>
                </a:cubicBezTo>
                <a:close/>
                <a:moveTo>
                  <a:pt x="26" y="3"/>
                </a:moveTo>
                <a:cubicBezTo>
                  <a:pt x="25" y="3"/>
                  <a:pt x="25" y="3"/>
                  <a:pt x="25" y="3"/>
                </a:cubicBezTo>
                <a:cubicBezTo>
                  <a:pt x="25" y="4"/>
                  <a:pt x="25" y="5"/>
                  <a:pt x="25" y="6"/>
                </a:cubicBezTo>
                <a:cubicBezTo>
                  <a:pt x="25" y="7"/>
                  <a:pt x="24" y="7"/>
                  <a:pt x="23" y="7"/>
                </a:cubicBezTo>
                <a:cubicBezTo>
                  <a:pt x="23" y="7"/>
                  <a:pt x="23" y="7"/>
                  <a:pt x="23" y="7"/>
                </a:cubicBezTo>
                <a:cubicBezTo>
                  <a:pt x="22" y="7"/>
                  <a:pt x="21" y="7"/>
                  <a:pt x="21" y="6"/>
                </a:cubicBezTo>
                <a:cubicBezTo>
                  <a:pt x="21" y="5"/>
                  <a:pt x="21" y="4"/>
                  <a:pt x="21" y="3"/>
                </a:cubicBezTo>
                <a:cubicBezTo>
                  <a:pt x="7" y="3"/>
                  <a:pt x="7" y="3"/>
                  <a:pt x="7" y="3"/>
                </a:cubicBezTo>
                <a:cubicBezTo>
                  <a:pt x="7" y="4"/>
                  <a:pt x="7" y="5"/>
                  <a:pt x="7" y="6"/>
                </a:cubicBezTo>
                <a:cubicBezTo>
                  <a:pt x="7" y="7"/>
                  <a:pt x="6" y="7"/>
                  <a:pt x="6" y="7"/>
                </a:cubicBezTo>
                <a:cubicBezTo>
                  <a:pt x="6" y="7"/>
                  <a:pt x="5" y="7"/>
                  <a:pt x="5" y="7"/>
                </a:cubicBezTo>
                <a:cubicBezTo>
                  <a:pt x="4" y="7"/>
                  <a:pt x="4" y="7"/>
                  <a:pt x="4" y="6"/>
                </a:cubicBezTo>
                <a:cubicBezTo>
                  <a:pt x="4" y="5"/>
                  <a:pt x="4" y="4"/>
                  <a:pt x="4" y="3"/>
                </a:cubicBezTo>
                <a:cubicBezTo>
                  <a:pt x="3" y="3"/>
                  <a:pt x="3" y="3"/>
                  <a:pt x="3" y="3"/>
                </a:cubicBezTo>
                <a:cubicBezTo>
                  <a:pt x="1" y="3"/>
                  <a:pt x="0" y="4"/>
                  <a:pt x="0" y="5"/>
                </a:cubicBezTo>
                <a:cubicBezTo>
                  <a:pt x="0" y="31"/>
                  <a:pt x="0" y="31"/>
                  <a:pt x="0" y="31"/>
                </a:cubicBezTo>
                <a:cubicBezTo>
                  <a:pt x="0" y="32"/>
                  <a:pt x="1" y="33"/>
                  <a:pt x="3" y="33"/>
                </a:cubicBezTo>
                <a:cubicBezTo>
                  <a:pt x="10" y="33"/>
                  <a:pt x="18" y="33"/>
                  <a:pt x="26" y="33"/>
                </a:cubicBezTo>
                <a:cubicBezTo>
                  <a:pt x="27" y="33"/>
                  <a:pt x="28" y="32"/>
                  <a:pt x="28" y="31"/>
                </a:cubicBezTo>
                <a:cubicBezTo>
                  <a:pt x="28" y="5"/>
                  <a:pt x="28" y="5"/>
                  <a:pt x="28" y="5"/>
                </a:cubicBezTo>
                <a:cubicBezTo>
                  <a:pt x="28" y="4"/>
                  <a:pt x="27" y="3"/>
                  <a:pt x="26" y="3"/>
                </a:cubicBezTo>
                <a:close/>
                <a:moveTo>
                  <a:pt x="11" y="6"/>
                </a:moveTo>
                <a:cubicBezTo>
                  <a:pt x="11" y="9"/>
                  <a:pt x="11" y="9"/>
                  <a:pt x="11" y="9"/>
                </a:cubicBezTo>
                <a:cubicBezTo>
                  <a:pt x="11" y="9"/>
                  <a:pt x="11" y="9"/>
                  <a:pt x="11" y="9"/>
                </a:cubicBezTo>
                <a:cubicBezTo>
                  <a:pt x="11" y="10"/>
                  <a:pt x="10" y="10"/>
                  <a:pt x="10" y="10"/>
                </a:cubicBezTo>
                <a:cubicBezTo>
                  <a:pt x="10" y="10"/>
                  <a:pt x="9" y="10"/>
                  <a:pt x="9" y="9"/>
                </a:cubicBezTo>
                <a:cubicBezTo>
                  <a:pt x="9" y="9"/>
                  <a:pt x="9" y="9"/>
                  <a:pt x="9" y="9"/>
                </a:cubicBezTo>
                <a:cubicBezTo>
                  <a:pt x="9" y="8"/>
                  <a:pt x="9" y="8"/>
                  <a:pt x="9" y="8"/>
                </a:cubicBezTo>
                <a:cubicBezTo>
                  <a:pt x="10" y="8"/>
                  <a:pt x="10" y="8"/>
                  <a:pt x="10" y="8"/>
                </a:cubicBezTo>
                <a:cubicBezTo>
                  <a:pt x="10" y="8"/>
                  <a:pt x="10" y="9"/>
                  <a:pt x="10" y="9"/>
                </a:cubicBezTo>
                <a:cubicBezTo>
                  <a:pt x="10" y="9"/>
                  <a:pt x="10" y="9"/>
                  <a:pt x="10" y="9"/>
                </a:cubicBezTo>
                <a:cubicBezTo>
                  <a:pt x="10" y="9"/>
                  <a:pt x="10" y="9"/>
                  <a:pt x="10" y="9"/>
                </a:cubicBezTo>
                <a:cubicBezTo>
                  <a:pt x="10" y="9"/>
                  <a:pt x="10" y="9"/>
                  <a:pt x="10" y="9"/>
                </a:cubicBezTo>
                <a:cubicBezTo>
                  <a:pt x="10" y="9"/>
                  <a:pt x="11" y="9"/>
                  <a:pt x="11" y="8"/>
                </a:cubicBezTo>
                <a:cubicBezTo>
                  <a:pt x="11" y="6"/>
                  <a:pt x="11" y="6"/>
                  <a:pt x="11" y="6"/>
                </a:cubicBezTo>
                <a:cubicBezTo>
                  <a:pt x="11" y="6"/>
                  <a:pt x="11" y="6"/>
                  <a:pt x="11" y="6"/>
                </a:cubicBezTo>
                <a:close/>
                <a:moveTo>
                  <a:pt x="14" y="7"/>
                </a:moveTo>
                <a:cubicBezTo>
                  <a:pt x="14" y="10"/>
                  <a:pt x="14" y="10"/>
                  <a:pt x="14" y="10"/>
                </a:cubicBezTo>
                <a:cubicBezTo>
                  <a:pt x="13" y="10"/>
                  <a:pt x="13" y="10"/>
                  <a:pt x="13" y="10"/>
                </a:cubicBezTo>
                <a:cubicBezTo>
                  <a:pt x="13" y="9"/>
                  <a:pt x="13" y="9"/>
                  <a:pt x="13" y="9"/>
                </a:cubicBezTo>
                <a:cubicBezTo>
                  <a:pt x="13" y="9"/>
                  <a:pt x="13" y="9"/>
                  <a:pt x="13" y="9"/>
                </a:cubicBezTo>
                <a:cubicBezTo>
                  <a:pt x="13" y="10"/>
                  <a:pt x="13" y="10"/>
                  <a:pt x="13" y="10"/>
                </a:cubicBezTo>
                <a:cubicBezTo>
                  <a:pt x="12" y="10"/>
                  <a:pt x="12" y="9"/>
                  <a:pt x="12" y="9"/>
                </a:cubicBezTo>
                <a:cubicBezTo>
                  <a:pt x="12" y="7"/>
                  <a:pt x="12" y="7"/>
                  <a:pt x="12" y="7"/>
                </a:cubicBezTo>
                <a:cubicBezTo>
                  <a:pt x="12" y="7"/>
                  <a:pt x="12" y="7"/>
                  <a:pt x="12" y="7"/>
                </a:cubicBezTo>
                <a:cubicBezTo>
                  <a:pt x="12" y="9"/>
                  <a:pt x="12" y="9"/>
                  <a:pt x="12" y="9"/>
                </a:cubicBezTo>
                <a:cubicBezTo>
                  <a:pt x="12" y="9"/>
                  <a:pt x="12" y="9"/>
                  <a:pt x="12" y="9"/>
                </a:cubicBezTo>
                <a:cubicBezTo>
                  <a:pt x="12" y="9"/>
                  <a:pt x="13" y="9"/>
                  <a:pt x="13" y="9"/>
                </a:cubicBezTo>
                <a:cubicBezTo>
                  <a:pt x="13" y="9"/>
                  <a:pt x="13" y="9"/>
                  <a:pt x="13" y="9"/>
                </a:cubicBezTo>
                <a:cubicBezTo>
                  <a:pt x="13" y="7"/>
                  <a:pt x="13" y="7"/>
                  <a:pt x="13" y="7"/>
                </a:cubicBezTo>
                <a:cubicBezTo>
                  <a:pt x="14" y="7"/>
                  <a:pt x="14" y="7"/>
                  <a:pt x="14" y="7"/>
                </a:cubicBezTo>
                <a:close/>
                <a:moveTo>
                  <a:pt x="15" y="7"/>
                </a:moveTo>
                <a:cubicBezTo>
                  <a:pt x="15" y="7"/>
                  <a:pt x="15" y="7"/>
                  <a:pt x="15" y="7"/>
                </a:cubicBezTo>
                <a:cubicBezTo>
                  <a:pt x="15" y="8"/>
                  <a:pt x="15" y="8"/>
                  <a:pt x="15" y="8"/>
                </a:cubicBezTo>
                <a:cubicBezTo>
                  <a:pt x="15" y="8"/>
                  <a:pt x="15" y="8"/>
                  <a:pt x="15" y="8"/>
                </a:cubicBezTo>
                <a:cubicBezTo>
                  <a:pt x="15" y="7"/>
                  <a:pt x="15" y="7"/>
                  <a:pt x="16" y="7"/>
                </a:cubicBezTo>
                <a:cubicBezTo>
                  <a:pt x="16" y="7"/>
                  <a:pt x="17" y="7"/>
                  <a:pt x="17" y="8"/>
                </a:cubicBezTo>
                <a:cubicBezTo>
                  <a:pt x="17" y="10"/>
                  <a:pt x="17" y="10"/>
                  <a:pt x="17" y="10"/>
                </a:cubicBezTo>
                <a:cubicBezTo>
                  <a:pt x="16" y="10"/>
                  <a:pt x="16" y="10"/>
                  <a:pt x="16" y="10"/>
                </a:cubicBezTo>
                <a:cubicBezTo>
                  <a:pt x="16" y="8"/>
                  <a:pt x="16" y="8"/>
                  <a:pt x="16" y="8"/>
                </a:cubicBezTo>
                <a:cubicBezTo>
                  <a:pt x="16" y="8"/>
                  <a:pt x="16" y="8"/>
                  <a:pt x="16" y="8"/>
                </a:cubicBezTo>
                <a:cubicBezTo>
                  <a:pt x="16" y="8"/>
                  <a:pt x="16" y="8"/>
                  <a:pt x="16" y="8"/>
                </a:cubicBezTo>
                <a:cubicBezTo>
                  <a:pt x="16" y="8"/>
                  <a:pt x="16" y="8"/>
                  <a:pt x="16" y="8"/>
                </a:cubicBezTo>
                <a:cubicBezTo>
                  <a:pt x="15" y="8"/>
                  <a:pt x="15" y="8"/>
                  <a:pt x="15" y="8"/>
                </a:cubicBezTo>
                <a:cubicBezTo>
                  <a:pt x="15" y="10"/>
                  <a:pt x="15" y="10"/>
                  <a:pt x="15" y="10"/>
                </a:cubicBezTo>
                <a:cubicBezTo>
                  <a:pt x="15" y="10"/>
                  <a:pt x="15" y="10"/>
                  <a:pt x="15" y="10"/>
                </a:cubicBezTo>
                <a:cubicBezTo>
                  <a:pt x="15" y="7"/>
                  <a:pt x="15" y="7"/>
                  <a:pt x="15" y="7"/>
                </a:cubicBezTo>
                <a:close/>
                <a:moveTo>
                  <a:pt x="19" y="9"/>
                </a:moveTo>
                <a:cubicBezTo>
                  <a:pt x="19" y="9"/>
                  <a:pt x="19" y="9"/>
                  <a:pt x="19" y="9"/>
                </a:cubicBezTo>
                <a:cubicBezTo>
                  <a:pt x="19" y="9"/>
                  <a:pt x="19" y="9"/>
                  <a:pt x="19" y="9"/>
                </a:cubicBezTo>
                <a:cubicBezTo>
                  <a:pt x="19" y="9"/>
                  <a:pt x="19" y="10"/>
                  <a:pt x="18" y="10"/>
                </a:cubicBezTo>
                <a:cubicBezTo>
                  <a:pt x="18" y="10"/>
                  <a:pt x="18" y="10"/>
                  <a:pt x="17" y="9"/>
                </a:cubicBezTo>
                <a:cubicBezTo>
                  <a:pt x="17" y="9"/>
                  <a:pt x="17" y="9"/>
                  <a:pt x="17" y="8"/>
                </a:cubicBezTo>
                <a:cubicBezTo>
                  <a:pt x="17" y="8"/>
                  <a:pt x="17" y="8"/>
                  <a:pt x="17" y="7"/>
                </a:cubicBezTo>
                <a:cubicBezTo>
                  <a:pt x="18" y="7"/>
                  <a:pt x="18" y="7"/>
                  <a:pt x="18" y="7"/>
                </a:cubicBezTo>
                <a:cubicBezTo>
                  <a:pt x="19" y="7"/>
                  <a:pt x="19" y="7"/>
                  <a:pt x="19" y="7"/>
                </a:cubicBezTo>
                <a:cubicBezTo>
                  <a:pt x="19" y="8"/>
                  <a:pt x="19" y="8"/>
                  <a:pt x="19" y="8"/>
                </a:cubicBezTo>
                <a:cubicBezTo>
                  <a:pt x="19" y="9"/>
                  <a:pt x="19" y="9"/>
                  <a:pt x="19" y="9"/>
                </a:cubicBezTo>
                <a:cubicBezTo>
                  <a:pt x="18" y="9"/>
                  <a:pt x="18" y="9"/>
                  <a:pt x="18" y="9"/>
                </a:cubicBezTo>
                <a:cubicBezTo>
                  <a:pt x="18" y="9"/>
                  <a:pt x="18" y="9"/>
                  <a:pt x="18" y="9"/>
                </a:cubicBezTo>
                <a:cubicBezTo>
                  <a:pt x="18" y="9"/>
                  <a:pt x="18" y="9"/>
                  <a:pt x="18" y="9"/>
                </a:cubicBezTo>
                <a:cubicBezTo>
                  <a:pt x="18" y="9"/>
                  <a:pt x="18" y="9"/>
                  <a:pt x="18" y="9"/>
                </a:cubicBezTo>
                <a:cubicBezTo>
                  <a:pt x="19" y="9"/>
                  <a:pt x="19" y="9"/>
                  <a:pt x="19" y="9"/>
                </a:cubicBezTo>
                <a:cubicBezTo>
                  <a:pt x="19" y="9"/>
                  <a:pt x="19" y="9"/>
                  <a:pt x="19" y="9"/>
                </a:cubicBezTo>
                <a:close/>
                <a:moveTo>
                  <a:pt x="19" y="8"/>
                </a:moveTo>
                <a:cubicBezTo>
                  <a:pt x="18" y="8"/>
                  <a:pt x="18" y="8"/>
                  <a:pt x="18" y="8"/>
                </a:cubicBezTo>
                <a:cubicBezTo>
                  <a:pt x="18" y="8"/>
                  <a:pt x="18" y="8"/>
                  <a:pt x="18" y="8"/>
                </a:cubicBezTo>
                <a:cubicBezTo>
                  <a:pt x="18" y="8"/>
                  <a:pt x="18" y="8"/>
                  <a:pt x="18" y="8"/>
                </a:cubicBezTo>
                <a:cubicBezTo>
                  <a:pt x="19" y="8"/>
                  <a:pt x="19" y="8"/>
                  <a:pt x="19" y="8"/>
                </a:cubicBezTo>
                <a:cubicBezTo>
                  <a:pt x="19" y="8"/>
                  <a:pt x="19" y="8"/>
                  <a:pt x="19" y="8"/>
                </a:cubicBezTo>
                <a:cubicBezTo>
                  <a:pt x="19" y="8"/>
                  <a:pt x="19" y="8"/>
                  <a:pt x="19" y="8"/>
                </a:cubicBezTo>
                <a:close/>
                <a:moveTo>
                  <a:pt x="21" y="21"/>
                </a:moveTo>
                <a:cubicBezTo>
                  <a:pt x="21" y="21"/>
                  <a:pt x="21" y="21"/>
                  <a:pt x="21" y="21"/>
                </a:cubicBezTo>
                <a:cubicBezTo>
                  <a:pt x="22" y="21"/>
                  <a:pt x="22" y="22"/>
                  <a:pt x="22" y="23"/>
                </a:cubicBezTo>
                <a:cubicBezTo>
                  <a:pt x="22" y="24"/>
                  <a:pt x="22" y="25"/>
                  <a:pt x="22" y="25"/>
                </a:cubicBezTo>
                <a:cubicBezTo>
                  <a:pt x="21" y="26"/>
                  <a:pt x="20" y="26"/>
                  <a:pt x="19" y="26"/>
                </a:cubicBezTo>
                <a:cubicBezTo>
                  <a:pt x="17" y="26"/>
                  <a:pt x="16" y="26"/>
                  <a:pt x="16" y="25"/>
                </a:cubicBezTo>
                <a:cubicBezTo>
                  <a:pt x="15" y="25"/>
                  <a:pt x="15" y="24"/>
                  <a:pt x="15" y="23"/>
                </a:cubicBezTo>
                <a:cubicBezTo>
                  <a:pt x="15" y="22"/>
                  <a:pt x="16" y="21"/>
                  <a:pt x="17" y="21"/>
                </a:cubicBezTo>
                <a:cubicBezTo>
                  <a:pt x="17" y="21"/>
                  <a:pt x="17" y="21"/>
                  <a:pt x="17" y="21"/>
                </a:cubicBezTo>
                <a:cubicBezTo>
                  <a:pt x="16" y="21"/>
                  <a:pt x="16" y="21"/>
                  <a:pt x="16" y="20"/>
                </a:cubicBezTo>
                <a:cubicBezTo>
                  <a:pt x="15" y="20"/>
                  <a:pt x="15" y="20"/>
                  <a:pt x="15" y="19"/>
                </a:cubicBezTo>
                <a:cubicBezTo>
                  <a:pt x="15" y="18"/>
                  <a:pt x="15" y="17"/>
                  <a:pt x="16" y="17"/>
                </a:cubicBezTo>
                <a:cubicBezTo>
                  <a:pt x="16" y="17"/>
                  <a:pt x="17" y="16"/>
                  <a:pt x="19" y="16"/>
                </a:cubicBezTo>
                <a:cubicBezTo>
                  <a:pt x="20" y="16"/>
                  <a:pt x="21" y="17"/>
                  <a:pt x="21" y="17"/>
                </a:cubicBezTo>
                <a:cubicBezTo>
                  <a:pt x="22" y="17"/>
                  <a:pt x="22" y="18"/>
                  <a:pt x="22" y="19"/>
                </a:cubicBezTo>
                <a:cubicBezTo>
                  <a:pt x="22" y="20"/>
                  <a:pt x="22" y="21"/>
                  <a:pt x="21" y="21"/>
                </a:cubicBezTo>
                <a:close/>
                <a:moveTo>
                  <a:pt x="19" y="18"/>
                </a:moveTo>
                <a:cubicBezTo>
                  <a:pt x="19" y="18"/>
                  <a:pt x="20" y="18"/>
                  <a:pt x="20" y="18"/>
                </a:cubicBezTo>
                <a:cubicBezTo>
                  <a:pt x="20" y="18"/>
                  <a:pt x="20" y="18"/>
                  <a:pt x="20" y="19"/>
                </a:cubicBezTo>
                <a:cubicBezTo>
                  <a:pt x="20" y="20"/>
                  <a:pt x="20" y="20"/>
                  <a:pt x="20" y="20"/>
                </a:cubicBezTo>
                <a:cubicBezTo>
                  <a:pt x="20" y="20"/>
                  <a:pt x="20" y="20"/>
                  <a:pt x="19" y="20"/>
                </a:cubicBezTo>
                <a:cubicBezTo>
                  <a:pt x="18" y="20"/>
                  <a:pt x="17" y="20"/>
                  <a:pt x="17" y="20"/>
                </a:cubicBezTo>
                <a:cubicBezTo>
                  <a:pt x="17" y="20"/>
                  <a:pt x="17" y="20"/>
                  <a:pt x="17" y="19"/>
                </a:cubicBezTo>
                <a:cubicBezTo>
                  <a:pt x="17" y="19"/>
                  <a:pt x="17" y="18"/>
                  <a:pt x="17" y="18"/>
                </a:cubicBezTo>
                <a:cubicBezTo>
                  <a:pt x="17" y="18"/>
                  <a:pt x="18" y="18"/>
                  <a:pt x="19" y="18"/>
                </a:cubicBezTo>
                <a:close/>
                <a:moveTo>
                  <a:pt x="19" y="22"/>
                </a:moveTo>
                <a:cubicBezTo>
                  <a:pt x="20" y="22"/>
                  <a:pt x="20" y="22"/>
                  <a:pt x="20" y="22"/>
                </a:cubicBezTo>
                <a:cubicBezTo>
                  <a:pt x="20" y="22"/>
                  <a:pt x="21" y="22"/>
                  <a:pt x="21" y="23"/>
                </a:cubicBezTo>
                <a:cubicBezTo>
                  <a:pt x="21" y="24"/>
                  <a:pt x="20" y="24"/>
                  <a:pt x="20" y="24"/>
                </a:cubicBezTo>
                <a:cubicBezTo>
                  <a:pt x="20" y="24"/>
                  <a:pt x="20" y="24"/>
                  <a:pt x="19" y="24"/>
                </a:cubicBezTo>
                <a:cubicBezTo>
                  <a:pt x="18" y="24"/>
                  <a:pt x="17" y="24"/>
                  <a:pt x="17" y="24"/>
                </a:cubicBezTo>
                <a:cubicBezTo>
                  <a:pt x="17" y="24"/>
                  <a:pt x="17" y="24"/>
                  <a:pt x="17" y="23"/>
                </a:cubicBezTo>
                <a:cubicBezTo>
                  <a:pt x="17" y="22"/>
                  <a:pt x="17" y="22"/>
                  <a:pt x="17" y="22"/>
                </a:cubicBezTo>
                <a:cubicBezTo>
                  <a:pt x="17" y="22"/>
                  <a:pt x="18" y="22"/>
                  <a:pt x="19" y="22"/>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2" name="Freeform 278"/>
          <p:cNvSpPr>
            <a:spLocks noEditPoints="1"/>
          </p:cNvSpPr>
          <p:nvPr/>
        </p:nvSpPr>
        <p:spPr bwMode="auto">
          <a:xfrm>
            <a:off x="10594430" y="2495324"/>
            <a:ext cx="327571" cy="336619"/>
          </a:xfrm>
          <a:custGeom>
            <a:avLst/>
            <a:gdLst>
              <a:gd name="T0" fmla="*/ 24 w 34"/>
              <a:gd name="T1" fmla="*/ 23 h 35"/>
              <a:gd name="T2" fmla="*/ 29 w 34"/>
              <a:gd name="T3" fmla="*/ 20 h 35"/>
              <a:gd name="T4" fmla="*/ 25 w 34"/>
              <a:gd name="T5" fmla="*/ 25 h 35"/>
              <a:gd name="T6" fmla="*/ 23 w 34"/>
              <a:gd name="T7" fmla="*/ 26 h 35"/>
              <a:gd name="T8" fmla="*/ 21 w 34"/>
              <a:gd name="T9" fmla="*/ 31 h 35"/>
              <a:gd name="T10" fmla="*/ 22 w 34"/>
              <a:gd name="T11" fmla="*/ 26 h 35"/>
              <a:gd name="T12" fmla="*/ 19 w 34"/>
              <a:gd name="T13" fmla="*/ 22 h 35"/>
              <a:gd name="T14" fmla="*/ 23 w 34"/>
              <a:gd name="T15" fmla="*/ 24 h 35"/>
              <a:gd name="T16" fmla="*/ 14 w 34"/>
              <a:gd name="T17" fmla="*/ 17 h 35"/>
              <a:gd name="T18" fmla="*/ 16 w 34"/>
              <a:gd name="T19" fmla="*/ 16 h 35"/>
              <a:gd name="T20" fmla="*/ 24 w 34"/>
              <a:gd name="T21" fmla="*/ 11 h 35"/>
              <a:gd name="T22" fmla="*/ 26 w 34"/>
              <a:gd name="T23" fmla="*/ 4 h 35"/>
              <a:gd name="T24" fmla="*/ 21 w 34"/>
              <a:gd name="T25" fmla="*/ 6 h 35"/>
              <a:gd name="T26" fmla="*/ 7 w 34"/>
              <a:gd name="T27" fmla="*/ 2 h 35"/>
              <a:gd name="T28" fmla="*/ 3 w 34"/>
              <a:gd name="T29" fmla="*/ 5 h 35"/>
              <a:gd name="T30" fmla="*/ 0 w 34"/>
              <a:gd name="T31" fmla="*/ 28 h 35"/>
              <a:gd name="T32" fmla="*/ 1 w 34"/>
              <a:gd name="T33" fmla="*/ 29 h 35"/>
              <a:gd name="T34" fmla="*/ 1 w 34"/>
              <a:gd name="T35" fmla="*/ 28 h 35"/>
              <a:gd name="T36" fmla="*/ 2 w 34"/>
              <a:gd name="T37" fmla="*/ 27 h 35"/>
              <a:gd name="T38" fmla="*/ 24 w 34"/>
              <a:gd name="T39" fmla="*/ 11 h 35"/>
              <a:gd name="T40" fmla="*/ 21 w 34"/>
              <a:gd name="T41" fmla="*/ 1 h 35"/>
              <a:gd name="T42" fmla="*/ 19 w 34"/>
              <a:gd name="T43" fmla="*/ 5 h 35"/>
              <a:gd name="T44" fmla="*/ 5 w 34"/>
              <a:gd name="T45" fmla="*/ 0 h 35"/>
              <a:gd name="T46" fmla="*/ 5 w 34"/>
              <a:gd name="T47" fmla="*/ 5 h 35"/>
              <a:gd name="T48" fmla="*/ 12 w 34"/>
              <a:gd name="T49" fmla="*/ 22 h 35"/>
              <a:gd name="T50" fmla="*/ 6 w 34"/>
              <a:gd name="T51" fmla="*/ 20 h 35"/>
              <a:gd name="T52" fmla="*/ 10 w 34"/>
              <a:gd name="T53" fmla="*/ 16 h 35"/>
              <a:gd name="T54" fmla="*/ 7 w 34"/>
              <a:gd name="T55" fmla="*/ 18 h 35"/>
              <a:gd name="T56" fmla="*/ 9 w 34"/>
              <a:gd name="T57" fmla="*/ 15 h 35"/>
              <a:gd name="T58" fmla="*/ 9 w 34"/>
              <a:gd name="T59" fmla="*/ 20 h 35"/>
              <a:gd name="T60" fmla="*/ 12 w 34"/>
              <a:gd name="T61" fmla="*/ 22 h 35"/>
              <a:gd name="T62" fmla="*/ 17 w 34"/>
              <a:gd name="T63" fmla="*/ 8 h 35"/>
              <a:gd name="T64" fmla="*/ 17 w 34"/>
              <a:gd name="T65" fmla="*/ 6 h 35"/>
              <a:gd name="T66" fmla="*/ 16 w 34"/>
              <a:gd name="T67" fmla="*/ 7 h 35"/>
              <a:gd name="T68" fmla="*/ 17 w 34"/>
              <a:gd name="T69" fmla="*/ 8 h 35"/>
              <a:gd name="T70" fmla="*/ 10 w 34"/>
              <a:gd name="T71" fmla="*/ 8 h 35"/>
              <a:gd name="T72" fmla="*/ 8 w 34"/>
              <a:gd name="T73" fmla="*/ 7 h 35"/>
              <a:gd name="T74" fmla="*/ 9 w 34"/>
              <a:gd name="T75" fmla="*/ 8 h 35"/>
              <a:gd name="T76" fmla="*/ 10 w 34"/>
              <a:gd name="T77" fmla="*/ 5 h 35"/>
              <a:gd name="T78" fmla="*/ 12 w 34"/>
              <a:gd name="T79" fmla="*/ 8 h 35"/>
              <a:gd name="T80" fmla="*/ 10 w 34"/>
              <a:gd name="T81" fmla="*/ 6 h 35"/>
              <a:gd name="T82" fmla="*/ 11 w 34"/>
              <a:gd name="T83" fmla="*/ 8 h 35"/>
              <a:gd name="T84" fmla="*/ 13 w 34"/>
              <a:gd name="T85" fmla="*/ 6 h 35"/>
              <a:gd name="T86" fmla="*/ 14 w 34"/>
              <a:gd name="T87" fmla="*/ 6 h 35"/>
              <a:gd name="T88" fmla="*/ 14 w 34"/>
              <a:gd name="T89" fmla="*/ 7 h 35"/>
              <a:gd name="T90" fmla="*/ 13 w 34"/>
              <a:gd name="T91" fmla="*/ 7 h 35"/>
              <a:gd name="T92" fmla="*/ 17 w 34"/>
              <a:gd name="T93" fmla="*/ 7 h 35"/>
              <a:gd name="T94" fmla="*/ 17 w 34"/>
              <a:gd name="T95" fmla="*/ 7 h 35"/>
              <a:gd name="T96" fmla="*/ 27 w 34"/>
              <a:gd name="T97" fmla="*/ 17 h 35"/>
              <a:gd name="T98" fmla="*/ 16 w 34"/>
              <a:gd name="T99" fmla="*/ 22 h 35"/>
              <a:gd name="T100" fmla="*/ 20 w 34"/>
              <a:gd name="T101" fmla="*/ 32 h 35"/>
              <a:gd name="T102" fmla="*/ 31 w 34"/>
              <a:gd name="T103" fmla="*/ 28 h 35"/>
              <a:gd name="T104" fmla="*/ 16 w 34"/>
              <a:gd name="T105" fmla="*/ 17 h 35"/>
              <a:gd name="T106" fmla="*/ 31 w 34"/>
              <a:gd name="T107" fmla="*/ 32 h 35"/>
              <a:gd name="T108" fmla="*/ 16 w 34"/>
              <a:gd name="T109"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 h="35">
                <a:moveTo>
                  <a:pt x="24" y="24"/>
                </a:moveTo>
                <a:cubicBezTo>
                  <a:pt x="24" y="23"/>
                  <a:pt x="24" y="23"/>
                  <a:pt x="24" y="23"/>
                </a:cubicBezTo>
                <a:cubicBezTo>
                  <a:pt x="24" y="23"/>
                  <a:pt x="24" y="23"/>
                  <a:pt x="24" y="23"/>
                </a:cubicBezTo>
                <a:cubicBezTo>
                  <a:pt x="24" y="23"/>
                  <a:pt x="24" y="23"/>
                  <a:pt x="24" y="23"/>
                </a:cubicBezTo>
                <a:cubicBezTo>
                  <a:pt x="24" y="23"/>
                  <a:pt x="24" y="24"/>
                  <a:pt x="24" y="24"/>
                </a:cubicBezTo>
                <a:cubicBezTo>
                  <a:pt x="28" y="20"/>
                  <a:pt x="28" y="20"/>
                  <a:pt x="28" y="20"/>
                </a:cubicBezTo>
                <a:cubicBezTo>
                  <a:pt x="28" y="20"/>
                  <a:pt x="28" y="20"/>
                  <a:pt x="28" y="20"/>
                </a:cubicBezTo>
                <a:cubicBezTo>
                  <a:pt x="28" y="20"/>
                  <a:pt x="29" y="20"/>
                  <a:pt x="29" y="20"/>
                </a:cubicBezTo>
                <a:cubicBezTo>
                  <a:pt x="29" y="20"/>
                  <a:pt x="29" y="20"/>
                  <a:pt x="29" y="20"/>
                </a:cubicBezTo>
                <a:cubicBezTo>
                  <a:pt x="29" y="20"/>
                  <a:pt x="29" y="20"/>
                  <a:pt x="29" y="20"/>
                </a:cubicBezTo>
                <a:cubicBezTo>
                  <a:pt x="24" y="25"/>
                  <a:pt x="24" y="25"/>
                  <a:pt x="24" y="25"/>
                </a:cubicBezTo>
                <a:cubicBezTo>
                  <a:pt x="25" y="25"/>
                  <a:pt x="25" y="25"/>
                  <a:pt x="25" y="25"/>
                </a:cubicBezTo>
                <a:cubicBezTo>
                  <a:pt x="25" y="25"/>
                  <a:pt x="25" y="25"/>
                  <a:pt x="25" y="26"/>
                </a:cubicBezTo>
                <a:cubicBezTo>
                  <a:pt x="25" y="26"/>
                  <a:pt x="25" y="26"/>
                  <a:pt x="25" y="26"/>
                </a:cubicBezTo>
                <a:cubicBezTo>
                  <a:pt x="24" y="26"/>
                  <a:pt x="24" y="26"/>
                  <a:pt x="24" y="26"/>
                </a:cubicBezTo>
                <a:cubicBezTo>
                  <a:pt x="23" y="26"/>
                  <a:pt x="23" y="26"/>
                  <a:pt x="23" y="26"/>
                </a:cubicBezTo>
                <a:cubicBezTo>
                  <a:pt x="21" y="31"/>
                  <a:pt x="21" y="31"/>
                  <a:pt x="21" y="31"/>
                </a:cubicBezTo>
                <a:cubicBezTo>
                  <a:pt x="21" y="31"/>
                  <a:pt x="21" y="31"/>
                  <a:pt x="21" y="32"/>
                </a:cubicBezTo>
                <a:cubicBezTo>
                  <a:pt x="21" y="32"/>
                  <a:pt x="21" y="32"/>
                  <a:pt x="21" y="31"/>
                </a:cubicBezTo>
                <a:cubicBezTo>
                  <a:pt x="21" y="31"/>
                  <a:pt x="21" y="31"/>
                  <a:pt x="21" y="31"/>
                </a:cubicBezTo>
                <a:cubicBezTo>
                  <a:pt x="23" y="26"/>
                  <a:pt x="23" y="26"/>
                  <a:pt x="23" y="26"/>
                </a:cubicBezTo>
                <a:cubicBezTo>
                  <a:pt x="23" y="26"/>
                  <a:pt x="23" y="26"/>
                  <a:pt x="23" y="26"/>
                </a:cubicBezTo>
                <a:cubicBezTo>
                  <a:pt x="22" y="26"/>
                  <a:pt x="22" y="26"/>
                  <a:pt x="22" y="26"/>
                </a:cubicBezTo>
                <a:cubicBezTo>
                  <a:pt x="22" y="26"/>
                  <a:pt x="22" y="26"/>
                  <a:pt x="22" y="26"/>
                </a:cubicBezTo>
                <a:cubicBezTo>
                  <a:pt x="22" y="26"/>
                  <a:pt x="22" y="26"/>
                  <a:pt x="22" y="25"/>
                </a:cubicBezTo>
                <a:cubicBezTo>
                  <a:pt x="23" y="25"/>
                  <a:pt x="23" y="25"/>
                  <a:pt x="23" y="25"/>
                </a:cubicBezTo>
                <a:cubicBezTo>
                  <a:pt x="19" y="22"/>
                  <a:pt x="19" y="22"/>
                  <a:pt x="19" y="22"/>
                </a:cubicBezTo>
                <a:cubicBezTo>
                  <a:pt x="19" y="22"/>
                  <a:pt x="19" y="22"/>
                  <a:pt x="19" y="22"/>
                </a:cubicBezTo>
                <a:cubicBezTo>
                  <a:pt x="19" y="22"/>
                  <a:pt x="19" y="22"/>
                  <a:pt x="19" y="22"/>
                </a:cubicBezTo>
                <a:cubicBezTo>
                  <a:pt x="19" y="21"/>
                  <a:pt x="19" y="21"/>
                  <a:pt x="19" y="21"/>
                </a:cubicBezTo>
                <a:cubicBezTo>
                  <a:pt x="20" y="21"/>
                  <a:pt x="20" y="21"/>
                  <a:pt x="20" y="21"/>
                </a:cubicBezTo>
                <a:cubicBezTo>
                  <a:pt x="23" y="24"/>
                  <a:pt x="23" y="24"/>
                  <a:pt x="23" y="24"/>
                </a:cubicBezTo>
                <a:cubicBezTo>
                  <a:pt x="24" y="24"/>
                  <a:pt x="24" y="24"/>
                  <a:pt x="24" y="24"/>
                </a:cubicBezTo>
                <a:close/>
                <a:moveTo>
                  <a:pt x="14" y="19"/>
                </a:moveTo>
                <a:cubicBezTo>
                  <a:pt x="14" y="19"/>
                  <a:pt x="14" y="19"/>
                  <a:pt x="14" y="18"/>
                </a:cubicBezTo>
                <a:cubicBezTo>
                  <a:pt x="14" y="18"/>
                  <a:pt x="14" y="18"/>
                  <a:pt x="14" y="17"/>
                </a:cubicBezTo>
                <a:cubicBezTo>
                  <a:pt x="14" y="16"/>
                  <a:pt x="14" y="16"/>
                  <a:pt x="14" y="15"/>
                </a:cubicBezTo>
                <a:cubicBezTo>
                  <a:pt x="15" y="15"/>
                  <a:pt x="16" y="15"/>
                  <a:pt x="17" y="15"/>
                </a:cubicBezTo>
                <a:cubicBezTo>
                  <a:pt x="17" y="15"/>
                  <a:pt x="18" y="15"/>
                  <a:pt x="18" y="15"/>
                </a:cubicBezTo>
                <a:cubicBezTo>
                  <a:pt x="17" y="15"/>
                  <a:pt x="17" y="16"/>
                  <a:pt x="16" y="16"/>
                </a:cubicBezTo>
                <a:cubicBezTo>
                  <a:pt x="16" y="16"/>
                  <a:pt x="16" y="16"/>
                  <a:pt x="16" y="16"/>
                </a:cubicBezTo>
                <a:cubicBezTo>
                  <a:pt x="15" y="16"/>
                  <a:pt x="15" y="17"/>
                  <a:pt x="15" y="17"/>
                </a:cubicBezTo>
                <a:cubicBezTo>
                  <a:pt x="15" y="18"/>
                  <a:pt x="14" y="18"/>
                  <a:pt x="14" y="19"/>
                </a:cubicBezTo>
                <a:close/>
                <a:moveTo>
                  <a:pt x="24" y="11"/>
                </a:moveTo>
                <a:cubicBezTo>
                  <a:pt x="24" y="14"/>
                  <a:pt x="24" y="14"/>
                  <a:pt x="24" y="14"/>
                </a:cubicBezTo>
                <a:cubicBezTo>
                  <a:pt x="25" y="14"/>
                  <a:pt x="25" y="14"/>
                  <a:pt x="26" y="14"/>
                </a:cubicBezTo>
                <a:cubicBezTo>
                  <a:pt x="26" y="14"/>
                  <a:pt x="26" y="14"/>
                  <a:pt x="26" y="14"/>
                </a:cubicBezTo>
                <a:cubicBezTo>
                  <a:pt x="26" y="4"/>
                  <a:pt x="26" y="4"/>
                  <a:pt x="26" y="4"/>
                </a:cubicBezTo>
                <a:cubicBezTo>
                  <a:pt x="26" y="3"/>
                  <a:pt x="25" y="2"/>
                  <a:pt x="23" y="2"/>
                </a:cubicBezTo>
                <a:cubicBezTo>
                  <a:pt x="22" y="2"/>
                  <a:pt x="22" y="2"/>
                  <a:pt x="22" y="2"/>
                </a:cubicBezTo>
                <a:cubicBezTo>
                  <a:pt x="22" y="5"/>
                  <a:pt x="22" y="5"/>
                  <a:pt x="22" y="5"/>
                </a:cubicBezTo>
                <a:cubicBezTo>
                  <a:pt x="22" y="6"/>
                  <a:pt x="21" y="6"/>
                  <a:pt x="21" y="6"/>
                </a:cubicBezTo>
                <a:cubicBezTo>
                  <a:pt x="20" y="6"/>
                  <a:pt x="20" y="6"/>
                  <a:pt x="20" y="6"/>
                </a:cubicBezTo>
                <a:cubicBezTo>
                  <a:pt x="19" y="6"/>
                  <a:pt x="19" y="6"/>
                  <a:pt x="19" y="5"/>
                </a:cubicBezTo>
                <a:cubicBezTo>
                  <a:pt x="19" y="2"/>
                  <a:pt x="19" y="2"/>
                  <a:pt x="19" y="2"/>
                </a:cubicBezTo>
                <a:cubicBezTo>
                  <a:pt x="7" y="2"/>
                  <a:pt x="7" y="2"/>
                  <a:pt x="7" y="2"/>
                </a:cubicBezTo>
                <a:cubicBezTo>
                  <a:pt x="7" y="5"/>
                  <a:pt x="7" y="5"/>
                  <a:pt x="7" y="5"/>
                </a:cubicBezTo>
                <a:cubicBezTo>
                  <a:pt x="7" y="6"/>
                  <a:pt x="6" y="6"/>
                  <a:pt x="5" y="6"/>
                </a:cubicBezTo>
                <a:cubicBezTo>
                  <a:pt x="5" y="6"/>
                  <a:pt x="5" y="6"/>
                  <a:pt x="5" y="6"/>
                </a:cubicBezTo>
                <a:cubicBezTo>
                  <a:pt x="4" y="6"/>
                  <a:pt x="3" y="6"/>
                  <a:pt x="3" y="5"/>
                </a:cubicBezTo>
                <a:cubicBezTo>
                  <a:pt x="3" y="2"/>
                  <a:pt x="3" y="2"/>
                  <a:pt x="3" y="2"/>
                </a:cubicBezTo>
                <a:cubicBezTo>
                  <a:pt x="2" y="2"/>
                  <a:pt x="2" y="2"/>
                  <a:pt x="2" y="2"/>
                </a:cubicBezTo>
                <a:cubicBezTo>
                  <a:pt x="1" y="2"/>
                  <a:pt x="0" y="3"/>
                  <a:pt x="0" y="4"/>
                </a:cubicBezTo>
                <a:cubicBezTo>
                  <a:pt x="0" y="28"/>
                  <a:pt x="0" y="28"/>
                  <a:pt x="0" y="28"/>
                </a:cubicBezTo>
                <a:cubicBezTo>
                  <a:pt x="0" y="29"/>
                  <a:pt x="1" y="30"/>
                  <a:pt x="2" y="30"/>
                </a:cubicBezTo>
                <a:cubicBezTo>
                  <a:pt x="6" y="30"/>
                  <a:pt x="10" y="30"/>
                  <a:pt x="14" y="30"/>
                </a:cubicBezTo>
                <a:cubicBezTo>
                  <a:pt x="13" y="30"/>
                  <a:pt x="13" y="30"/>
                  <a:pt x="13" y="29"/>
                </a:cubicBezTo>
                <a:cubicBezTo>
                  <a:pt x="1" y="29"/>
                  <a:pt x="1" y="29"/>
                  <a:pt x="1" y="29"/>
                </a:cubicBezTo>
                <a:cubicBezTo>
                  <a:pt x="1" y="29"/>
                  <a:pt x="1" y="29"/>
                  <a:pt x="1" y="29"/>
                </a:cubicBezTo>
                <a:cubicBezTo>
                  <a:pt x="13" y="29"/>
                  <a:pt x="13" y="29"/>
                  <a:pt x="13" y="29"/>
                </a:cubicBezTo>
                <a:cubicBezTo>
                  <a:pt x="13" y="29"/>
                  <a:pt x="13" y="29"/>
                  <a:pt x="13" y="28"/>
                </a:cubicBezTo>
                <a:cubicBezTo>
                  <a:pt x="1" y="28"/>
                  <a:pt x="1" y="28"/>
                  <a:pt x="1" y="28"/>
                </a:cubicBezTo>
                <a:cubicBezTo>
                  <a:pt x="1" y="28"/>
                  <a:pt x="1" y="28"/>
                  <a:pt x="1" y="28"/>
                </a:cubicBezTo>
                <a:cubicBezTo>
                  <a:pt x="13" y="28"/>
                  <a:pt x="13" y="28"/>
                  <a:pt x="13" y="28"/>
                </a:cubicBezTo>
                <a:cubicBezTo>
                  <a:pt x="13" y="28"/>
                  <a:pt x="12" y="28"/>
                  <a:pt x="12" y="27"/>
                </a:cubicBezTo>
                <a:cubicBezTo>
                  <a:pt x="2" y="27"/>
                  <a:pt x="2" y="27"/>
                  <a:pt x="2" y="27"/>
                </a:cubicBezTo>
                <a:cubicBezTo>
                  <a:pt x="1" y="27"/>
                  <a:pt x="1" y="27"/>
                  <a:pt x="1" y="27"/>
                </a:cubicBezTo>
                <a:cubicBezTo>
                  <a:pt x="1" y="11"/>
                  <a:pt x="1" y="11"/>
                  <a:pt x="1" y="11"/>
                </a:cubicBezTo>
                <a:cubicBezTo>
                  <a:pt x="1" y="11"/>
                  <a:pt x="1" y="11"/>
                  <a:pt x="2" y="11"/>
                </a:cubicBezTo>
                <a:cubicBezTo>
                  <a:pt x="24" y="11"/>
                  <a:pt x="24" y="11"/>
                  <a:pt x="24" y="11"/>
                </a:cubicBezTo>
                <a:cubicBezTo>
                  <a:pt x="24" y="11"/>
                  <a:pt x="24" y="11"/>
                  <a:pt x="24" y="11"/>
                </a:cubicBezTo>
                <a:close/>
                <a:moveTo>
                  <a:pt x="20" y="0"/>
                </a:moveTo>
                <a:cubicBezTo>
                  <a:pt x="20" y="0"/>
                  <a:pt x="20" y="0"/>
                  <a:pt x="20" y="0"/>
                </a:cubicBezTo>
                <a:cubicBezTo>
                  <a:pt x="21" y="0"/>
                  <a:pt x="21" y="0"/>
                  <a:pt x="21" y="1"/>
                </a:cubicBezTo>
                <a:cubicBezTo>
                  <a:pt x="21" y="5"/>
                  <a:pt x="21" y="5"/>
                  <a:pt x="21" y="5"/>
                </a:cubicBezTo>
                <a:cubicBezTo>
                  <a:pt x="21" y="5"/>
                  <a:pt x="21" y="5"/>
                  <a:pt x="20" y="5"/>
                </a:cubicBezTo>
                <a:cubicBezTo>
                  <a:pt x="20" y="5"/>
                  <a:pt x="20" y="5"/>
                  <a:pt x="20" y="5"/>
                </a:cubicBezTo>
                <a:cubicBezTo>
                  <a:pt x="20" y="5"/>
                  <a:pt x="19" y="5"/>
                  <a:pt x="19" y="5"/>
                </a:cubicBezTo>
                <a:cubicBezTo>
                  <a:pt x="19" y="1"/>
                  <a:pt x="19" y="1"/>
                  <a:pt x="19" y="1"/>
                </a:cubicBezTo>
                <a:cubicBezTo>
                  <a:pt x="19" y="0"/>
                  <a:pt x="20" y="0"/>
                  <a:pt x="20" y="0"/>
                </a:cubicBezTo>
                <a:close/>
                <a:moveTo>
                  <a:pt x="5" y="0"/>
                </a:moveTo>
                <a:cubicBezTo>
                  <a:pt x="5" y="0"/>
                  <a:pt x="5" y="0"/>
                  <a:pt x="5" y="0"/>
                </a:cubicBezTo>
                <a:cubicBezTo>
                  <a:pt x="5" y="0"/>
                  <a:pt x="6" y="0"/>
                  <a:pt x="6" y="1"/>
                </a:cubicBezTo>
                <a:cubicBezTo>
                  <a:pt x="6" y="5"/>
                  <a:pt x="6" y="5"/>
                  <a:pt x="6" y="5"/>
                </a:cubicBezTo>
                <a:cubicBezTo>
                  <a:pt x="6" y="5"/>
                  <a:pt x="5" y="5"/>
                  <a:pt x="5" y="5"/>
                </a:cubicBezTo>
                <a:cubicBezTo>
                  <a:pt x="5" y="5"/>
                  <a:pt x="5" y="5"/>
                  <a:pt x="5" y="5"/>
                </a:cubicBezTo>
                <a:cubicBezTo>
                  <a:pt x="5" y="5"/>
                  <a:pt x="4" y="5"/>
                  <a:pt x="4" y="5"/>
                </a:cubicBezTo>
                <a:cubicBezTo>
                  <a:pt x="4" y="1"/>
                  <a:pt x="4" y="1"/>
                  <a:pt x="4" y="1"/>
                </a:cubicBezTo>
                <a:cubicBezTo>
                  <a:pt x="4" y="0"/>
                  <a:pt x="5" y="0"/>
                  <a:pt x="5" y="0"/>
                </a:cubicBezTo>
                <a:close/>
                <a:moveTo>
                  <a:pt x="12" y="22"/>
                </a:moveTo>
                <a:cubicBezTo>
                  <a:pt x="12" y="24"/>
                  <a:pt x="12" y="24"/>
                  <a:pt x="12" y="24"/>
                </a:cubicBezTo>
                <a:cubicBezTo>
                  <a:pt x="5" y="24"/>
                  <a:pt x="5" y="24"/>
                  <a:pt x="5" y="24"/>
                </a:cubicBezTo>
                <a:cubicBezTo>
                  <a:pt x="5" y="22"/>
                  <a:pt x="5" y="22"/>
                  <a:pt x="5" y="22"/>
                </a:cubicBezTo>
                <a:cubicBezTo>
                  <a:pt x="5" y="21"/>
                  <a:pt x="6" y="20"/>
                  <a:pt x="6" y="20"/>
                </a:cubicBezTo>
                <a:cubicBezTo>
                  <a:pt x="6" y="20"/>
                  <a:pt x="7" y="19"/>
                  <a:pt x="8" y="19"/>
                </a:cubicBezTo>
                <a:cubicBezTo>
                  <a:pt x="9" y="19"/>
                  <a:pt x="10" y="19"/>
                  <a:pt x="10" y="19"/>
                </a:cubicBezTo>
                <a:cubicBezTo>
                  <a:pt x="10" y="19"/>
                  <a:pt x="10" y="18"/>
                  <a:pt x="10" y="18"/>
                </a:cubicBezTo>
                <a:cubicBezTo>
                  <a:pt x="10" y="17"/>
                  <a:pt x="10" y="17"/>
                  <a:pt x="10" y="16"/>
                </a:cubicBezTo>
                <a:cubicBezTo>
                  <a:pt x="10" y="16"/>
                  <a:pt x="9" y="16"/>
                  <a:pt x="9" y="16"/>
                </a:cubicBezTo>
                <a:cubicBezTo>
                  <a:pt x="8" y="16"/>
                  <a:pt x="8" y="16"/>
                  <a:pt x="7" y="16"/>
                </a:cubicBezTo>
                <a:cubicBezTo>
                  <a:pt x="7" y="17"/>
                  <a:pt x="7" y="17"/>
                  <a:pt x="7" y="18"/>
                </a:cubicBezTo>
                <a:cubicBezTo>
                  <a:pt x="7" y="18"/>
                  <a:pt x="7" y="18"/>
                  <a:pt x="7" y="18"/>
                </a:cubicBezTo>
                <a:cubicBezTo>
                  <a:pt x="5" y="18"/>
                  <a:pt x="5" y="18"/>
                  <a:pt x="5" y="18"/>
                </a:cubicBezTo>
                <a:cubicBezTo>
                  <a:pt x="5" y="18"/>
                  <a:pt x="5" y="18"/>
                  <a:pt x="5" y="18"/>
                </a:cubicBezTo>
                <a:cubicBezTo>
                  <a:pt x="5" y="16"/>
                  <a:pt x="6" y="16"/>
                  <a:pt x="6" y="15"/>
                </a:cubicBezTo>
                <a:cubicBezTo>
                  <a:pt x="7" y="15"/>
                  <a:pt x="7" y="15"/>
                  <a:pt x="9" y="15"/>
                </a:cubicBezTo>
                <a:cubicBezTo>
                  <a:pt x="10" y="15"/>
                  <a:pt x="11" y="15"/>
                  <a:pt x="11" y="15"/>
                </a:cubicBezTo>
                <a:cubicBezTo>
                  <a:pt x="12" y="16"/>
                  <a:pt x="12" y="16"/>
                  <a:pt x="12" y="18"/>
                </a:cubicBezTo>
                <a:cubicBezTo>
                  <a:pt x="12" y="19"/>
                  <a:pt x="12" y="19"/>
                  <a:pt x="11" y="20"/>
                </a:cubicBezTo>
                <a:cubicBezTo>
                  <a:pt x="11" y="20"/>
                  <a:pt x="10" y="20"/>
                  <a:pt x="9" y="20"/>
                </a:cubicBezTo>
                <a:cubicBezTo>
                  <a:pt x="8" y="21"/>
                  <a:pt x="7" y="21"/>
                  <a:pt x="7" y="21"/>
                </a:cubicBezTo>
                <a:cubicBezTo>
                  <a:pt x="7" y="21"/>
                  <a:pt x="7" y="21"/>
                  <a:pt x="7" y="22"/>
                </a:cubicBezTo>
                <a:cubicBezTo>
                  <a:pt x="7" y="22"/>
                  <a:pt x="7" y="22"/>
                  <a:pt x="7" y="22"/>
                </a:cubicBezTo>
                <a:cubicBezTo>
                  <a:pt x="12" y="22"/>
                  <a:pt x="12" y="22"/>
                  <a:pt x="12" y="22"/>
                </a:cubicBezTo>
                <a:close/>
                <a:moveTo>
                  <a:pt x="17" y="8"/>
                </a:moveTo>
                <a:cubicBezTo>
                  <a:pt x="18" y="8"/>
                  <a:pt x="18" y="8"/>
                  <a:pt x="18" y="8"/>
                </a:cubicBezTo>
                <a:cubicBezTo>
                  <a:pt x="18" y="8"/>
                  <a:pt x="18" y="8"/>
                  <a:pt x="18" y="8"/>
                </a:cubicBezTo>
                <a:cubicBezTo>
                  <a:pt x="18" y="8"/>
                  <a:pt x="17" y="8"/>
                  <a:pt x="17" y="8"/>
                </a:cubicBezTo>
                <a:cubicBezTo>
                  <a:pt x="16" y="8"/>
                  <a:pt x="16" y="8"/>
                  <a:pt x="16" y="8"/>
                </a:cubicBezTo>
                <a:cubicBezTo>
                  <a:pt x="16" y="8"/>
                  <a:pt x="15" y="8"/>
                  <a:pt x="15" y="7"/>
                </a:cubicBezTo>
                <a:cubicBezTo>
                  <a:pt x="15" y="7"/>
                  <a:pt x="16" y="6"/>
                  <a:pt x="16" y="6"/>
                </a:cubicBezTo>
                <a:cubicBezTo>
                  <a:pt x="16" y="6"/>
                  <a:pt x="16" y="6"/>
                  <a:pt x="17" y="6"/>
                </a:cubicBezTo>
                <a:cubicBezTo>
                  <a:pt x="17" y="6"/>
                  <a:pt x="17" y="6"/>
                  <a:pt x="17" y="6"/>
                </a:cubicBezTo>
                <a:cubicBezTo>
                  <a:pt x="18" y="6"/>
                  <a:pt x="18" y="7"/>
                  <a:pt x="18" y="7"/>
                </a:cubicBezTo>
                <a:cubicBezTo>
                  <a:pt x="18" y="7"/>
                  <a:pt x="18" y="7"/>
                  <a:pt x="18" y="7"/>
                </a:cubicBezTo>
                <a:cubicBezTo>
                  <a:pt x="16" y="7"/>
                  <a:pt x="16" y="7"/>
                  <a:pt x="16" y="7"/>
                </a:cubicBezTo>
                <a:cubicBezTo>
                  <a:pt x="16" y="7"/>
                  <a:pt x="16" y="7"/>
                  <a:pt x="16" y="7"/>
                </a:cubicBezTo>
                <a:cubicBezTo>
                  <a:pt x="16" y="8"/>
                  <a:pt x="16" y="8"/>
                  <a:pt x="16" y="8"/>
                </a:cubicBezTo>
                <a:cubicBezTo>
                  <a:pt x="16" y="8"/>
                  <a:pt x="16" y="8"/>
                  <a:pt x="17" y="8"/>
                </a:cubicBezTo>
                <a:cubicBezTo>
                  <a:pt x="17" y="8"/>
                  <a:pt x="17" y="8"/>
                  <a:pt x="17" y="8"/>
                </a:cubicBezTo>
                <a:cubicBezTo>
                  <a:pt x="17" y="8"/>
                  <a:pt x="17" y="8"/>
                  <a:pt x="17" y="8"/>
                </a:cubicBezTo>
                <a:close/>
                <a:moveTo>
                  <a:pt x="10" y="5"/>
                </a:moveTo>
                <a:cubicBezTo>
                  <a:pt x="10" y="7"/>
                  <a:pt x="10" y="7"/>
                  <a:pt x="10" y="7"/>
                </a:cubicBezTo>
                <a:cubicBezTo>
                  <a:pt x="10" y="8"/>
                  <a:pt x="10" y="8"/>
                  <a:pt x="10" y="8"/>
                </a:cubicBezTo>
                <a:cubicBezTo>
                  <a:pt x="9" y="8"/>
                  <a:pt x="9" y="8"/>
                  <a:pt x="9" y="8"/>
                </a:cubicBezTo>
                <a:cubicBezTo>
                  <a:pt x="8" y="8"/>
                  <a:pt x="8" y="8"/>
                  <a:pt x="8" y="8"/>
                </a:cubicBezTo>
                <a:cubicBezTo>
                  <a:pt x="8" y="8"/>
                  <a:pt x="8" y="8"/>
                  <a:pt x="8" y="7"/>
                </a:cubicBezTo>
                <a:cubicBezTo>
                  <a:pt x="8" y="7"/>
                  <a:pt x="8" y="7"/>
                  <a:pt x="8" y="7"/>
                </a:cubicBezTo>
                <a:cubicBezTo>
                  <a:pt x="8" y="7"/>
                  <a:pt x="8" y="7"/>
                  <a:pt x="8" y="7"/>
                </a:cubicBezTo>
                <a:cubicBezTo>
                  <a:pt x="8" y="7"/>
                  <a:pt x="8" y="7"/>
                  <a:pt x="8" y="7"/>
                </a:cubicBezTo>
                <a:cubicBezTo>
                  <a:pt x="8" y="7"/>
                  <a:pt x="8" y="7"/>
                  <a:pt x="8" y="8"/>
                </a:cubicBezTo>
                <a:cubicBezTo>
                  <a:pt x="8" y="8"/>
                  <a:pt x="8" y="8"/>
                  <a:pt x="9" y="8"/>
                </a:cubicBezTo>
                <a:cubicBezTo>
                  <a:pt x="9" y="8"/>
                  <a:pt x="9" y="8"/>
                  <a:pt x="9" y="8"/>
                </a:cubicBezTo>
                <a:cubicBezTo>
                  <a:pt x="9" y="8"/>
                  <a:pt x="9" y="8"/>
                  <a:pt x="9" y="7"/>
                </a:cubicBezTo>
                <a:cubicBezTo>
                  <a:pt x="9" y="5"/>
                  <a:pt x="9" y="5"/>
                  <a:pt x="9" y="5"/>
                </a:cubicBezTo>
                <a:cubicBezTo>
                  <a:pt x="10" y="5"/>
                  <a:pt x="10" y="5"/>
                  <a:pt x="10" y="5"/>
                </a:cubicBezTo>
                <a:close/>
                <a:moveTo>
                  <a:pt x="12" y="6"/>
                </a:moveTo>
                <a:cubicBezTo>
                  <a:pt x="12" y="8"/>
                  <a:pt x="12" y="8"/>
                  <a:pt x="12" y="8"/>
                </a:cubicBezTo>
                <a:cubicBezTo>
                  <a:pt x="12" y="8"/>
                  <a:pt x="12" y="8"/>
                  <a:pt x="12" y="8"/>
                </a:cubicBezTo>
                <a:cubicBezTo>
                  <a:pt x="12" y="8"/>
                  <a:pt x="12" y="8"/>
                  <a:pt x="12" y="8"/>
                </a:cubicBezTo>
                <a:cubicBezTo>
                  <a:pt x="12" y="8"/>
                  <a:pt x="12" y="8"/>
                  <a:pt x="12" y="8"/>
                </a:cubicBezTo>
                <a:cubicBezTo>
                  <a:pt x="12" y="8"/>
                  <a:pt x="11" y="8"/>
                  <a:pt x="11" y="8"/>
                </a:cubicBezTo>
                <a:cubicBezTo>
                  <a:pt x="11" y="8"/>
                  <a:pt x="10" y="8"/>
                  <a:pt x="10" y="8"/>
                </a:cubicBezTo>
                <a:cubicBezTo>
                  <a:pt x="10" y="6"/>
                  <a:pt x="10" y="6"/>
                  <a:pt x="10" y="6"/>
                </a:cubicBezTo>
                <a:cubicBezTo>
                  <a:pt x="11" y="6"/>
                  <a:pt x="11" y="6"/>
                  <a:pt x="11" y="6"/>
                </a:cubicBezTo>
                <a:cubicBezTo>
                  <a:pt x="11" y="7"/>
                  <a:pt x="11" y="7"/>
                  <a:pt x="11" y="7"/>
                </a:cubicBezTo>
                <a:cubicBezTo>
                  <a:pt x="11" y="8"/>
                  <a:pt x="11" y="8"/>
                  <a:pt x="11" y="8"/>
                </a:cubicBezTo>
                <a:cubicBezTo>
                  <a:pt x="11" y="8"/>
                  <a:pt x="11" y="8"/>
                  <a:pt x="11" y="8"/>
                </a:cubicBezTo>
                <a:cubicBezTo>
                  <a:pt x="12" y="8"/>
                  <a:pt x="12" y="8"/>
                  <a:pt x="12" y="7"/>
                </a:cubicBezTo>
                <a:cubicBezTo>
                  <a:pt x="12" y="6"/>
                  <a:pt x="12" y="6"/>
                  <a:pt x="12" y="6"/>
                </a:cubicBezTo>
                <a:cubicBezTo>
                  <a:pt x="12" y="6"/>
                  <a:pt x="12" y="6"/>
                  <a:pt x="12" y="6"/>
                </a:cubicBezTo>
                <a:close/>
                <a:moveTo>
                  <a:pt x="13" y="6"/>
                </a:moveTo>
                <a:cubicBezTo>
                  <a:pt x="13" y="6"/>
                  <a:pt x="13" y="6"/>
                  <a:pt x="13" y="6"/>
                </a:cubicBezTo>
                <a:cubicBezTo>
                  <a:pt x="13" y="6"/>
                  <a:pt x="13" y="6"/>
                  <a:pt x="13" y="6"/>
                </a:cubicBezTo>
                <a:cubicBezTo>
                  <a:pt x="13" y="6"/>
                  <a:pt x="13" y="6"/>
                  <a:pt x="13" y="6"/>
                </a:cubicBezTo>
                <a:cubicBezTo>
                  <a:pt x="14" y="6"/>
                  <a:pt x="14" y="6"/>
                  <a:pt x="14" y="6"/>
                </a:cubicBezTo>
                <a:cubicBezTo>
                  <a:pt x="15" y="6"/>
                  <a:pt x="15" y="6"/>
                  <a:pt x="15" y="7"/>
                </a:cubicBezTo>
                <a:cubicBezTo>
                  <a:pt x="15" y="8"/>
                  <a:pt x="15" y="8"/>
                  <a:pt x="15" y="8"/>
                </a:cubicBezTo>
                <a:cubicBezTo>
                  <a:pt x="14" y="8"/>
                  <a:pt x="14" y="8"/>
                  <a:pt x="14" y="8"/>
                </a:cubicBezTo>
                <a:cubicBezTo>
                  <a:pt x="14" y="7"/>
                  <a:pt x="14" y="7"/>
                  <a:pt x="14" y="7"/>
                </a:cubicBezTo>
                <a:cubicBezTo>
                  <a:pt x="14" y="7"/>
                  <a:pt x="14" y="7"/>
                  <a:pt x="14" y="7"/>
                </a:cubicBezTo>
                <a:cubicBezTo>
                  <a:pt x="14" y="7"/>
                  <a:pt x="14" y="7"/>
                  <a:pt x="14" y="7"/>
                </a:cubicBezTo>
                <a:cubicBezTo>
                  <a:pt x="14" y="7"/>
                  <a:pt x="14" y="6"/>
                  <a:pt x="14" y="6"/>
                </a:cubicBezTo>
                <a:cubicBezTo>
                  <a:pt x="14" y="6"/>
                  <a:pt x="13" y="7"/>
                  <a:pt x="13" y="7"/>
                </a:cubicBezTo>
                <a:cubicBezTo>
                  <a:pt x="13" y="8"/>
                  <a:pt x="13" y="8"/>
                  <a:pt x="13" y="8"/>
                </a:cubicBezTo>
                <a:cubicBezTo>
                  <a:pt x="13" y="8"/>
                  <a:pt x="13" y="8"/>
                  <a:pt x="13" y="8"/>
                </a:cubicBezTo>
                <a:cubicBezTo>
                  <a:pt x="13" y="6"/>
                  <a:pt x="13" y="6"/>
                  <a:pt x="13" y="6"/>
                </a:cubicBezTo>
                <a:close/>
                <a:moveTo>
                  <a:pt x="17" y="7"/>
                </a:moveTo>
                <a:cubicBezTo>
                  <a:pt x="16" y="7"/>
                  <a:pt x="16" y="7"/>
                  <a:pt x="16" y="7"/>
                </a:cubicBezTo>
                <a:cubicBezTo>
                  <a:pt x="16" y="7"/>
                  <a:pt x="16" y="7"/>
                  <a:pt x="16" y="7"/>
                </a:cubicBezTo>
                <a:cubicBezTo>
                  <a:pt x="16" y="6"/>
                  <a:pt x="16" y="6"/>
                  <a:pt x="17" y="6"/>
                </a:cubicBezTo>
                <a:cubicBezTo>
                  <a:pt x="17" y="6"/>
                  <a:pt x="17" y="6"/>
                  <a:pt x="17" y="7"/>
                </a:cubicBezTo>
                <a:cubicBezTo>
                  <a:pt x="17" y="7"/>
                  <a:pt x="17" y="7"/>
                  <a:pt x="17" y="7"/>
                </a:cubicBezTo>
                <a:cubicBezTo>
                  <a:pt x="17" y="7"/>
                  <a:pt x="17" y="7"/>
                  <a:pt x="17" y="7"/>
                </a:cubicBezTo>
                <a:close/>
                <a:moveTo>
                  <a:pt x="29" y="19"/>
                </a:moveTo>
                <a:cubicBezTo>
                  <a:pt x="28" y="18"/>
                  <a:pt x="27" y="18"/>
                  <a:pt x="27" y="17"/>
                </a:cubicBezTo>
                <a:cubicBezTo>
                  <a:pt x="26" y="17"/>
                  <a:pt x="25" y="17"/>
                  <a:pt x="23" y="17"/>
                </a:cubicBezTo>
                <a:cubicBezTo>
                  <a:pt x="22" y="17"/>
                  <a:pt x="21" y="17"/>
                  <a:pt x="20" y="17"/>
                </a:cubicBezTo>
                <a:cubicBezTo>
                  <a:pt x="19" y="18"/>
                  <a:pt x="19" y="18"/>
                  <a:pt x="18" y="19"/>
                </a:cubicBezTo>
                <a:cubicBezTo>
                  <a:pt x="17" y="20"/>
                  <a:pt x="17" y="21"/>
                  <a:pt x="16" y="22"/>
                </a:cubicBezTo>
                <a:cubicBezTo>
                  <a:pt x="16" y="23"/>
                  <a:pt x="16" y="24"/>
                  <a:pt x="16" y="25"/>
                </a:cubicBezTo>
                <a:cubicBezTo>
                  <a:pt x="16" y="26"/>
                  <a:pt x="16" y="27"/>
                  <a:pt x="16" y="28"/>
                </a:cubicBezTo>
                <a:cubicBezTo>
                  <a:pt x="17" y="29"/>
                  <a:pt x="17" y="30"/>
                  <a:pt x="18" y="30"/>
                </a:cubicBezTo>
                <a:cubicBezTo>
                  <a:pt x="19" y="31"/>
                  <a:pt x="19" y="32"/>
                  <a:pt x="20" y="32"/>
                </a:cubicBezTo>
                <a:cubicBezTo>
                  <a:pt x="21" y="33"/>
                  <a:pt x="22" y="33"/>
                  <a:pt x="23" y="33"/>
                </a:cubicBezTo>
                <a:cubicBezTo>
                  <a:pt x="25" y="33"/>
                  <a:pt x="26" y="33"/>
                  <a:pt x="27" y="32"/>
                </a:cubicBezTo>
                <a:cubicBezTo>
                  <a:pt x="27" y="32"/>
                  <a:pt x="28" y="31"/>
                  <a:pt x="29" y="30"/>
                </a:cubicBezTo>
                <a:cubicBezTo>
                  <a:pt x="30" y="30"/>
                  <a:pt x="30" y="29"/>
                  <a:pt x="31" y="28"/>
                </a:cubicBezTo>
                <a:cubicBezTo>
                  <a:pt x="31" y="27"/>
                  <a:pt x="31" y="26"/>
                  <a:pt x="31" y="25"/>
                </a:cubicBezTo>
                <a:cubicBezTo>
                  <a:pt x="31" y="24"/>
                  <a:pt x="31" y="23"/>
                  <a:pt x="31" y="22"/>
                </a:cubicBezTo>
                <a:cubicBezTo>
                  <a:pt x="30" y="21"/>
                  <a:pt x="30" y="20"/>
                  <a:pt x="29" y="19"/>
                </a:cubicBezTo>
                <a:close/>
                <a:moveTo>
                  <a:pt x="16" y="17"/>
                </a:moveTo>
                <a:cubicBezTo>
                  <a:pt x="14" y="19"/>
                  <a:pt x="13" y="22"/>
                  <a:pt x="13" y="25"/>
                </a:cubicBezTo>
                <a:cubicBezTo>
                  <a:pt x="13" y="28"/>
                  <a:pt x="14" y="30"/>
                  <a:pt x="16" y="32"/>
                </a:cubicBezTo>
                <a:cubicBezTo>
                  <a:pt x="18" y="34"/>
                  <a:pt x="21" y="35"/>
                  <a:pt x="23" y="35"/>
                </a:cubicBezTo>
                <a:cubicBezTo>
                  <a:pt x="26" y="35"/>
                  <a:pt x="29" y="34"/>
                  <a:pt x="31" y="32"/>
                </a:cubicBezTo>
                <a:cubicBezTo>
                  <a:pt x="33" y="30"/>
                  <a:pt x="34" y="28"/>
                  <a:pt x="34" y="25"/>
                </a:cubicBezTo>
                <a:cubicBezTo>
                  <a:pt x="34" y="22"/>
                  <a:pt x="33" y="19"/>
                  <a:pt x="31" y="17"/>
                </a:cubicBezTo>
                <a:cubicBezTo>
                  <a:pt x="29" y="16"/>
                  <a:pt x="26" y="14"/>
                  <a:pt x="23" y="14"/>
                </a:cubicBezTo>
                <a:cubicBezTo>
                  <a:pt x="21" y="14"/>
                  <a:pt x="18" y="16"/>
                  <a:pt x="16" y="17"/>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3" name="Freeform 279"/>
          <p:cNvSpPr>
            <a:spLocks noEditPoints="1"/>
          </p:cNvSpPr>
          <p:nvPr/>
        </p:nvSpPr>
        <p:spPr bwMode="auto">
          <a:xfrm>
            <a:off x="9356541" y="2544188"/>
            <a:ext cx="258799" cy="200886"/>
          </a:xfrm>
          <a:custGeom>
            <a:avLst/>
            <a:gdLst>
              <a:gd name="T0" fmla="*/ 25 w 27"/>
              <a:gd name="T1" fmla="*/ 3 h 21"/>
              <a:gd name="T2" fmla="*/ 2 w 27"/>
              <a:gd name="T3" fmla="*/ 16 h 21"/>
              <a:gd name="T4" fmla="*/ 25 w 27"/>
              <a:gd name="T5" fmla="*/ 16 h 21"/>
              <a:gd name="T6" fmla="*/ 14 w 27"/>
              <a:gd name="T7" fmla="*/ 9 h 21"/>
              <a:gd name="T8" fmla="*/ 13 w 27"/>
              <a:gd name="T9" fmla="*/ 8 h 21"/>
              <a:gd name="T10" fmla="*/ 9 w 27"/>
              <a:gd name="T11" fmla="*/ 14 h 21"/>
              <a:gd name="T12" fmla="*/ 9 w 27"/>
              <a:gd name="T13" fmla="*/ 10 h 21"/>
              <a:gd name="T14" fmla="*/ 11 w 27"/>
              <a:gd name="T15" fmla="*/ 13 h 21"/>
              <a:gd name="T16" fmla="*/ 12 w 27"/>
              <a:gd name="T17" fmla="*/ 10 h 21"/>
              <a:gd name="T18" fmla="*/ 9 w 27"/>
              <a:gd name="T19" fmla="*/ 14 h 21"/>
              <a:gd name="T20" fmla="*/ 11 w 27"/>
              <a:gd name="T21" fmla="*/ 6 h 21"/>
              <a:gd name="T22" fmla="*/ 12 w 27"/>
              <a:gd name="T23" fmla="*/ 10 h 21"/>
              <a:gd name="T24" fmla="*/ 11 w 27"/>
              <a:gd name="T25" fmla="*/ 7 h 21"/>
              <a:gd name="T26" fmla="*/ 9 w 27"/>
              <a:gd name="T27" fmla="*/ 10 h 21"/>
              <a:gd name="T28" fmla="*/ 8 w 27"/>
              <a:gd name="T29" fmla="*/ 7 h 21"/>
              <a:gd name="T30" fmla="*/ 3 w 27"/>
              <a:gd name="T31" fmla="*/ 10 h 21"/>
              <a:gd name="T32" fmla="*/ 4 w 27"/>
              <a:gd name="T33" fmla="*/ 13 h 21"/>
              <a:gd name="T34" fmla="*/ 7 w 27"/>
              <a:gd name="T35" fmla="*/ 10 h 21"/>
              <a:gd name="T36" fmla="*/ 6 w 27"/>
              <a:gd name="T37" fmla="*/ 14 h 21"/>
              <a:gd name="T38" fmla="*/ 4 w 27"/>
              <a:gd name="T39" fmla="*/ 6 h 21"/>
              <a:gd name="T40" fmla="*/ 7 w 27"/>
              <a:gd name="T41" fmla="*/ 9 h 21"/>
              <a:gd name="T42" fmla="*/ 6 w 27"/>
              <a:gd name="T43" fmla="*/ 9 h 21"/>
              <a:gd name="T44" fmla="*/ 4 w 27"/>
              <a:gd name="T45" fmla="*/ 9 h 21"/>
              <a:gd name="T46" fmla="*/ 3 w 27"/>
              <a:gd name="T47" fmla="*/ 9 h 21"/>
              <a:gd name="T48" fmla="*/ 20 w 27"/>
              <a:gd name="T49" fmla="*/ 13 h 21"/>
              <a:gd name="T50" fmla="*/ 21 w 27"/>
              <a:gd name="T51" fmla="*/ 10 h 21"/>
              <a:gd name="T52" fmla="*/ 23 w 27"/>
              <a:gd name="T53" fmla="*/ 10 h 21"/>
              <a:gd name="T54" fmla="*/ 24 w 27"/>
              <a:gd name="T55" fmla="*/ 13 h 21"/>
              <a:gd name="T56" fmla="*/ 20 w 27"/>
              <a:gd name="T57" fmla="*/ 7 h 21"/>
              <a:gd name="T58" fmla="*/ 24 w 27"/>
              <a:gd name="T59" fmla="*/ 7 h 21"/>
              <a:gd name="T60" fmla="*/ 24 w 27"/>
              <a:gd name="T61" fmla="*/ 10 h 21"/>
              <a:gd name="T62" fmla="*/ 21 w 27"/>
              <a:gd name="T63" fmla="*/ 7 h 21"/>
              <a:gd name="T64" fmla="*/ 21 w 27"/>
              <a:gd name="T65" fmla="*/ 10 h 21"/>
              <a:gd name="T66" fmla="*/ 16 w 27"/>
              <a:gd name="T67" fmla="*/ 14 h 21"/>
              <a:gd name="T68" fmla="*/ 15 w 27"/>
              <a:gd name="T69" fmla="*/ 10 h 21"/>
              <a:gd name="T70" fmla="*/ 18 w 27"/>
              <a:gd name="T71" fmla="*/ 13 h 21"/>
              <a:gd name="T72" fmla="*/ 19 w 27"/>
              <a:gd name="T73" fmla="*/ 10 h 21"/>
              <a:gd name="T74" fmla="*/ 16 w 27"/>
              <a:gd name="T75" fmla="*/ 14 h 21"/>
              <a:gd name="T76" fmla="*/ 18 w 27"/>
              <a:gd name="T77" fmla="*/ 6 h 21"/>
              <a:gd name="T78" fmla="*/ 19 w 27"/>
              <a:gd name="T79" fmla="*/ 10 h 21"/>
              <a:gd name="T80" fmla="*/ 18 w 27"/>
              <a:gd name="T81" fmla="*/ 7 h 21"/>
              <a:gd name="T82" fmla="*/ 15 w 27"/>
              <a:gd name="T83" fmla="*/ 10 h 21"/>
              <a:gd name="T84" fmla="*/ 15 w 27"/>
              <a:gd name="T85" fmla="*/ 7 h 21"/>
              <a:gd name="T86" fmla="*/ 14 w 27"/>
              <a:gd name="T87" fmla="*/ 12 h 21"/>
              <a:gd name="T88" fmla="*/ 13 w 27"/>
              <a:gd name="T89" fmla="*/ 11 h 21"/>
              <a:gd name="T90" fmla="*/ 25 w 27"/>
              <a:gd name="T91" fmla="*/ 21 h 21"/>
              <a:gd name="T92" fmla="*/ 0 w 27"/>
              <a:gd name="T93" fmla="*/ 2 h 21"/>
              <a:gd name="T94" fmla="*/ 27 w 27"/>
              <a:gd name="T95"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 h="21">
                <a:moveTo>
                  <a:pt x="25" y="16"/>
                </a:moveTo>
                <a:cubicBezTo>
                  <a:pt x="25" y="3"/>
                  <a:pt x="25" y="3"/>
                  <a:pt x="25" y="3"/>
                </a:cubicBezTo>
                <a:cubicBezTo>
                  <a:pt x="25" y="3"/>
                  <a:pt x="25" y="3"/>
                  <a:pt x="25" y="3"/>
                </a:cubicBezTo>
                <a:cubicBezTo>
                  <a:pt x="2" y="3"/>
                  <a:pt x="2" y="3"/>
                  <a:pt x="2" y="3"/>
                </a:cubicBezTo>
                <a:cubicBezTo>
                  <a:pt x="2" y="3"/>
                  <a:pt x="2" y="3"/>
                  <a:pt x="2" y="3"/>
                </a:cubicBezTo>
                <a:cubicBezTo>
                  <a:pt x="2" y="16"/>
                  <a:pt x="2" y="16"/>
                  <a:pt x="2" y="16"/>
                </a:cubicBezTo>
                <a:cubicBezTo>
                  <a:pt x="2" y="17"/>
                  <a:pt x="2" y="17"/>
                  <a:pt x="2" y="17"/>
                </a:cubicBezTo>
                <a:cubicBezTo>
                  <a:pt x="25" y="17"/>
                  <a:pt x="25" y="17"/>
                  <a:pt x="25" y="17"/>
                </a:cubicBezTo>
                <a:cubicBezTo>
                  <a:pt x="25" y="17"/>
                  <a:pt x="25" y="17"/>
                  <a:pt x="25" y="16"/>
                </a:cubicBezTo>
                <a:close/>
                <a:moveTo>
                  <a:pt x="14" y="8"/>
                </a:moveTo>
                <a:cubicBezTo>
                  <a:pt x="14" y="9"/>
                  <a:pt x="14" y="9"/>
                  <a:pt x="14" y="9"/>
                </a:cubicBezTo>
                <a:cubicBezTo>
                  <a:pt x="14" y="9"/>
                  <a:pt x="14" y="9"/>
                  <a:pt x="14" y="9"/>
                </a:cubicBezTo>
                <a:cubicBezTo>
                  <a:pt x="13" y="9"/>
                  <a:pt x="13" y="9"/>
                  <a:pt x="13" y="9"/>
                </a:cubicBezTo>
                <a:cubicBezTo>
                  <a:pt x="13" y="9"/>
                  <a:pt x="13" y="9"/>
                  <a:pt x="13" y="9"/>
                </a:cubicBezTo>
                <a:cubicBezTo>
                  <a:pt x="13" y="8"/>
                  <a:pt x="13" y="8"/>
                  <a:pt x="13" y="8"/>
                </a:cubicBezTo>
                <a:cubicBezTo>
                  <a:pt x="13" y="8"/>
                  <a:pt x="13" y="8"/>
                  <a:pt x="13" y="8"/>
                </a:cubicBezTo>
                <a:cubicBezTo>
                  <a:pt x="14" y="8"/>
                  <a:pt x="14" y="8"/>
                  <a:pt x="14" y="8"/>
                </a:cubicBezTo>
                <a:close/>
                <a:moveTo>
                  <a:pt x="9" y="14"/>
                </a:moveTo>
                <a:cubicBezTo>
                  <a:pt x="8" y="13"/>
                  <a:pt x="8" y="13"/>
                  <a:pt x="8" y="13"/>
                </a:cubicBezTo>
                <a:cubicBezTo>
                  <a:pt x="8" y="10"/>
                  <a:pt x="8" y="10"/>
                  <a:pt x="8" y="10"/>
                </a:cubicBezTo>
                <a:cubicBezTo>
                  <a:pt x="9" y="10"/>
                  <a:pt x="9" y="10"/>
                  <a:pt x="9" y="10"/>
                </a:cubicBezTo>
                <a:cubicBezTo>
                  <a:pt x="9" y="10"/>
                  <a:pt x="9" y="10"/>
                  <a:pt x="9" y="10"/>
                </a:cubicBezTo>
                <a:cubicBezTo>
                  <a:pt x="9" y="13"/>
                  <a:pt x="9" y="13"/>
                  <a:pt x="9" y="13"/>
                </a:cubicBezTo>
                <a:cubicBezTo>
                  <a:pt x="11" y="13"/>
                  <a:pt x="11" y="13"/>
                  <a:pt x="11" y="13"/>
                </a:cubicBezTo>
                <a:cubicBezTo>
                  <a:pt x="11" y="10"/>
                  <a:pt x="11" y="10"/>
                  <a:pt x="11" y="10"/>
                </a:cubicBezTo>
                <a:cubicBezTo>
                  <a:pt x="12" y="10"/>
                  <a:pt x="12" y="10"/>
                  <a:pt x="12" y="10"/>
                </a:cubicBezTo>
                <a:cubicBezTo>
                  <a:pt x="12" y="10"/>
                  <a:pt x="12" y="10"/>
                  <a:pt x="12" y="10"/>
                </a:cubicBezTo>
                <a:cubicBezTo>
                  <a:pt x="12" y="13"/>
                  <a:pt x="12" y="13"/>
                  <a:pt x="12" y="13"/>
                </a:cubicBezTo>
                <a:cubicBezTo>
                  <a:pt x="11" y="14"/>
                  <a:pt x="11" y="14"/>
                  <a:pt x="11" y="14"/>
                </a:cubicBezTo>
                <a:cubicBezTo>
                  <a:pt x="9" y="14"/>
                  <a:pt x="9" y="14"/>
                  <a:pt x="9" y="14"/>
                </a:cubicBezTo>
                <a:close/>
                <a:moveTo>
                  <a:pt x="8" y="7"/>
                </a:moveTo>
                <a:cubicBezTo>
                  <a:pt x="9" y="6"/>
                  <a:pt x="9" y="6"/>
                  <a:pt x="9" y="6"/>
                </a:cubicBezTo>
                <a:cubicBezTo>
                  <a:pt x="11" y="6"/>
                  <a:pt x="11" y="6"/>
                  <a:pt x="11" y="6"/>
                </a:cubicBezTo>
                <a:cubicBezTo>
                  <a:pt x="12" y="7"/>
                  <a:pt x="12" y="7"/>
                  <a:pt x="12" y="7"/>
                </a:cubicBezTo>
                <a:cubicBezTo>
                  <a:pt x="12" y="9"/>
                  <a:pt x="12" y="9"/>
                  <a:pt x="12" y="9"/>
                </a:cubicBezTo>
                <a:cubicBezTo>
                  <a:pt x="12" y="10"/>
                  <a:pt x="12" y="10"/>
                  <a:pt x="12" y="10"/>
                </a:cubicBezTo>
                <a:cubicBezTo>
                  <a:pt x="12" y="10"/>
                  <a:pt x="12" y="10"/>
                  <a:pt x="12" y="10"/>
                </a:cubicBezTo>
                <a:cubicBezTo>
                  <a:pt x="11" y="9"/>
                  <a:pt x="11" y="9"/>
                  <a:pt x="11" y="9"/>
                </a:cubicBezTo>
                <a:cubicBezTo>
                  <a:pt x="11" y="7"/>
                  <a:pt x="11" y="7"/>
                  <a:pt x="11" y="7"/>
                </a:cubicBezTo>
                <a:cubicBezTo>
                  <a:pt x="9" y="7"/>
                  <a:pt x="9" y="7"/>
                  <a:pt x="9" y="7"/>
                </a:cubicBezTo>
                <a:cubicBezTo>
                  <a:pt x="9" y="9"/>
                  <a:pt x="9" y="9"/>
                  <a:pt x="9" y="9"/>
                </a:cubicBezTo>
                <a:cubicBezTo>
                  <a:pt x="9" y="10"/>
                  <a:pt x="9" y="10"/>
                  <a:pt x="9" y="10"/>
                </a:cubicBezTo>
                <a:cubicBezTo>
                  <a:pt x="9" y="10"/>
                  <a:pt x="9" y="10"/>
                  <a:pt x="9" y="10"/>
                </a:cubicBezTo>
                <a:cubicBezTo>
                  <a:pt x="8" y="9"/>
                  <a:pt x="8" y="9"/>
                  <a:pt x="8" y="9"/>
                </a:cubicBezTo>
                <a:cubicBezTo>
                  <a:pt x="8" y="7"/>
                  <a:pt x="8" y="7"/>
                  <a:pt x="8" y="7"/>
                </a:cubicBezTo>
                <a:close/>
                <a:moveTo>
                  <a:pt x="4" y="14"/>
                </a:moveTo>
                <a:cubicBezTo>
                  <a:pt x="3" y="13"/>
                  <a:pt x="3" y="13"/>
                  <a:pt x="3" y="13"/>
                </a:cubicBezTo>
                <a:cubicBezTo>
                  <a:pt x="3" y="10"/>
                  <a:pt x="3" y="10"/>
                  <a:pt x="3" y="10"/>
                </a:cubicBezTo>
                <a:cubicBezTo>
                  <a:pt x="3" y="10"/>
                  <a:pt x="3" y="10"/>
                  <a:pt x="3" y="10"/>
                </a:cubicBezTo>
                <a:cubicBezTo>
                  <a:pt x="4" y="10"/>
                  <a:pt x="4" y="10"/>
                  <a:pt x="4" y="10"/>
                </a:cubicBezTo>
                <a:cubicBezTo>
                  <a:pt x="4" y="13"/>
                  <a:pt x="4" y="13"/>
                  <a:pt x="4" y="13"/>
                </a:cubicBezTo>
                <a:cubicBezTo>
                  <a:pt x="6" y="13"/>
                  <a:pt x="6" y="13"/>
                  <a:pt x="6" y="13"/>
                </a:cubicBezTo>
                <a:cubicBezTo>
                  <a:pt x="6" y="10"/>
                  <a:pt x="6" y="10"/>
                  <a:pt x="6" y="10"/>
                </a:cubicBezTo>
                <a:cubicBezTo>
                  <a:pt x="7" y="10"/>
                  <a:pt x="7" y="10"/>
                  <a:pt x="7" y="10"/>
                </a:cubicBezTo>
                <a:cubicBezTo>
                  <a:pt x="7" y="10"/>
                  <a:pt x="7" y="10"/>
                  <a:pt x="7" y="10"/>
                </a:cubicBezTo>
                <a:cubicBezTo>
                  <a:pt x="7" y="13"/>
                  <a:pt x="7" y="13"/>
                  <a:pt x="7" y="13"/>
                </a:cubicBezTo>
                <a:cubicBezTo>
                  <a:pt x="6" y="14"/>
                  <a:pt x="6" y="14"/>
                  <a:pt x="6" y="14"/>
                </a:cubicBezTo>
                <a:cubicBezTo>
                  <a:pt x="4" y="14"/>
                  <a:pt x="4" y="14"/>
                  <a:pt x="4" y="14"/>
                </a:cubicBezTo>
                <a:close/>
                <a:moveTo>
                  <a:pt x="3" y="7"/>
                </a:moveTo>
                <a:cubicBezTo>
                  <a:pt x="4" y="6"/>
                  <a:pt x="4" y="6"/>
                  <a:pt x="4" y="6"/>
                </a:cubicBezTo>
                <a:cubicBezTo>
                  <a:pt x="6" y="6"/>
                  <a:pt x="6" y="6"/>
                  <a:pt x="6" y="6"/>
                </a:cubicBezTo>
                <a:cubicBezTo>
                  <a:pt x="7" y="7"/>
                  <a:pt x="7" y="7"/>
                  <a:pt x="7" y="7"/>
                </a:cubicBezTo>
                <a:cubicBezTo>
                  <a:pt x="7" y="9"/>
                  <a:pt x="7" y="9"/>
                  <a:pt x="7" y="9"/>
                </a:cubicBezTo>
                <a:cubicBezTo>
                  <a:pt x="7" y="10"/>
                  <a:pt x="7" y="10"/>
                  <a:pt x="7" y="10"/>
                </a:cubicBezTo>
                <a:cubicBezTo>
                  <a:pt x="7" y="10"/>
                  <a:pt x="7" y="10"/>
                  <a:pt x="7" y="10"/>
                </a:cubicBezTo>
                <a:cubicBezTo>
                  <a:pt x="6" y="9"/>
                  <a:pt x="6" y="9"/>
                  <a:pt x="6" y="9"/>
                </a:cubicBezTo>
                <a:cubicBezTo>
                  <a:pt x="6" y="7"/>
                  <a:pt x="6" y="7"/>
                  <a:pt x="6" y="7"/>
                </a:cubicBezTo>
                <a:cubicBezTo>
                  <a:pt x="4" y="7"/>
                  <a:pt x="4" y="7"/>
                  <a:pt x="4" y="7"/>
                </a:cubicBezTo>
                <a:cubicBezTo>
                  <a:pt x="4" y="9"/>
                  <a:pt x="4" y="9"/>
                  <a:pt x="4" y="9"/>
                </a:cubicBezTo>
                <a:cubicBezTo>
                  <a:pt x="3" y="10"/>
                  <a:pt x="3" y="10"/>
                  <a:pt x="3" y="10"/>
                </a:cubicBezTo>
                <a:cubicBezTo>
                  <a:pt x="3" y="10"/>
                  <a:pt x="3" y="10"/>
                  <a:pt x="3" y="10"/>
                </a:cubicBezTo>
                <a:cubicBezTo>
                  <a:pt x="3" y="9"/>
                  <a:pt x="3" y="9"/>
                  <a:pt x="3" y="9"/>
                </a:cubicBezTo>
                <a:cubicBezTo>
                  <a:pt x="3" y="7"/>
                  <a:pt x="3" y="7"/>
                  <a:pt x="3" y="7"/>
                </a:cubicBezTo>
                <a:close/>
                <a:moveTo>
                  <a:pt x="21" y="14"/>
                </a:moveTo>
                <a:cubicBezTo>
                  <a:pt x="20" y="13"/>
                  <a:pt x="20" y="13"/>
                  <a:pt x="20" y="13"/>
                </a:cubicBezTo>
                <a:cubicBezTo>
                  <a:pt x="20" y="10"/>
                  <a:pt x="20" y="10"/>
                  <a:pt x="20" y="10"/>
                </a:cubicBezTo>
                <a:cubicBezTo>
                  <a:pt x="21" y="10"/>
                  <a:pt x="21" y="10"/>
                  <a:pt x="21" y="10"/>
                </a:cubicBezTo>
                <a:cubicBezTo>
                  <a:pt x="21" y="10"/>
                  <a:pt x="21" y="10"/>
                  <a:pt x="21" y="10"/>
                </a:cubicBezTo>
                <a:cubicBezTo>
                  <a:pt x="21" y="13"/>
                  <a:pt x="21" y="13"/>
                  <a:pt x="21" y="13"/>
                </a:cubicBezTo>
                <a:cubicBezTo>
                  <a:pt x="23" y="13"/>
                  <a:pt x="23" y="13"/>
                  <a:pt x="23" y="13"/>
                </a:cubicBezTo>
                <a:cubicBezTo>
                  <a:pt x="23" y="10"/>
                  <a:pt x="23" y="10"/>
                  <a:pt x="23" y="10"/>
                </a:cubicBezTo>
                <a:cubicBezTo>
                  <a:pt x="24" y="10"/>
                  <a:pt x="24" y="10"/>
                  <a:pt x="24" y="10"/>
                </a:cubicBezTo>
                <a:cubicBezTo>
                  <a:pt x="24" y="10"/>
                  <a:pt x="24" y="10"/>
                  <a:pt x="24" y="10"/>
                </a:cubicBezTo>
                <a:cubicBezTo>
                  <a:pt x="24" y="13"/>
                  <a:pt x="24" y="13"/>
                  <a:pt x="24" y="13"/>
                </a:cubicBezTo>
                <a:cubicBezTo>
                  <a:pt x="23" y="14"/>
                  <a:pt x="23" y="14"/>
                  <a:pt x="23" y="14"/>
                </a:cubicBezTo>
                <a:cubicBezTo>
                  <a:pt x="21" y="14"/>
                  <a:pt x="21" y="14"/>
                  <a:pt x="21" y="14"/>
                </a:cubicBezTo>
                <a:close/>
                <a:moveTo>
                  <a:pt x="20" y="7"/>
                </a:moveTo>
                <a:cubicBezTo>
                  <a:pt x="21" y="6"/>
                  <a:pt x="21" y="6"/>
                  <a:pt x="21" y="6"/>
                </a:cubicBezTo>
                <a:cubicBezTo>
                  <a:pt x="23" y="6"/>
                  <a:pt x="23" y="6"/>
                  <a:pt x="23" y="6"/>
                </a:cubicBezTo>
                <a:cubicBezTo>
                  <a:pt x="24" y="7"/>
                  <a:pt x="24" y="7"/>
                  <a:pt x="24" y="7"/>
                </a:cubicBezTo>
                <a:cubicBezTo>
                  <a:pt x="24" y="9"/>
                  <a:pt x="24" y="9"/>
                  <a:pt x="24" y="9"/>
                </a:cubicBezTo>
                <a:cubicBezTo>
                  <a:pt x="24" y="10"/>
                  <a:pt x="24" y="10"/>
                  <a:pt x="24" y="10"/>
                </a:cubicBezTo>
                <a:cubicBezTo>
                  <a:pt x="24" y="10"/>
                  <a:pt x="24" y="10"/>
                  <a:pt x="24" y="10"/>
                </a:cubicBezTo>
                <a:cubicBezTo>
                  <a:pt x="23" y="9"/>
                  <a:pt x="23" y="9"/>
                  <a:pt x="23" y="9"/>
                </a:cubicBezTo>
                <a:cubicBezTo>
                  <a:pt x="23" y="7"/>
                  <a:pt x="23" y="7"/>
                  <a:pt x="23" y="7"/>
                </a:cubicBezTo>
                <a:cubicBezTo>
                  <a:pt x="21" y="7"/>
                  <a:pt x="21" y="7"/>
                  <a:pt x="21" y="7"/>
                </a:cubicBezTo>
                <a:cubicBezTo>
                  <a:pt x="21" y="9"/>
                  <a:pt x="21" y="9"/>
                  <a:pt x="21" y="9"/>
                </a:cubicBezTo>
                <a:cubicBezTo>
                  <a:pt x="21" y="10"/>
                  <a:pt x="21" y="10"/>
                  <a:pt x="21" y="10"/>
                </a:cubicBezTo>
                <a:cubicBezTo>
                  <a:pt x="21" y="10"/>
                  <a:pt x="21" y="10"/>
                  <a:pt x="21" y="10"/>
                </a:cubicBezTo>
                <a:cubicBezTo>
                  <a:pt x="20" y="9"/>
                  <a:pt x="20" y="9"/>
                  <a:pt x="20" y="9"/>
                </a:cubicBezTo>
                <a:cubicBezTo>
                  <a:pt x="20" y="7"/>
                  <a:pt x="20" y="7"/>
                  <a:pt x="20" y="7"/>
                </a:cubicBezTo>
                <a:close/>
                <a:moveTo>
                  <a:pt x="16" y="14"/>
                </a:moveTo>
                <a:cubicBezTo>
                  <a:pt x="15" y="13"/>
                  <a:pt x="15" y="13"/>
                  <a:pt x="15" y="13"/>
                </a:cubicBezTo>
                <a:cubicBezTo>
                  <a:pt x="15" y="10"/>
                  <a:pt x="15" y="10"/>
                  <a:pt x="15" y="10"/>
                </a:cubicBezTo>
                <a:cubicBezTo>
                  <a:pt x="15" y="10"/>
                  <a:pt x="15" y="10"/>
                  <a:pt x="15" y="10"/>
                </a:cubicBezTo>
                <a:cubicBezTo>
                  <a:pt x="16" y="10"/>
                  <a:pt x="16" y="10"/>
                  <a:pt x="16" y="10"/>
                </a:cubicBezTo>
                <a:cubicBezTo>
                  <a:pt x="16" y="13"/>
                  <a:pt x="16" y="13"/>
                  <a:pt x="16" y="13"/>
                </a:cubicBezTo>
                <a:cubicBezTo>
                  <a:pt x="18" y="13"/>
                  <a:pt x="18" y="13"/>
                  <a:pt x="18" y="13"/>
                </a:cubicBezTo>
                <a:cubicBezTo>
                  <a:pt x="18" y="10"/>
                  <a:pt x="18" y="10"/>
                  <a:pt x="18" y="10"/>
                </a:cubicBezTo>
                <a:cubicBezTo>
                  <a:pt x="19" y="10"/>
                  <a:pt x="19" y="10"/>
                  <a:pt x="19" y="10"/>
                </a:cubicBezTo>
                <a:cubicBezTo>
                  <a:pt x="19" y="10"/>
                  <a:pt x="19" y="10"/>
                  <a:pt x="19" y="10"/>
                </a:cubicBezTo>
                <a:cubicBezTo>
                  <a:pt x="19" y="13"/>
                  <a:pt x="19" y="13"/>
                  <a:pt x="19" y="13"/>
                </a:cubicBezTo>
                <a:cubicBezTo>
                  <a:pt x="18" y="14"/>
                  <a:pt x="18" y="14"/>
                  <a:pt x="18" y="14"/>
                </a:cubicBezTo>
                <a:cubicBezTo>
                  <a:pt x="16" y="14"/>
                  <a:pt x="16" y="14"/>
                  <a:pt x="16" y="14"/>
                </a:cubicBezTo>
                <a:close/>
                <a:moveTo>
                  <a:pt x="15" y="7"/>
                </a:moveTo>
                <a:cubicBezTo>
                  <a:pt x="16" y="6"/>
                  <a:pt x="16" y="6"/>
                  <a:pt x="16" y="6"/>
                </a:cubicBezTo>
                <a:cubicBezTo>
                  <a:pt x="18" y="6"/>
                  <a:pt x="18" y="6"/>
                  <a:pt x="18" y="6"/>
                </a:cubicBezTo>
                <a:cubicBezTo>
                  <a:pt x="19" y="7"/>
                  <a:pt x="19" y="7"/>
                  <a:pt x="19" y="7"/>
                </a:cubicBezTo>
                <a:cubicBezTo>
                  <a:pt x="19" y="9"/>
                  <a:pt x="19" y="9"/>
                  <a:pt x="19" y="9"/>
                </a:cubicBezTo>
                <a:cubicBezTo>
                  <a:pt x="19" y="10"/>
                  <a:pt x="19" y="10"/>
                  <a:pt x="19" y="10"/>
                </a:cubicBezTo>
                <a:cubicBezTo>
                  <a:pt x="19" y="10"/>
                  <a:pt x="19" y="10"/>
                  <a:pt x="19" y="10"/>
                </a:cubicBezTo>
                <a:cubicBezTo>
                  <a:pt x="18" y="9"/>
                  <a:pt x="18" y="9"/>
                  <a:pt x="18" y="9"/>
                </a:cubicBezTo>
                <a:cubicBezTo>
                  <a:pt x="18" y="7"/>
                  <a:pt x="18" y="7"/>
                  <a:pt x="18" y="7"/>
                </a:cubicBezTo>
                <a:cubicBezTo>
                  <a:pt x="16" y="7"/>
                  <a:pt x="16" y="7"/>
                  <a:pt x="16" y="7"/>
                </a:cubicBezTo>
                <a:cubicBezTo>
                  <a:pt x="16" y="9"/>
                  <a:pt x="16" y="9"/>
                  <a:pt x="16" y="9"/>
                </a:cubicBezTo>
                <a:cubicBezTo>
                  <a:pt x="15" y="10"/>
                  <a:pt x="15" y="10"/>
                  <a:pt x="15" y="10"/>
                </a:cubicBezTo>
                <a:cubicBezTo>
                  <a:pt x="15" y="10"/>
                  <a:pt x="15" y="10"/>
                  <a:pt x="15" y="10"/>
                </a:cubicBezTo>
                <a:cubicBezTo>
                  <a:pt x="15" y="9"/>
                  <a:pt x="15" y="9"/>
                  <a:pt x="15" y="9"/>
                </a:cubicBezTo>
                <a:cubicBezTo>
                  <a:pt x="15" y="7"/>
                  <a:pt x="15" y="7"/>
                  <a:pt x="15" y="7"/>
                </a:cubicBezTo>
                <a:close/>
                <a:moveTo>
                  <a:pt x="14" y="11"/>
                </a:moveTo>
                <a:cubicBezTo>
                  <a:pt x="14" y="12"/>
                  <a:pt x="14" y="12"/>
                  <a:pt x="14" y="12"/>
                </a:cubicBezTo>
                <a:cubicBezTo>
                  <a:pt x="14" y="12"/>
                  <a:pt x="14" y="12"/>
                  <a:pt x="14" y="12"/>
                </a:cubicBezTo>
                <a:cubicBezTo>
                  <a:pt x="13" y="12"/>
                  <a:pt x="13" y="12"/>
                  <a:pt x="13" y="12"/>
                </a:cubicBezTo>
                <a:cubicBezTo>
                  <a:pt x="13" y="12"/>
                  <a:pt x="13" y="12"/>
                  <a:pt x="13" y="12"/>
                </a:cubicBezTo>
                <a:cubicBezTo>
                  <a:pt x="13" y="11"/>
                  <a:pt x="13" y="11"/>
                  <a:pt x="13" y="11"/>
                </a:cubicBezTo>
                <a:cubicBezTo>
                  <a:pt x="13" y="11"/>
                  <a:pt x="13" y="11"/>
                  <a:pt x="13" y="11"/>
                </a:cubicBezTo>
                <a:cubicBezTo>
                  <a:pt x="14" y="11"/>
                  <a:pt x="14" y="11"/>
                  <a:pt x="14" y="11"/>
                </a:cubicBezTo>
                <a:close/>
                <a:moveTo>
                  <a:pt x="25" y="21"/>
                </a:moveTo>
                <a:cubicBezTo>
                  <a:pt x="23" y="21"/>
                  <a:pt x="5" y="21"/>
                  <a:pt x="2" y="21"/>
                </a:cubicBezTo>
                <a:cubicBezTo>
                  <a:pt x="1" y="21"/>
                  <a:pt x="0" y="20"/>
                  <a:pt x="0" y="18"/>
                </a:cubicBezTo>
                <a:cubicBezTo>
                  <a:pt x="0" y="2"/>
                  <a:pt x="0" y="2"/>
                  <a:pt x="0" y="2"/>
                </a:cubicBezTo>
                <a:cubicBezTo>
                  <a:pt x="0" y="1"/>
                  <a:pt x="1" y="0"/>
                  <a:pt x="2" y="0"/>
                </a:cubicBezTo>
                <a:cubicBezTo>
                  <a:pt x="10" y="0"/>
                  <a:pt x="17" y="0"/>
                  <a:pt x="25" y="0"/>
                </a:cubicBezTo>
                <a:cubicBezTo>
                  <a:pt x="26" y="0"/>
                  <a:pt x="27" y="1"/>
                  <a:pt x="27" y="2"/>
                </a:cubicBezTo>
                <a:cubicBezTo>
                  <a:pt x="27" y="18"/>
                  <a:pt x="27" y="18"/>
                  <a:pt x="27" y="18"/>
                </a:cubicBezTo>
                <a:cubicBezTo>
                  <a:pt x="27" y="20"/>
                  <a:pt x="26" y="21"/>
                  <a:pt x="25" y="21"/>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4" name="Freeform 280"/>
          <p:cNvSpPr>
            <a:spLocks/>
          </p:cNvSpPr>
          <p:nvPr/>
        </p:nvSpPr>
        <p:spPr bwMode="auto">
          <a:xfrm>
            <a:off x="9539328" y="2745074"/>
            <a:ext cx="57913" cy="19908"/>
          </a:xfrm>
          <a:custGeom>
            <a:avLst/>
            <a:gdLst>
              <a:gd name="T0" fmla="*/ 5 w 6"/>
              <a:gd name="T1" fmla="*/ 2 h 2"/>
              <a:gd name="T2" fmla="*/ 1 w 6"/>
              <a:gd name="T3" fmla="*/ 2 h 2"/>
              <a:gd name="T4" fmla="*/ 0 w 6"/>
              <a:gd name="T5" fmla="*/ 2 h 2"/>
              <a:gd name="T6" fmla="*/ 0 w 6"/>
              <a:gd name="T7" fmla="*/ 1 h 2"/>
              <a:gd name="T8" fmla="*/ 0 w 6"/>
              <a:gd name="T9" fmla="*/ 0 h 2"/>
              <a:gd name="T10" fmla="*/ 6 w 6"/>
              <a:gd name="T11" fmla="*/ 0 h 2"/>
              <a:gd name="T12" fmla="*/ 6 w 6"/>
              <a:gd name="T13" fmla="*/ 1 h 2"/>
              <a:gd name="T14" fmla="*/ 6 w 6"/>
              <a:gd name="T15" fmla="*/ 2 h 2"/>
              <a:gd name="T16" fmla="*/ 5 w 6"/>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
                <a:moveTo>
                  <a:pt x="5" y="2"/>
                </a:moveTo>
                <a:cubicBezTo>
                  <a:pt x="1" y="2"/>
                  <a:pt x="1" y="2"/>
                  <a:pt x="1" y="2"/>
                </a:cubicBezTo>
                <a:cubicBezTo>
                  <a:pt x="1" y="2"/>
                  <a:pt x="1" y="2"/>
                  <a:pt x="0" y="2"/>
                </a:cubicBezTo>
                <a:cubicBezTo>
                  <a:pt x="0" y="1"/>
                  <a:pt x="0" y="1"/>
                  <a:pt x="0" y="1"/>
                </a:cubicBezTo>
                <a:cubicBezTo>
                  <a:pt x="0" y="0"/>
                  <a:pt x="0" y="0"/>
                  <a:pt x="0" y="0"/>
                </a:cubicBezTo>
                <a:cubicBezTo>
                  <a:pt x="6" y="0"/>
                  <a:pt x="6" y="0"/>
                  <a:pt x="6" y="0"/>
                </a:cubicBezTo>
                <a:cubicBezTo>
                  <a:pt x="6" y="1"/>
                  <a:pt x="6" y="1"/>
                  <a:pt x="6" y="1"/>
                </a:cubicBezTo>
                <a:cubicBezTo>
                  <a:pt x="6" y="1"/>
                  <a:pt x="6" y="1"/>
                  <a:pt x="6" y="2"/>
                </a:cubicBezTo>
                <a:cubicBezTo>
                  <a:pt x="5" y="2"/>
                  <a:pt x="5" y="2"/>
                  <a:pt x="5" y="2"/>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5" name="Freeform 281"/>
          <p:cNvSpPr>
            <a:spLocks/>
          </p:cNvSpPr>
          <p:nvPr/>
        </p:nvSpPr>
        <p:spPr bwMode="auto">
          <a:xfrm>
            <a:off x="9376448" y="2745074"/>
            <a:ext cx="57913" cy="19908"/>
          </a:xfrm>
          <a:custGeom>
            <a:avLst/>
            <a:gdLst>
              <a:gd name="T0" fmla="*/ 5 w 6"/>
              <a:gd name="T1" fmla="*/ 2 h 2"/>
              <a:gd name="T2" fmla="*/ 1 w 6"/>
              <a:gd name="T3" fmla="*/ 2 h 2"/>
              <a:gd name="T4" fmla="*/ 0 w 6"/>
              <a:gd name="T5" fmla="*/ 2 h 2"/>
              <a:gd name="T6" fmla="*/ 0 w 6"/>
              <a:gd name="T7" fmla="*/ 1 h 2"/>
              <a:gd name="T8" fmla="*/ 0 w 6"/>
              <a:gd name="T9" fmla="*/ 0 h 2"/>
              <a:gd name="T10" fmla="*/ 6 w 6"/>
              <a:gd name="T11" fmla="*/ 0 h 2"/>
              <a:gd name="T12" fmla="*/ 6 w 6"/>
              <a:gd name="T13" fmla="*/ 1 h 2"/>
              <a:gd name="T14" fmla="*/ 6 w 6"/>
              <a:gd name="T15" fmla="*/ 2 h 2"/>
              <a:gd name="T16" fmla="*/ 5 w 6"/>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
                <a:moveTo>
                  <a:pt x="5" y="2"/>
                </a:moveTo>
                <a:cubicBezTo>
                  <a:pt x="1" y="2"/>
                  <a:pt x="1" y="2"/>
                  <a:pt x="1" y="2"/>
                </a:cubicBezTo>
                <a:cubicBezTo>
                  <a:pt x="1" y="2"/>
                  <a:pt x="1" y="2"/>
                  <a:pt x="0" y="2"/>
                </a:cubicBezTo>
                <a:cubicBezTo>
                  <a:pt x="0" y="1"/>
                  <a:pt x="0" y="1"/>
                  <a:pt x="0" y="1"/>
                </a:cubicBezTo>
                <a:cubicBezTo>
                  <a:pt x="0" y="0"/>
                  <a:pt x="0" y="0"/>
                  <a:pt x="0" y="0"/>
                </a:cubicBezTo>
                <a:cubicBezTo>
                  <a:pt x="6" y="0"/>
                  <a:pt x="6" y="0"/>
                  <a:pt x="6" y="0"/>
                </a:cubicBezTo>
                <a:cubicBezTo>
                  <a:pt x="6" y="1"/>
                  <a:pt x="6" y="1"/>
                  <a:pt x="6" y="1"/>
                </a:cubicBezTo>
                <a:cubicBezTo>
                  <a:pt x="6" y="1"/>
                  <a:pt x="6" y="1"/>
                  <a:pt x="6" y="2"/>
                </a:cubicBezTo>
                <a:cubicBezTo>
                  <a:pt x="6" y="2"/>
                  <a:pt x="5" y="2"/>
                  <a:pt x="5" y="2"/>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6" name="Rectangle 282"/>
          <p:cNvSpPr>
            <a:spLocks noChangeArrowheads="1"/>
          </p:cNvSpPr>
          <p:nvPr/>
        </p:nvSpPr>
        <p:spPr bwMode="auto">
          <a:xfrm>
            <a:off x="9548378" y="2524281"/>
            <a:ext cx="48865" cy="9050"/>
          </a:xfrm>
          <a:prstGeom prst="rect">
            <a:avLst/>
          </a:pr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7" name="Freeform 283"/>
          <p:cNvSpPr>
            <a:spLocks noEditPoints="1"/>
          </p:cNvSpPr>
          <p:nvPr/>
        </p:nvSpPr>
        <p:spPr bwMode="auto">
          <a:xfrm>
            <a:off x="1266828" y="3099790"/>
            <a:ext cx="336619" cy="354717"/>
          </a:xfrm>
          <a:custGeom>
            <a:avLst/>
            <a:gdLst>
              <a:gd name="T0" fmla="*/ 19 w 35"/>
              <a:gd name="T1" fmla="*/ 32 h 37"/>
              <a:gd name="T2" fmla="*/ 20 w 35"/>
              <a:gd name="T3" fmla="*/ 24 h 37"/>
              <a:gd name="T4" fmla="*/ 24 w 35"/>
              <a:gd name="T5" fmla="*/ 13 h 37"/>
              <a:gd name="T6" fmla="*/ 15 w 35"/>
              <a:gd name="T7" fmla="*/ 12 h 37"/>
              <a:gd name="T8" fmla="*/ 18 w 35"/>
              <a:gd name="T9" fmla="*/ 15 h 37"/>
              <a:gd name="T10" fmla="*/ 18 w 35"/>
              <a:gd name="T11" fmla="*/ 16 h 37"/>
              <a:gd name="T12" fmla="*/ 11 w 35"/>
              <a:gd name="T13" fmla="*/ 16 h 37"/>
              <a:gd name="T14" fmla="*/ 3 w 35"/>
              <a:gd name="T15" fmla="*/ 16 h 37"/>
              <a:gd name="T16" fmla="*/ 1 w 35"/>
              <a:gd name="T17" fmla="*/ 16 h 37"/>
              <a:gd name="T18" fmla="*/ 7 w 35"/>
              <a:gd name="T19" fmla="*/ 0 h 37"/>
              <a:gd name="T20" fmla="*/ 7 w 35"/>
              <a:gd name="T21" fmla="*/ 0 h 37"/>
              <a:gd name="T22" fmla="*/ 10 w 35"/>
              <a:gd name="T23" fmla="*/ 5 h 37"/>
              <a:gd name="T24" fmla="*/ 30 w 35"/>
              <a:gd name="T25" fmla="*/ 9 h 37"/>
              <a:gd name="T26" fmla="*/ 9 w 35"/>
              <a:gd name="T27" fmla="*/ 27 h 37"/>
              <a:gd name="T28" fmla="*/ 6 w 35"/>
              <a:gd name="T29" fmla="*/ 25 h 37"/>
              <a:gd name="T30" fmla="*/ 5 w 35"/>
              <a:gd name="T31" fmla="*/ 25 h 37"/>
              <a:gd name="T32" fmla="*/ 5 w 35"/>
              <a:gd name="T33" fmla="*/ 26 h 37"/>
              <a:gd name="T34" fmla="*/ 8 w 35"/>
              <a:gd name="T35" fmla="*/ 28 h 37"/>
              <a:gd name="T36" fmla="*/ 8 w 35"/>
              <a:gd name="T37" fmla="*/ 29 h 37"/>
              <a:gd name="T38" fmla="*/ 8 w 35"/>
              <a:gd name="T39" fmla="*/ 29 h 37"/>
              <a:gd name="T40" fmla="*/ 7 w 35"/>
              <a:gd name="T41" fmla="*/ 34 h 37"/>
              <a:gd name="T42" fmla="*/ 7 w 35"/>
              <a:gd name="T43" fmla="*/ 34 h 37"/>
              <a:gd name="T44" fmla="*/ 9 w 35"/>
              <a:gd name="T45" fmla="*/ 29 h 37"/>
              <a:gd name="T46" fmla="*/ 10 w 35"/>
              <a:gd name="T47" fmla="*/ 28 h 37"/>
              <a:gd name="T48" fmla="*/ 10 w 35"/>
              <a:gd name="T49" fmla="*/ 28 h 37"/>
              <a:gd name="T50" fmla="*/ 14 w 35"/>
              <a:gd name="T51" fmla="*/ 24 h 37"/>
              <a:gd name="T52" fmla="*/ 13 w 35"/>
              <a:gd name="T53" fmla="*/ 23 h 37"/>
              <a:gd name="T54" fmla="*/ 9 w 35"/>
              <a:gd name="T55" fmla="*/ 27 h 37"/>
              <a:gd name="T56" fmla="*/ 9 w 35"/>
              <a:gd name="T57" fmla="*/ 26 h 37"/>
              <a:gd name="T58" fmla="*/ 9 w 35"/>
              <a:gd name="T59" fmla="*/ 27 h 37"/>
              <a:gd name="T60" fmla="*/ 12 w 35"/>
              <a:gd name="T61" fmla="*/ 21 h 37"/>
              <a:gd name="T62" fmla="*/ 6 w 35"/>
              <a:gd name="T63" fmla="*/ 21 h 37"/>
              <a:gd name="T64" fmla="*/ 2 w 35"/>
              <a:gd name="T65" fmla="*/ 25 h 37"/>
              <a:gd name="T66" fmla="*/ 2 w 35"/>
              <a:gd name="T67" fmla="*/ 30 h 37"/>
              <a:gd name="T68" fmla="*/ 6 w 35"/>
              <a:gd name="T69" fmla="*/ 34 h 37"/>
              <a:gd name="T70" fmla="*/ 12 w 35"/>
              <a:gd name="T71" fmla="*/ 34 h 37"/>
              <a:gd name="T72" fmla="*/ 15 w 35"/>
              <a:gd name="T73" fmla="*/ 30 h 37"/>
              <a:gd name="T74" fmla="*/ 15 w 35"/>
              <a:gd name="T75" fmla="*/ 25 h 37"/>
              <a:gd name="T76" fmla="*/ 2 w 35"/>
              <a:gd name="T77" fmla="*/ 21 h 37"/>
              <a:gd name="T78" fmla="*/ 2 w 35"/>
              <a:gd name="T79" fmla="*/ 34 h 37"/>
              <a:gd name="T80" fmla="*/ 15 w 35"/>
              <a:gd name="T81" fmla="*/ 34 h 37"/>
              <a:gd name="T82" fmla="*/ 15 w 35"/>
              <a:gd name="T83" fmla="*/ 21 h 37"/>
              <a:gd name="T84" fmla="*/ 2 w 35"/>
              <a:gd name="T85" fmla="*/ 21 h 37"/>
              <a:gd name="T86" fmla="*/ 3 w 35"/>
              <a:gd name="T87" fmla="*/ 27 h 37"/>
              <a:gd name="T88" fmla="*/ 3 w 35"/>
              <a:gd name="T89" fmla="*/ 28 h 37"/>
              <a:gd name="T90" fmla="*/ 5 w 35"/>
              <a:gd name="T91" fmla="*/ 28 h 37"/>
              <a:gd name="T92" fmla="*/ 13 w 35"/>
              <a:gd name="T93" fmla="*/ 28 h 37"/>
              <a:gd name="T94" fmla="*/ 15 w 35"/>
              <a:gd name="T95" fmla="*/ 28 h 37"/>
              <a:gd name="T96" fmla="*/ 13 w 35"/>
              <a:gd name="T97" fmla="*/ 27 h 37"/>
              <a:gd name="T98" fmla="*/ 13 w 35"/>
              <a:gd name="T99" fmla="*/ 28 h 37"/>
              <a:gd name="T100" fmla="*/ 8 w 35"/>
              <a:gd name="T101" fmla="*/ 34 h 37"/>
              <a:gd name="T102" fmla="*/ 9 w 35"/>
              <a:gd name="T103" fmla="*/ 34 h 37"/>
              <a:gd name="T104" fmla="*/ 9 w 35"/>
              <a:gd name="T105" fmla="*/ 31 h 37"/>
              <a:gd name="T106" fmla="*/ 9 w 35"/>
              <a:gd name="T107" fmla="*/ 24 h 37"/>
              <a:gd name="T108" fmla="*/ 9 w 35"/>
              <a:gd name="T109" fmla="*/ 21 h 37"/>
              <a:gd name="T110" fmla="*/ 8 w 35"/>
              <a:gd name="T111" fmla="*/ 24 h 37"/>
              <a:gd name="T112" fmla="*/ 9 w 35"/>
              <a:gd name="T113"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 h="37">
                <a:moveTo>
                  <a:pt x="27" y="30"/>
                </a:moveTo>
                <a:cubicBezTo>
                  <a:pt x="25" y="31"/>
                  <a:pt x="22" y="32"/>
                  <a:pt x="19" y="32"/>
                </a:cubicBezTo>
                <a:cubicBezTo>
                  <a:pt x="20" y="31"/>
                  <a:pt x="20" y="29"/>
                  <a:pt x="20" y="28"/>
                </a:cubicBezTo>
                <a:cubicBezTo>
                  <a:pt x="20" y="26"/>
                  <a:pt x="20" y="25"/>
                  <a:pt x="20" y="24"/>
                </a:cubicBezTo>
                <a:cubicBezTo>
                  <a:pt x="21" y="24"/>
                  <a:pt x="21" y="23"/>
                  <a:pt x="22" y="23"/>
                </a:cubicBezTo>
                <a:cubicBezTo>
                  <a:pt x="25" y="21"/>
                  <a:pt x="26" y="16"/>
                  <a:pt x="24" y="13"/>
                </a:cubicBezTo>
                <a:cubicBezTo>
                  <a:pt x="22" y="11"/>
                  <a:pt x="18" y="10"/>
                  <a:pt x="15" y="11"/>
                </a:cubicBezTo>
                <a:cubicBezTo>
                  <a:pt x="15" y="11"/>
                  <a:pt x="15" y="11"/>
                  <a:pt x="15" y="12"/>
                </a:cubicBezTo>
                <a:cubicBezTo>
                  <a:pt x="14" y="12"/>
                  <a:pt x="15" y="12"/>
                  <a:pt x="15" y="12"/>
                </a:cubicBezTo>
                <a:cubicBezTo>
                  <a:pt x="18" y="15"/>
                  <a:pt x="18" y="15"/>
                  <a:pt x="18" y="15"/>
                </a:cubicBezTo>
                <a:cubicBezTo>
                  <a:pt x="18" y="15"/>
                  <a:pt x="18" y="16"/>
                  <a:pt x="18" y="16"/>
                </a:cubicBezTo>
                <a:cubicBezTo>
                  <a:pt x="18" y="16"/>
                  <a:pt x="18" y="16"/>
                  <a:pt x="18" y="16"/>
                </a:cubicBezTo>
                <a:cubicBezTo>
                  <a:pt x="11" y="16"/>
                  <a:pt x="11" y="16"/>
                  <a:pt x="11" y="16"/>
                </a:cubicBezTo>
                <a:cubicBezTo>
                  <a:pt x="11" y="16"/>
                  <a:pt x="11" y="16"/>
                  <a:pt x="11" y="16"/>
                </a:cubicBezTo>
                <a:cubicBezTo>
                  <a:pt x="3" y="16"/>
                  <a:pt x="3" y="16"/>
                  <a:pt x="3" y="16"/>
                </a:cubicBezTo>
                <a:cubicBezTo>
                  <a:pt x="3" y="16"/>
                  <a:pt x="3" y="16"/>
                  <a:pt x="3" y="16"/>
                </a:cubicBezTo>
                <a:cubicBezTo>
                  <a:pt x="2" y="16"/>
                  <a:pt x="2" y="16"/>
                  <a:pt x="2" y="16"/>
                </a:cubicBezTo>
                <a:cubicBezTo>
                  <a:pt x="1" y="16"/>
                  <a:pt x="1" y="16"/>
                  <a:pt x="1" y="16"/>
                </a:cubicBezTo>
                <a:cubicBezTo>
                  <a:pt x="1" y="16"/>
                  <a:pt x="1" y="16"/>
                  <a:pt x="1" y="16"/>
                </a:cubicBezTo>
                <a:cubicBezTo>
                  <a:pt x="7" y="0"/>
                  <a:pt x="7" y="0"/>
                  <a:pt x="7" y="0"/>
                </a:cubicBezTo>
                <a:cubicBezTo>
                  <a:pt x="7" y="0"/>
                  <a:pt x="7" y="0"/>
                  <a:pt x="7" y="0"/>
                </a:cubicBezTo>
                <a:cubicBezTo>
                  <a:pt x="7" y="0"/>
                  <a:pt x="7" y="0"/>
                  <a:pt x="7" y="0"/>
                </a:cubicBezTo>
                <a:cubicBezTo>
                  <a:pt x="9" y="4"/>
                  <a:pt x="9" y="4"/>
                  <a:pt x="9" y="4"/>
                </a:cubicBezTo>
                <a:cubicBezTo>
                  <a:pt x="9" y="5"/>
                  <a:pt x="9" y="5"/>
                  <a:pt x="10" y="5"/>
                </a:cubicBezTo>
                <a:cubicBezTo>
                  <a:pt x="10" y="5"/>
                  <a:pt x="10" y="5"/>
                  <a:pt x="10" y="5"/>
                </a:cubicBezTo>
                <a:cubicBezTo>
                  <a:pt x="17" y="0"/>
                  <a:pt x="26" y="2"/>
                  <a:pt x="30" y="9"/>
                </a:cubicBezTo>
                <a:cubicBezTo>
                  <a:pt x="35" y="15"/>
                  <a:pt x="34" y="25"/>
                  <a:pt x="27" y="30"/>
                </a:cubicBezTo>
                <a:close/>
                <a:moveTo>
                  <a:pt x="9" y="27"/>
                </a:moveTo>
                <a:cubicBezTo>
                  <a:pt x="9" y="27"/>
                  <a:pt x="9" y="27"/>
                  <a:pt x="9" y="27"/>
                </a:cubicBezTo>
                <a:cubicBezTo>
                  <a:pt x="6" y="25"/>
                  <a:pt x="6" y="25"/>
                  <a:pt x="6" y="25"/>
                </a:cubicBezTo>
                <a:cubicBezTo>
                  <a:pt x="6" y="25"/>
                  <a:pt x="5" y="25"/>
                  <a:pt x="5" y="25"/>
                </a:cubicBezTo>
                <a:cubicBezTo>
                  <a:pt x="5" y="25"/>
                  <a:pt x="5" y="25"/>
                  <a:pt x="5" y="25"/>
                </a:cubicBezTo>
                <a:cubicBezTo>
                  <a:pt x="5" y="25"/>
                  <a:pt x="5" y="25"/>
                  <a:pt x="5" y="25"/>
                </a:cubicBezTo>
                <a:cubicBezTo>
                  <a:pt x="5" y="25"/>
                  <a:pt x="5" y="26"/>
                  <a:pt x="5" y="26"/>
                </a:cubicBezTo>
                <a:cubicBezTo>
                  <a:pt x="8" y="28"/>
                  <a:pt x="8" y="28"/>
                  <a:pt x="8" y="28"/>
                </a:cubicBezTo>
                <a:cubicBezTo>
                  <a:pt x="8" y="28"/>
                  <a:pt x="8" y="28"/>
                  <a:pt x="8" y="28"/>
                </a:cubicBezTo>
                <a:cubicBezTo>
                  <a:pt x="8" y="28"/>
                  <a:pt x="8" y="29"/>
                  <a:pt x="8" y="29"/>
                </a:cubicBezTo>
                <a:cubicBezTo>
                  <a:pt x="8" y="29"/>
                  <a:pt x="8" y="29"/>
                  <a:pt x="8" y="29"/>
                </a:cubicBezTo>
                <a:cubicBezTo>
                  <a:pt x="8" y="29"/>
                  <a:pt x="8" y="29"/>
                  <a:pt x="8" y="29"/>
                </a:cubicBezTo>
                <a:cubicBezTo>
                  <a:pt x="8" y="29"/>
                  <a:pt x="8" y="29"/>
                  <a:pt x="8" y="29"/>
                </a:cubicBezTo>
                <a:cubicBezTo>
                  <a:pt x="7" y="33"/>
                  <a:pt x="7" y="33"/>
                  <a:pt x="7" y="33"/>
                </a:cubicBezTo>
                <a:cubicBezTo>
                  <a:pt x="7" y="33"/>
                  <a:pt x="7" y="34"/>
                  <a:pt x="7" y="34"/>
                </a:cubicBezTo>
                <a:cubicBezTo>
                  <a:pt x="7" y="34"/>
                  <a:pt x="7" y="34"/>
                  <a:pt x="7" y="34"/>
                </a:cubicBezTo>
                <a:cubicBezTo>
                  <a:pt x="7" y="34"/>
                  <a:pt x="7" y="34"/>
                  <a:pt x="7" y="34"/>
                </a:cubicBezTo>
                <a:cubicBezTo>
                  <a:pt x="9" y="28"/>
                  <a:pt x="9" y="28"/>
                  <a:pt x="9" y="28"/>
                </a:cubicBezTo>
                <a:cubicBezTo>
                  <a:pt x="9" y="29"/>
                  <a:pt x="9" y="29"/>
                  <a:pt x="9" y="29"/>
                </a:cubicBezTo>
                <a:cubicBezTo>
                  <a:pt x="10" y="29"/>
                  <a:pt x="10" y="29"/>
                  <a:pt x="10" y="29"/>
                </a:cubicBezTo>
                <a:cubicBezTo>
                  <a:pt x="10" y="29"/>
                  <a:pt x="10" y="29"/>
                  <a:pt x="10" y="28"/>
                </a:cubicBezTo>
                <a:cubicBezTo>
                  <a:pt x="10" y="28"/>
                  <a:pt x="10" y="28"/>
                  <a:pt x="10" y="28"/>
                </a:cubicBezTo>
                <a:cubicBezTo>
                  <a:pt x="10" y="28"/>
                  <a:pt x="10" y="28"/>
                  <a:pt x="10" y="28"/>
                </a:cubicBezTo>
                <a:cubicBezTo>
                  <a:pt x="13" y="24"/>
                  <a:pt x="13" y="24"/>
                  <a:pt x="13" y="24"/>
                </a:cubicBezTo>
                <a:cubicBezTo>
                  <a:pt x="13" y="24"/>
                  <a:pt x="14" y="24"/>
                  <a:pt x="14" y="24"/>
                </a:cubicBezTo>
                <a:cubicBezTo>
                  <a:pt x="14" y="23"/>
                  <a:pt x="13" y="23"/>
                  <a:pt x="13" y="23"/>
                </a:cubicBezTo>
                <a:cubicBezTo>
                  <a:pt x="13" y="23"/>
                  <a:pt x="13" y="23"/>
                  <a:pt x="13" y="23"/>
                </a:cubicBezTo>
                <a:cubicBezTo>
                  <a:pt x="13" y="23"/>
                  <a:pt x="13" y="23"/>
                  <a:pt x="13" y="23"/>
                </a:cubicBezTo>
                <a:cubicBezTo>
                  <a:pt x="9" y="27"/>
                  <a:pt x="9" y="27"/>
                  <a:pt x="9" y="27"/>
                </a:cubicBezTo>
                <a:cubicBezTo>
                  <a:pt x="9" y="27"/>
                  <a:pt x="9" y="27"/>
                  <a:pt x="9" y="27"/>
                </a:cubicBezTo>
                <a:cubicBezTo>
                  <a:pt x="9" y="27"/>
                  <a:pt x="9" y="27"/>
                  <a:pt x="9" y="26"/>
                </a:cubicBezTo>
                <a:cubicBezTo>
                  <a:pt x="9" y="26"/>
                  <a:pt x="9" y="26"/>
                  <a:pt x="9" y="26"/>
                </a:cubicBezTo>
                <a:cubicBezTo>
                  <a:pt x="9" y="27"/>
                  <a:pt x="9" y="27"/>
                  <a:pt x="9" y="27"/>
                </a:cubicBezTo>
                <a:close/>
                <a:moveTo>
                  <a:pt x="14" y="23"/>
                </a:moveTo>
                <a:cubicBezTo>
                  <a:pt x="13" y="22"/>
                  <a:pt x="12" y="22"/>
                  <a:pt x="12" y="21"/>
                </a:cubicBezTo>
                <a:cubicBezTo>
                  <a:pt x="11" y="21"/>
                  <a:pt x="10" y="21"/>
                  <a:pt x="9" y="21"/>
                </a:cubicBezTo>
                <a:cubicBezTo>
                  <a:pt x="8" y="21"/>
                  <a:pt x="7" y="21"/>
                  <a:pt x="6" y="21"/>
                </a:cubicBezTo>
                <a:cubicBezTo>
                  <a:pt x="5" y="22"/>
                  <a:pt x="5" y="22"/>
                  <a:pt x="4" y="23"/>
                </a:cubicBezTo>
                <a:cubicBezTo>
                  <a:pt x="3" y="23"/>
                  <a:pt x="3" y="24"/>
                  <a:pt x="2" y="25"/>
                </a:cubicBezTo>
                <a:cubicBezTo>
                  <a:pt x="2" y="26"/>
                  <a:pt x="2" y="27"/>
                  <a:pt x="2" y="28"/>
                </a:cubicBezTo>
                <a:cubicBezTo>
                  <a:pt x="2" y="29"/>
                  <a:pt x="2" y="30"/>
                  <a:pt x="2" y="30"/>
                </a:cubicBezTo>
                <a:cubicBezTo>
                  <a:pt x="3" y="31"/>
                  <a:pt x="3" y="32"/>
                  <a:pt x="4" y="33"/>
                </a:cubicBezTo>
                <a:cubicBezTo>
                  <a:pt x="5" y="33"/>
                  <a:pt x="5" y="34"/>
                  <a:pt x="6" y="34"/>
                </a:cubicBezTo>
                <a:cubicBezTo>
                  <a:pt x="7" y="35"/>
                  <a:pt x="8" y="35"/>
                  <a:pt x="9" y="35"/>
                </a:cubicBezTo>
                <a:cubicBezTo>
                  <a:pt x="10" y="35"/>
                  <a:pt x="11" y="35"/>
                  <a:pt x="12" y="34"/>
                </a:cubicBezTo>
                <a:cubicBezTo>
                  <a:pt x="12" y="34"/>
                  <a:pt x="13" y="33"/>
                  <a:pt x="14" y="33"/>
                </a:cubicBezTo>
                <a:cubicBezTo>
                  <a:pt x="14" y="32"/>
                  <a:pt x="15" y="31"/>
                  <a:pt x="15" y="30"/>
                </a:cubicBezTo>
                <a:cubicBezTo>
                  <a:pt x="16" y="30"/>
                  <a:pt x="16" y="29"/>
                  <a:pt x="16" y="28"/>
                </a:cubicBezTo>
                <a:cubicBezTo>
                  <a:pt x="16" y="27"/>
                  <a:pt x="16" y="26"/>
                  <a:pt x="15" y="25"/>
                </a:cubicBezTo>
                <a:cubicBezTo>
                  <a:pt x="15" y="24"/>
                  <a:pt x="14" y="23"/>
                  <a:pt x="14" y="23"/>
                </a:cubicBezTo>
                <a:close/>
                <a:moveTo>
                  <a:pt x="2" y="21"/>
                </a:moveTo>
                <a:cubicBezTo>
                  <a:pt x="1" y="23"/>
                  <a:pt x="0" y="25"/>
                  <a:pt x="0" y="28"/>
                </a:cubicBezTo>
                <a:cubicBezTo>
                  <a:pt x="0" y="30"/>
                  <a:pt x="1" y="33"/>
                  <a:pt x="2" y="34"/>
                </a:cubicBezTo>
                <a:cubicBezTo>
                  <a:pt x="4" y="36"/>
                  <a:pt x="6" y="37"/>
                  <a:pt x="9" y="37"/>
                </a:cubicBezTo>
                <a:cubicBezTo>
                  <a:pt x="11" y="37"/>
                  <a:pt x="14" y="36"/>
                  <a:pt x="15" y="34"/>
                </a:cubicBezTo>
                <a:cubicBezTo>
                  <a:pt x="17" y="33"/>
                  <a:pt x="18" y="30"/>
                  <a:pt x="18" y="28"/>
                </a:cubicBezTo>
                <a:cubicBezTo>
                  <a:pt x="18" y="25"/>
                  <a:pt x="17" y="23"/>
                  <a:pt x="15" y="21"/>
                </a:cubicBezTo>
                <a:cubicBezTo>
                  <a:pt x="14" y="20"/>
                  <a:pt x="11" y="19"/>
                  <a:pt x="9" y="19"/>
                </a:cubicBezTo>
                <a:cubicBezTo>
                  <a:pt x="6" y="19"/>
                  <a:pt x="4" y="20"/>
                  <a:pt x="2" y="21"/>
                </a:cubicBezTo>
                <a:close/>
                <a:moveTo>
                  <a:pt x="5" y="27"/>
                </a:moveTo>
                <a:cubicBezTo>
                  <a:pt x="3" y="27"/>
                  <a:pt x="3" y="27"/>
                  <a:pt x="3" y="27"/>
                </a:cubicBezTo>
                <a:cubicBezTo>
                  <a:pt x="3" y="27"/>
                  <a:pt x="2" y="28"/>
                  <a:pt x="2" y="28"/>
                </a:cubicBezTo>
                <a:cubicBezTo>
                  <a:pt x="2" y="28"/>
                  <a:pt x="3" y="28"/>
                  <a:pt x="3" y="28"/>
                </a:cubicBezTo>
                <a:cubicBezTo>
                  <a:pt x="5" y="28"/>
                  <a:pt x="5" y="28"/>
                  <a:pt x="5" y="28"/>
                </a:cubicBezTo>
                <a:cubicBezTo>
                  <a:pt x="5" y="28"/>
                  <a:pt x="5" y="28"/>
                  <a:pt x="5" y="28"/>
                </a:cubicBezTo>
                <a:cubicBezTo>
                  <a:pt x="5" y="28"/>
                  <a:pt x="5" y="27"/>
                  <a:pt x="5" y="27"/>
                </a:cubicBezTo>
                <a:close/>
                <a:moveTo>
                  <a:pt x="13" y="28"/>
                </a:moveTo>
                <a:cubicBezTo>
                  <a:pt x="15" y="28"/>
                  <a:pt x="15" y="28"/>
                  <a:pt x="15" y="28"/>
                </a:cubicBezTo>
                <a:cubicBezTo>
                  <a:pt x="15" y="28"/>
                  <a:pt x="15" y="28"/>
                  <a:pt x="15" y="28"/>
                </a:cubicBezTo>
                <a:cubicBezTo>
                  <a:pt x="15" y="28"/>
                  <a:pt x="15" y="27"/>
                  <a:pt x="15" y="27"/>
                </a:cubicBezTo>
                <a:cubicBezTo>
                  <a:pt x="13" y="27"/>
                  <a:pt x="13" y="27"/>
                  <a:pt x="13" y="27"/>
                </a:cubicBezTo>
                <a:cubicBezTo>
                  <a:pt x="13" y="27"/>
                  <a:pt x="12" y="28"/>
                  <a:pt x="12" y="28"/>
                </a:cubicBezTo>
                <a:cubicBezTo>
                  <a:pt x="12" y="28"/>
                  <a:pt x="13" y="28"/>
                  <a:pt x="13" y="28"/>
                </a:cubicBezTo>
                <a:close/>
                <a:moveTo>
                  <a:pt x="8" y="32"/>
                </a:moveTo>
                <a:cubicBezTo>
                  <a:pt x="8" y="34"/>
                  <a:pt x="8" y="34"/>
                  <a:pt x="8" y="34"/>
                </a:cubicBezTo>
                <a:cubicBezTo>
                  <a:pt x="8" y="34"/>
                  <a:pt x="9" y="34"/>
                  <a:pt x="9" y="34"/>
                </a:cubicBezTo>
                <a:cubicBezTo>
                  <a:pt x="9" y="34"/>
                  <a:pt x="9" y="34"/>
                  <a:pt x="9" y="34"/>
                </a:cubicBezTo>
                <a:cubicBezTo>
                  <a:pt x="9" y="32"/>
                  <a:pt x="9" y="32"/>
                  <a:pt x="9" y="32"/>
                </a:cubicBezTo>
                <a:cubicBezTo>
                  <a:pt x="9" y="32"/>
                  <a:pt x="9" y="31"/>
                  <a:pt x="9" y="31"/>
                </a:cubicBezTo>
                <a:cubicBezTo>
                  <a:pt x="9" y="31"/>
                  <a:pt x="8" y="32"/>
                  <a:pt x="8" y="32"/>
                </a:cubicBezTo>
                <a:close/>
                <a:moveTo>
                  <a:pt x="9" y="24"/>
                </a:moveTo>
                <a:cubicBezTo>
                  <a:pt x="9" y="22"/>
                  <a:pt x="9" y="22"/>
                  <a:pt x="9" y="22"/>
                </a:cubicBezTo>
                <a:cubicBezTo>
                  <a:pt x="9" y="22"/>
                  <a:pt x="9" y="21"/>
                  <a:pt x="9" y="21"/>
                </a:cubicBezTo>
                <a:cubicBezTo>
                  <a:pt x="9" y="21"/>
                  <a:pt x="8" y="22"/>
                  <a:pt x="8" y="22"/>
                </a:cubicBezTo>
                <a:cubicBezTo>
                  <a:pt x="8" y="24"/>
                  <a:pt x="8" y="24"/>
                  <a:pt x="8" y="24"/>
                </a:cubicBezTo>
                <a:cubicBezTo>
                  <a:pt x="8" y="24"/>
                  <a:pt x="9" y="24"/>
                  <a:pt x="9" y="24"/>
                </a:cubicBezTo>
                <a:cubicBezTo>
                  <a:pt x="9" y="24"/>
                  <a:pt x="9" y="24"/>
                  <a:pt x="9" y="24"/>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Tree>
    <p:extLst>
      <p:ext uri="{BB962C8B-B14F-4D97-AF65-F5344CB8AC3E}">
        <p14:creationId xmlns:p14="http://schemas.microsoft.com/office/powerpoint/2010/main" val="2321454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20E0E77-4456-4925-879D-9C480C574262}"/>
              </a:ext>
            </a:extLst>
          </p:cNvPr>
          <p:cNvSpPr>
            <a:spLocks noGrp="1"/>
          </p:cNvSpPr>
          <p:nvPr>
            <p:ph type="pic" sz="quarter" idx="10"/>
          </p:nvPr>
        </p:nvSpPr>
        <p:spPr>
          <a:xfrm>
            <a:off x="0" y="-31984"/>
            <a:ext cx="12192000" cy="6858000"/>
          </a:xfrm>
        </p:spPr>
      </p:sp>
      <p:sp>
        <p:nvSpPr>
          <p:cNvPr id="5" name="TextBox 4">
            <a:extLst>
              <a:ext uri="{FF2B5EF4-FFF2-40B4-BE49-F238E27FC236}">
                <a16:creationId xmlns:a16="http://schemas.microsoft.com/office/drawing/2014/main" id="{900F2308-F9D9-46F8-A5A4-95F70DA9E7BE}"/>
              </a:ext>
            </a:extLst>
          </p:cNvPr>
          <p:cNvSpPr txBox="1"/>
          <p:nvPr/>
        </p:nvSpPr>
        <p:spPr>
          <a:xfrm>
            <a:off x="3827917" y="4115171"/>
            <a:ext cx="4832350" cy="400050"/>
          </a:xfrm>
          <a:prstGeom prst="rect">
            <a:avLst/>
          </a:prstGeom>
          <a:noFill/>
        </p:spPr>
        <p:txBody>
          <a:bodyPr wrap="square">
            <a:spAutoFit/>
          </a:bodyPr>
          <a:lstStyle/>
          <a:p>
            <a:pPr algn="ctr" eaLnBrk="1" fontAlgn="auto" hangingPunct="1">
              <a:spcBef>
                <a:spcPts val="0"/>
              </a:spcBef>
              <a:spcAft>
                <a:spcPts val="0"/>
              </a:spcAft>
              <a:defRPr/>
            </a:pPr>
            <a:r>
              <a:rPr lang="en-US" sz="2000" spc="600" dirty="0">
                <a:solidFill>
                  <a:schemeClr val="bg1"/>
                </a:solidFill>
                <a:latin typeface="Source Sans Pro Light" panose="020B0403030403020204" pitchFamily="34" charset="0"/>
                <a:ea typeface="Source Sans Pro Light" panose="020B0403030403020204" pitchFamily="34" charset="0"/>
                <a:cs typeface="Open Sans" panose="020B0606030504020204" pitchFamily="34" charset="0"/>
              </a:rPr>
              <a:t>MINIMALPRESENTATION</a:t>
            </a:r>
          </a:p>
        </p:txBody>
      </p:sp>
      <p:sp>
        <p:nvSpPr>
          <p:cNvPr id="7" name="TextBox 6">
            <a:extLst>
              <a:ext uri="{FF2B5EF4-FFF2-40B4-BE49-F238E27FC236}">
                <a16:creationId xmlns:a16="http://schemas.microsoft.com/office/drawing/2014/main" id="{507882D2-2362-4ED3-B1CB-DF91E427F8D0}"/>
              </a:ext>
            </a:extLst>
          </p:cNvPr>
          <p:cNvSpPr txBox="1"/>
          <p:nvPr/>
        </p:nvSpPr>
        <p:spPr bwMode="auto">
          <a:xfrm>
            <a:off x="3097623" y="2745536"/>
            <a:ext cx="6234880" cy="1569660"/>
          </a:xfrm>
          <a:prstGeom prst="rect">
            <a:avLst/>
          </a:prstGeom>
          <a:noFill/>
        </p:spPr>
        <p:txBody>
          <a:bodyPr wrap="square">
            <a:spAutoFit/>
          </a:bodyPr>
          <a:lstStyle/>
          <a:p>
            <a:pPr algn="ctr" eaLnBrk="1" fontAlgn="auto" hangingPunct="1">
              <a:spcBef>
                <a:spcPts val="0"/>
              </a:spcBef>
              <a:spcAft>
                <a:spcPts val="0"/>
              </a:spcAft>
              <a:defRPr/>
            </a:pPr>
            <a:r>
              <a:rPr lang="en-US" sz="9600" spc="600" dirty="0">
                <a:solidFill>
                  <a:schemeClr val="bg1"/>
                </a:solidFill>
                <a:latin typeface="Source Sans Pro Black" panose="020B0803030403020204" pitchFamily="34" charset="0"/>
                <a:ea typeface="Source Sans Pro Black" panose="020B0803030403020204" pitchFamily="34" charset="0"/>
                <a:cs typeface="Open Sans" panose="020B0606030504020204" pitchFamily="34" charset="0"/>
              </a:rPr>
              <a:t>simple</a:t>
            </a:r>
          </a:p>
        </p:txBody>
      </p:sp>
    </p:spTree>
    <p:extLst>
      <p:ext uri="{BB962C8B-B14F-4D97-AF65-F5344CB8AC3E}">
        <p14:creationId xmlns:p14="http://schemas.microsoft.com/office/powerpoint/2010/main" val="3689273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7B202003-01B3-40C6-A4B2-5D9A887542C2}"/>
              </a:ext>
            </a:extLst>
          </p:cNvPr>
          <p:cNvSpPr/>
          <p:nvPr/>
        </p:nvSpPr>
        <p:spPr>
          <a:xfrm>
            <a:off x="5618523" y="2622817"/>
            <a:ext cx="4198938" cy="3292460"/>
          </a:xfrm>
          <a:prstGeom prst="rect">
            <a:avLst/>
          </a:prstGeom>
          <a:solidFill>
            <a:schemeClr val="bg1"/>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7430930-2040-46BF-9FAB-1C01AC5C072F}"/>
              </a:ext>
            </a:extLst>
          </p:cNvPr>
          <p:cNvSpPr txBox="1"/>
          <p:nvPr/>
        </p:nvSpPr>
        <p:spPr>
          <a:xfrm>
            <a:off x="7398327" y="5634304"/>
            <a:ext cx="2987675" cy="246221"/>
          </a:xfrm>
          <a:prstGeom prst="rect">
            <a:avLst/>
          </a:prstGeom>
          <a:noFill/>
        </p:spPr>
        <p:txBody>
          <a:bodyPr>
            <a:spAutoFit/>
          </a:bodyPr>
          <a:lstStyle/>
          <a:p>
            <a:pPr algn="ctr">
              <a:defRPr/>
            </a:pPr>
            <a:r>
              <a:rPr lang="ko-KR" altLang="en-US" sz="1000" smtClean="0">
                <a:latin typeface="Source Sans Pro" panose="020B0503030403020204" pitchFamily="34" charset="0"/>
                <a:ea typeface="Source Sans Pro" panose="020B0503030403020204" pitchFamily="34" charset="0"/>
                <a:cs typeface="Open Sans" panose="020B0606030504020204" pitchFamily="34" charset="0"/>
              </a:rPr>
              <a:t>통계청</a:t>
            </a:r>
            <a:r>
              <a:rPr lang="en-US" altLang="ko-KR" sz="1000" dirty="0" smtClean="0">
                <a:latin typeface="Source Sans Pro" panose="020B0503030403020204" pitchFamily="34" charset="0"/>
                <a:ea typeface="Source Sans Pro" panose="020B0503030403020204" pitchFamily="34" charset="0"/>
                <a:cs typeface="Open Sans" panose="020B0606030504020204" pitchFamily="34" charset="0"/>
              </a:rPr>
              <a:t>(</a:t>
            </a:r>
            <a:r>
              <a:rPr lang="en-US" altLang="ko-KR" sz="1000" dirty="0">
                <a:hlinkClick r:id="rId2"/>
              </a:rPr>
              <a:t>http://kostat.go.kr</a:t>
            </a:r>
            <a:r>
              <a:rPr lang="en-US" altLang="ko-KR" sz="1000" dirty="0" smtClean="0">
                <a:hlinkClick r:id="rId2"/>
              </a:rPr>
              <a:t>/</a:t>
            </a:r>
            <a:r>
              <a:rPr lang="en-US" altLang="ko-KR" sz="1000" dirty="0" smtClean="0"/>
              <a:t>)</a:t>
            </a:r>
            <a:endParaRPr lang="en-US" sz="1000" dirty="0">
              <a:latin typeface="Source Sans Pro" panose="020B0503030403020204" pitchFamily="34" charset="0"/>
              <a:ea typeface="Source Sans Pro" panose="020B0503030403020204" pitchFamily="34" charset="0"/>
              <a:cs typeface="Open Sans" panose="020B0606030504020204" pitchFamily="34" charset="0"/>
            </a:endParaRPr>
          </a:p>
        </p:txBody>
      </p:sp>
      <p:sp>
        <p:nvSpPr>
          <p:cNvPr id="14" name="Rectangle 13">
            <a:extLst>
              <a:ext uri="{FF2B5EF4-FFF2-40B4-BE49-F238E27FC236}">
                <a16:creationId xmlns:a16="http://schemas.microsoft.com/office/drawing/2014/main" id="{5E7D2CE6-1309-4B15-8F0F-71EAE09C371B}"/>
              </a:ext>
            </a:extLst>
          </p:cNvPr>
          <p:cNvSpPr/>
          <p:nvPr/>
        </p:nvSpPr>
        <p:spPr>
          <a:xfrm>
            <a:off x="332509" y="375956"/>
            <a:ext cx="4572000" cy="5382060"/>
          </a:xfrm>
          <a:prstGeom prst="rect">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4">
            <a:extLst>
              <a:ext uri="{FF2B5EF4-FFF2-40B4-BE49-F238E27FC236}">
                <a16:creationId xmlns:a16="http://schemas.microsoft.com/office/drawing/2014/main" id="{061C0A4A-2EF0-413C-BC8A-4500EF846A56}"/>
              </a:ext>
            </a:extLst>
          </p:cNvPr>
          <p:cNvSpPr>
            <a:spLocks noChangeArrowheads="1"/>
          </p:cNvSpPr>
          <p:nvPr/>
        </p:nvSpPr>
        <p:spPr bwMode="auto">
          <a:xfrm>
            <a:off x="741671" y="1789258"/>
            <a:ext cx="3572891" cy="2262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171450" indent="-171450" algn="ctr">
              <a:lnSpc>
                <a:spcPct val="150000"/>
              </a:lnSpc>
              <a:buFont typeface="Arial" panose="020B0604020202020204" pitchFamily="34" charset="0"/>
              <a:buChar char="•"/>
            </a:pPr>
            <a:r>
              <a:rPr lang="ko-KR" altLang="en-US" sz="1400" dirty="0" smtClean="0">
                <a:latin typeface="SpoqaHanSans-Light" panose="020B0300000000000000" pitchFamily="50" charset="-127"/>
                <a:ea typeface="SpoqaHanSans-Light" panose="020B0300000000000000" pitchFamily="50" charset="-127"/>
                <a:cs typeface="Open Sans" panose="020B0606030504020204" pitchFamily="34" charset="0"/>
              </a:rPr>
              <a:t>우리나라의 수도인 만큼 다양한 분야의 </a:t>
            </a:r>
            <a:r>
              <a:rPr lang="en-US" altLang="ko-KR" sz="1400" dirty="0" err="1" smtClean="0">
                <a:latin typeface="SpoqaHanSans-Light" panose="020B0300000000000000" pitchFamily="50" charset="-127"/>
                <a:ea typeface="SpoqaHanSans-Light" panose="020B0300000000000000" pitchFamily="50" charset="-127"/>
                <a:cs typeface="Open Sans" panose="020B0606030504020204" pitchFamily="34" charset="0"/>
              </a:rPr>
              <a:t>DataSet</a:t>
            </a:r>
            <a:r>
              <a:rPr lang="ko-KR" altLang="en-US" sz="1400" dirty="0" smtClean="0">
                <a:latin typeface="SpoqaHanSans-Light" panose="020B0300000000000000" pitchFamily="50" charset="-127"/>
                <a:ea typeface="SpoqaHanSans-Light" panose="020B0300000000000000" pitchFamily="50" charset="-127"/>
                <a:cs typeface="Open Sans" panose="020B0606030504020204" pitchFamily="34" charset="0"/>
              </a:rPr>
              <a:t>을 얻을 수 있는 점</a:t>
            </a:r>
            <a:endParaRPr lang="en-US" altLang="ko-KR" sz="1400" dirty="0" smtClean="0">
              <a:latin typeface="SpoqaHanSans-Light" panose="020B0300000000000000" pitchFamily="50" charset="-127"/>
              <a:ea typeface="SpoqaHanSans-Light" panose="020B0300000000000000" pitchFamily="50" charset="-127"/>
              <a:cs typeface="Open Sans" panose="020B0606030504020204" pitchFamily="34" charset="0"/>
            </a:endParaRPr>
          </a:p>
          <a:p>
            <a:pPr marL="171450" indent="-171450" algn="ctr">
              <a:lnSpc>
                <a:spcPct val="150000"/>
              </a:lnSpc>
              <a:buFont typeface="Arial" panose="020B0604020202020204" pitchFamily="34" charset="0"/>
              <a:buChar char="•"/>
            </a:pPr>
            <a:r>
              <a:rPr lang="ko-KR" altLang="en-US" sz="1400" dirty="0" smtClean="0">
                <a:latin typeface="SpoqaHanSans-Light" panose="020B0300000000000000" pitchFamily="50" charset="-127"/>
                <a:ea typeface="SpoqaHanSans-Light" panose="020B0300000000000000" pitchFamily="50" charset="-127"/>
                <a:cs typeface="Open Sans" panose="020B0606030504020204" pitchFamily="34" charset="0"/>
              </a:rPr>
              <a:t>서울의 현황과 미래에 대해 분석하고 연구한 데이터는 가치 있다고 판단</a:t>
            </a:r>
            <a:endParaRPr lang="en-US" altLang="ko-KR" sz="1400" dirty="0" smtClean="0">
              <a:latin typeface="SpoqaHanSans-Light" panose="020B0300000000000000" pitchFamily="50" charset="-127"/>
              <a:ea typeface="SpoqaHanSans-Light" panose="020B0300000000000000" pitchFamily="50" charset="-127"/>
              <a:cs typeface="Open Sans" panose="020B0606030504020204" pitchFamily="34" charset="0"/>
            </a:endParaRPr>
          </a:p>
          <a:p>
            <a:pPr marL="171450" indent="-171450" algn="ctr">
              <a:lnSpc>
                <a:spcPct val="150000"/>
              </a:lnSpc>
              <a:buFont typeface="Arial" panose="020B0604020202020204" pitchFamily="34" charset="0"/>
              <a:buChar char="•"/>
            </a:pPr>
            <a:r>
              <a:rPr lang="ko-KR" altLang="en-US" sz="1400" dirty="0" smtClean="0">
                <a:latin typeface="SpoqaHanSans-Light" panose="020B0300000000000000" pitchFamily="50" charset="-127"/>
                <a:ea typeface="SpoqaHanSans-Light" panose="020B0300000000000000" pitchFamily="50" charset="-127"/>
                <a:cs typeface="Open Sans" panose="020B0606030504020204" pitchFamily="34" charset="0"/>
              </a:rPr>
              <a:t>분야가 잘 나누어져 있어 각자 맡아 팀원이 스스로 기능 하나씩을 개발하기에 용이</a:t>
            </a:r>
            <a:endParaRPr lang="en-US" altLang="ko-KR" sz="1400" dirty="0" smtClean="0">
              <a:latin typeface="SpoqaHanSans-Light" panose="020B0300000000000000" pitchFamily="50" charset="-127"/>
              <a:ea typeface="SpoqaHanSans-Light" panose="020B0300000000000000" pitchFamily="50" charset="-127"/>
              <a:cs typeface="Open Sans" panose="020B0606030504020204" pitchFamily="34" charset="0"/>
            </a:endParaRPr>
          </a:p>
          <a:p>
            <a:pPr algn="ctr">
              <a:lnSpc>
                <a:spcPct val="150000"/>
              </a:lnSpc>
            </a:pPr>
            <a:endParaRPr lang="en-US" altLang="en-US" sz="1000" dirty="0">
              <a:latin typeface="SpoqaHanSans-Regular" panose="020B0500000000000000" pitchFamily="50" charset="-127"/>
              <a:ea typeface="SpoqaHanSans-Regular" panose="020B0500000000000000" pitchFamily="50" charset="-127"/>
              <a:cs typeface="Open Sans" panose="020B0606030504020204" pitchFamily="34" charset="0"/>
            </a:endParaRPr>
          </a:p>
        </p:txBody>
      </p:sp>
      <p:sp>
        <p:nvSpPr>
          <p:cNvPr id="13" name="TextBox 12">
            <a:extLst>
              <a:ext uri="{FF2B5EF4-FFF2-40B4-BE49-F238E27FC236}">
                <a16:creationId xmlns:a16="http://schemas.microsoft.com/office/drawing/2014/main" id="{17849380-610B-4462-9553-E7E83D342AFF}"/>
              </a:ext>
            </a:extLst>
          </p:cNvPr>
          <p:cNvSpPr txBox="1"/>
          <p:nvPr/>
        </p:nvSpPr>
        <p:spPr>
          <a:xfrm>
            <a:off x="666069" y="1088029"/>
            <a:ext cx="3724096" cy="584775"/>
          </a:xfrm>
          <a:prstGeom prst="rect">
            <a:avLst/>
          </a:prstGeom>
          <a:noFill/>
        </p:spPr>
        <p:txBody>
          <a:bodyPr wrap="square" rtlCol="0">
            <a:spAutoFit/>
          </a:bodyPr>
          <a:lstStyle/>
          <a:p>
            <a:pPr algn="ctr"/>
            <a:r>
              <a:rPr lang="ko-KR" altLang="en-US" sz="3200" b="1" dirty="0" smtClean="0">
                <a:solidFill>
                  <a:schemeClr val="bg2">
                    <a:lumMod val="10000"/>
                  </a:schemeClr>
                </a:solidFill>
                <a:latin typeface="Source Sans Pro" panose="020B0503030403020204" pitchFamily="34" charset="0"/>
                <a:ea typeface="Lato Black" panose="020F0502020204030203" pitchFamily="34" charset="0"/>
                <a:cs typeface="Lato Black" panose="020F0502020204030203" pitchFamily="34" charset="0"/>
              </a:rPr>
              <a:t>기획 </a:t>
            </a:r>
            <a:r>
              <a:rPr lang="ko-KR" altLang="en-US" sz="3200" b="1" dirty="0" smtClean="0">
                <a:solidFill>
                  <a:schemeClr val="bg2">
                    <a:lumMod val="10000"/>
                  </a:schemeClr>
                </a:solidFill>
                <a:latin typeface="Source Sans Pro" panose="020B0503030403020204" pitchFamily="34" charset="0"/>
                <a:ea typeface="Lato Black" panose="020F0502020204030203" pitchFamily="34" charset="0"/>
                <a:cs typeface="Lato Black" panose="020F0502020204030203" pitchFamily="34" charset="0"/>
              </a:rPr>
              <a:t>배경</a:t>
            </a:r>
            <a:endParaRPr lang="en-US" sz="3200" b="1" dirty="0">
              <a:solidFill>
                <a:schemeClr val="bg2">
                  <a:lumMod val="10000"/>
                </a:schemeClr>
              </a:solidFill>
              <a:latin typeface="Source Sans Pro" panose="020B0503030403020204" pitchFamily="34" charset="0"/>
              <a:ea typeface="Lato" panose="020F0502020204030203" pitchFamily="34" charset="0"/>
              <a:cs typeface="Lato" panose="020F0502020204030203" pitchFamily="34" charset="0"/>
            </a:endParaRPr>
          </a:p>
        </p:txBody>
      </p:sp>
      <p:pic>
        <p:nvPicPr>
          <p:cNvPr id="6" name="그림 5"/>
          <p:cNvPicPr>
            <a:picLocks noChangeAspect="1"/>
          </p:cNvPicPr>
          <p:nvPr/>
        </p:nvPicPr>
        <p:blipFill>
          <a:blip r:embed="rId3"/>
          <a:stretch>
            <a:fillRect/>
          </a:stretch>
        </p:blipFill>
        <p:spPr>
          <a:xfrm>
            <a:off x="5653003" y="2679258"/>
            <a:ext cx="4143426" cy="2945688"/>
          </a:xfrm>
          <a:prstGeom prst="rect">
            <a:avLst/>
          </a:prstGeom>
        </p:spPr>
      </p:pic>
      <p:sp>
        <p:nvSpPr>
          <p:cNvPr id="8" name="Rectangle 7">
            <a:extLst>
              <a:ext uri="{FF2B5EF4-FFF2-40B4-BE49-F238E27FC236}">
                <a16:creationId xmlns:a16="http://schemas.microsoft.com/office/drawing/2014/main" id="{7B202003-01B3-40C6-A4B2-5D9A887542C2}"/>
              </a:ext>
            </a:extLst>
          </p:cNvPr>
          <p:cNvSpPr/>
          <p:nvPr/>
        </p:nvSpPr>
        <p:spPr>
          <a:xfrm>
            <a:off x="7373969" y="410708"/>
            <a:ext cx="4198938" cy="3292460"/>
          </a:xfrm>
          <a:prstGeom prst="rect">
            <a:avLst/>
          </a:prstGeom>
          <a:solidFill>
            <a:schemeClr val="bg1"/>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7430930-2040-46BF-9FAB-1C01AC5C072F}"/>
              </a:ext>
            </a:extLst>
          </p:cNvPr>
          <p:cNvSpPr txBox="1"/>
          <p:nvPr/>
        </p:nvSpPr>
        <p:spPr>
          <a:xfrm>
            <a:off x="8726646" y="3422195"/>
            <a:ext cx="2987675" cy="246221"/>
          </a:xfrm>
          <a:prstGeom prst="rect">
            <a:avLst/>
          </a:prstGeom>
          <a:noFill/>
        </p:spPr>
        <p:txBody>
          <a:bodyPr>
            <a:spAutoFit/>
          </a:bodyPr>
          <a:lstStyle/>
          <a:p>
            <a:pPr algn="ctr">
              <a:defRPr/>
            </a:pPr>
            <a:r>
              <a:rPr lang="ko-KR" altLang="en-US" sz="1000" dirty="0" smtClean="0">
                <a:latin typeface="Source Sans Pro" panose="020B0503030403020204" pitchFamily="34" charset="0"/>
                <a:ea typeface="Source Sans Pro" panose="020B0503030403020204" pitchFamily="34" charset="0"/>
                <a:cs typeface="Open Sans" panose="020B0606030504020204" pitchFamily="34" charset="0"/>
              </a:rPr>
              <a:t>서울 </a:t>
            </a:r>
            <a:r>
              <a:rPr lang="ko-KR" altLang="en-US" sz="1000" dirty="0" smtClean="0">
                <a:latin typeface="Source Sans Pro" panose="020B0503030403020204" pitchFamily="34" charset="0"/>
                <a:ea typeface="Source Sans Pro" panose="020B0503030403020204" pitchFamily="34" charset="0"/>
                <a:cs typeface="Open Sans" panose="020B0606030504020204" pitchFamily="34" charset="0"/>
              </a:rPr>
              <a:t>열린 데이터 광장</a:t>
            </a:r>
            <a:r>
              <a:rPr lang="en-US" altLang="ko-KR" sz="1000" dirty="0" smtClean="0">
                <a:latin typeface="Source Sans Pro" panose="020B0503030403020204" pitchFamily="34" charset="0"/>
                <a:ea typeface="Source Sans Pro" panose="020B0503030403020204" pitchFamily="34" charset="0"/>
                <a:cs typeface="Open Sans" panose="020B0606030504020204" pitchFamily="34" charset="0"/>
              </a:rPr>
              <a:t>(</a:t>
            </a:r>
            <a:r>
              <a:rPr lang="en-US" altLang="ko-KR" sz="1000" dirty="0">
                <a:hlinkClick r:id="rId4"/>
              </a:rPr>
              <a:t>https://data.seoul.go.kr</a:t>
            </a:r>
            <a:r>
              <a:rPr lang="en-US" altLang="ko-KR" sz="1000" dirty="0" smtClean="0">
                <a:hlinkClick r:id="rId4"/>
              </a:rPr>
              <a:t>/</a:t>
            </a:r>
            <a:r>
              <a:rPr lang="en-US" altLang="ko-KR" sz="1000" dirty="0" smtClean="0"/>
              <a:t>)</a:t>
            </a:r>
            <a:endParaRPr lang="en-US" sz="1000" dirty="0">
              <a:latin typeface="Source Sans Pro" panose="020B0503030403020204" pitchFamily="34" charset="0"/>
              <a:ea typeface="Source Sans Pro" panose="020B0503030403020204" pitchFamily="34" charset="0"/>
              <a:cs typeface="Open Sans" panose="020B0606030504020204" pitchFamily="34" charset="0"/>
            </a:endParaRPr>
          </a:p>
        </p:txBody>
      </p:sp>
      <p:pic>
        <p:nvPicPr>
          <p:cNvPr id="4" name="그림 개체 틀 3"/>
          <p:cNvPicPr>
            <a:picLocks noGrp="1" noChangeAspect="1"/>
          </p:cNvPicPr>
          <p:nvPr>
            <p:ph type="pic" sz="quarter" idx="10"/>
          </p:nvPr>
        </p:nvPicPr>
        <p:blipFill>
          <a:blip r:embed="rId5"/>
          <a:srcRect t="2584" b="2584"/>
          <a:stretch>
            <a:fillRect/>
          </a:stretch>
        </p:blipFill>
        <p:spPr>
          <a:xfrm>
            <a:off x="7398327" y="443346"/>
            <a:ext cx="4137891" cy="2988086"/>
          </a:xfrm>
          <a:prstGeom prst="rect">
            <a:avLst/>
          </a:prstGeom>
        </p:spPr>
      </p:pic>
    </p:spTree>
    <p:extLst>
      <p:ext uri="{BB962C8B-B14F-4D97-AF65-F5344CB8AC3E}">
        <p14:creationId xmlns:p14="http://schemas.microsoft.com/office/powerpoint/2010/main" val="702535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B202003-01B3-40C6-A4B2-5D9A887542C2}"/>
              </a:ext>
            </a:extLst>
          </p:cNvPr>
          <p:cNvSpPr/>
          <p:nvPr/>
        </p:nvSpPr>
        <p:spPr>
          <a:xfrm>
            <a:off x="5188796" y="375956"/>
            <a:ext cx="6259236" cy="5347308"/>
          </a:xfrm>
          <a:prstGeom prst="rect">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E7D2CE6-1309-4B15-8F0F-71EAE09C371B}"/>
              </a:ext>
            </a:extLst>
          </p:cNvPr>
          <p:cNvSpPr/>
          <p:nvPr/>
        </p:nvSpPr>
        <p:spPr>
          <a:xfrm>
            <a:off x="332509" y="375956"/>
            <a:ext cx="4572000" cy="5382060"/>
          </a:xfrm>
          <a:prstGeom prst="rect">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4">
            <a:extLst>
              <a:ext uri="{FF2B5EF4-FFF2-40B4-BE49-F238E27FC236}">
                <a16:creationId xmlns:a16="http://schemas.microsoft.com/office/drawing/2014/main" id="{061C0A4A-2EF0-413C-BC8A-4500EF846A56}"/>
              </a:ext>
            </a:extLst>
          </p:cNvPr>
          <p:cNvSpPr>
            <a:spLocks noChangeArrowheads="1"/>
          </p:cNvSpPr>
          <p:nvPr/>
        </p:nvSpPr>
        <p:spPr bwMode="auto">
          <a:xfrm>
            <a:off x="741671" y="1789258"/>
            <a:ext cx="3572891" cy="228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171450" indent="-171450" algn="just" latinLnBrk="1">
              <a:lnSpc>
                <a:spcPct val="130000"/>
              </a:lnSpc>
              <a:buFont typeface="Arial" panose="020B0604020202020204" pitchFamily="34" charset="0"/>
              <a:buChar char="•"/>
            </a:pPr>
            <a:r>
              <a:rPr lang="ko-KR" altLang="en-US" sz="1400" dirty="0">
                <a:latin typeface="SpoqaHanSans-Light" panose="020B0300000000000000" pitchFamily="50" charset="-127"/>
                <a:ea typeface="SpoqaHanSans-Light" panose="020B0300000000000000" pitchFamily="50" charset="-127"/>
              </a:rPr>
              <a:t>서울에서 제공하는 데이터들을 데이터 분석을 통해 이용자가 서울의 </a:t>
            </a:r>
            <a:r>
              <a:rPr lang="ko-KR" altLang="en-US" sz="1400" b="1" dirty="0">
                <a:latin typeface="SpoqaHanSans-Light" panose="020B0300000000000000" pitchFamily="50" charset="-127"/>
                <a:ea typeface="SpoqaHanSans-Light" panose="020B0300000000000000" pitchFamily="50" charset="-127"/>
              </a:rPr>
              <a:t>현재</a:t>
            </a:r>
            <a:r>
              <a:rPr lang="ko-KR" altLang="en-US" sz="1400" dirty="0">
                <a:latin typeface="SpoqaHanSans-Light" panose="020B0300000000000000" pitchFamily="50" charset="-127"/>
                <a:ea typeface="SpoqaHanSans-Light" panose="020B0300000000000000" pitchFamily="50" charset="-127"/>
              </a:rPr>
              <a:t>에 대한 분석된 데이터들을 시각화를 통해 다양하게 </a:t>
            </a:r>
            <a:r>
              <a:rPr lang="ko-KR" altLang="en-US" sz="1400" dirty="0" smtClean="0">
                <a:latin typeface="SpoqaHanSans-Light" panose="020B0300000000000000" pitchFamily="50" charset="-127"/>
                <a:ea typeface="SpoqaHanSans-Light" panose="020B0300000000000000" pitchFamily="50" charset="-127"/>
              </a:rPr>
              <a:t>제공</a:t>
            </a:r>
            <a:endParaRPr lang="en-US" altLang="ko-KR" sz="1400" dirty="0" smtClean="0">
              <a:latin typeface="SpoqaHanSans-Light" panose="020B0300000000000000" pitchFamily="50" charset="-127"/>
              <a:ea typeface="SpoqaHanSans-Light" panose="020B0300000000000000" pitchFamily="50" charset="-127"/>
            </a:endParaRPr>
          </a:p>
          <a:p>
            <a:pPr algn="just" latinLnBrk="1">
              <a:lnSpc>
                <a:spcPct val="130000"/>
              </a:lnSpc>
            </a:pPr>
            <a:endParaRPr lang="en-US" altLang="ko-KR" sz="1400" dirty="0">
              <a:latin typeface="SpoqaHanSans-Light" panose="020B0300000000000000" pitchFamily="50" charset="-127"/>
              <a:ea typeface="SpoqaHanSans-Light" panose="020B0300000000000000" pitchFamily="50" charset="-127"/>
            </a:endParaRPr>
          </a:p>
          <a:p>
            <a:pPr marL="171450" indent="-171450" algn="just" latinLnBrk="1">
              <a:lnSpc>
                <a:spcPct val="130000"/>
              </a:lnSpc>
              <a:buFont typeface="Arial" panose="020B0604020202020204" pitchFamily="34" charset="0"/>
              <a:buChar char="•"/>
            </a:pPr>
            <a:r>
              <a:rPr lang="ko-KR" altLang="en-US" sz="1400" dirty="0">
                <a:latin typeface="SpoqaHanSans-Light" panose="020B0300000000000000" pitchFamily="50" charset="-127"/>
                <a:ea typeface="SpoqaHanSans-Light" panose="020B0300000000000000" pitchFamily="50" charset="-127"/>
              </a:rPr>
              <a:t>데이터로 분석</a:t>
            </a:r>
            <a:r>
              <a:rPr lang="en-US" altLang="ko-KR" sz="1400" dirty="0">
                <a:latin typeface="SpoqaHanSans-Light" panose="020B0300000000000000" pitchFamily="50" charset="-127"/>
                <a:ea typeface="SpoqaHanSans-Light" panose="020B0300000000000000" pitchFamily="50" charset="-127"/>
              </a:rPr>
              <a:t>/</a:t>
            </a:r>
            <a:r>
              <a:rPr lang="ko-KR" altLang="en-US" sz="1400" dirty="0">
                <a:latin typeface="SpoqaHanSans-Light" panose="020B0300000000000000" pitchFamily="50" charset="-127"/>
                <a:ea typeface="SpoqaHanSans-Light" panose="020B0300000000000000" pitchFamily="50" charset="-127"/>
              </a:rPr>
              <a:t>예측 모델을 만들어 </a:t>
            </a:r>
            <a:r>
              <a:rPr lang="ko-KR" altLang="en-US" sz="1400" b="1" dirty="0">
                <a:latin typeface="SpoqaHanSans-Light" panose="020B0300000000000000" pitchFamily="50" charset="-127"/>
                <a:ea typeface="SpoqaHanSans-Light" panose="020B0300000000000000" pitchFamily="50" charset="-127"/>
              </a:rPr>
              <a:t>미래</a:t>
            </a:r>
            <a:r>
              <a:rPr lang="ko-KR" altLang="en-US" sz="1400" dirty="0">
                <a:latin typeface="SpoqaHanSans-Light" panose="020B0300000000000000" pitchFamily="50" charset="-127"/>
                <a:ea typeface="SpoqaHanSans-Light" panose="020B0300000000000000" pitchFamily="50" charset="-127"/>
              </a:rPr>
              <a:t>의 기초자료들을 예측하고 이용자들에게 제공합니다</a:t>
            </a:r>
            <a:r>
              <a:rPr lang="en-US" altLang="ko-KR" sz="1400" dirty="0">
                <a:latin typeface="SpoqaHanSans-Light" panose="020B0300000000000000" pitchFamily="50" charset="-127"/>
                <a:ea typeface="SpoqaHanSans-Light" panose="020B0300000000000000" pitchFamily="50" charset="-127"/>
              </a:rPr>
              <a:t>.</a:t>
            </a:r>
          </a:p>
          <a:p>
            <a:pPr algn="ctr">
              <a:lnSpc>
                <a:spcPct val="150000"/>
              </a:lnSpc>
            </a:pPr>
            <a:endParaRPr lang="en-US" altLang="en-US" sz="1000" dirty="0">
              <a:latin typeface="SpoqaHanSans-Regular" panose="020B0500000000000000" pitchFamily="50" charset="-127"/>
              <a:ea typeface="SpoqaHanSans-Regular" panose="020B0500000000000000" pitchFamily="50" charset="-127"/>
              <a:cs typeface="Open Sans" panose="020B0606030504020204" pitchFamily="34" charset="0"/>
            </a:endParaRPr>
          </a:p>
        </p:txBody>
      </p:sp>
      <p:sp>
        <p:nvSpPr>
          <p:cNvPr id="13" name="TextBox 12">
            <a:extLst>
              <a:ext uri="{FF2B5EF4-FFF2-40B4-BE49-F238E27FC236}">
                <a16:creationId xmlns:a16="http://schemas.microsoft.com/office/drawing/2014/main" id="{17849380-610B-4462-9553-E7E83D342AFF}"/>
              </a:ext>
            </a:extLst>
          </p:cNvPr>
          <p:cNvSpPr txBox="1"/>
          <p:nvPr/>
        </p:nvSpPr>
        <p:spPr>
          <a:xfrm>
            <a:off x="666069" y="1088029"/>
            <a:ext cx="3724096" cy="584775"/>
          </a:xfrm>
          <a:prstGeom prst="rect">
            <a:avLst/>
          </a:prstGeom>
          <a:noFill/>
        </p:spPr>
        <p:txBody>
          <a:bodyPr wrap="square" rtlCol="0">
            <a:spAutoFit/>
          </a:bodyPr>
          <a:lstStyle/>
          <a:p>
            <a:pPr algn="ctr"/>
            <a:r>
              <a:rPr lang="ko-KR" altLang="en-US" sz="3200" b="1" dirty="0" smtClean="0">
                <a:solidFill>
                  <a:schemeClr val="bg2">
                    <a:lumMod val="10000"/>
                  </a:schemeClr>
                </a:solidFill>
                <a:latin typeface="Source Sans Pro" panose="020B0503030403020204" pitchFamily="34" charset="0"/>
                <a:ea typeface="Lato Black" panose="020F0502020204030203" pitchFamily="34" charset="0"/>
                <a:cs typeface="Lato Black" panose="020F0502020204030203" pitchFamily="34" charset="0"/>
              </a:rPr>
              <a:t>기획 목적</a:t>
            </a:r>
            <a:endParaRPr lang="en-US" sz="3200" b="1" dirty="0">
              <a:solidFill>
                <a:schemeClr val="bg2">
                  <a:lumMod val="10000"/>
                </a:schemeClr>
              </a:solidFill>
              <a:latin typeface="Source Sans Pro" panose="020B0503030403020204" pitchFamily="34" charset="0"/>
              <a:ea typeface="Lato" panose="020F0502020204030203" pitchFamily="34" charset="0"/>
              <a:cs typeface="Lato" panose="020F0502020204030203" pitchFamily="34" charset="0"/>
            </a:endParaRPr>
          </a:p>
        </p:txBody>
      </p:sp>
      <p:sp>
        <p:nvSpPr>
          <p:cNvPr id="12" name="Freeform 260"/>
          <p:cNvSpPr>
            <a:spLocks noEditPoints="1"/>
          </p:cNvSpPr>
          <p:nvPr/>
        </p:nvSpPr>
        <p:spPr bwMode="auto">
          <a:xfrm>
            <a:off x="5829029" y="920624"/>
            <a:ext cx="608716" cy="752180"/>
          </a:xfrm>
          <a:custGeom>
            <a:avLst/>
            <a:gdLst>
              <a:gd name="T0" fmla="*/ 0 w 26"/>
              <a:gd name="T1" fmla="*/ 28 h 35"/>
              <a:gd name="T2" fmla="*/ 0 w 26"/>
              <a:gd name="T3" fmla="*/ 33 h 35"/>
              <a:gd name="T4" fmla="*/ 2 w 26"/>
              <a:gd name="T5" fmla="*/ 35 h 35"/>
              <a:gd name="T6" fmla="*/ 24 w 26"/>
              <a:gd name="T7" fmla="*/ 35 h 35"/>
              <a:gd name="T8" fmla="*/ 26 w 26"/>
              <a:gd name="T9" fmla="*/ 33 h 35"/>
              <a:gd name="T10" fmla="*/ 26 w 26"/>
              <a:gd name="T11" fmla="*/ 28 h 35"/>
              <a:gd name="T12" fmla="*/ 19 w 26"/>
              <a:gd name="T13" fmla="*/ 22 h 35"/>
              <a:gd name="T14" fmla="*/ 14 w 26"/>
              <a:gd name="T15" fmla="*/ 33 h 35"/>
              <a:gd name="T16" fmla="*/ 14 w 26"/>
              <a:gd name="T17" fmla="*/ 26 h 35"/>
              <a:gd name="T18" fmla="*/ 14 w 26"/>
              <a:gd name="T19" fmla="*/ 26 h 35"/>
              <a:gd name="T20" fmla="*/ 15 w 26"/>
              <a:gd name="T21" fmla="*/ 25 h 35"/>
              <a:gd name="T22" fmla="*/ 15 w 26"/>
              <a:gd name="T23" fmla="*/ 24 h 35"/>
              <a:gd name="T24" fmla="*/ 14 w 26"/>
              <a:gd name="T25" fmla="*/ 24 h 35"/>
              <a:gd name="T26" fmla="*/ 12 w 26"/>
              <a:gd name="T27" fmla="*/ 24 h 35"/>
              <a:gd name="T28" fmla="*/ 12 w 26"/>
              <a:gd name="T29" fmla="*/ 24 h 35"/>
              <a:gd name="T30" fmla="*/ 12 w 26"/>
              <a:gd name="T31" fmla="*/ 25 h 35"/>
              <a:gd name="T32" fmla="*/ 13 w 26"/>
              <a:gd name="T33" fmla="*/ 26 h 35"/>
              <a:gd name="T34" fmla="*/ 13 w 26"/>
              <a:gd name="T35" fmla="*/ 26 h 35"/>
              <a:gd name="T36" fmla="*/ 12 w 26"/>
              <a:gd name="T37" fmla="*/ 33 h 35"/>
              <a:gd name="T38" fmla="*/ 7 w 26"/>
              <a:gd name="T39" fmla="*/ 22 h 35"/>
              <a:gd name="T40" fmla="*/ 0 w 26"/>
              <a:gd name="T41" fmla="*/ 28 h 35"/>
              <a:gd name="T42" fmla="*/ 13 w 26"/>
              <a:gd name="T43" fmla="*/ 20 h 35"/>
              <a:gd name="T44" fmla="*/ 8 w 26"/>
              <a:gd name="T45" fmla="*/ 17 h 35"/>
              <a:gd name="T46" fmla="*/ 6 w 26"/>
              <a:gd name="T47" fmla="*/ 10 h 35"/>
              <a:gd name="T48" fmla="*/ 6 w 26"/>
              <a:gd name="T49" fmla="*/ 10 h 35"/>
              <a:gd name="T50" fmla="*/ 6 w 26"/>
              <a:gd name="T51" fmla="*/ 10 h 35"/>
              <a:gd name="T52" fmla="*/ 6 w 26"/>
              <a:gd name="T53" fmla="*/ 10 h 35"/>
              <a:gd name="T54" fmla="*/ 13 w 26"/>
              <a:gd name="T55" fmla="*/ 0 h 35"/>
              <a:gd name="T56" fmla="*/ 20 w 26"/>
              <a:gd name="T57" fmla="*/ 10 h 35"/>
              <a:gd name="T58" fmla="*/ 20 w 26"/>
              <a:gd name="T59" fmla="*/ 10 h 35"/>
              <a:gd name="T60" fmla="*/ 20 w 26"/>
              <a:gd name="T61" fmla="*/ 10 h 35"/>
              <a:gd name="T62" fmla="*/ 20 w 26"/>
              <a:gd name="T63" fmla="*/ 10 h 35"/>
              <a:gd name="T64" fmla="*/ 18 w 26"/>
              <a:gd name="T65" fmla="*/ 17 h 35"/>
              <a:gd name="T66" fmla="*/ 13 w 26"/>
              <a:gd name="T67" fmla="*/ 20 h 35"/>
              <a:gd name="T68" fmla="*/ 9 w 26"/>
              <a:gd name="T69" fmla="*/ 16 h 35"/>
              <a:gd name="T70" fmla="*/ 13 w 26"/>
              <a:gd name="T71" fmla="*/ 19 h 35"/>
              <a:gd name="T72" fmla="*/ 17 w 26"/>
              <a:gd name="T73" fmla="*/ 16 h 35"/>
              <a:gd name="T74" fmla="*/ 19 w 26"/>
              <a:gd name="T75" fmla="*/ 10 h 35"/>
              <a:gd name="T76" fmla="*/ 19 w 26"/>
              <a:gd name="T77" fmla="*/ 9 h 35"/>
              <a:gd name="T78" fmla="*/ 19 w 26"/>
              <a:gd name="T79" fmla="*/ 7 h 35"/>
              <a:gd name="T80" fmla="*/ 18 w 26"/>
              <a:gd name="T81" fmla="*/ 5 h 35"/>
              <a:gd name="T82" fmla="*/ 16 w 26"/>
              <a:gd name="T83" fmla="*/ 5 h 35"/>
              <a:gd name="T84" fmla="*/ 13 w 26"/>
              <a:gd name="T85" fmla="*/ 6 h 35"/>
              <a:gd name="T86" fmla="*/ 11 w 26"/>
              <a:gd name="T87" fmla="*/ 5 h 35"/>
              <a:gd name="T88" fmla="*/ 11 w 26"/>
              <a:gd name="T89" fmla="*/ 5 h 35"/>
              <a:gd name="T90" fmla="*/ 8 w 26"/>
              <a:gd name="T91" fmla="*/ 5 h 35"/>
              <a:gd name="T92" fmla="*/ 8 w 26"/>
              <a:gd name="T93" fmla="*/ 7 h 35"/>
              <a:gd name="T94" fmla="*/ 7 w 26"/>
              <a:gd name="T95" fmla="*/ 9 h 35"/>
              <a:gd name="T96" fmla="*/ 7 w 26"/>
              <a:gd name="T97" fmla="*/ 10 h 35"/>
              <a:gd name="T98" fmla="*/ 9 w 26"/>
              <a:gd name="T99"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 h="35">
                <a:moveTo>
                  <a:pt x="0" y="28"/>
                </a:moveTo>
                <a:cubicBezTo>
                  <a:pt x="0" y="30"/>
                  <a:pt x="0" y="31"/>
                  <a:pt x="0" y="33"/>
                </a:cubicBezTo>
                <a:cubicBezTo>
                  <a:pt x="0" y="34"/>
                  <a:pt x="1" y="35"/>
                  <a:pt x="2" y="35"/>
                </a:cubicBezTo>
                <a:cubicBezTo>
                  <a:pt x="9" y="35"/>
                  <a:pt x="17" y="35"/>
                  <a:pt x="24" y="35"/>
                </a:cubicBezTo>
                <a:cubicBezTo>
                  <a:pt x="25" y="35"/>
                  <a:pt x="26" y="34"/>
                  <a:pt x="26" y="33"/>
                </a:cubicBezTo>
                <a:cubicBezTo>
                  <a:pt x="26" y="28"/>
                  <a:pt x="26" y="28"/>
                  <a:pt x="26" y="28"/>
                </a:cubicBezTo>
                <a:cubicBezTo>
                  <a:pt x="26" y="25"/>
                  <a:pt x="23" y="23"/>
                  <a:pt x="19" y="22"/>
                </a:cubicBezTo>
                <a:cubicBezTo>
                  <a:pt x="18" y="27"/>
                  <a:pt x="16" y="29"/>
                  <a:pt x="14" y="33"/>
                </a:cubicBezTo>
                <a:cubicBezTo>
                  <a:pt x="14" y="26"/>
                  <a:pt x="14" y="26"/>
                  <a:pt x="14" y="26"/>
                </a:cubicBezTo>
                <a:cubicBezTo>
                  <a:pt x="14" y="26"/>
                  <a:pt x="14" y="26"/>
                  <a:pt x="14" y="26"/>
                </a:cubicBezTo>
                <a:cubicBezTo>
                  <a:pt x="15" y="25"/>
                  <a:pt x="15" y="25"/>
                  <a:pt x="15" y="25"/>
                </a:cubicBezTo>
                <a:cubicBezTo>
                  <a:pt x="15" y="24"/>
                  <a:pt x="15" y="24"/>
                  <a:pt x="15" y="24"/>
                </a:cubicBezTo>
                <a:cubicBezTo>
                  <a:pt x="14" y="24"/>
                  <a:pt x="14" y="24"/>
                  <a:pt x="14" y="24"/>
                </a:cubicBezTo>
                <a:cubicBezTo>
                  <a:pt x="14" y="24"/>
                  <a:pt x="13" y="24"/>
                  <a:pt x="12" y="24"/>
                </a:cubicBezTo>
                <a:cubicBezTo>
                  <a:pt x="12" y="24"/>
                  <a:pt x="12" y="24"/>
                  <a:pt x="12" y="24"/>
                </a:cubicBezTo>
                <a:cubicBezTo>
                  <a:pt x="12" y="24"/>
                  <a:pt x="12" y="24"/>
                  <a:pt x="12" y="25"/>
                </a:cubicBezTo>
                <a:cubicBezTo>
                  <a:pt x="13" y="26"/>
                  <a:pt x="13" y="26"/>
                  <a:pt x="13" y="26"/>
                </a:cubicBezTo>
                <a:cubicBezTo>
                  <a:pt x="13" y="26"/>
                  <a:pt x="13" y="26"/>
                  <a:pt x="13" y="26"/>
                </a:cubicBezTo>
                <a:cubicBezTo>
                  <a:pt x="12" y="33"/>
                  <a:pt x="12" y="33"/>
                  <a:pt x="12" y="33"/>
                </a:cubicBezTo>
                <a:cubicBezTo>
                  <a:pt x="10" y="29"/>
                  <a:pt x="9" y="27"/>
                  <a:pt x="7" y="22"/>
                </a:cubicBezTo>
                <a:cubicBezTo>
                  <a:pt x="3" y="23"/>
                  <a:pt x="0" y="25"/>
                  <a:pt x="0" y="28"/>
                </a:cubicBezTo>
                <a:close/>
                <a:moveTo>
                  <a:pt x="13" y="20"/>
                </a:moveTo>
                <a:cubicBezTo>
                  <a:pt x="11" y="20"/>
                  <a:pt x="10" y="19"/>
                  <a:pt x="8" y="17"/>
                </a:cubicBezTo>
                <a:cubicBezTo>
                  <a:pt x="7" y="15"/>
                  <a:pt x="6" y="13"/>
                  <a:pt x="6" y="10"/>
                </a:cubicBezTo>
                <a:cubicBezTo>
                  <a:pt x="6" y="10"/>
                  <a:pt x="6" y="10"/>
                  <a:pt x="6" y="10"/>
                </a:cubicBezTo>
                <a:cubicBezTo>
                  <a:pt x="6" y="10"/>
                  <a:pt x="6" y="10"/>
                  <a:pt x="6" y="10"/>
                </a:cubicBezTo>
                <a:cubicBezTo>
                  <a:pt x="6" y="10"/>
                  <a:pt x="6" y="10"/>
                  <a:pt x="6" y="10"/>
                </a:cubicBezTo>
                <a:cubicBezTo>
                  <a:pt x="6" y="5"/>
                  <a:pt x="5" y="0"/>
                  <a:pt x="13" y="0"/>
                </a:cubicBezTo>
                <a:cubicBezTo>
                  <a:pt x="21" y="0"/>
                  <a:pt x="20" y="5"/>
                  <a:pt x="20" y="10"/>
                </a:cubicBezTo>
                <a:cubicBezTo>
                  <a:pt x="20" y="10"/>
                  <a:pt x="20" y="10"/>
                  <a:pt x="20" y="10"/>
                </a:cubicBezTo>
                <a:cubicBezTo>
                  <a:pt x="20" y="10"/>
                  <a:pt x="20" y="10"/>
                  <a:pt x="20" y="10"/>
                </a:cubicBezTo>
                <a:cubicBezTo>
                  <a:pt x="20" y="10"/>
                  <a:pt x="20" y="10"/>
                  <a:pt x="20" y="10"/>
                </a:cubicBezTo>
                <a:cubicBezTo>
                  <a:pt x="20" y="13"/>
                  <a:pt x="19" y="15"/>
                  <a:pt x="18" y="17"/>
                </a:cubicBezTo>
                <a:cubicBezTo>
                  <a:pt x="17" y="19"/>
                  <a:pt x="15" y="20"/>
                  <a:pt x="13" y="20"/>
                </a:cubicBezTo>
                <a:close/>
                <a:moveTo>
                  <a:pt x="9" y="16"/>
                </a:moveTo>
                <a:cubicBezTo>
                  <a:pt x="10" y="18"/>
                  <a:pt x="12" y="19"/>
                  <a:pt x="13" y="19"/>
                </a:cubicBezTo>
                <a:cubicBezTo>
                  <a:pt x="15" y="19"/>
                  <a:pt x="16" y="18"/>
                  <a:pt x="17" y="16"/>
                </a:cubicBezTo>
                <a:cubicBezTo>
                  <a:pt x="18" y="15"/>
                  <a:pt x="19" y="13"/>
                  <a:pt x="19" y="10"/>
                </a:cubicBezTo>
                <a:cubicBezTo>
                  <a:pt x="19" y="9"/>
                  <a:pt x="19" y="9"/>
                  <a:pt x="19" y="9"/>
                </a:cubicBezTo>
                <a:cubicBezTo>
                  <a:pt x="19" y="8"/>
                  <a:pt x="19" y="8"/>
                  <a:pt x="19" y="7"/>
                </a:cubicBezTo>
                <a:cubicBezTo>
                  <a:pt x="19" y="7"/>
                  <a:pt x="18" y="6"/>
                  <a:pt x="18" y="5"/>
                </a:cubicBezTo>
                <a:cubicBezTo>
                  <a:pt x="18" y="5"/>
                  <a:pt x="17" y="5"/>
                  <a:pt x="16" y="5"/>
                </a:cubicBezTo>
                <a:cubicBezTo>
                  <a:pt x="15" y="5"/>
                  <a:pt x="14" y="6"/>
                  <a:pt x="13" y="6"/>
                </a:cubicBezTo>
                <a:cubicBezTo>
                  <a:pt x="12" y="6"/>
                  <a:pt x="11" y="5"/>
                  <a:pt x="11" y="5"/>
                </a:cubicBezTo>
                <a:cubicBezTo>
                  <a:pt x="11" y="5"/>
                  <a:pt x="11" y="5"/>
                  <a:pt x="11" y="5"/>
                </a:cubicBezTo>
                <a:cubicBezTo>
                  <a:pt x="10" y="5"/>
                  <a:pt x="9" y="5"/>
                  <a:pt x="8" y="5"/>
                </a:cubicBezTo>
                <a:cubicBezTo>
                  <a:pt x="8" y="6"/>
                  <a:pt x="8" y="7"/>
                  <a:pt x="8" y="7"/>
                </a:cubicBezTo>
                <a:cubicBezTo>
                  <a:pt x="8" y="8"/>
                  <a:pt x="8" y="8"/>
                  <a:pt x="7" y="9"/>
                </a:cubicBezTo>
                <a:cubicBezTo>
                  <a:pt x="7" y="10"/>
                  <a:pt x="7" y="10"/>
                  <a:pt x="7" y="10"/>
                </a:cubicBezTo>
                <a:cubicBezTo>
                  <a:pt x="7" y="13"/>
                  <a:pt x="8" y="15"/>
                  <a:pt x="9" y="16"/>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 name="Freeform 266"/>
          <p:cNvSpPr>
            <a:spLocks noEditPoints="1"/>
          </p:cNvSpPr>
          <p:nvPr/>
        </p:nvSpPr>
        <p:spPr bwMode="auto">
          <a:xfrm>
            <a:off x="10165397" y="1114830"/>
            <a:ext cx="484130" cy="557974"/>
          </a:xfrm>
          <a:custGeom>
            <a:avLst/>
            <a:gdLst>
              <a:gd name="T0" fmla="*/ 8 w 31"/>
              <a:gd name="T1" fmla="*/ 2 h 38"/>
              <a:gd name="T2" fmla="*/ 22 w 31"/>
              <a:gd name="T3" fmla="*/ 28 h 38"/>
              <a:gd name="T4" fmla="*/ 26 w 31"/>
              <a:gd name="T5" fmla="*/ 25 h 38"/>
              <a:gd name="T6" fmla="*/ 20 w 31"/>
              <a:gd name="T7" fmla="*/ 35 h 38"/>
              <a:gd name="T8" fmla="*/ 20 w 31"/>
              <a:gd name="T9" fmla="*/ 30 h 38"/>
              <a:gd name="T10" fmla="*/ 18 w 31"/>
              <a:gd name="T11" fmla="*/ 26 h 38"/>
              <a:gd name="T12" fmla="*/ 16 w 31"/>
              <a:gd name="T13" fmla="*/ 24 h 38"/>
              <a:gd name="T14" fmla="*/ 24 w 31"/>
              <a:gd name="T15" fmla="*/ 35 h 38"/>
              <a:gd name="T16" fmla="*/ 12 w 31"/>
              <a:gd name="T17" fmla="*/ 29 h 38"/>
              <a:gd name="T18" fmla="*/ 15 w 31"/>
              <a:gd name="T19" fmla="*/ 22 h 38"/>
              <a:gd name="T20" fmla="*/ 17 w 31"/>
              <a:gd name="T21" fmla="*/ 29 h 38"/>
              <a:gd name="T22" fmla="*/ 25 w 31"/>
              <a:gd name="T23" fmla="*/ 29 h 38"/>
              <a:gd name="T24" fmla="*/ 21 w 31"/>
              <a:gd name="T25" fmla="*/ 33 h 38"/>
              <a:gd name="T26" fmla="*/ 22 w 31"/>
              <a:gd name="T27" fmla="*/ 25 h 38"/>
              <a:gd name="T28" fmla="*/ 10 w 31"/>
              <a:gd name="T29" fmla="*/ 7 h 38"/>
              <a:gd name="T30" fmla="*/ 11 w 31"/>
              <a:gd name="T31" fmla="*/ 2 h 38"/>
              <a:gd name="T32" fmla="*/ 17 w 31"/>
              <a:gd name="T33" fmla="*/ 5 h 38"/>
              <a:gd name="T34" fmla="*/ 10 w 31"/>
              <a:gd name="T35" fmla="*/ 2 h 38"/>
              <a:gd name="T36" fmla="*/ 19 w 31"/>
              <a:gd name="T37" fmla="*/ 5 h 38"/>
              <a:gd name="T38" fmla="*/ 10 w 31"/>
              <a:gd name="T39" fmla="*/ 26 h 38"/>
              <a:gd name="T40" fmla="*/ 7 w 31"/>
              <a:gd name="T41" fmla="*/ 22 h 38"/>
              <a:gd name="T42" fmla="*/ 7 w 31"/>
              <a:gd name="T43" fmla="*/ 22 h 38"/>
              <a:gd name="T44" fmla="*/ 7 w 31"/>
              <a:gd name="T45" fmla="*/ 22 h 38"/>
              <a:gd name="T46" fmla="*/ 7 w 31"/>
              <a:gd name="T47" fmla="*/ 22 h 38"/>
              <a:gd name="T48" fmla="*/ 7 w 31"/>
              <a:gd name="T49" fmla="*/ 22 h 38"/>
              <a:gd name="T50" fmla="*/ 7 w 31"/>
              <a:gd name="T51" fmla="*/ 22 h 38"/>
              <a:gd name="T52" fmla="*/ 6 w 31"/>
              <a:gd name="T53" fmla="*/ 22 h 38"/>
              <a:gd name="T54" fmla="*/ 6 w 31"/>
              <a:gd name="T55" fmla="*/ 22 h 38"/>
              <a:gd name="T56" fmla="*/ 6 w 31"/>
              <a:gd name="T57" fmla="*/ 22 h 38"/>
              <a:gd name="T58" fmla="*/ 6 w 31"/>
              <a:gd name="T59" fmla="*/ 22 h 38"/>
              <a:gd name="T60" fmla="*/ 6 w 31"/>
              <a:gd name="T61" fmla="*/ 22 h 38"/>
              <a:gd name="T62" fmla="*/ 6 w 31"/>
              <a:gd name="T63" fmla="*/ 22 h 38"/>
              <a:gd name="T64" fmla="*/ 6 w 31"/>
              <a:gd name="T65" fmla="*/ 21 h 38"/>
              <a:gd name="T66" fmla="*/ 6 w 31"/>
              <a:gd name="T67" fmla="*/ 21 h 38"/>
              <a:gd name="T68" fmla="*/ 6 w 31"/>
              <a:gd name="T69" fmla="*/ 21 h 38"/>
              <a:gd name="T70" fmla="*/ 6 w 31"/>
              <a:gd name="T71" fmla="*/ 21 h 38"/>
              <a:gd name="T72" fmla="*/ 6 w 31"/>
              <a:gd name="T73" fmla="*/ 21 h 38"/>
              <a:gd name="T74" fmla="*/ 6 w 31"/>
              <a:gd name="T75" fmla="*/ 21 h 38"/>
              <a:gd name="T76" fmla="*/ 6 w 31"/>
              <a:gd name="T77" fmla="*/ 21 h 38"/>
              <a:gd name="T78" fmla="*/ 6 w 31"/>
              <a:gd name="T79" fmla="*/ 21 h 38"/>
              <a:gd name="T80" fmla="*/ 6 w 31"/>
              <a:gd name="T81" fmla="*/ 21 h 38"/>
              <a:gd name="T82" fmla="*/ 6 w 31"/>
              <a:gd name="T83" fmla="*/ 21 h 38"/>
              <a:gd name="T84" fmla="*/ 6 w 31"/>
              <a:gd name="T85" fmla="*/ 21 h 38"/>
              <a:gd name="T86" fmla="*/ 6 w 31"/>
              <a:gd name="T87" fmla="*/ 21 h 38"/>
              <a:gd name="T88" fmla="*/ 6 w 31"/>
              <a:gd name="T89" fmla="*/ 21 h 38"/>
              <a:gd name="T90" fmla="*/ 6 w 31"/>
              <a:gd name="T91" fmla="*/ 21 h 38"/>
              <a:gd name="T92" fmla="*/ 6 w 31"/>
              <a:gd name="T93" fmla="*/ 21 h 38"/>
              <a:gd name="T94" fmla="*/ 6 w 31"/>
              <a:gd name="T95" fmla="*/ 21 h 38"/>
              <a:gd name="T96" fmla="*/ 6 w 31"/>
              <a:gd name="T97" fmla="*/ 21 h 38"/>
              <a:gd name="T98" fmla="*/ 6 w 31"/>
              <a:gd name="T99" fmla="*/ 21 h 38"/>
              <a:gd name="T100" fmla="*/ 7 w 31"/>
              <a:gd name="T101" fmla="*/ 20 h 38"/>
              <a:gd name="T102" fmla="*/ 7 w 31"/>
              <a:gd name="T103" fmla="*/ 20 h 38"/>
              <a:gd name="T104" fmla="*/ 7 w 31"/>
              <a:gd name="T105" fmla="*/ 20 h 38"/>
              <a:gd name="T106" fmla="*/ 6 w 31"/>
              <a:gd name="T107" fmla="*/ 21 h 38"/>
              <a:gd name="T108" fmla="*/ 7 w 31"/>
              <a:gd name="T109" fmla="*/ 18 h 38"/>
              <a:gd name="T110" fmla="*/ 20 w 31"/>
              <a:gd name="T111" fmla="*/ 13 h 38"/>
              <a:gd name="T112" fmla="*/ 20 w 31"/>
              <a:gd name="T113" fmla="*/ 9 h 38"/>
              <a:gd name="T114" fmla="*/ 7 w 31"/>
              <a:gd name="T115" fmla="*/ 9 h 38"/>
              <a:gd name="T116" fmla="*/ 16 w 31"/>
              <a:gd name="T11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1" h="38">
                <a:moveTo>
                  <a:pt x="2" y="34"/>
                </a:moveTo>
                <a:cubicBezTo>
                  <a:pt x="11" y="34"/>
                  <a:pt x="11" y="34"/>
                  <a:pt x="11" y="34"/>
                </a:cubicBezTo>
                <a:cubicBezTo>
                  <a:pt x="11" y="33"/>
                  <a:pt x="10" y="32"/>
                  <a:pt x="10" y="31"/>
                </a:cubicBezTo>
                <a:cubicBezTo>
                  <a:pt x="4" y="31"/>
                  <a:pt x="4" y="31"/>
                  <a:pt x="4" y="31"/>
                </a:cubicBezTo>
                <a:cubicBezTo>
                  <a:pt x="4" y="5"/>
                  <a:pt x="4" y="5"/>
                  <a:pt x="4" y="5"/>
                </a:cubicBezTo>
                <a:cubicBezTo>
                  <a:pt x="8" y="5"/>
                  <a:pt x="8" y="5"/>
                  <a:pt x="8" y="5"/>
                </a:cubicBezTo>
                <a:cubicBezTo>
                  <a:pt x="8" y="2"/>
                  <a:pt x="8" y="2"/>
                  <a:pt x="8" y="2"/>
                </a:cubicBezTo>
                <a:cubicBezTo>
                  <a:pt x="2" y="2"/>
                  <a:pt x="2" y="2"/>
                  <a:pt x="2" y="2"/>
                </a:cubicBezTo>
                <a:cubicBezTo>
                  <a:pt x="1" y="2"/>
                  <a:pt x="0" y="2"/>
                  <a:pt x="0" y="3"/>
                </a:cubicBezTo>
                <a:cubicBezTo>
                  <a:pt x="0" y="33"/>
                  <a:pt x="0" y="33"/>
                  <a:pt x="0" y="33"/>
                </a:cubicBezTo>
                <a:cubicBezTo>
                  <a:pt x="0" y="34"/>
                  <a:pt x="1" y="34"/>
                  <a:pt x="2" y="34"/>
                </a:cubicBezTo>
                <a:close/>
                <a:moveTo>
                  <a:pt x="22" y="28"/>
                </a:moveTo>
                <a:cubicBezTo>
                  <a:pt x="22" y="28"/>
                  <a:pt x="22" y="28"/>
                  <a:pt x="22" y="28"/>
                </a:cubicBezTo>
                <a:cubicBezTo>
                  <a:pt x="22" y="28"/>
                  <a:pt x="22" y="28"/>
                  <a:pt x="22" y="28"/>
                </a:cubicBezTo>
                <a:cubicBezTo>
                  <a:pt x="22" y="28"/>
                  <a:pt x="22" y="28"/>
                  <a:pt x="22" y="28"/>
                </a:cubicBezTo>
                <a:cubicBezTo>
                  <a:pt x="22" y="28"/>
                  <a:pt x="22" y="28"/>
                  <a:pt x="22" y="28"/>
                </a:cubicBezTo>
                <a:cubicBezTo>
                  <a:pt x="25" y="24"/>
                  <a:pt x="25" y="24"/>
                  <a:pt x="25" y="24"/>
                </a:cubicBezTo>
                <a:cubicBezTo>
                  <a:pt x="25" y="24"/>
                  <a:pt x="26" y="24"/>
                  <a:pt x="26" y="24"/>
                </a:cubicBezTo>
                <a:cubicBezTo>
                  <a:pt x="26" y="24"/>
                  <a:pt x="26" y="24"/>
                  <a:pt x="26" y="24"/>
                </a:cubicBezTo>
                <a:cubicBezTo>
                  <a:pt x="26" y="25"/>
                  <a:pt x="26" y="25"/>
                  <a:pt x="26" y="25"/>
                </a:cubicBezTo>
                <a:cubicBezTo>
                  <a:pt x="26" y="25"/>
                  <a:pt x="26" y="25"/>
                  <a:pt x="26" y="25"/>
                </a:cubicBezTo>
                <a:cubicBezTo>
                  <a:pt x="22" y="29"/>
                  <a:pt x="22" y="29"/>
                  <a:pt x="22" y="29"/>
                </a:cubicBezTo>
                <a:cubicBezTo>
                  <a:pt x="23" y="29"/>
                  <a:pt x="23" y="29"/>
                  <a:pt x="23" y="29"/>
                </a:cubicBezTo>
                <a:cubicBezTo>
                  <a:pt x="23" y="29"/>
                  <a:pt x="23" y="29"/>
                  <a:pt x="23" y="30"/>
                </a:cubicBezTo>
                <a:cubicBezTo>
                  <a:pt x="23" y="30"/>
                  <a:pt x="23" y="30"/>
                  <a:pt x="22" y="30"/>
                </a:cubicBezTo>
                <a:cubicBezTo>
                  <a:pt x="22" y="30"/>
                  <a:pt x="22" y="30"/>
                  <a:pt x="22" y="30"/>
                </a:cubicBezTo>
                <a:cubicBezTo>
                  <a:pt x="21" y="30"/>
                  <a:pt x="21" y="30"/>
                  <a:pt x="21" y="30"/>
                </a:cubicBezTo>
                <a:cubicBezTo>
                  <a:pt x="20" y="35"/>
                  <a:pt x="20" y="35"/>
                  <a:pt x="20" y="35"/>
                </a:cubicBezTo>
                <a:cubicBezTo>
                  <a:pt x="20" y="35"/>
                  <a:pt x="20" y="35"/>
                  <a:pt x="20" y="35"/>
                </a:cubicBezTo>
                <a:cubicBezTo>
                  <a:pt x="19" y="35"/>
                  <a:pt x="19" y="35"/>
                  <a:pt x="19" y="35"/>
                </a:cubicBezTo>
                <a:cubicBezTo>
                  <a:pt x="19" y="35"/>
                  <a:pt x="19" y="35"/>
                  <a:pt x="19" y="35"/>
                </a:cubicBezTo>
                <a:cubicBezTo>
                  <a:pt x="21" y="30"/>
                  <a:pt x="21" y="30"/>
                  <a:pt x="21" y="30"/>
                </a:cubicBezTo>
                <a:cubicBezTo>
                  <a:pt x="21" y="30"/>
                  <a:pt x="21" y="30"/>
                  <a:pt x="21" y="30"/>
                </a:cubicBezTo>
                <a:cubicBezTo>
                  <a:pt x="21" y="30"/>
                  <a:pt x="20" y="30"/>
                  <a:pt x="20" y="30"/>
                </a:cubicBezTo>
                <a:cubicBezTo>
                  <a:pt x="20" y="30"/>
                  <a:pt x="20" y="30"/>
                  <a:pt x="20" y="30"/>
                </a:cubicBezTo>
                <a:cubicBezTo>
                  <a:pt x="20" y="30"/>
                  <a:pt x="20" y="30"/>
                  <a:pt x="20" y="30"/>
                </a:cubicBezTo>
                <a:cubicBezTo>
                  <a:pt x="21" y="29"/>
                  <a:pt x="21" y="29"/>
                  <a:pt x="21" y="29"/>
                </a:cubicBezTo>
                <a:cubicBezTo>
                  <a:pt x="18" y="27"/>
                  <a:pt x="18" y="27"/>
                  <a:pt x="18" y="27"/>
                </a:cubicBezTo>
                <a:cubicBezTo>
                  <a:pt x="18" y="27"/>
                  <a:pt x="17" y="27"/>
                  <a:pt x="17" y="26"/>
                </a:cubicBezTo>
                <a:cubicBezTo>
                  <a:pt x="17" y="26"/>
                  <a:pt x="17" y="26"/>
                  <a:pt x="18" y="26"/>
                </a:cubicBezTo>
                <a:cubicBezTo>
                  <a:pt x="18" y="26"/>
                  <a:pt x="18" y="26"/>
                  <a:pt x="18" y="26"/>
                </a:cubicBezTo>
                <a:cubicBezTo>
                  <a:pt x="18" y="26"/>
                  <a:pt x="18" y="26"/>
                  <a:pt x="18" y="26"/>
                </a:cubicBezTo>
                <a:cubicBezTo>
                  <a:pt x="21" y="28"/>
                  <a:pt x="21" y="28"/>
                  <a:pt x="21" y="28"/>
                </a:cubicBezTo>
                <a:cubicBezTo>
                  <a:pt x="22" y="28"/>
                  <a:pt x="22" y="28"/>
                  <a:pt x="22" y="28"/>
                </a:cubicBezTo>
                <a:close/>
                <a:moveTo>
                  <a:pt x="26" y="24"/>
                </a:moveTo>
                <a:cubicBezTo>
                  <a:pt x="26" y="23"/>
                  <a:pt x="25" y="23"/>
                  <a:pt x="24" y="22"/>
                </a:cubicBezTo>
                <a:cubicBezTo>
                  <a:pt x="23" y="22"/>
                  <a:pt x="22" y="22"/>
                  <a:pt x="21" y="22"/>
                </a:cubicBezTo>
                <a:cubicBezTo>
                  <a:pt x="20" y="22"/>
                  <a:pt x="20" y="22"/>
                  <a:pt x="19" y="22"/>
                </a:cubicBezTo>
                <a:cubicBezTo>
                  <a:pt x="18" y="23"/>
                  <a:pt x="17" y="23"/>
                  <a:pt x="16" y="24"/>
                </a:cubicBezTo>
                <a:cubicBezTo>
                  <a:pt x="16" y="25"/>
                  <a:pt x="15" y="25"/>
                  <a:pt x="15" y="26"/>
                </a:cubicBezTo>
                <a:cubicBezTo>
                  <a:pt x="15" y="27"/>
                  <a:pt x="14" y="28"/>
                  <a:pt x="14" y="29"/>
                </a:cubicBezTo>
                <a:cubicBezTo>
                  <a:pt x="14" y="30"/>
                  <a:pt x="15" y="31"/>
                  <a:pt x="15" y="32"/>
                </a:cubicBezTo>
                <a:cubicBezTo>
                  <a:pt x="15" y="33"/>
                  <a:pt x="16" y="33"/>
                  <a:pt x="16" y="34"/>
                </a:cubicBezTo>
                <a:cubicBezTo>
                  <a:pt x="17" y="35"/>
                  <a:pt x="18" y="35"/>
                  <a:pt x="19" y="35"/>
                </a:cubicBezTo>
                <a:cubicBezTo>
                  <a:pt x="20" y="36"/>
                  <a:pt x="20" y="36"/>
                  <a:pt x="21" y="36"/>
                </a:cubicBezTo>
                <a:cubicBezTo>
                  <a:pt x="22" y="36"/>
                  <a:pt x="23" y="36"/>
                  <a:pt x="24" y="35"/>
                </a:cubicBezTo>
                <a:cubicBezTo>
                  <a:pt x="25" y="35"/>
                  <a:pt x="26" y="35"/>
                  <a:pt x="26" y="34"/>
                </a:cubicBezTo>
                <a:cubicBezTo>
                  <a:pt x="27" y="33"/>
                  <a:pt x="28" y="33"/>
                  <a:pt x="28" y="32"/>
                </a:cubicBezTo>
                <a:cubicBezTo>
                  <a:pt x="28" y="31"/>
                  <a:pt x="28" y="30"/>
                  <a:pt x="28" y="29"/>
                </a:cubicBezTo>
                <a:cubicBezTo>
                  <a:pt x="28" y="28"/>
                  <a:pt x="28" y="27"/>
                  <a:pt x="28" y="26"/>
                </a:cubicBezTo>
                <a:cubicBezTo>
                  <a:pt x="28" y="25"/>
                  <a:pt x="27" y="25"/>
                  <a:pt x="26" y="24"/>
                </a:cubicBezTo>
                <a:close/>
                <a:moveTo>
                  <a:pt x="15" y="22"/>
                </a:moveTo>
                <a:cubicBezTo>
                  <a:pt x="13" y="24"/>
                  <a:pt x="12" y="26"/>
                  <a:pt x="12" y="29"/>
                </a:cubicBezTo>
                <a:cubicBezTo>
                  <a:pt x="12" y="32"/>
                  <a:pt x="13" y="34"/>
                  <a:pt x="15" y="35"/>
                </a:cubicBezTo>
                <a:cubicBezTo>
                  <a:pt x="17" y="37"/>
                  <a:pt x="19" y="38"/>
                  <a:pt x="21" y="38"/>
                </a:cubicBezTo>
                <a:cubicBezTo>
                  <a:pt x="24" y="38"/>
                  <a:pt x="26" y="37"/>
                  <a:pt x="28" y="35"/>
                </a:cubicBezTo>
                <a:cubicBezTo>
                  <a:pt x="30" y="34"/>
                  <a:pt x="31" y="32"/>
                  <a:pt x="31" y="29"/>
                </a:cubicBezTo>
                <a:cubicBezTo>
                  <a:pt x="31" y="26"/>
                  <a:pt x="30" y="24"/>
                  <a:pt x="28" y="22"/>
                </a:cubicBezTo>
                <a:cubicBezTo>
                  <a:pt x="26" y="21"/>
                  <a:pt x="24" y="20"/>
                  <a:pt x="21" y="20"/>
                </a:cubicBezTo>
                <a:cubicBezTo>
                  <a:pt x="19" y="20"/>
                  <a:pt x="17" y="21"/>
                  <a:pt x="15" y="22"/>
                </a:cubicBezTo>
                <a:close/>
                <a:moveTo>
                  <a:pt x="17" y="29"/>
                </a:moveTo>
                <a:cubicBezTo>
                  <a:pt x="15" y="29"/>
                  <a:pt x="15" y="29"/>
                  <a:pt x="15" y="29"/>
                </a:cubicBezTo>
                <a:cubicBezTo>
                  <a:pt x="15" y="29"/>
                  <a:pt x="15" y="29"/>
                  <a:pt x="15" y="29"/>
                </a:cubicBezTo>
                <a:cubicBezTo>
                  <a:pt x="15" y="29"/>
                  <a:pt x="15" y="29"/>
                  <a:pt x="15" y="29"/>
                </a:cubicBezTo>
                <a:cubicBezTo>
                  <a:pt x="17" y="29"/>
                  <a:pt x="17" y="29"/>
                  <a:pt x="17" y="29"/>
                </a:cubicBezTo>
                <a:cubicBezTo>
                  <a:pt x="18" y="29"/>
                  <a:pt x="18" y="29"/>
                  <a:pt x="18" y="29"/>
                </a:cubicBezTo>
                <a:cubicBezTo>
                  <a:pt x="18" y="29"/>
                  <a:pt x="18" y="29"/>
                  <a:pt x="17" y="29"/>
                </a:cubicBezTo>
                <a:close/>
                <a:moveTo>
                  <a:pt x="25" y="29"/>
                </a:moveTo>
                <a:cubicBezTo>
                  <a:pt x="27" y="29"/>
                  <a:pt x="27" y="29"/>
                  <a:pt x="27" y="29"/>
                </a:cubicBezTo>
                <a:cubicBezTo>
                  <a:pt x="28" y="29"/>
                  <a:pt x="28" y="29"/>
                  <a:pt x="28" y="29"/>
                </a:cubicBezTo>
                <a:cubicBezTo>
                  <a:pt x="28" y="29"/>
                  <a:pt x="28" y="29"/>
                  <a:pt x="27" y="29"/>
                </a:cubicBezTo>
                <a:cubicBezTo>
                  <a:pt x="25" y="29"/>
                  <a:pt x="25" y="29"/>
                  <a:pt x="25" y="29"/>
                </a:cubicBezTo>
                <a:cubicBezTo>
                  <a:pt x="25" y="29"/>
                  <a:pt x="25" y="29"/>
                  <a:pt x="25" y="29"/>
                </a:cubicBezTo>
                <a:cubicBezTo>
                  <a:pt x="25" y="29"/>
                  <a:pt x="25" y="29"/>
                  <a:pt x="25" y="29"/>
                </a:cubicBezTo>
                <a:close/>
                <a:moveTo>
                  <a:pt x="21" y="33"/>
                </a:moveTo>
                <a:cubicBezTo>
                  <a:pt x="21" y="35"/>
                  <a:pt x="21" y="35"/>
                  <a:pt x="21" y="35"/>
                </a:cubicBezTo>
                <a:cubicBezTo>
                  <a:pt x="21" y="35"/>
                  <a:pt x="21" y="35"/>
                  <a:pt x="21" y="35"/>
                </a:cubicBezTo>
                <a:cubicBezTo>
                  <a:pt x="22" y="35"/>
                  <a:pt x="22" y="35"/>
                  <a:pt x="22" y="35"/>
                </a:cubicBezTo>
                <a:cubicBezTo>
                  <a:pt x="22" y="33"/>
                  <a:pt x="22" y="33"/>
                  <a:pt x="22" y="33"/>
                </a:cubicBezTo>
                <a:cubicBezTo>
                  <a:pt x="22" y="33"/>
                  <a:pt x="22" y="33"/>
                  <a:pt x="21" y="33"/>
                </a:cubicBezTo>
                <a:cubicBezTo>
                  <a:pt x="21" y="33"/>
                  <a:pt x="21" y="33"/>
                  <a:pt x="21" y="33"/>
                </a:cubicBezTo>
                <a:close/>
                <a:moveTo>
                  <a:pt x="22" y="25"/>
                </a:moveTo>
                <a:cubicBezTo>
                  <a:pt x="22" y="23"/>
                  <a:pt x="22" y="23"/>
                  <a:pt x="22" y="23"/>
                </a:cubicBezTo>
                <a:cubicBezTo>
                  <a:pt x="22" y="23"/>
                  <a:pt x="22" y="23"/>
                  <a:pt x="21" y="23"/>
                </a:cubicBezTo>
                <a:cubicBezTo>
                  <a:pt x="21" y="23"/>
                  <a:pt x="21" y="23"/>
                  <a:pt x="21" y="23"/>
                </a:cubicBezTo>
                <a:cubicBezTo>
                  <a:pt x="21" y="25"/>
                  <a:pt x="21" y="25"/>
                  <a:pt x="21" y="25"/>
                </a:cubicBezTo>
                <a:cubicBezTo>
                  <a:pt x="21" y="25"/>
                  <a:pt x="21" y="25"/>
                  <a:pt x="21" y="25"/>
                </a:cubicBezTo>
                <a:cubicBezTo>
                  <a:pt x="22" y="25"/>
                  <a:pt x="22" y="25"/>
                  <a:pt x="22" y="25"/>
                </a:cubicBezTo>
                <a:close/>
                <a:moveTo>
                  <a:pt x="17" y="0"/>
                </a:moveTo>
                <a:cubicBezTo>
                  <a:pt x="17" y="0"/>
                  <a:pt x="17" y="0"/>
                  <a:pt x="18" y="1"/>
                </a:cubicBezTo>
                <a:cubicBezTo>
                  <a:pt x="18" y="1"/>
                  <a:pt x="18" y="1"/>
                  <a:pt x="18" y="1"/>
                </a:cubicBezTo>
                <a:cubicBezTo>
                  <a:pt x="18" y="6"/>
                  <a:pt x="18" y="6"/>
                  <a:pt x="18" y="6"/>
                </a:cubicBezTo>
                <a:cubicBezTo>
                  <a:pt x="18" y="6"/>
                  <a:pt x="18" y="6"/>
                  <a:pt x="18" y="6"/>
                </a:cubicBezTo>
                <a:cubicBezTo>
                  <a:pt x="17" y="7"/>
                  <a:pt x="17" y="7"/>
                  <a:pt x="17" y="7"/>
                </a:cubicBezTo>
                <a:cubicBezTo>
                  <a:pt x="10" y="7"/>
                  <a:pt x="10" y="7"/>
                  <a:pt x="10" y="7"/>
                </a:cubicBezTo>
                <a:cubicBezTo>
                  <a:pt x="9" y="7"/>
                  <a:pt x="9" y="7"/>
                  <a:pt x="9" y="6"/>
                </a:cubicBezTo>
                <a:cubicBezTo>
                  <a:pt x="9" y="6"/>
                  <a:pt x="8" y="6"/>
                  <a:pt x="8" y="6"/>
                </a:cubicBezTo>
                <a:cubicBezTo>
                  <a:pt x="8" y="1"/>
                  <a:pt x="8" y="1"/>
                  <a:pt x="8" y="1"/>
                </a:cubicBezTo>
                <a:cubicBezTo>
                  <a:pt x="8" y="1"/>
                  <a:pt x="9" y="1"/>
                  <a:pt x="9" y="1"/>
                </a:cubicBezTo>
                <a:cubicBezTo>
                  <a:pt x="9" y="0"/>
                  <a:pt x="9" y="0"/>
                  <a:pt x="10" y="0"/>
                </a:cubicBezTo>
                <a:cubicBezTo>
                  <a:pt x="17" y="0"/>
                  <a:pt x="17" y="0"/>
                  <a:pt x="17" y="0"/>
                </a:cubicBezTo>
                <a:close/>
                <a:moveTo>
                  <a:pt x="11" y="2"/>
                </a:moveTo>
                <a:cubicBezTo>
                  <a:pt x="16" y="2"/>
                  <a:pt x="16" y="2"/>
                  <a:pt x="16" y="2"/>
                </a:cubicBezTo>
                <a:cubicBezTo>
                  <a:pt x="16" y="2"/>
                  <a:pt x="16" y="2"/>
                  <a:pt x="17" y="2"/>
                </a:cubicBezTo>
                <a:cubicBezTo>
                  <a:pt x="17" y="2"/>
                  <a:pt x="17" y="2"/>
                  <a:pt x="17" y="2"/>
                </a:cubicBezTo>
                <a:cubicBezTo>
                  <a:pt x="17" y="2"/>
                  <a:pt x="17" y="2"/>
                  <a:pt x="17" y="3"/>
                </a:cubicBezTo>
                <a:cubicBezTo>
                  <a:pt x="17" y="4"/>
                  <a:pt x="17" y="4"/>
                  <a:pt x="17" y="4"/>
                </a:cubicBezTo>
                <a:cubicBezTo>
                  <a:pt x="17" y="4"/>
                  <a:pt x="17" y="5"/>
                  <a:pt x="17" y="5"/>
                </a:cubicBezTo>
                <a:cubicBezTo>
                  <a:pt x="17" y="5"/>
                  <a:pt x="17" y="5"/>
                  <a:pt x="17" y="5"/>
                </a:cubicBezTo>
                <a:cubicBezTo>
                  <a:pt x="16" y="5"/>
                  <a:pt x="16" y="5"/>
                  <a:pt x="16" y="5"/>
                </a:cubicBezTo>
                <a:cubicBezTo>
                  <a:pt x="11" y="5"/>
                  <a:pt x="11" y="5"/>
                  <a:pt x="11" y="5"/>
                </a:cubicBezTo>
                <a:cubicBezTo>
                  <a:pt x="10" y="5"/>
                  <a:pt x="10" y="5"/>
                  <a:pt x="10" y="5"/>
                </a:cubicBezTo>
                <a:cubicBezTo>
                  <a:pt x="10" y="5"/>
                  <a:pt x="10" y="5"/>
                  <a:pt x="10" y="5"/>
                </a:cubicBezTo>
                <a:cubicBezTo>
                  <a:pt x="10" y="5"/>
                  <a:pt x="9" y="4"/>
                  <a:pt x="9" y="4"/>
                </a:cubicBezTo>
                <a:cubicBezTo>
                  <a:pt x="9" y="3"/>
                  <a:pt x="9" y="3"/>
                  <a:pt x="9" y="3"/>
                </a:cubicBezTo>
                <a:cubicBezTo>
                  <a:pt x="9" y="2"/>
                  <a:pt x="10" y="2"/>
                  <a:pt x="10" y="2"/>
                </a:cubicBezTo>
                <a:cubicBezTo>
                  <a:pt x="10" y="2"/>
                  <a:pt x="10" y="2"/>
                  <a:pt x="10" y="2"/>
                </a:cubicBezTo>
                <a:cubicBezTo>
                  <a:pt x="10" y="2"/>
                  <a:pt x="10" y="2"/>
                  <a:pt x="11" y="2"/>
                </a:cubicBezTo>
                <a:close/>
                <a:moveTo>
                  <a:pt x="26" y="18"/>
                </a:moveTo>
                <a:cubicBezTo>
                  <a:pt x="26" y="3"/>
                  <a:pt x="26" y="3"/>
                  <a:pt x="26" y="3"/>
                </a:cubicBezTo>
                <a:cubicBezTo>
                  <a:pt x="26" y="2"/>
                  <a:pt x="25" y="2"/>
                  <a:pt x="24" y="2"/>
                </a:cubicBezTo>
                <a:cubicBezTo>
                  <a:pt x="19" y="2"/>
                  <a:pt x="19" y="2"/>
                  <a:pt x="19" y="2"/>
                </a:cubicBezTo>
                <a:cubicBezTo>
                  <a:pt x="19" y="5"/>
                  <a:pt x="19" y="5"/>
                  <a:pt x="19" y="5"/>
                </a:cubicBezTo>
                <a:cubicBezTo>
                  <a:pt x="23" y="5"/>
                  <a:pt x="23" y="5"/>
                  <a:pt x="23" y="5"/>
                </a:cubicBezTo>
                <a:cubicBezTo>
                  <a:pt x="23" y="7"/>
                  <a:pt x="23" y="7"/>
                  <a:pt x="23" y="7"/>
                </a:cubicBezTo>
                <a:cubicBezTo>
                  <a:pt x="23" y="18"/>
                  <a:pt x="23" y="18"/>
                  <a:pt x="23" y="18"/>
                </a:cubicBezTo>
                <a:cubicBezTo>
                  <a:pt x="24" y="18"/>
                  <a:pt x="25" y="18"/>
                  <a:pt x="26" y="18"/>
                </a:cubicBezTo>
                <a:close/>
                <a:moveTo>
                  <a:pt x="7" y="24"/>
                </a:moveTo>
                <a:cubicBezTo>
                  <a:pt x="11" y="24"/>
                  <a:pt x="11" y="24"/>
                  <a:pt x="11" y="24"/>
                </a:cubicBezTo>
                <a:cubicBezTo>
                  <a:pt x="11" y="25"/>
                  <a:pt x="11" y="25"/>
                  <a:pt x="10" y="26"/>
                </a:cubicBezTo>
                <a:cubicBezTo>
                  <a:pt x="7" y="26"/>
                  <a:pt x="7" y="26"/>
                  <a:pt x="7" y="26"/>
                </a:cubicBezTo>
                <a:cubicBezTo>
                  <a:pt x="6" y="26"/>
                  <a:pt x="6" y="25"/>
                  <a:pt x="6" y="25"/>
                </a:cubicBezTo>
                <a:cubicBezTo>
                  <a:pt x="6" y="25"/>
                  <a:pt x="6" y="25"/>
                  <a:pt x="6" y="25"/>
                </a:cubicBezTo>
                <a:cubicBezTo>
                  <a:pt x="6" y="25"/>
                  <a:pt x="6" y="24"/>
                  <a:pt x="7" y="24"/>
                </a:cubicBezTo>
                <a:close/>
                <a:moveTo>
                  <a:pt x="12" y="22"/>
                </a:move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7" y="21"/>
                  <a:pt x="7" y="21"/>
                  <a:pt x="7" y="21"/>
                </a:cubicBezTo>
                <a:cubicBezTo>
                  <a:pt x="7" y="21"/>
                  <a:pt x="7" y="21"/>
                  <a:pt x="7" y="21"/>
                </a:cubicBezTo>
                <a:cubicBezTo>
                  <a:pt x="7" y="21"/>
                  <a:pt x="7" y="21"/>
                  <a:pt x="7" y="21"/>
                </a:cubicBezTo>
                <a:cubicBezTo>
                  <a:pt x="7" y="21"/>
                  <a:pt x="7" y="21"/>
                  <a:pt x="7" y="21"/>
                </a:cubicBezTo>
                <a:cubicBezTo>
                  <a:pt x="7" y="21"/>
                  <a:pt x="7" y="21"/>
                  <a:pt x="7" y="21"/>
                </a:cubicBezTo>
                <a:cubicBezTo>
                  <a:pt x="7" y="21"/>
                  <a:pt x="7" y="21"/>
                  <a:pt x="7" y="21"/>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14" y="20"/>
                  <a:pt x="14" y="20"/>
                  <a:pt x="14" y="20"/>
                </a:cubicBezTo>
                <a:cubicBezTo>
                  <a:pt x="13" y="21"/>
                  <a:pt x="13" y="21"/>
                  <a:pt x="12" y="22"/>
                </a:cubicBezTo>
                <a:close/>
                <a:moveTo>
                  <a:pt x="6" y="21"/>
                </a:moveTo>
                <a:cubicBezTo>
                  <a:pt x="6" y="21"/>
                  <a:pt x="6" y="21"/>
                  <a:pt x="6" y="21"/>
                </a:cubicBezTo>
                <a:close/>
                <a:moveTo>
                  <a:pt x="7" y="17"/>
                </a:moveTo>
                <a:cubicBezTo>
                  <a:pt x="20" y="17"/>
                  <a:pt x="20" y="17"/>
                  <a:pt x="20" y="17"/>
                </a:cubicBezTo>
                <a:cubicBezTo>
                  <a:pt x="20" y="17"/>
                  <a:pt x="20" y="17"/>
                  <a:pt x="20" y="17"/>
                </a:cubicBezTo>
                <a:cubicBezTo>
                  <a:pt x="20" y="17"/>
                  <a:pt x="20" y="17"/>
                  <a:pt x="20" y="17"/>
                </a:cubicBezTo>
                <a:cubicBezTo>
                  <a:pt x="20" y="17"/>
                  <a:pt x="20" y="17"/>
                  <a:pt x="20" y="18"/>
                </a:cubicBezTo>
                <a:cubicBezTo>
                  <a:pt x="20" y="18"/>
                  <a:pt x="19" y="18"/>
                  <a:pt x="18" y="18"/>
                </a:cubicBezTo>
                <a:cubicBezTo>
                  <a:pt x="7" y="18"/>
                  <a:pt x="7" y="18"/>
                  <a:pt x="7" y="18"/>
                </a:cubicBezTo>
                <a:cubicBezTo>
                  <a:pt x="6" y="18"/>
                  <a:pt x="6" y="18"/>
                  <a:pt x="6" y="17"/>
                </a:cubicBezTo>
                <a:cubicBezTo>
                  <a:pt x="6" y="17"/>
                  <a:pt x="6" y="17"/>
                  <a:pt x="6" y="17"/>
                </a:cubicBezTo>
                <a:cubicBezTo>
                  <a:pt x="6" y="17"/>
                  <a:pt x="6" y="17"/>
                  <a:pt x="7" y="17"/>
                </a:cubicBezTo>
                <a:close/>
                <a:moveTo>
                  <a:pt x="7" y="13"/>
                </a:moveTo>
                <a:cubicBezTo>
                  <a:pt x="20" y="13"/>
                  <a:pt x="20" y="13"/>
                  <a:pt x="20" y="13"/>
                </a:cubicBezTo>
                <a:cubicBezTo>
                  <a:pt x="20" y="13"/>
                  <a:pt x="20" y="13"/>
                  <a:pt x="20" y="13"/>
                </a:cubicBezTo>
                <a:cubicBezTo>
                  <a:pt x="20" y="13"/>
                  <a:pt x="20" y="13"/>
                  <a:pt x="20" y="13"/>
                </a:cubicBezTo>
                <a:cubicBezTo>
                  <a:pt x="20" y="14"/>
                  <a:pt x="20" y="14"/>
                  <a:pt x="20" y="14"/>
                </a:cubicBezTo>
                <a:cubicBezTo>
                  <a:pt x="7" y="14"/>
                  <a:pt x="7" y="14"/>
                  <a:pt x="7" y="14"/>
                </a:cubicBezTo>
                <a:cubicBezTo>
                  <a:pt x="6" y="14"/>
                  <a:pt x="6" y="14"/>
                  <a:pt x="6" y="13"/>
                </a:cubicBezTo>
                <a:cubicBezTo>
                  <a:pt x="6" y="13"/>
                  <a:pt x="6" y="13"/>
                  <a:pt x="6" y="13"/>
                </a:cubicBezTo>
                <a:cubicBezTo>
                  <a:pt x="6" y="13"/>
                  <a:pt x="6" y="13"/>
                  <a:pt x="7" y="13"/>
                </a:cubicBezTo>
                <a:close/>
                <a:moveTo>
                  <a:pt x="7" y="9"/>
                </a:moveTo>
                <a:cubicBezTo>
                  <a:pt x="20" y="9"/>
                  <a:pt x="20" y="9"/>
                  <a:pt x="20" y="9"/>
                </a:cubicBezTo>
                <a:cubicBezTo>
                  <a:pt x="20" y="9"/>
                  <a:pt x="20" y="9"/>
                  <a:pt x="20" y="10"/>
                </a:cubicBezTo>
                <a:cubicBezTo>
                  <a:pt x="20" y="10"/>
                  <a:pt x="20" y="10"/>
                  <a:pt x="20" y="10"/>
                </a:cubicBezTo>
                <a:cubicBezTo>
                  <a:pt x="20" y="10"/>
                  <a:pt x="20" y="10"/>
                  <a:pt x="20" y="10"/>
                </a:cubicBezTo>
                <a:cubicBezTo>
                  <a:pt x="7" y="10"/>
                  <a:pt x="7" y="10"/>
                  <a:pt x="7" y="10"/>
                </a:cubicBezTo>
                <a:cubicBezTo>
                  <a:pt x="6" y="10"/>
                  <a:pt x="6" y="10"/>
                  <a:pt x="6" y="10"/>
                </a:cubicBezTo>
                <a:cubicBezTo>
                  <a:pt x="6" y="10"/>
                  <a:pt x="6" y="10"/>
                  <a:pt x="6" y="10"/>
                </a:cubicBezTo>
                <a:cubicBezTo>
                  <a:pt x="6" y="9"/>
                  <a:pt x="6" y="9"/>
                  <a:pt x="7" y="9"/>
                </a:cubicBezTo>
                <a:close/>
                <a:moveTo>
                  <a:pt x="10" y="5"/>
                </a:moveTo>
                <a:cubicBezTo>
                  <a:pt x="10" y="3"/>
                  <a:pt x="10" y="3"/>
                  <a:pt x="10" y="3"/>
                </a:cubicBezTo>
                <a:cubicBezTo>
                  <a:pt x="10" y="3"/>
                  <a:pt x="10" y="3"/>
                  <a:pt x="10" y="2"/>
                </a:cubicBezTo>
                <a:cubicBezTo>
                  <a:pt x="10" y="2"/>
                  <a:pt x="10" y="2"/>
                  <a:pt x="10" y="2"/>
                </a:cubicBezTo>
                <a:cubicBezTo>
                  <a:pt x="10" y="2"/>
                  <a:pt x="10" y="2"/>
                  <a:pt x="11" y="2"/>
                </a:cubicBezTo>
                <a:cubicBezTo>
                  <a:pt x="16" y="2"/>
                  <a:pt x="16" y="2"/>
                  <a:pt x="16" y="2"/>
                </a:cubicBezTo>
                <a:cubicBezTo>
                  <a:pt x="16" y="2"/>
                  <a:pt x="16" y="2"/>
                  <a:pt x="16" y="2"/>
                </a:cubicBezTo>
                <a:cubicBezTo>
                  <a:pt x="16" y="2"/>
                  <a:pt x="16" y="2"/>
                  <a:pt x="16" y="2"/>
                </a:cubicBezTo>
                <a:cubicBezTo>
                  <a:pt x="16" y="3"/>
                  <a:pt x="16" y="3"/>
                  <a:pt x="16" y="3"/>
                </a:cubicBezTo>
                <a:cubicBezTo>
                  <a:pt x="16" y="5"/>
                  <a:pt x="16" y="5"/>
                  <a:pt x="16" y="5"/>
                </a:cubicBezTo>
                <a:lnTo>
                  <a:pt x="10" y="5"/>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 name="Freeform 203"/>
          <p:cNvSpPr>
            <a:spLocks noEditPoints="1"/>
          </p:cNvSpPr>
          <p:nvPr/>
        </p:nvSpPr>
        <p:spPr bwMode="auto">
          <a:xfrm>
            <a:off x="8651888" y="3243368"/>
            <a:ext cx="443457" cy="667427"/>
          </a:xfrm>
          <a:custGeom>
            <a:avLst/>
            <a:gdLst>
              <a:gd name="T0" fmla="*/ 19 w 26"/>
              <a:gd name="T1" fmla="*/ 28 h 33"/>
              <a:gd name="T2" fmla="*/ 19 w 26"/>
              <a:gd name="T3" fmla="*/ 31 h 33"/>
              <a:gd name="T4" fmla="*/ 3 w 26"/>
              <a:gd name="T5" fmla="*/ 31 h 33"/>
              <a:gd name="T6" fmla="*/ 2 w 26"/>
              <a:gd name="T7" fmla="*/ 7 h 33"/>
              <a:gd name="T8" fmla="*/ 5 w 26"/>
              <a:gd name="T9" fmla="*/ 7 h 33"/>
              <a:gd name="T10" fmla="*/ 5 w 26"/>
              <a:gd name="T11" fmla="*/ 26 h 33"/>
              <a:gd name="T12" fmla="*/ 10 w 26"/>
              <a:gd name="T13" fmla="*/ 9 h 33"/>
              <a:gd name="T14" fmla="*/ 9 w 26"/>
              <a:gd name="T15" fmla="*/ 10 h 33"/>
              <a:gd name="T16" fmla="*/ 22 w 26"/>
              <a:gd name="T17" fmla="*/ 11 h 33"/>
              <a:gd name="T18" fmla="*/ 23 w 26"/>
              <a:gd name="T19" fmla="*/ 10 h 33"/>
              <a:gd name="T20" fmla="*/ 10 w 26"/>
              <a:gd name="T21" fmla="*/ 9 h 33"/>
              <a:gd name="T22" fmla="*/ 9 w 26"/>
              <a:gd name="T23" fmla="*/ 17 h 33"/>
              <a:gd name="T24" fmla="*/ 10 w 26"/>
              <a:gd name="T25" fmla="*/ 18 h 33"/>
              <a:gd name="T26" fmla="*/ 23 w 26"/>
              <a:gd name="T27" fmla="*/ 17 h 33"/>
              <a:gd name="T28" fmla="*/ 22 w 26"/>
              <a:gd name="T29" fmla="*/ 17 h 33"/>
              <a:gd name="T30" fmla="*/ 21 w 26"/>
              <a:gd name="T31" fmla="*/ 19 h 33"/>
              <a:gd name="T32" fmla="*/ 19 w 26"/>
              <a:gd name="T33" fmla="*/ 19 h 33"/>
              <a:gd name="T34" fmla="*/ 18 w 26"/>
              <a:gd name="T35" fmla="*/ 21 h 33"/>
              <a:gd name="T36" fmla="*/ 19 w 26"/>
              <a:gd name="T37" fmla="*/ 23 h 33"/>
              <a:gd name="T38" fmla="*/ 21 w 26"/>
              <a:gd name="T39" fmla="*/ 24 h 33"/>
              <a:gd name="T40" fmla="*/ 22 w 26"/>
              <a:gd name="T41" fmla="*/ 23 h 33"/>
              <a:gd name="T42" fmla="*/ 23 w 26"/>
              <a:gd name="T43" fmla="*/ 21 h 33"/>
              <a:gd name="T44" fmla="*/ 22 w 26"/>
              <a:gd name="T45" fmla="*/ 19 h 33"/>
              <a:gd name="T46" fmla="*/ 21 w 26"/>
              <a:gd name="T47" fmla="*/ 19 h 33"/>
              <a:gd name="T48" fmla="*/ 21 w 26"/>
              <a:gd name="T49" fmla="*/ 20 h 33"/>
              <a:gd name="T50" fmla="*/ 19 w 26"/>
              <a:gd name="T51" fmla="*/ 20 h 33"/>
              <a:gd name="T52" fmla="*/ 19 w 26"/>
              <a:gd name="T53" fmla="*/ 22 h 33"/>
              <a:gd name="T54" fmla="*/ 21 w 26"/>
              <a:gd name="T55" fmla="*/ 23 h 33"/>
              <a:gd name="T56" fmla="*/ 22 w 26"/>
              <a:gd name="T57" fmla="*/ 22 h 33"/>
              <a:gd name="T58" fmla="*/ 22 w 26"/>
              <a:gd name="T59" fmla="*/ 20 h 33"/>
              <a:gd name="T60" fmla="*/ 21 w 26"/>
              <a:gd name="T61" fmla="*/ 20 h 33"/>
              <a:gd name="T62" fmla="*/ 21 w 26"/>
              <a:gd name="T63" fmla="*/ 22 h 33"/>
              <a:gd name="T64" fmla="*/ 21 w 26"/>
              <a:gd name="T65" fmla="*/ 20 h 33"/>
              <a:gd name="T66" fmla="*/ 9 w 26"/>
              <a:gd name="T67" fmla="*/ 14 h 33"/>
              <a:gd name="T68" fmla="*/ 10 w 26"/>
              <a:gd name="T69" fmla="*/ 14 h 33"/>
              <a:gd name="T70" fmla="*/ 23 w 26"/>
              <a:gd name="T71" fmla="*/ 14 h 33"/>
              <a:gd name="T72" fmla="*/ 22 w 26"/>
              <a:gd name="T73" fmla="*/ 13 h 33"/>
              <a:gd name="T74" fmla="*/ 25 w 26"/>
              <a:gd name="T75" fmla="*/ 28 h 33"/>
              <a:gd name="T76" fmla="*/ 26 w 26"/>
              <a:gd name="T77" fmla="*/ 26 h 33"/>
              <a:gd name="T78" fmla="*/ 19 w 26"/>
              <a:gd name="T79" fmla="*/ 0 h 33"/>
              <a:gd name="T80" fmla="*/ 5 w 26"/>
              <a:gd name="T81" fmla="*/ 1 h 33"/>
              <a:gd name="T82" fmla="*/ 2 w 26"/>
              <a:gd name="T83" fmla="*/ 4 h 33"/>
              <a:gd name="T84" fmla="*/ 0 w 26"/>
              <a:gd name="T85" fmla="*/ 31 h 33"/>
              <a:gd name="T86" fmla="*/ 20 w 26"/>
              <a:gd name="T87" fmla="*/ 33 h 33"/>
              <a:gd name="T88" fmla="*/ 21 w 26"/>
              <a:gd name="T89" fmla="*/ 31 h 33"/>
              <a:gd name="T90" fmla="*/ 25 w 26"/>
              <a:gd name="T91" fmla="*/ 28 h 33"/>
              <a:gd name="T92" fmla="*/ 18 w 26"/>
              <a:gd name="T93" fmla="*/ 2 h 33"/>
              <a:gd name="T94" fmla="*/ 8 w 26"/>
              <a:gd name="T95" fmla="*/ 2 h 33"/>
              <a:gd name="T96" fmla="*/ 7 w 26"/>
              <a:gd name="T97" fmla="*/ 25 h 33"/>
              <a:gd name="T98" fmla="*/ 8 w 26"/>
              <a:gd name="T99" fmla="*/ 26 h 33"/>
              <a:gd name="T100" fmla="*/ 24 w 26"/>
              <a:gd name="T101" fmla="*/ 26 h 33"/>
              <a:gd name="T102" fmla="*/ 24 w 26"/>
              <a:gd name="T103" fmla="*/ 8 h 33"/>
              <a:gd name="T104" fmla="*/ 18 w 26"/>
              <a:gd name="T105"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 h="33">
                <a:moveTo>
                  <a:pt x="7" y="28"/>
                </a:moveTo>
                <a:cubicBezTo>
                  <a:pt x="19" y="28"/>
                  <a:pt x="19" y="28"/>
                  <a:pt x="19" y="28"/>
                </a:cubicBezTo>
                <a:cubicBezTo>
                  <a:pt x="19" y="30"/>
                  <a:pt x="19" y="30"/>
                  <a:pt x="19" y="30"/>
                </a:cubicBezTo>
                <a:cubicBezTo>
                  <a:pt x="19" y="30"/>
                  <a:pt x="19" y="30"/>
                  <a:pt x="19" y="31"/>
                </a:cubicBezTo>
                <a:cubicBezTo>
                  <a:pt x="19" y="31"/>
                  <a:pt x="19" y="31"/>
                  <a:pt x="19" y="31"/>
                </a:cubicBezTo>
                <a:cubicBezTo>
                  <a:pt x="3" y="31"/>
                  <a:pt x="3" y="31"/>
                  <a:pt x="3" y="31"/>
                </a:cubicBezTo>
                <a:cubicBezTo>
                  <a:pt x="3" y="31"/>
                  <a:pt x="2" y="30"/>
                  <a:pt x="2" y="30"/>
                </a:cubicBezTo>
                <a:cubicBezTo>
                  <a:pt x="2" y="7"/>
                  <a:pt x="2" y="7"/>
                  <a:pt x="2" y="7"/>
                </a:cubicBezTo>
                <a:cubicBezTo>
                  <a:pt x="2" y="7"/>
                  <a:pt x="3" y="7"/>
                  <a:pt x="3" y="7"/>
                </a:cubicBezTo>
                <a:cubicBezTo>
                  <a:pt x="5" y="7"/>
                  <a:pt x="5" y="7"/>
                  <a:pt x="5" y="7"/>
                </a:cubicBezTo>
                <a:cubicBezTo>
                  <a:pt x="5" y="7"/>
                  <a:pt x="5" y="7"/>
                  <a:pt x="5" y="7"/>
                </a:cubicBezTo>
                <a:cubicBezTo>
                  <a:pt x="5" y="26"/>
                  <a:pt x="5" y="26"/>
                  <a:pt x="5" y="26"/>
                </a:cubicBezTo>
                <a:cubicBezTo>
                  <a:pt x="5" y="27"/>
                  <a:pt x="6" y="28"/>
                  <a:pt x="7" y="28"/>
                </a:cubicBezTo>
                <a:close/>
                <a:moveTo>
                  <a:pt x="10" y="9"/>
                </a:moveTo>
                <a:cubicBezTo>
                  <a:pt x="9" y="9"/>
                  <a:pt x="9" y="10"/>
                  <a:pt x="9" y="10"/>
                </a:cubicBezTo>
                <a:cubicBezTo>
                  <a:pt x="9" y="10"/>
                  <a:pt x="9" y="10"/>
                  <a:pt x="9" y="10"/>
                </a:cubicBezTo>
                <a:cubicBezTo>
                  <a:pt x="9" y="10"/>
                  <a:pt x="9" y="11"/>
                  <a:pt x="10" y="11"/>
                </a:cubicBezTo>
                <a:cubicBezTo>
                  <a:pt x="22" y="11"/>
                  <a:pt x="22" y="11"/>
                  <a:pt x="22" y="11"/>
                </a:cubicBezTo>
                <a:cubicBezTo>
                  <a:pt x="23" y="11"/>
                  <a:pt x="23" y="10"/>
                  <a:pt x="23" y="10"/>
                </a:cubicBezTo>
                <a:cubicBezTo>
                  <a:pt x="23" y="10"/>
                  <a:pt x="23" y="10"/>
                  <a:pt x="23" y="10"/>
                </a:cubicBezTo>
                <a:cubicBezTo>
                  <a:pt x="23" y="10"/>
                  <a:pt x="23" y="9"/>
                  <a:pt x="22" y="9"/>
                </a:cubicBezTo>
                <a:cubicBezTo>
                  <a:pt x="10" y="9"/>
                  <a:pt x="10" y="9"/>
                  <a:pt x="10" y="9"/>
                </a:cubicBezTo>
                <a:close/>
                <a:moveTo>
                  <a:pt x="10" y="17"/>
                </a:moveTo>
                <a:cubicBezTo>
                  <a:pt x="9" y="17"/>
                  <a:pt x="9" y="17"/>
                  <a:pt x="9" y="17"/>
                </a:cubicBezTo>
                <a:cubicBezTo>
                  <a:pt x="9" y="17"/>
                  <a:pt x="9" y="17"/>
                  <a:pt x="9" y="17"/>
                </a:cubicBezTo>
                <a:cubicBezTo>
                  <a:pt x="9" y="17"/>
                  <a:pt x="9" y="18"/>
                  <a:pt x="10" y="18"/>
                </a:cubicBezTo>
                <a:cubicBezTo>
                  <a:pt x="22" y="18"/>
                  <a:pt x="22" y="18"/>
                  <a:pt x="22" y="18"/>
                </a:cubicBezTo>
                <a:cubicBezTo>
                  <a:pt x="23" y="18"/>
                  <a:pt x="23" y="17"/>
                  <a:pt x="23" y="17"/>
                </a:cubicBezTo>
                <a:cubicBezTo>
                  <a:pt x="23" y="17"/>
                  <a:pt x="23" y="17"/>
                  <a:pt x="23" y="17"/>
                </a:cubicBezTo>
                <a:cubicBezTo>
                  <a:pt x="23" y="17"/>
                  <a:pt x="23" y="17"/>
                  <a:pt x="22" y="17"/>
                </a:cubicBezTo>
                <a:cubicBezTo>
                  <a:pt x="10" y="17"/>
                  <a:pt x="10" y="17"/>
                  <a:pt x="10" y="17"/>
                </a:cubicBezTo>
                <a:close/>
                <a:moveTo>
                  <a:pt x="21" y="19"/>
                </a:moveTo>
                <a:cubicBezTo>
                  <a:pt x="20" y="19"/>
                  <a:pt x="19" y="19"/>
                  <a:pt x="19" y="19"/>
                </a:cubicBezTo>
                <a:cubicBezTo>
                  <a:pt x="19" y="19"/>
                  <a:pt x="19" y="19"/>
                  <a:pt x="19" y="19"/>
                </a:cubicBezTo>
                <a:cubicBezTo>
                  <a:pt x="19" y="19"/>
                  <a:pt x="19" y="19"/>
                  <a:pt x="19" y="19"/>
                </a:cubicBezTo>
                <a:cubicBezTo>
                  <a:pt x="18" y="20"/>
                  <a:pt x="18" y="21"/>
                  <a:pt x="18" y="21"/>
                </a:cubicBezTo>
                <a:cubicBezTo>
                  <a:pt x="18" y="22"/>
                  <a:pt x="18" y="23"/>
                  <a:pt x="19" y="23"/>
                </a:cubicBezTo>
                <a:cubicBezTo>
                  <a:pt x="19" y="23"/>
                  <a:pt x="19" y="23"/>
                  <a:pt x="19" y="23"/>
                </a:cubicBezTo>
                <a:cubicBezTo>
                  <a:pt x="19" y="23"/>
                  <a:pt x="19" y="23"/>
                  <a:pt x="19" y="23"/>
                </a:cubicBezTo>
                <a:cubicBezTo>
                  <a:pt x="19" y="23"/>
                  <a:pt x="20" y="24"/>
                  <a:pt x="21" y="24"/>
                </a:cubicBezTo>
                <a:cubicBezTo>
                  <a:pt x="21" y="24"/>
                  <a:pt x="22" y="23"/>
                  <a:pt x="22" y="23"/>
                </a:cubicBezTo>
                <a:cubicBezTo>
                  <a:pt x="22" y="23"/>
                  <a:pt x="22" y="23"/>
                  <a:pt x="22" y="23"/>
                </a:cubicBezTo>
                <a:cubicBezTo>
                  <a:pt x="22" y="23"/>
                  <a:pt x="22" y="23"/>
                  <a:pt x="22" y="23"/>
                </a:cubicBezTo>
                <a:cubicBezTo>
                  <a:pt x="23" y="23"/>
                  <a:pt x="23" y="22"/>
                  <a:pt x="23" y="21"/>
                </a:cubicBezTo>
                <a:cubicBezTo>
                  <a:pt x="23" y="21"/>
                  <a:pt x="23" y="20"/>
                  <a:pt x="22" y="19"/>
                </a:cubicBezTo>
                <a:cubicBezTo>
                  <a:pt x="22" y="19"/>
                  <a:pt x="22" y="19"/>
                  <a:pt x="22" y="19"/>
                </a:cubicBezTo>
                <a:cubicBezTo>
                  <a:pt x="22" y="19"/>
                  <a:pt x="22" y="19"/>
                  <a:pt x="22" y="19"/>
                </a:cubicBezTo>
                <a:cubicBezTo>
                  <a:pt x="22" y="19"/>
                  <a:pt x="21" y="19"/>
                  <a:pt x="21" y="19"/>
                </a:cubicBezTo>
                <a:close/>
                <a:moveTo>
                  <a:pt x="22" y="20"/>
                </a:moveTo>
                <a:cubicBezTo>
                  <a:pt x="21" y="20"/>
                  <a:pt x="21" y="20"/>
                  <a:pt x="21" y="20"/>
                </a:cubicBezTo>
                <a:cubicBezTo>
                  <a:pt x="20" y="20"/>
                  <a:pt x="20" y="20"/>
                  <a:pt x="19" y="20"/>
                </a:cubicBezTo>
                <a:cubicBezTo>
                  <a:pt x="19" y="20"/>
                  <a:pt x="19" y="20"/>
                  <a:pt x="19" y="20"/>
                </a:cubicBezTo>
                <a:cubicBezTo>
                  <a:pt x="19" y="20"/>
                  <a:pt x="19" y="21"/>
                  <a:pt x="19" y="21"/>
                </a:cubicBezTo>
                <a:cubicBezTo>
                  <a:pt x="19" y="22"/>
                  <a:pt x="19" y="22"/>
                  <a:pt x="19" y="22"/>
                </a:cubicBezTo>
                <a:cubicBezTo>
                  <a:pt x="19" y="22"/>
                  <a:pt x="19" y="22"/>
                  <a:pt x="19" y="22"/>
                </a:cubicBezTo>
                <a:cubicBezTo>
                  <a:pt x="20" y="23"/>
                  <a:pt x="20" y="23"/>
                  <a:pt x="21" y="23"/>
                </a:cubicBezTo>
                <a:cubicBezTo>
                  <a:pt x="21" y="23"/>
                  <a:pt x="21" y="23"/>
                  <a:pt x="22" y="22"/>
                </a:cubicBezTo>
                <a:cubicBezTo>
                  <a:pt x="22" y="22"/>
                  <a:pt x="22" y="22"/>
                  <a:pt x="22" y="22"/>
                </a:cubicBezTo>
                <a:cubicBezTo>
                  <a:pt x="22" y="22"/>
                  <a:pt x="22" y="22"/>
                  <a:pt x="22" y="21"/>
                </a:cubicBezTo>
                <a:cubicBezTo>
                  <a:pt x="22" y="21"/>
                  <a:pt x="22" y="20"/>
                  <a:pt x="22" y="20"/>
                </a:cubicBezTo>
                <a:cubicBezTo>
                  <a:pt x="22" y="20"/>
                  <a:pt x="22" y="20"/>
                  <a:pt x="22" y="20"/>
                </a:cubicBezTo>
                <a:close/>
                <a:moveTo>
                  <a:pt x="21" y="20"/>
                </a:moveTo>
                <a:cubicBezTo>
                  <a:pt x="21" y="20"/>
                  <a:pt x="22" y="21"/>
                  <a:pt x="22" y="21"/>
                </a:cubicBezTo>
                <a:cubicBezTo>
                  <a:pt x="22" y="22"/>
                  <a:pt x="21" y="22"/>
                  <a:pt x="21" y="22"/>
                </a:cubicBezTo>
                <a:cubicBezTo>
                  <a:pt x="20" y="22"/>
                  <a:pt x="19" y="22"/>
                  <a:pt x="19" y="21"/>
                </a:cubicBezTo>
                <a:cubicBezTo>
                  <a:pt x="19" y="21"/>
                  <a:pt x="20" y="20"/>
                  <a:pt x="21" y="20"/>
                </a:cubicBezTo>
                <a:close/>
                <a:moveTo>
                  <a:pt x="10" y="13"/>
                </a:moveTo>
                <a:cubicBezTo>
                  <a:pt x="9" y="13"/>
                  <a:pt x="9" y="13"/>
                  <a:pt x="9" y="14"/>
                </a:cubicBezTo>
                <a:cubicBezTo>
                  <a:pt x="9" y="14"/>
                  <a:pt x="9" y="14"/>
                  <a:pt x="9" y="14"/>
                </a:cubicBezTo>
                <a:cubicBezTo>
                  <a:pt x="9" y="14"/>
                  <a:pt x="9" y="14"/>
                  <a:pt x="10" y="14"/>
                </a:cubicBezTo>
                <a:cubicBezTo>
                  <a:pt x="22" y="14"/>
                  <a:pt x="22" y="14"/>
                  <a:pt x="22" y="14"/>
                </a:cubicBezTo>
                <a:cubicBezTo>
                  <a:pt x="23" y="14"/>
                  <a:pt x="23" y="14"/>
                  <a:pt x="23" y="14"/>
                </a:cubicBezTo>
                <a:cubicBezTo>
                  <a:pt x="23" y="14"/>
                  <a:pt x="23" y="14"/>
                  <a:pt x="23" y="14"/>
                </a:cubicBezTo>
                <a:cubicBezTo>
                  <a:pt x="23" y="13"/>
                  <a:pt x="23" y="13"/>
                  <a:pt x="22" y="13"/>
                </a:cubicBezTo>
                <a:cubicBezTo>
                  <a:pt x="10" y="13"/>
                  <a:pt x="10" y="13"/>
                  <a:pt x="10" y="13"/>
                </a:cubicBezTo>
                <a:close/>
                <a:moveTo>
                  <a:pt x="25" y="28"/>
                </a:moveTo>
                <a:cubicBezTo>
                  <a:pt x="25" y="28"/>
                  <a:pt x="26" y="28"/>
                  <a:pt x="26" y="27"/>
                </a:cubicBezTo>
                <a:cubicBezTo>
                  <a:pt x="26" y="27"/>
                  <a:pt x="26" y="27"/>
                  <a:pt x="26" y="26"/>
                </a:cubicBezTo>
                <a:cubicBezTo>
                  <a:pt x="26" y="7"/>
                  <a:pt x="26" y="7"/>
                  <a:pt x="26" y="7"/>
                </a:cubicBezTo>
                <a:cubicBezTo>
                  <a:pt x="19" y="0"/>
                  <a:pt x="19" y="0"/>
                  <a:pt x="19" y="0"/>
                </a:cubicBezTo>
                <a:cubicBezTo>
                  <a:pt x="7" y="0"/>
                  <a:pt x="7" y="0"/>
                  <a:pt x="7" y="0"/>
                </a:cubicBezTo>
                <a:cubicBezTo>
                  <a:pt x="6" y="0"/>
                  <a:pt x="5" y="0"/>
                  <a:pt x="5" y="1"/>
                </a:cubicBezTo>
                <a:cubicBezTo>
                  <a:pt x="5" y="4"/>
                  <a:pt x="5" y="4"/>
                  <a:pt x="5" y="4"/>
                </a:cubicBezTo>
                <a:cubicBezTo>
                  <a:pt x="2" y="4"/>
                  <a:pt x="2" y="4"/>
                  <a:pt x="2" y="4"/>
                </a:cubicBezTo>
                <a:cubicBezTo>
                  <a:pt x="1" y="4"/>
                  <a:pt x="0" y="5"/>
                  <a:pt x="0" y="6"/>
                </a:cubicBezTo>
                <a:cubicBezTo>
                  <a:pt x="0" y="31"/>
                  <a:pt x="0" y="31"/>
                  <a:pt x="0" y="31"/>
                </a:cubicBezTo>
                <a:cubicBezTo>
                  <a:pt x="0" y="32"/>
                  <a:pt x="1" y="33"/>
                  <a:pt x="2" y="33"/>
                </a:cubicBezTo>
                <a:cubicBezTo>
                  <a:pt x="20" y="33"/>
                  <a:pt x="20" y="33"/>
                  <a:pt x="20" y="33"/>
                </a:cubicBezTo>
                <a:cubicBezTo>
                  <a:pt x="20" y="33"/>
                  <a:pt x="21" y="33"/>
                  <a:pt x="21" y="32"/>
                </a:cubicBezTo>
                <a:cubicBezTo>
                  <a:pt x="21" y="32"/>
                  <a:pt x="21" y="32"/>
                  <a:pt x="21" y="31"/>
                </a:cubicBezTo>
                <a:cubicBezTo>
                  <a:pt x="21" y="28"/>
                  <a:pt x="21" y="28"/>
                  <a:pt x="21" y="28"/>
                </a:cubicBezTo>
                <a:cubicBezTo>
                  <a:pt x="25" y="28"/>
                  <a:pt x="25" y="28"/>
                  <a:pt x="25" y="28"/>
                </a:cubicBezTo>
                <a:close/>
                <a:moveTo>
                  <a:pt x="18" y="5"/>
                </a:moveTo>
                <a:cubicBezTo>
                  <a:pt x="18" y="2"/>
                  <a:pt x="18" y="2"/>
                  <a:pt x="18" y="2"/>
                </a:cubicBezTo>
                <a:cubicBezTo>
                  <a:pt x="8" y="2"/>
                  <a:pt x="8" y="2"/>
                  <a:pt x="8" y="2"/>
                </a:cubicBezTo>
                <a:cubicBezTo>
                  <a:pt x="8" y="2"/>
                  <a:pt x="8" y="2"/>
                  <a:pt x="8" y="2"/>
                </a:cubicBezTo>
                <a:cubicBezTo>
                  <a:pt x="7" y="2"/>
                  <a:pt x="7" y="2"/>
                  <a:pt x="7" y="2"/>
                </a:cubicBezTo>
                <a:cubicBezTo>
                  <a:pt x="7" y="25"/>
                  <a:pt x="7" y="25"/>
                  <a:pt x="7" y="25"/>
                </a:cubicBezTo>
                <a:cubicBezTo>
                  <a:pt x="7" y="25"/>
                  <a:pt x="7" y="25"/>
                  <a:pt x="8" y="26"/>
                </a:cubicBezTo>
                <a:cubicBezTo>
                  <a:pt x="8" y="26"/>
                  <a:pt x="8" y="26"/>
                  <a:pt x="8" y="26"/>
                </a:cubicBezTo>
                <a:cubicBezTo>
                  <a:pt x="24" y="26"/>
                  <a:pt x="24" y="26"/>
                  <a:pt x="24" y="26"/>
                </a:cubicBezTo>
                <a:cubicBezTo>
                  <a:pt x="24" y="26"/>
                  <a:pt x="24" y="26"/>
                  <a:pt x="24" y="26"/>
                </a:cubicBezTo>
                <a:cubicBezTo>
                  <a:pt x="24" y="25"/>
                  <a:pt x="24" y="25"/>
                  <a:pt x="24" y="25"/>
                </a:cubicBezTo>
                <a:cubicBezTo>
                  <a:pt x="24" y="8"/>
                  <a:pt x="24" y="8"/>
                  <a:pt x="24" y="8"/>
                </a:cubicBezTo>
                <a:cubicBezTo>
                  <a:pt x="21" y="8"/>
                  <a:pt x="21" y="8"/>
                  <a:pt x="21" y="8"/>
                </a:cubicBezTo>
                <a:cubicBezTo>
                  <a:pt x="19" y="8"/>
                  <a:pt x="18" y="7"/>
                  <a:pt x="18" y="5"/>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 name="Freeform 250"/>
          <p:cNvSpPr>
            <a:spLocks noEditPoints="1"/>
          </p:cNvSpPr>
          <p:nvPr/>
        </p:nvSpPr>
        <p:spPr bwMode="auto">
          <a:xfrm>
            <a:off x="7652832" y="3383322"/>
            <a:ext cx="405220" cy="442040"/>
          </a:xfrm>
          <a:custGeom>
            <a:avLst/>
            <a:gdLst>
              <a:gd name="T0" fmla="*/ 9 w 29"/>
              <a:gd name="T1" fmla="*/ 23 h 28"/>
              <a:gd name="T2" fmla="*/ 9 w 29"/>
              <a:gd name="T3" fmla="*/ 16 h 28"/>
              <a:gd name="T4" fmla="*/ 6 w 29"/>
              <a:gd name="T5" fmla="*/ 14 h 28"/>
              <a:gd name="T6" fmla="*/ 4 w 29"/>
              <a:gd name="T7" fmla="*/ 14 h 28"/>
              <a:gd name="T8" fmla="*/ 2 w 29"/>
              <a:gd name="T9" fmla="*/ 16 h 28"/>
              <a:gd name="T10" fmla="*/ 2 w 29"/>
              <a:gd name="T11" fmla="*/ 23 h 28"/>
              <a:gd name="T12" fmla="*/ 4 w 29"/>
              <a:gd name="T13" fmla="*/ 25 h 28"/>
              <a:gd name="T14" fmla="*/ 6 w 29"/>
              <a:gd name="T15" fmla="*/ 25 h 28"/>
              <a:gd name="T16" fmla="*/ 9 w 29"/>
              <a:gd name="T17" fmla="*/ 23 h 28"/>
              <a:gd name="T18" fmla="*/ 25 w 29"/>
              <a:gd name="T19" fmla="*/ 25 h 28"/>
              <a:gd name="T20" fmla="*/ 23 w 29"/>
              <a:gd name="T21" fmla="*/ 25 h 28"/>
              <a:gd name="T22" fmla="*/ 21 w 29"/>
              <a:gd name="T23" fmla="*/ 23 h 28"/>
              <a:gd name="T24" fmla="*/ 21 w 29"/>
              <a:gd name="T25" fmla="*/ 9 h 28"/>
              <a:gd name="T26" fmla="*/ 23 w 29"/>
              <a:gd name="T27" fmla="*/ 7 h 28"/>
              <a:gd name="T28" fmla="*/ 25 w 29"/>
              <a:gd name="T29" fmla="*/ 7 h 28"/>
              <a:gd name="T30" fmla="*/ 27 w 29"/>
              <a:gd name="T31" fmla="*/ 9 h 28"/>
              <a:gd name="T32" fmla="*/ 27 w 29"/>
              <a:gd name="T33" fmla="*/ 23 h 28"/>
              <a:gd name="T34" fmla="*/ 25 w 29"/>
              <a:gd name="T35" fmla="*/ 25 h 28"/>
              <a:gd name="T36" fmla="*/ 16 w 29"/>
              <a:gd name="T37" fmla="*/ 25 h 28"/>
              <a:gd name="T38" fmla="*/ 13 w 29"/>
              <a:gd name="T39" fmla="*/ 25 h 28"/>
              <a:gd name="T40" fmla="*/ 11 w 29"/>
              <a:gd name="T41" fmla="*/ 23 h 28"/>
              <a:gd name="T42" fmla="*/ 11 w 29"/>
              <a:gd name="T43" fmla="*/ 2 h 28"/>
              <a:gd name="T44" fmla="*/ 13 w 29"/>
              <a:gd name="T45" fmla="*/ 0 h 28"/>
              <a:gd name="T46" fmla="*/ 16 w 29"/>
              <a:gd name="T47" fmla="*/ 0 h 28"/>
              <a:gd name="T48" fmla="*/ 18 w 29"/>
              <a:gd name="T49" fmla="*/ 2 h 28"/>
              <a:gd name="T50" fmla="*/ 18 w 29"/>
              <a:gd name="T51" fmla="*/ 23 h 28"/>
              <a:gd name="T52" fmla="*/ 16 w 29"/>
              <a:gd name="T53" fmla="*/ 25 h 28"/>
              <a:gd name="T54" fmla="*/ 0 w 29"/>
              <a:gd name="T55" fmla="*/ 28 h 28"/>
              <a:gd name="T56" fmla="*/ 0 w 29"/>
              <a:gd name="T57" fmla="*/ 27 h 28"/>
              <a:gd name="T58" fmla="*/ 1 w 29"/>
              <a:gd name="T59" fmla="*/ 26 h 28"/>
              <a:gd name="T60" fmla="*/ 28 w 29"/>
              <a:gd name="T61" fmla="*/ 26 h 28"/>
              <a:gd name="T62" fmla="*/ 29 w 29"/>
              <a:gd name="T63" fmla="*/ 27 h 28"/>
              <a:gd name="T64" fmla="*/ 29 w 29"/>
              <a:gd name="T65" fmla="*/ 28 h 28"/>
              <a:gd name="T66" fmla="*/ 28 w 29"/>
              <a:gd name="T67" fmla="*/ 28 h 28"/>
              <a:gd name="T68" fmla="*/ 1 w 29"/>
              <a:gd name="T69" fmla="*/ 28 h 28"/>
              <a:gd name="T70" fmla="*/ 0 w 29"/>
              <a:gd name="T7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 h="28">
                <a:moveTo>
                  <a:pt x="9" y="23"/>
                </a:moveTo>
                <a:cubicBezTo>
                  <a:pt x="9" y="16"/>
                  <a:pt x="9" y="16"/>
                  <a:pt x="9" y="16"/>
                </a:cubicBezTo>
                <a:cubicBezTo>
                  <a:pt x="9" y="15"/>
                  <a:pt x="8" y="14"/>
                  <a:pt x="6" y="14"/>
                </a:cubicBezTo>
                <a:cubicBezTo>
                  <a:pt x="6" y="14"/>
                  <a:pt x="5" y="14"/>
                  <a:pt x="4" y="14"/>
                </a:cubicBezTo>
                <a:cubicBezTo>
                  <a:pt x="3" y="14"/>
                  <a:pt x="2" y="15"/>
                  <a:pt x="2" y="16"/>
                </a:cubicBezTo>
                <a:cubicBezTo>
                  <a:pt x="2" y="23"/>
                  <a:pt x="2" y="23"/>
                  <a:pt x="2" y="23"/>
                </a:cubicBezTo>
                <a:cubicBezTo>
                  <a:pt x="2" y="24"/>
                  <a:pt x="3" y="25"/>
                  <a:pt x="4" y="25"/>
                </a:cubicBezTo>
                <a:cubicBezTo>
                  <a:pt x="5" y="25"/>
                  <a:pt x="6" y="25"/>
                  <a:pt x="6" y="25"/>
                </a:cubicBezTo>
                <a:cubicBezTo>
                  <a:pt x="8" y="25"/>
                  <a:pt x="9" y="24"/>
                  <a:pt x="9" y="23"/>
                </a:cubicBezTo>
                <a:close/>
                <a:moveTo>
                  <a:pt x="25" y="25"/>
                </a:moveTo>
                <a:cubicBezTo>
                  <a:pt x="24" y="25"/>
                  <a:pt x="24" y="25"/>
                  <a:pt x="23" y="25"/>
                </a:cubicBezTo>
                <a:cubicBezTo>
                  <a:pt x="22" y="25"/>
                  <a:pt x="21" y="24"/>
                  <a:pt x="21" y="23"/>
                </a:cubicBezTo>
                <a:cubicBezTo>
                  <a:pt x="21" y="9"/>
                  <a:pt x="21" y="9"/>
                  <a:pt x="21" y="9"/>
                </a:cubicBezTo>
                <a:cubicBezTo>
                  <a:pt x="21" y="8"/>
                  <a:pt x="22" y="7"/>
                  <a:pt x="23" y="7"/>
                </a:cubicBezTo>
                <a:cubicBezTo>
                  <a:pt x="24" y="7"/>
                  <a:pt x="24" y="7"/>
                  <a:pt x="25" y="7"/>
                </a:cubicBezTo>
                <a:cubicBezTo>
                  <a:pt x="26" y="7"/>
                  <a:pt x="27" y="8"/>
                  <a:pt x="27" y="9"/>
                </a:cubicBezTo>
                <a:cubicBezTo>
                  <a:pt x="27" y="23"/>
                  <a:pt x="27" y="23"/>
                  <a:pt x="27" y="23"/>
                </a:cubicBezTo>
                <a:cubicBezTo>
                  <a:pt x="27" y="24"/>
                  <a:pt x="26" y="25"/>
                  <a:pt x="25" y="25"/>
                </a:cubicBezTo>
                <a:close/>
                <a:moveTo>
                  <a:pt x="16" y="25"/>
                </a:moveTo>
                <a:cubicBezTo>
                  <a:pt x="15" y="25"/>
                  <a:pt x="14" y="25"/>
                  <a:pt x="13" y="25"/>
                </a:cubicBezTo>
                <a:cubicBezTo>
                  <a:pt x="12" y="25"/>
                  <a:pt x="11" y="24"/>
                  <a:pt x="11" y="23"/>
                </a:cubicBezTo>
                <a:cubicBezTo>
                  <a:pt x="11" y="2"/>
                  <a:pt x="11" y="2"/>
                  <a:pt x="11" y="2"/>
                </a:cubicBezTo>
                <a:cubicBezTo>
                  <a:pt x="11" y="1"/>
                  <a:pt x="12" y="0"/>
                  <a:pt x="13" y="0"/>
                </a:cubicBezTo>
                <a:cubicBezTo>
                  <a:pt x="14" y="0"/>
                  <a:pt x="15" y="0"/>
                  <a:pt x="16" y="0"/>
                </a:cubicBezTo>
                <a:cubicBezTo>
                  <a:pt x="17" y="0"/>
                  <a:pt x="18" y="1"/>
                  <a:pt x="18" y="2"/>
                </a:cubicBezTo>
                <a:cubicBezTo>
                  <a:pt x="18" y="23"/>
                  <a:pt x="18" y="23"/>
                  <a:pt x="18" y="23"/>
                </a:cubicBezTo>
                <a:cubicBezTo>
                  <a:pt x="18" y="24"/>
                  <a:pt x="17" y="25"/>
                  <a:pt x="16" y="25"/>
                </a:cubicBezTo>
                <a:close/>
                <a:moveTo>
                  <a:pt x="0" y="28"/>
                </a:moveTo>
                <a:cubicBezTo>
                  <a:pt x="0" y="27"/>
                  <a:pt x="0" y="27"/>
                  <a:pt x="0" y="27"/>
                </a:cubicBezTo>
                <a:cubicBezTo>
                  <a:pt x="0" y="26"/>
                  <a:pt x="1" y="26"/>
                  <a:pt x="1" y="26"/>
                </a:cubicBezTo>
                <a:cubicBezTo>
                  <a:pt x="28" y="26"/>
                  <a:pt x="28" y="26"/>
                  <a:pt x="28" y="26"/>
                </a:cubicBezTo>
                <a:cubicBezTo>
                  <a:pt x="29" y="26"/>
                  <a:pt x="29" y="26"/>
                  <a:pt x="29" y="27"/>
                </a:cubicBezTo>
                <a:cubicBezTo>
                  <a:pt x="29" y="28"/>
                  <a:pt x="29" y="28"/>
                  <a:pt x="29" y="28"/>
                </a:cubicBezTo>
                <a:cubicBezTo>
                  <a:pt x="29" y="28"/>
                  <a:pt x="29" y="28"/>
                  <a:pt x="28" y="28"/>
                </a:cubicBezTo>
                <a:cubicBezTo>
                  <a:pt x="1" y="28"/>
                  <a:pt x="1" y="28"/>
                  <a:pt x="1" y="28"/>
                </a:cubicBezTo>
                <a:cubicBezTo>
                  <a:pt x="1" y="28"/>
                  <a:pt x="0" y="28"/>
                  <a:pt x="0" y="28"/>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 name="Freeform 109"/>
          <p:cNvSpPr>
            <a:spLocks noChangeArrowheads="1"/>
          </p:cNvSpPr>
          <p:nvPr/>
        </p:nvSpPr>
        <p:spPr bwMode="auto">
          <a:xfrm>
            <a:off x="7855442" y="1030351"/>
            <a:ext cx="776719" cy="801098"/>
          </a:xfrm>
          <a:custGeom>
            <a:avLst/>
            <a:gdLst>
              <a:gd name="T0" fmla="*/ 31559 w 619"/>
              <a:gd name="T1" fmla="*/ 32084 h 634"/>
              <a:gd name="T2" fmla="*/ 31559 w 619"/>
              <a:gd name="T3" fmla="*/ 32084 h 634"/>
              <a:gd name="T4" fmla="*/ 26180 w 619"/>
              <a:gd name="T5" fmla="*/ 37130 h 634"/>
              <a:gd name="T6" fmla="*/ 31559 w 619"/>
              <a:gd name="T7" fmla="*/ 42538 h 634"/>
              <a:gd name="T8" fmla="*/ 42318 w 619"/>
              <a:gd name="T9" fmla="*/ 37130 h 634"/>
              <a:gd name="T10" fmla="*/ 31559 w 619"/>
              <a:gd name="T11" fmla="*/ 32084 h 634"/>
              <a:gd name="T12" fmla="*/ 195452 w 619"/>
              <a:gd name="T13" fmla="*/ 0 h 634"/>
              <a:gd name="T14" fmla="*/ 195452 w 619"/>
              <a:gd name="T15" fmla="*/ 0 h 634"/>
              <a:gd name="T16" fmla="*/ 26180 w 619"/>
              <a:gd name="T17" fmla="*/ 0 h 634"/>
              <a:gd name="T18" fmla="*/ 0 w 619"/>
              <a:gd name="T19" fmla="*/ 32084 h 634"/>
              <a:gd name="T20" fmla="*/ 0 w 619"/>
              <a:gd name="T21" fmla="*/ 201874 h 634"/>
              <a:gd name="T22" fmla="*/ 26180 w 619"/>
              <a:gd name="T23" fmla="*/ 228190 h 634"/>
              <a:gd name="T24" fmla="*/ 195452 w 619"/>
              <a:gd name="T25" fmla="*/ 228190 h 634"/>
              <a:gd name="T26" fmla="*/ 221632 w 619"/>
              <a:gd name="T27" fmla="*/ 201874 h 634"/>
              <a:gd name="T28" fmla="*/ 221632 w 619"/>
              <a:gd name="T29" fmla="*/ 32084 h 634"/>
              <a:gd name="T30" fmla="*/ 195452 w 619"/>
              <a:gd name="T31" fmla="*/ 0 h 634"/>
              <a:gd name="T32" fmla="*/ 211232 w 619"/>
              <a:gd name="T33" fmla="*/ 201874 h 634"/>
              <a:gd name="T34" fmla="*/ 211232 w 619"/>
              <a:gd name="T35" fmla="*/ 201874 h 634"/>
              <a:gd name="T36" fmla="*/ 195452 w 619"/>
              <a:gd name="T37" fmla="*/ 212328 h 634"/>
              <a:gd name="T38" fmla="*/ 26180 w 619"/>
              <a:gd name="T39" fmla="*/ 212328 h 634"/>
              <a:gd name="T40" fmla="*/ 10400 w 619"/>
              <a:gd name="T41" fmla="*/ 201874 h 634"/>
              <a:gd name="T42" fmla="*/ 10400 w 619"/>
              <a:gd name="T43" fmla="*/ 74261 h 634"/>
              <a:gd name="T44" fmla="*/ 211232 w 619"/>
              <a:gd name="T45" fmla="*/ 74261 h 634"/>
              <a:gd name="T46" fmla="*/ 211232 w 619"/>
              <a:gd name="T47" fmla="*/ 201874 h 634"/>
              <a:gd name="T48" fmla="*/ 211232 w 619"/>
              <a:gd name="T49" fmla="*/ 58399 h 634"/>
              <a:gd name="T50" fmla="*/ 211232 w 619"/>
              <a:gd name="T51" fmla="*/ 58399 h 634"/>
              <a:gd name="T52" fmla="*/ 10400 w 619"/>
              <a:gd name="T53" fmla="*/ 58399 h 634"/>
              <a:gd name="T54" fmla="*/ 10400 w 619"/>
              <a:gd name="T55" fmla="*/ 32084 h 634"/>
              <a:gd name="T56" fmla="*/ 26180 w 619"/>
              <a:gd name="T57" fmla="*/ 15862 h 634"/>
              <a:gd name="T58" fmla="*/ 195452 w 619"/>
              <a:gd name="T59" fmla="*/ 15862 h 634"/>
              <a:gd name="T60" fmla="*/ 211232 w 619"/>
              <a:gd name="T61" fmla="*/ 32084 h 634"/>
              <a:gd name="T62" fmla="*/ 211232 w 619"/>
              <a:gd name="T63" fmla="*/ 58399 h 634"/>
              <a:gd name="T64" fmla="*/ 89657 w 619"/>
              <a:gd name="T65" fmla="*/ 32084 h 634"/>
              <a:gd name="T66" fmla="*/ 89657 w 619"/>
              <a:gd name="T67" fmla="*/ 32084 h 634"/>
              <a:gd name="T68" fmla="*/ 84278 w 619"/>
              <a:gd name="T69" fmla="*/ 37130 h 634"/>
              <a:gd name="T70" fmla="*/ 89657 w 619"/>
              <a:gd name="T71" fmla="*/ 42538 h 634"/>
              <a:gd name="T72" fmla="*/ 95037 w 619"/>
              <a:gd name="T73" fmla="*/ 37130 h 634"/>
              <a:gd name="T74" fmla="*/ 89657 w 619"/>
              <a:gd name="T75" fmla="*/ 32084 h 634"/>
              <a:gd name="T76" fmla="*/ 63477 w 619"/>
              <a:gd name="T77" fmla="*/ 32084 h 634"/>
              <a:gd name="T78" fmla="*/ 63477 w 619"/>
              <a:gd name="T79" fmla="*/ 32084 h 634"/>
              <a:gd name="T80" fmla="*/ 52718 w 619"/>
              <a:gd name="T81" fmla="*/ 37130 h 634"/>
              <a:gd name="T82" fmla="*/ 63477 w 619"/>
              <a:gd name="T83" fmla="*/ 42538 h 634"/>
              <a:gd name="T84" fmla="*/ 68498 w 619"/>
              <a:gd name="T85" fmla="*/ 37130 h 634"/>
              <a:gd name="T86" fmla="*/ 63477 w 619"/>
              <a:gd name="T87" fmla="*/ 32084 h 6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19" h="634">
                <a:moveTo>
                  <a:pt x="88" y="89"/>
                </a:moveTo>
                <a:lnTo>
                  <a:pt x="88" y="89"/>
                </a:lnTo>
                <a:cubicBezTo>
                  <a:pt x="88" y="89"/>
                  <a:pt x="73" y="89"/>
                  <a:pt x="73" y="103"/>
                </a:cubicBezTo>
                <a:cubicBezTo>
                  <a:pt x="73" y="118"/>
                  <a:pt x="88" y="118"/>
                  <a:pt x="88" y="118"/>
                </a:cubicBezTo>
                <a:cubicBezTo>
                  <a:pt x="103" y="118"/>
                  <a:pt x="118" y="118"/>
                  <a:pt x="118" y="103"/>
                </a:cubicBezTo>
                <a:cubicBezTo>
                  <a:pt x="118" y="89"/>
                  <a:pt x="103" y="89"/>
                  <a:pt x="88" y="89"/>
                </a:cubicBezTo>
                <a:close/>
                <a:moveTo>
                  <a:pt x="545" y="0"/>
                </a:moveTo>
                <a:lnTo>
                  <a:pt x="545" y="0"/>
                </a:lnTo>
                <a:cubicBezTo>
                  <a:pt x="73" y="0"/>
                  <a:pt x="73" y="0"/>
                  <a:pt x="73" y="0"/>
                </a:cubicBezTo>
                <a:cubicBezTo>
                  <a:pt x="29" y="0"/>
                  <a:pt x="0" y="44"/>
                  <a:pt x="0" y="89"/>
                </a:cubicBezTo>
                <a:cubicBezTo>
                  <a:pt x="0" y="560"/>
                  <a:pt x="0" y="560"/>
                  <a:pt x="0" y="560"/>
                </a:cubicBezTo>
                <a:cubicBezTo>
                  <a:pt x="0" y="604"/>
                  <a:pt x="29" y="633"/>
                  <a:pt x="73" y="633"/>
                </a:cubicBezTo>
                <a:cubicBezTo>
                  <a:pt x="545" y="633"/>
                  <a:pt x="545" y="633"/>
                  <a:pt x="545" y="633"/>
                </a:cubicBezTo>
                <a:cubicBezTo>
                  <a:pt x="589" y="633"/>
                  <a:pt x="618" y="604"/>
                  <a:pt x="618" y="560"/>
                </a:cubicBezTo>
                <a:cubicBezTo>
                  <a:pt x="618" y="89"/>
                  <a:pt x="618" y="89"/>
                  <a:pt x="618" y="89"/>
                </a:cubicBezTo>
                <a:cubicBezTo>
                  <a:pt x="618" y="44"/>
                  <a:pt x="589" y="0"/>
                  <a:pt x="545" y="0"/>
                </a:cubicBezTo>
                <a:close/>
                <a:moveTo>
                  <a:pt x="589" y="560"/>
                </a:moveTo>
                <a:lnTo>
                  <a:pt x="589" y="560"/>
                </a:lnTo>
                <a:cubicBezTo>
                  <a:pt x="589" y="574"/>
                  <a:pt x="559" y="589"/>
                  <a:pt x="545" y="589"/>
                </a:cubicBezTo>
                <a:cubicBezTo>
                  <a:pt x="73" y="589"/>
                  <a:pt x="73" y="589"/>
                  <a:pt x="73" y="589"/>
                </a:cubicBezTo>
                <a:cubicBezTo>
                  <a:pt x="59" y="589"/>
                  <a:pt x="29" y="574"/>
                  <a:pt x="29" y="560"/>
                </a:cubicBezTo>
                <a:cubicBezTo>
                  <a:pt x="29" y="206"/>
                  <a:pt x="29" y="206"/>
                  <a:pt x="29" y="206"/>
                </a:cubicBezTo>
                <a:cubicBezTo>
                  <a:pt x="589" y="206"/>
                  <a:pt x="589" y="206"/>
                  <a:pt x="589" y="206"/>
                </a:cubicBezTo>
                <a:lnTo>
                  <a:pt x="589" y="560"/>
                </a:lnTo>
                <a:close/>
                <a:moveTo>
                  <a:pt x="589" y="162"/>
                </a:moveTo>
                <a:lnTo>
                  <a:pt x="589" y="162"/>
                </a:lnTo>
                <a:cubicBezTo>
                  <a:pt x="29" y="162"/>
                  <a:pt x="29" y="162"/>
                  <a:pt x="29" y="162"/>
                </a:cubicBezTo>
                <a:cubicBezTo>
                  <a:pt x="29" y="89"/>
                  <a:pt x="29" y="89"/>
                  <a:pt x="29" y="89"/>
                </a:cubicBezTo>
                <a:cubicBezTo>
                  <a:pt x="29" y="59"/>
                  <a:pt x="59" y="44"/>
                  <a:pt x="73" y="44"/>
                </a:cubicBezTo>
                <a:cubicBezTo>
                  <a:pt x="545" y="44"/>
                  <a:pt x="545" y="44"/>
                  <a:pt x="545" y="44"/>
                </a:cubicBezTo>
                <a:cubicBezTo>
                  <a:pt x="559" y="44"/>
                  <a:pt x="589" y="59"/>
                  <a:pt x="589" y="89"/>
                </a:cubicBezTo>
                <a:lnTo>
                  <a:pt x="589" y="162"/>
                </a:lnTo>
                <a:close/>
                <a:moveTo>
                  <a:pt x="250" y="89"/>
                </a:moveTo>
                <a:lnTo>
                  <a:pt x="250" y="89"/>
                </a:lnTo>
                <a:cubicBezTo>
                  <a:pt x="235" y="89"/>
                  <a:pt x="235" y="89"/>
                  <a:pt x="235" y="103"/>
                </a:cubicBezTo>
                <a:cubicBezTo>
                  <a:pt x="235" y="118"/>
                  <a:pt x="235" y="118"/>
                  <a:pt x="250" y="118"/>
                </a:cubicBezTo>
                <a:cubicBezTo>
                  <a:pt x="265" y="118"/>
                  <a:pt x="265" y="118"/>
                  <a:pt x="265" y="103"/>
                </a:cubicBezTo>
                <a:cubicBezTo>
                  <a:pt x="265" y="89"/>
                  <a:pt x="265" y="89"/>
                  <a:pt x="250" y="89"/>
                </a:cubicBezTo>
                <a:close/>
                <a:moveTo>
                  <a:pt x="177" y="89"/>
                </a:moveTo>
                <a:lnTo>
                  <a:pt x="177" y="89"/>
                </a:lnTo>
                <a:cubicBezTo>
                  <a:pt x="162" y="89"/>
                  <a:pt x="147" y="89"/>
                  <a:pt x="147" y="103"/>
                </a:cubicBezTo>
                <a:cubicBezTo>
                  <a:pt x="147" y="118"/>
                  <a:pt x="162" y="118"/>
                  <a:pt x="177" y="118"/>
                </a:cubicBezTo>
                <a:cubicBezTo>
                  <a:pt x="177" y="118"/>
                  <a:pt x="191" y="118"/>
                  <a:pt x="191" y="103"/>
                </a:cubicBezTo>
                <a:cubicBezTo>
                  <a:pt x="191" y="89"/>
                  <a:pt x="177" y="89"/>
                  <a:pt x="177" y="89"/>
                </a:cubicBezTo>
                <a:close/>
              </a:path>
            </a:pathLst>
          </a:custGeom>
          <a:solidFill>
            <a:schemeClr val="tx1">
              <a:lumMod val="75000"/>
              <a:lumOff val="25000"/>
            </a:schemeClr>
          </a:solidFill>
          <a:ln>
            <a:noFill/>
          </a:ln>
          <a:effectLst/>
          <a:extLst/>
        </p:spPr>
        <p:txBody>
          <a:bodyPr wrap="none" anchor="ctr"/>
          <a:lstStyle/>
          <a:p>
            <a:endParaRPr lang="en-US" sz="2700"/>
          </a:p>
        </p:txBody>
      </p:sp>
      <p:cxnSp>
        <p:nvCxnSpPr>
          <p:cNvPr id="7" name="직선 화살표 연결선 6"/>
          <p:cNvCxnSpPr/>
          <p:nvPr/>
        </p:nvCxnSpPr>
        <p:spPr>
          <a:xfrm flipH="1" flipV="1">
            <a:off x="8735181" y="1430582"/>
            <a:ext cx="1069998" cy="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직선 화살표 연결선 24"/>
          <p:cNvCxnSpPr/>
          <p:nvPr/>
        </p:nvCxnSpPr>
        <p:spPr>
          <a:xfrm>
            <a:off x="8220947" y="1967345"/>
            <a:ext cx="22854" cy="1293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직선 화살표 연결선 26"/>
          <p:cNvCxnSpPr/>
          <p:nvPr/>
        </p:nvCxnSpPr>
        <p:spPr>
          <a:xfrm>
            <a:off x="6640945" y="1380416"/>
            <a:ext cx="101188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직선 화살표 연결선 28"/>
          <p:cNvCxnSpPr/>
          <p:nvPr/>
        </p:nvCxnSpPr>
        <p:spPr>
          <a:xfrm flipH="1" flipV="1">
            <a:off x="6437745" y="1967345"/>
            <a:ext cx="979055" cy="1293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TextBox 29"/>
          <p:cNvSpPr txBox="1"/>
          <p:nvPr/>
        </p:nvSpPr>
        <p:spPr>
          <a:xfrm>
            <a:off x="9962531" y="1672804"/>
            <a:ext cx="1110407" cy="369332"/>
          </a:xfrm>
          <a:prstGeom prst="rect">
            <a:avLst/>
          </a:prstGeom>
          <a:noFill/>
        </p:spPr>
        <p:txBody>
          <a:bodyPr wrap="square" rtlCol="0">
            <a:spAutoFit/>
          </a:bodyPr>
          <a:lstStyle/>
          <a:p>
            <a:r>
              <a:rPr lang="en-US" altLang="ko-KR" dirty="0" smtClean="0">
                <a:latin typeface="Noto Sans CJK KR Medium" panose="020B0600000000000000" pitchFamily="34" charset="-127"/>
                <a:ea typeface="Noto Sans CJK KR Medium" panose="020B0600000000000000" pitchFamily="34" charset="-127"/>
              </a:rPr>
              <a:t>dataset</a:t>
            </a:r>
            <a:endParaRPr lang="ko-KR" altLang="en-US" dirty="0">
              <a:latin typeface="Noto Sans CJK KR Medium" panose="020B0600000000000000" pitchFamily="34" charset="-127"/>
              <a:ea typeface="Noto Sans CJK KR Medium" panose="020B0600000000000000" pitchFamily="34" charset="-127"/>
            </a:endParaRPr>
          </a:p>
        </p:txBody>
      </p:sp>
      <p:sp>
        <p:nvSpPr>
          <p:cNvPr id="31" name="TextBox 30"/>
          <p:cNvSpPr txBox="1"/>
          <p:nvPr/>
        </p:nvSpPr>
        <p:spPr>
          <a:xfrm>
            <a:off x="7548002" y="3964603"/>
            <a:ext cx="930980" cy="646331"/>
          </a:xfrm>
          <a:prstGeom prst="rect">
            <a:avLst/>
          </a:prstGeom>
          <a:noFill/>
        </p:spPr>
        <p:txBody>
          <a:bodyPr wrap="square" rtlCol="0">
            <a:spAutoFit/>
          </a:bodyPr>
          <a:lstStyle/>
          <a:p>
            <a:r>
              <a:rPr lang="ko-KR" altLang="en-US" dirty="0" smtClean="0">
                <a:latin typeface="Noto Sans CJK KR Medium" panose="020B0600000000000000" pitchFamily="34" charset="-127"/>
                <a:ea typeface="Noto Sans CJK KR Medium" panose="020B0600000000000000" pitchFamily="34" charset="-127"/>
              </a:rPr>
              <a:t>시각화 데이터</a:t>
            </a:r>
            <a:endParaRPr lang="ko-KR" altLang="en-US" dirty="0">
              <a:latin typeface="Noto Sans CJK KR Medium" panose="020B0600000000000000" pitchFamily="34" charset="-127"/>
              <a:ea typeface="Noto Sans CJK KR Medium" panose="020B0600000000000000" pitchFamily="34" charset="-127"/>
            </a:endParaRPr>
          </a:p>
        </p:txBody>
      </p:sp>
      <p:sp>
        <p:nvSpPr>
          <p:cNvPr id="32" name="TextBox 31"/>
          <p:cNvSpPr txBox="1"/>
          <p:nvPr/>
        </p:nvSpPr>
        <p:spPr>
          <a:xfrm>
            <a:off x="8318414" y="3992292"/>
            <a:ext cx="1110407" cy="369332"/>
          </a:xfrm>
          <a:prstGeom prst="rect">
            <a:avLst/>
          </a:prstGeom>
          <a:noFill/>
        </p:spPr>
        <p:txBody>
          <a:bodyPr wrap="square" rtlCol="0">
            <a:spAutoFit/>
          </a:bodyPr>
          <a:lstStyle/>
          <a:p>
            <a:r>
              <a:rPr lang="ko-KR" altLang="en-US" dirty="0" smtClean="0">
                <a:latin typeface="Noto Sans CJK KR Medium" panose="020B0600000000000000" pitchFamily="34" charset="-127"/>
                <a:ea typeface="Noto Sans CJK KR Medium" panose="020B0600000000000000" pitchFamily="34" charset="-127"/>
              </a:rPr>
              <a:t>분석 결과</a:t>
            </a:r>
            <a:endParaRPr lang="ko-KR" altLang="en-US" dirty="0">
              <a:latin typeface="Noto Sans CJK KR Medium" panose="020B0600000000000000" pitchFamily="34" charset="-127"/>
              <a:ea typeface="Noto Sans CJK KR Medium" panose="020B0600000000000000" pitchFamily="34" charset="-127"/>
            </a:endParaRPr>
          </a:p>
        </p:txBody>
      </p:sp>
      <p:sp>
        <p:nvSpPr>
          <p:cNvPr id="34" name="TextBox 33"/>
          <p:cNvSpPr txBox="1"/>
          <p:nvPr/>
        </p:nvSpPr>
        <p:spPr>
          <a:xfrm>
            <a:off x="6623239" y="1382584"/>
            <a:ext cx="1110407" cy="369332"/>
          </a:xfrm>
          <a:prstGeom prst="rect">
            <a:avLst/>
          </a:prstGeom>
          <a:noFill/>
        </p:spPr>
        <p:txBody>
          <a:bodyPr wrap="square" rtlCol="0">
            <a:spAutoFit/>
          </a:bodyPr>
          <a:lstStyle/>
          <a:p>
            <a:r>
              <a:rPr lang="ko-KR" altLang="en-US" dirty="0" smtClean="0">
                <a:latin typeface="Noto Sans CJK KR Medium" panose="020B0600000000000000" pitchFamily="34" charset="-127"/>
                <a:ea typeface="Noto Sans CJK KR Medium" panose="020B0600000000000000" pitchFamily="34" charset="-127"/>
              </a:rPr>
              <a:t>접속</a:t>
            </a:r>
            <a:r>
              <a:rPr lang="en-US" altLang="ko-KR" dirty="0" smtClean="0">
                <a:latin typeface="Noto Sans CJK KR Medium" panose="020B0600000000000000" pitchFamily="34" charset="-127"/>
                <a:ea typeface="Noto Sans CJK KR Medium" panose="020B0600000000000000" pitchFamily="34" charset="-127"/>
              </a:rPr>
              <a:t>/</a:t>
            </a:r>
            <a:r>
              <a:rPr lang="ko-KR" altLang="en-US" dirty="0" smtClean="0">
                <a:latin typeface="Noto Sans CJK KR Medium" panose="020B0600000000000000" pitchFamily="34" charset="-127"/>
                <a:ea typeface="Noto Sans CJK KR Medium" panose="020B0600000000000000" pitchFamily="34" charset="-127"/>
              </a:rPr>
              <a:t>입력</a:t>
            </a:r>
            <a:endParaRPr lang="ko-KR" altLang="en-US" dirty="0">
              <a:latin typeface="Noto Sans CJK KR Medium" panose="020B0600000000000000" pitchFamily="34" charset="-127"/>
              <a:ea typeface="Noto Sans CJK KR Medium" panose="020B0600000000000000" pitchFamily="34" charset="-127"/>
            </a:endParaRPr>
          </a:p>
        </p:txBody>
      </p:sp>
    </p:spTree>
    <p:extLst>
      <p:ext uri="{BB962C8B-B14F-4D97-AF65-F5344CB8AC3E}">
        <p14:creationId xmlns:p14="http://schemas.microsoft.com/office/powerpoint/2010/main" val="2278848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2E074C-20ED-40A6-AB1B-D2A204BF0889}"/>
              </a:ext>
            </a:extLst>
          </p:cNvPr>
          <p:cNvSpPr txBox="1"/>
          <p:nvPr/>
        </p:nvSpPr>
        <p:spPr>
          <a:xfrm>
            <a:off x="6819338" y="2812125"/>
            <a:ext cx="2987675" cy="246063"/>
          </a:xfrm>
          <a:prstGeom prst="rect">
            <a:avLst/>
          </a:prstGeom>
          <a:noFill/>
        </p:spPr>
        <p:txBody>
          <a:bodyPr>
            <a:spAutoFit/>
          </a:bodyPr>
          <a:lstStyle/>
          <a:p>
            <a:pPr eaLnBrk="1" fontAlgn="auto" hangingPunct="1">
              <a:spcBef>
                <a:spcPts val="0"/>
              </a:spcBef>
              <a:spcAft>
                <a:spcPts val="0"/>
              </a:spcAft>
              <a:defRPr/>
            </a:pPr>
            <a:r>
              <a:rPr lang="en-US" sz="1000" spc="600" dirty="0">
                <a:solidFill>
                  <a:schemeClr val="tx1">
                    <a:lumMod val="75000"/>
                    <a:lumOff val="25000"/>
                  </a:schemeClr>
                </a:solidFill>
                <a:latin typeface="Source Sans Pro" panose="020B0503030403020204" pitchFamily="34" charset="0"/>
                <a:ea typeface="Source Sans Pro" panose="020B0503030403020204" pitchFamily="34" charset="0"/>
                <a:cs typeface="Open Sans" panose="020B0606030504020204" pitchFamily="34" charset="0"/>
              </a:rPr>
              <a:t>LOREM IPSUM DOLOR</a:t>
            </a:r>
          </a:p>
        </p:txBody>
      </p:sp>
      <p:sp>
        <p:nvSpPr>
          <p:cNvPr id="6" name="AutoShape 2">
            <a:extLst>
              <a:ext uri="{FF2B5EF4-FFF2-40B4-BE49-F238E27FC236}">
                <a16:creationId xmlns:a16="http://schemas.microsoft.com/office/drawing/2014/main" id="{56BD38C5-8E12-45F4-A879-4EDE3BE3B2B6}"/>
              </a:ext>
            </a:extLst>
          </p:cNvPr>
          <p:cNvSpPr>
            <a:spLocks/>
          </p:cNvSpPr>
          <p:nvPr/>
        </p:nvSpPr>
        <p:spPr bwMode="auto">
          <a:xfrm>
            <a:off x="870705" y="873892"/>
            <a:ext cx="4649021" cy="5031442"/>
          </a:xfrm>
          <a:custGeom>
            <a:avLst/>
            <a:gdLst/>
            <a:ahLst/>
            <a:cxnLst/>
            <a:rect l="0" t="0" r="r" b="b"/>
            <a:pathLst>
              <a:path w="21600" h="21251">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noFill/>
          <a:ln w="76200">
            <a:solidFill>
              <a:schemeClr val="bg1">
                <a:lumMod val="75000"/>
              </a:schemeClr>
            </a:solidFill>
          </a:ln>
        </p:spPr>
        <p:txBody>
          <a:bodyPr lIns="0" tIns="0" rIns="0" bIns="0"/>
          <a:lstStyle/>
          <a:p>
            <a:endParaRPr lang="en-US"/>
          </a:p>
        </p:txBody>
      </p:sp>
      <p:sp>
        <p:nvSpPr>
          <p:cNvPr id="8" name="TextBox 7">
            <a:extLst>
              <a:ext uri="{FF2B5EF4-FFF2-40B4-BE49-F238E27FC236}">
                <a16:creationId xmlns:a16="http://schemas.microsoft.com/office/drawing/2014/main" id="{F4085215-E6A1-4748-9741-84F28FE05502}"/>
              </a:ext>
            </a:extLst>
          </p:cNvPr>
          <p:cNvSpPr txBox="1"/>
          <p:nvPr/>
        </p:nvSpPr>
        <p:spPr>
          <a:xfrm>
            <a:off x="6819338" y="1070310"/>
            <a:ext cx="3724096" cy="584775"/>
          </a:xfrm>
          <a:prstGeom prst="rect">
            <a:avLst/>
          </a:prstGeom>
          <a:noFill/>
        </p:spPr>
        <p:txBody>
          <a:bodyPr wrap="square" rtlCol="0">
            <a:spAutoFit/>
          </a:bodyPr>
          <a:lstStyle/>
          <a:p>
            <a:r>
              <a:rPr lang="ko-KR" altLang="en-US" sz="3200" b="1" smtClean="0">
                <a:solidFill>
                  <a:schemeClr val="tx1">
                    <a:lumMod val="75000"/>
                    <a:lumOff val="25000"/>
                  </a:schemeClr>
                </a:solidFill>
                <a:latin typeface="Source Sans Pro" panose="020B0503030403020204" pitchFamily="34" charset="0"/>
                <a:ea typeface="Lato Black" panose="020F0502020204030203" pitchFamily="34" charset="0"/>
                <a:cs typeface="Lato Black" panose="020F0502020204030203" pitchFamily="34" charset="0"/>
              </a:rPr>
              <a:t>사용 기술</a:t>
            </a:r>
            <a:endParaRPr lang="en-US" sz="3200" b="1" dirty="0">
              <a:solidFill>
                <a:schemeClr val="tx1">
                  <a:lumMod val="75000"/>
                  <a:lumOff val="25000"/>
                </a:schemeClr>
              </a:solidFill>
              <a:latin typeface="Source Sans Pro" panose="020B0503030403020204" pitchFamily="34" charset="0"/>
              <a:ea typeface="Lato" panose="020F0502020204030203" pitchFamily="34" charset="0"/>
              <a:cs typeface="Lato" panose="020F0502020204030203" pitchFamily="34" charset="0"/>
            </a:endParaRPr>
          </a:p>
        </p:txBody>
      </p:sp>
      <p:sp>
        <p:nvSpPr>
          <p:cNvPr id="9" name="Rectangle 14">
            <a:extLst>
              <a:ext uri="{FF2B5EF4-FFF2-40B4-BE49-F238E27FC236}">
                <a16:creationId xmlns:a16="http://schemas.microsoft.com/office/drawing/2014/main" id="{CD5EB73E-8746-4842-807E-135571597A0A}"/>
              </a:ext>
            </a:extLst>
          </p:cNvPr>
          <p:cNvSpPr>
            <a:spLocks noChangeArrowheads="1"/>
          </p:cNvSpPr>
          <p:nvPr/>
        </p:nvSpPr>
        <p:spPr bwMode="auto">
          <a:xfrm>
            <a:off x="6819339" y="3045508"/>
            <a:ext cx="2876204"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50000"/>
              </a:lnSpc>
            </a:pPr>
            <a:r>
              <a:rPr lang="en-US" altLang="en-US" sz="1000" dirty="0">
                <a:latin typeface="Source Sans Pro Light" panose="020B0403030403020204" pitchFamily="34" charset="0"/>
                <a:ea typeface="Source Sans Pro" panose="020B0503030403020204" pitchFamily="34" charset="0"/>
                <a:cs typeface="Open Sans" panose="020B0606030504020204" pitchFamily="34" charset="0"/>
              </a:rPr>
              <a:t>Lorem Ipsum Dolor Far </a:t>
            </a:r>
            <a:r>
              <a:rPr lang="en-US" altLang="en-US" sz="1000" dirty="0" err="1">
                <a:latin typeface="Source Sans Pro Light" panose="020B0403030403020204" pitchFamily="34" charset="0"/>
                <a:ea typeface="Source Sans Pro" panose="020B0503030403020204" pitchFamily="34" charset="0"/>
                <a:cs typeface="Open Sans" panose="020B0606030504020204" pitchFamily="34" charset="0"/>
              </a:rPr>
              <a:t>far</a:t>
            </a:r>
            <a:r>
              <a:rPr lang="en-US" altLang="en-US" sz="1000" dirty="0">
                <a:latin typeface="Source Sans Pro Light" panose="020B0403030403020204" pitchFamily="34" charset="0"/>
                <a:ea typeface="Source Sans Pro" panose="020B0503030403020204" pitchFamily="34" charset="0"/>
                <a:cs typeface="Open Sans" panose="020B0606030504020204" pitchFamily="34" charset="0"/>
              </a:rPr>
              <a:t> away, behind the word mountains, far from the countries </a:t>
            </a:r>
            <a:r>
              <a:rPr lang="en-US" altLang="en-US" sz="1000" dirty="0" err="1">
                <a:latin typeface="Source Sans Pro Light" panose="020B0403030403020204" pitchFamily="34" charset="0"/>
                <a:ea typeface="Source Sans Pro" panose="020B0503030403020204" pitchFamily="34" charset="0"/>
                <a:cs typeface="Open Sans" panose="020B0606030504020204" pitchFamily="34" charset="0"/>
              </a:rPr>
              <a:t>Vokalia</a:t>
            </a:r>
            <a:r>
              <a:rPr lang="en-US" altLang="en-US" sz="1000" dirty="0">
                <a:latin typeface="Source Sans Pro Light" panose="020B0403030403020204" pitchFamily="34" charset="0"/>
                <a:ea typeface="Source Sans Pro" panose="020B0503030403020204" pitchFamily="34" charset="0"/>
                <a:cs typeface="Open Sans" panose="020B0606030504020204" pitchFamily="34" charset="0"/>
              </a:rPr>
              <a:t> and </a:t>
            </a:r>
            <a:r>
              <a:rPr lang="en-US" altLang="en-US" sz="1000" dirty="0" err="1">
                <a:latin typeface="Source Sans Pro Light" panose="020B0403030403020204" pitchFamily="34" charset="0"/>
                <a:ea typeface="Source Sans Pro" panose="020B0503030403020204" pitchFamily="34" charset="0"/>
                <a:cs typeface="Open Sans" panose="020B0606030504020204" pitchFamily="34" charset="0"/>
              </a:rPr>
              <a:t>Consonantia</a:t>
            </a:r>
            <a:r>
              <a:rPr lang="en-US" altLang="en-US" sz="1000" dirty="0">
                <a:latin typeface="Source Sans Pro Light" panose="020B0403030403020204" pitchFamily="34" charset="0"/>
                <a:ea typeface="Source Sans Pro" panose="020B0503030403020204" pitchFamily="34" charset="0"/>
                <a:cs typeface="Open Sans" panose="020B0606030504020204" pitchFamily="34" charset="0"/>
              </a:rPr>
              <a:t>, there live the blind texts. Separated they live in </a:t>
            </a:r>
            <a:r>
              <a:rPr lang="en-US" altLang="en-US" sz="1000" dirty="0" err="1">
                <a:latin typeface="Source Sans Pro Light" panose="020B0403030403020204" pitchFamily="34" charset="0"/>
                <a:ea typeface="Source Sans Pro" panose="020B0503030403020204" pitchFamily="34" charset="0"/>
                <a:cs typeface="Open Sans" panose="020B0606030504020204" pitchFamily="34" charset="0"/>
              </a:rPr>
              <a:t>Bookmarksgrove</a:t>
            </a:r>
            <a:r>
              <a:rPr lang="en-US" altLang="en-US" sz="1000" dirty="0">
                <a:latin typeface="Source Sans Pro Light" panose="020B0403030403020204" pitchFamily="34" charset="0"/>
                <a:ea typeface="Source Sans Pro" panose="020B0503030403020204" pitchFamily="34" charset="0"/>
                <a:cs typeface="Open Sans" panose="020B0606030504020204" pitchFamily="34" charset="0"/>
              </a:rPr>
              <a:t> right at the coast of the Semantics, a large language ocean. Lorem Ipsum Dolor Far </a:t>
            </a:r>
            <a:r>
              <a:rPr lang="en-US" altLang="en-US" sz="1000" dirty="0" err="1">
                <a:latin typeface="Source Sans Pro Light" panose="020B0403030403020204" pitchFamily="34" charset="0"/>
                <a:ea typeface="Source Sans Pro" panose="020B0503030403020204" pitchFamily="34" charset="0"/>
                <a:cs typeface="Open Sans" panose="020B0606030504020204" pitchFamily="34" charset="0"/>
              </a:rPr>
              <a:t>far</a:t>
            </a:r>
            <a:r>
              <a:rPr lang="en-US" altLang="en-US" sz="1000" dirty="0">
                <a:latin typeface="Source Sans Pro Light" panose="020B0403030403020204" pitchFamily="34" charset="0"/>
                <a:ea typeface="Source Sans Pro" panose="020B0503030403020204" pitchFamily="34" charset="0"/>
                <a:cs typeface="Open Sans" panose="020B0606030504020204" pitchFamily="34" charset="0"/>
              </a:rPr>
              <a:t> away, behind the word mountains, far from the countries </a:t>
            </a:r>
            <a:r>
              <a:rPr lang="en-US" altLang="en-US" sz="1000" dirty="0" err="1">
                <a:latin typeface="Source Sans Pro Light" panose="020B0403030403020204" pitchFamily="34" charset="0"/>
                <a:ea typeface="Source Sans Pro" panose="020B0503030403020204" pitchFamily="34" charset="0"/>
                <a:cs typeface="Open Sans" panose="020B0606030504020204" pitchFamily="34" charset="0"/>
              </a:rPr>
              <a:t>Vokalia</a:t>
            </a:r>
            <a:r>
              <a:rPr lang="en-US" altLang="en-US" sz="1000" dirty="0">
                <a:latin typeface="Source Sans Pro Light" panose="020B0403030403020204" pitchFamily="34" charset="0"/>
                <a:ea typeface="Source Sans Pro" panose="020B0503030403020204" pitchFamily="34" charset="0"/>
                <a:cs typeface="Open Sans" panose="020B0606030504020204" pitchFamily="34" charset="0"/>
              </a:rPr>
              <a:t> and </a:t>
            </a:r>
            <a:r>
              <a:rPr lang="en-US" altLang="en-US" sz="1000" dirty="0" err="1">
                <a:latin typeface="Source Sans Pro Light" panose="020B0403030403020204" pitchFamily="34" charset="0"/>
                <a:ea typeface="Source Sans Pro" panose="020B0503030403020204" pitchFamily="34" charset="0"/>
                <a:cs typeface="Open Sans" panose="020B0606030504020204" pitchFamily="34" charset="0"/>
              </a:rPr>
              <a:t>Consonantia</a:t>
            </a:r>
            <a:r>
              <a:rPr lang="en-US" altLang="en-US" sz="1000" dirty="0">
                <a:latin typeface="Source Sans Pro Light" panose="020B0403030403020204" pitchFamily="34" charset="0"/>
                <a:ea typeface="Source Sans Pro" panose="020B0503030403020204" pitchFamily="34" charset="0"/>
                <a:cs typeface="Open Sans" panose="020B0606030504020204" pitchFamily="34" charset="0"/>
              </a:rPr>
              <a:t>, there live the blind texts. Separated they live in </a:t>
            </a:r>
            <a:r>
              <a:rPr lang="en-US" altLang="en-US" sz="1000" dirty="0" err="1">
                <a:latin typeface="Source Sans Pro Light" panose="020B0403030403020204" pitchFamily="34" charset="0"/>
                <a:ea typeface="Source Sans Pro" panose="020B0503030403020204" pitchFamily="34" charset="0"/>
                <a:cs typeface="Open Sans" panose="020B0606030504020204" pitchFamily="34" charset="0"/>
              </a:rPr>
              <a:t>Bookmarksgrove</a:t>
            </a:r>
            <a:r>
              <a:rPr lang="en-US" altLang="en-US" sz="1000" dirty="0">
                <a:latin typeface="Source Sans Pro Light" panose="020B0403030403020204" pitchFamily="34" charset="0"/>
                <a:ea typeface="Source Sans Pro" panose="020B0503030403020204" pitchFamily="34" charset="0"/>
                <a:cs typeface="Open Sans" panose="020B0606030504020204" pitchFamily="34" charset="0"/>
              </a:rPr>
              <a:t> right at the coast of the Semantics, a large language ocean.</a:t>
            </a:r>
          </a:p>
        </p:txBody>
      </p:sp>
      <p:sp>
        <p:nvSpPr>
          <p:cNvPr id="10" name="Picture Placeholder 9">
            <a:extLst>
              <a:ext uri="{FF2B5EF4-FFF2-40B4-BE49-F238E27FC236}">
                <a16:creationId xmlns:a16="http://schemas.microsoft.com/office/drawing/2014/main" id="{CCB6AD9B-1453-4CD1-90DE-4746CE78582F}"/>
              </a:ext>
            </a:extLst>
          </p:cNvPr>
          <p:cNvSpPr>
            <a:spLocks noGrp="1"/>
          </p:cNvSpPr>
          <p:nvPr>
            <p:ph type="pic" sz="quarter" idx="10"/>
          </p:nvPr>
        </p:nvSpPr>
        <p:spPr/>
      </p:sp>
    </p:spTree>
    <p:extLst>
      <p:ext uri="{BB962C8B-B14F-4D97-AF65-F5344CB8AC3E}">
        <p14:creationId xmlns:p14="http://schemas.microsoft.com/office/powerpoint/2010/main" val="2317335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DE940D-C9C3-45BE-AE9C-831CBDB39901}"/>
              </a:ext>
            </a:extLst>
          </p:cNvPr>
          <p:cNvSpPr/>
          <p:nvPr/>
        </p:nvSpPr>
        <p:spPr>
          <a:xfrm>
            <a:off x="1771650" y="2017134"/>
            <a:ext cx="8972549" cy="3178980"/>
          </a:xfrm>
          <a:prstGeom prst="rect">
            <a:avLst/>
          </a:prstGeom>
          <a:solidFill>
            <a:schemeClr val="bg1">
              <a:lumMod val="7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A5737C2-1811-4B3C-ADE3-0B5F12E2D4D9}"/>
              </a:ext>
            </a:extLst>
          </p:cNvPr>
          <p:cNvSpPr/>
          <p:nvPr/>
        </p:nvSpPr>
        <p:spPr>
          <a:xfrm>
            <a:off x="3809935" y="3151700"/>
            <a:ext cx="4852654" cy="1335237"/>
          </a:xfrm>
          <a:prstGeom prst="rect">
            <a:avLst/>
          </a:prstGeom>
        </p:spPr>
        <p:txBody>
          <a:bodyPr wrap="square">
            <a:spAutoFit/>
          </a:bodyPr>
          <a:lstStyle/>
          <a:p>
            <a:pPr algn="ctr">
              <a:lnSpc>
                <a:spcPct val="150000"/>
              </a:lnSpc>
              <a:defRPr/>
            </a:pPr>
            <a:r>
              <a:rPr lang="en-US" sz="1100" dirty="0">
                <a:solidFill>
                  <a:schemeClr val="tx1">
                    <a:lumMod val="75000"/>
                    <a:lumOff val="25000"/>
                  </a:schemeClr>
                </a:solidFill>
                <a:latin typeface="Source Sans Pro Light" panose="020B0403030403020204" pitchFamily="34" charset="0"/>
                <a:ea typeface="Lato" panose="020F0502020204030203" pitchFamily="34" charset="0"/>
                <a:cs typeface="Lato" panose="020F0502020204030203" pitchFamily="34" charset="0"/>
              </a:rPr>
              <a:t>L</a:t>
            </a:r>
            <a:r>
              <a:rPr lang="id-ID" sz="1100" dirty="0">
                <a:solidFill>
                  <a:schemeClr val="tx1">
                    <a:lumMod val="75000"/>
                    <a:lumOff val="25000"/>
                  </a:schemeClr>
                </a:solidFill>
                <a:latin typeface="Source Sans Pro Light" panose="020B0403030403020204" pitchFamily="34" charset="0"/>
                <a:ea typeface="Lato" panose="020F0502020204030203" pitchFamily="34" charset="0"/>
                <a:cs typeface="Lato" panose="020F0502020204030203" pitchFamily="34" charset="0"/>
              </a:rPr>
              <a:t>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a:t>
            </a:r>
          </a:p>
        </p:txBody>
      </p:sp>
      <p:sp>
        <p:nvSpPr>
          <p:cNvPr id="9" name="TextBox 8">
            <a:extLst>
              <a:ext uri="{FF2B5EF4-FFF2-40B4-BE49-F238E27FC236}">
                <a16:creationId xmlns:a16="http://schemas.microsoft.com/office/drawing/2014/main" id="{049DB10B-FA62-44AB-A5D3-15856A6FCA66}"/>
              </a:ext>
            </a:extLst>
          </p:cNvPr>
          <p:cNvSpPr txBox="1"/>
          <p:nvPr/>
        </p:nvSpPr>
        <p:spPr bwMode="auto">
          <a:xfrm>
            <a:off x="3745987" y="2415217"/>
            <a:ext cx="4980549" cy="830997"/>
          </a:xfrm>
          <a:prstGeom prst="rect">
            <a:avLst/>
          </a:prstGeom>
          <a:noFill/>
        </p:spPr>
        <p:txBody>
          <a:bodyPr wrap="square">
            <a:spAutoFit/>
          </a:bodyPr>
          <a:lstStyle/>
          <a:p>
            <a:pPr algn="ctr" eaLnBrk="1" fontAlgn="auto" hangingPunct="1">
              <a:spcBef>
                <a:spcPts val="0"/>
              </a:spcBef>
              <a:spcAft>
                <a:spcPts val="0"/>
              </a:spcAft>
              <a:defRPr/>
            </a:pPr>
            <a:r>
              <a:rPr lang="en-US" sz="4800" b="1" dirty="0">
                <a:solidFill>
                  <a:schemeClr val="tx1">
                    <a:lumMod val="75000"/>
                    <a:lumOff val="25000"/>
                  </a:schemeClr>
                </a:solidFill>
                <a:latin typeface="Source Sans Pro Black" panose="020B0803030403020204" pitchFamily="34" charset="0"/>
                <a:ea typeface="Source Sans Pro" panose="020B0503030403020204" pitchFamily="34" charset="0"/>
                <a:cs typeface="Open Sans" panose="020B0606030504020204" pitchFamily="34" charset="0"/>
              </a:rPr>
              <a:t>intro</a:t>
            </a:r>
            <a:endParaRPr lang="en-US" sz="4800" dirty="0">
              <a:solidFill>
                <a:schemeClr val="tx1">
                  <a:lumMod val="75000"/>
                  <a:lumOff val="25000"/>
                </a:schemeClr>
              </a:solidFill>
              <a:latin typeface="Source Sans Pro Black" panose="020B0803030403020204" pitchFamily="34" charset="0"/>
              <a:ea typeface="Source Sans Pro" panose="020B0503030403020204" pitchFamily="34" charset="0"/>
              <a:cs typeface="Open Sans" panose="020B0606030504020204" pitchFamily="34" charset="0"/>
            </a:endParaRPr>
          </a:p>
        </p:txBody>
      </p:sp>
      <p:sp>
        <p:nvSpPr>
          <p:cNvPr id="13" name="Picture Placeholder 12">
            <a:extLst>
              <a:ext uri="{FF2B5EF4-FFF2-40B4-BE49-F238E27FC236}">
                <a16:creationId xmlns:a16="http://schemas.microsoft.com/office/drawing/2014/main" id="{17E114C1-3A8F-46E3-92EC-9E17F2C2A290}"/>
              </a:ext>
            </a:extLst>
          </p:cNvPr>
          <p:cNvSpPr>
            <a:spLocks noGrp="1"/>
          </p:cNvSpPr>
          <p:nvPr>
            <p:ph type="pic" sz="quarter" idx="10"/>
          </p:nvPr>
        </p:nvSpPr>
        <p:spPr/>
      </p:sp>
      <p:sp>
        <p:nvSpPr>
          <p:cNvPr id="14" name="Picture Placeholder 13">
            <a:extLst>
              <a:ext uri="{FF2B5EF4-FFF2-40B4-BE49-F238E27FC236}">
                <a16:creationId xmlns:a16="http://schemas.microsoft.com/office/drawing/2014/main" id="{DA119926-3ECA-4AF1-8AC9-B43467248D7E}"/>
              </a:ext>
            </a:extLst>
          </p:cNvPr>
          <p:cNvSpPr>
            <a:spLocks noGrp="1"/>
          </p:cNvSpPr>
          <p:nvPr>
            <p:ph type="pic" sz="quarter" idx="11"/>
          </p:nvPr>
        </p:nvSpPr>
        <p:spPr/>
      </p:sp>
    </p:spTree>
    <p:extLst>
      <p:ext uri="{BB962C8B-B14F-4D97-AF65-F5344CB8AC3E}">
        <p14:creationId xmlns:p14="http://schemas.microsoft.com/office/powerpoint/2010/main" val="196237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D23E9D-509A-49E3-B6F8-2A7E75DC4EEF}"/>
              </a:ext>
            </a:extLst>
          </p:cNvPr>
          <p:cNvSpPr txBox="1"/>
          <p:nvPr/>
        </p:nvSpPr>
        <p:spPr>
          <a:xfrm>
            <a:off x="559920" y="1507299"/>
            <a:ext cx="4556827" cy="1569660"/>
          </a:xfrm>
          <a:prstGeom prst="rect">
            <a:avLst/>
          </a:prstGeom>
          <a:noFill/>
        </p:spPr>
        <p:txBody>
          <a:bodyPr wrap="square" rtlCol="0">
            <a:spAutoFit/>
          </a:bodyPr>
          <a:lstStyle/>
          <a:p>
            <a:r>
              <a:rPr lang="en-US" sz="3200" b="1" dirty="0">
                <a:solidFill>
                  <a:schemeClr val="tx1">
                    <a:lumMod val="75000"/>
                    <a:lumOff val="25000"/>
                  </a:schemeClr>
                </a:solidFill>
                <a:latin typeface="Source Sans Pro" panose="020B0503030403020204" pitchFamily="34" charset="0"/>
                <a:ea typeface="Roboto Medium" panose="02000000000000000000" pitchFamily="2" charset="0"/>
                <a:cs typeface="Lato" panose="020F0502020204030203" pitchFamily="34" charset="0"/>
              </a:rPr>
              <a:t>creative team work special</a:t>
            </a:r>
          </a:p>
          <a:p>
            <a:r>
              <a:rPr lang="en-US" sz="3200" b="1" dirty="0">
                <a:solidFill>
                  <a:schemeClr val="tx1">
                    <a:lumMod val="75000"/>
                    <a:lumOff val="25000"/>
                  </a:schemeClr>
                </a:solidFill>
                <a:latin typeface="Source Sans Pro" panose="020B0503030403020204" pitchFamily="34" charset="0"/>
                <a:ea typeface="Roboto Condensed" panose="02000000000000000000" pitchFamily="2" charset="0"/>
                <a:cs typeface="Lato" panose="020F0502020204030203" pitchFamily="34" charset="0"/>
              </a:rPr>
              <a:t>company.</a:t>
            </a:r>
          </a:p>
        </p:txBody>
      </p:sp>
      <p:grpSp>
        <p:nvGrpSpPr>
          <p:cNvPr id="4" name="Group 3">
            <a:extLst>
              <a:ext uri="{FF2B5EF4-FFF2-40B4-BE49-F238E27FC236}">
                <a16:creationId xmlns:a16="http://schemas.microsoft.com/office/drawing/2014/main" id="{58E64489-ACA6-4BE6-A17E-CE968DFCD09D}"/>
              </a:ext>
            </a:extLst>
          </p:cNvPr>
          <p:cNvGrpSpPr/>
          <p:nvPr/>
        </p:nvGrpSpPr>
        <p:grpSpPr>
          <a:xfrm>
            <a:off x="564058" y="4025382"/>
            <a:ext cx="1410434" cy="1282413"/>
            <a:chOff x="7268470" y="4254987"/>
            <a:chExt cx="1410434" cy="1282413"/>
          </a:xfrm>
        </p:grpSpPr>
        <p:sp>
          <p:nvSpPr>
            <p:cNvPr id="5" name="Text Placeholder 24">
              <a:extLst>
                <a:ext uri="{FF2B5EF4-FFF2-40B4-BE49-F238E27FC236}">
                  <a16:creationId xmlns:a16="http://schemas.microsoft.com/office/drawing/2014/main" id="{52925A04-13CB-4419-BEFD-CA739AFB9625}"/>
                </a:ext>
              </a:extLst>
            </p:cNvPr>
            <p:cNvSpPr txBox="1">
              <a:spLocks/>
            </p:cNvSpPr>
            <p:nvPr/>
          </p:nvSpPr>
          <p:spPr>
            <a:xfrm>
              <a:off x="7268470" y="4254987"/>
              <a:ext cx="1410434" cy="391972"/>
            </a:xfrm>
            <a:prstGeom prst="rect">
              <a:avLst/>
            </a:prstGeom>
            <a:ln>
              <a:noFill/>
            </a:ln>
          </p:spPr>
          <p:txBody>
            <a:bodyPr/>
            <a:lstStyle>
              <a:lvl1pPr marL="0" indent="0" algn="just" defTabSz="914400" rtl="0" eaLnBrk="1" latinLnBrk="0" hangingPunct="1">
                <a:lnSpc>
                  <a:spcPts val="1300"/>
                </a:lnSpc>
                <a:spcBef>
                  <a:spcPts val="1000"/>
                </a:spcBef>
                <a:spcAft>
                  <a:spcPts val="1200"/>
                </a:spcAft>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solidFill>
                    <a:schemeClr val="tx1">
                      <a:lumMod val="75000"/>
                      <a:lumOff val="25000"/>
                    </a:schemeClr>
                  </a:solidFill>
                  <a:latin typeface="Source Sans Pro Light" panose="020B0403030403020204" pitchFamily="34" charset="0"/>
                  <a:ea typeface="Roboto Condensed" panose="02000000000000000000" pitchFamily="2" charset="0"/>
                  <a:cs typeface="Lato Semibold" panose="020F0502020204030203" pitchFamily="34" charset="0"/>
                </a:rPr>
                <a:t>Creativity</a:t>
              </a:r>
            </a:p>
          </p:txBody>
        </p:sp>
        <p:sp>
          <p:nvSpPr>
            <p:cNvPr id="6" name="Text Placeholder 24">
              <a:extLst>
                <a:ext uri="{FF2B5EF4-FFF2-40B4-BE49-F238E27FC236}">
                  <a16:creationId xmlns:a16="http://schemas.microsoft.com/office/drawing/2014/main" id="{6FD5D200-6A76-4DF4-860E-0876A7711A2A}"/>
                </a:ext>
              </a:extLst>
            </p:cNvPr>
            <p:cNvSpPr txBox="1">
              <a:spLocks/>
            </p:cNvSpPr>
            <p:nvPr/>
          </p:nvSpPr>
          <p:spPr>
            <a:xfrm>
              <a:off x="7268470" y="4700591"/>
              <a:ext cx="1410434" cy="391972"/>
            </a:xfrm>
            <a:prstGeom prst="rect">
              <a:avLst/>
            </a:prstGeom>
            <a:ln>
              <a:noFill/>
            </a:ln>
          </p:spPr>
          <p:txBody>
            <a:bodyPr/>
            <a:lstStyle>
              <a:lvl1pPr marL="0" indent="0" algn="just" defTabSz="914400" rtl="0" eaLnBrk="1" latinLnBrk="0" hangingPunct="1">
                <a:lnSpc>
                  <a:spcPts val="1300"/>
                </a:lnSpc>
                <a:spcBef>
                  <a:spcPts val="1000"/>
                </a:spcBef>
                <a:spcAft>
                  <a:spcPts val="1200"/>
                </a:spcAft>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solidFill>
                    <a:schemeClr val="tx1">
                      <a:lumMod val="75000"/>
                      <a:lumOff val="25000"/>
                    </a:schemeClr>
                  </a:solidFill>
                  <a:latin typeface="Source Sans Pro Light" panose="020B0403030403020204" pitchFamily="34" charset="0"/>
                  <a:ea typeface="Roboto Condensed" panose="02000000000000000000" pitchFamily="2" charset="0"/>
                  <a:cs typeface="Lato Semibold" panose="020F0502020204030203" pitchFamily="34" charset="0"/>
                </a:rPr>
                <a:t>Design</a:t>
              </a:r>
            </a:p>
          </p:txBody>
        </p:sp>
        <p:sp>
          <p:nvSpPr>
            <p:cNvPr id="7" name="Text Placeholder 24">
              <a:extLst>
                <a:ext uri="{FF2B5EF4-FFF2-40B4-BE49-F238E27FC236}">
                  <a16:creationId xmlns:a16="http://schemas.microsoft.com/office/drawing/2014/main" id="{2D811205-9D4E-4415-9E64-A73713BCB5B9}"/>
                </a:ext>
              </a:extLst>
            </p:cNvPr>
            <p:cNvSpPr txBox="1">
              <a:spLocks/>
            </p:cNvSpPr>
            <p:nvPr/>
          </p:nvSpPr>
          <p:spPr>
            <a:xfrm>
              <a:off x="7268470" y="5145428"/>
              <a:ext cx="1410434" cy="391972"/>
            </a:xfrm>
            <a:prstGeom prst="rect">
              <a:avLst/>
            </a:prstGeom>
            <a:ln>
              <a:noFill/>
            </a:ln>
          </p:spPr>
          <p:txBody>
            <a:bodyPr/>
            <a:lstStyle>
              <a:lvl1pPr marL="0" indent="0" algn="just" defTabSz="914400" rtl="0" eaLnBrk="1" latinLnBrk="0" hangingPunct="1">
                <a:lnSpc>
                  <a:spcPts val="1300"/>
                </a:lnSpc>
                <a:spcBef>
                  <a:spcPts val="1000"/>
                </a:spcBef>
                <a:spcAft>
                  <a:spcPts val="1200"/>
                </a:spcAft>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solidFill>
                    <a:schemeClr val="tx1">
                      <a:lumMod val="75000"/>
                      <a:lumOff val="25000"/>
                    </a:schemeClr>
                  </a:solidFill>
                  <a:latin typeface="Source Sans Pro Light" panose="020B0403030403020204" pitchFamily="34" charset="0"/>
                  <a:ea typeface="Roboto Condensed" panose="02000000000000000000" pitchFamily="2" charset="0"/>
                  <a:cs typeface="Lato Semibold" panose="020F0502020204030203" pitchFamily="34" charset="0"/>
                </a:rPr>
                <a:t>Sales</a:t>
              </a:r>
            </a:p>
          </p:txBody>
        </p:sp>
      </p:grpSp>
      <p:grpSp>
        <p:nvGrpSpPr>
          <p:cNvPr id="8" name="Group 7">
            <a:extLst>
              <a:ext uri="{FF2B5EF4-FFF2-40B4-BE49-F238E27FC236}">
                <a16:creationId xmlns:a16="http://schemas.microsoft.com/office/drawing/2014/main" id="{4C8A8551-DAFC-48DE-A516-819687F77C56}"/>
              </a:ext>
            </a:extLst>
          </p:cNvPr>
          <p:cNvGrpSpPr/>
          <p:nvPr/>
        </p:nvGrpSpPr>
        <p:grpSpPr>
          <a:xfrm>
            <a:off x="1556344" y="4124071"/>
            <a:ext cx="3232766" cy="1018634"/>
            <a:chOff x="8490832" y="4411620"/>
            <a:chExt cx="3164289" cy="827512"/>
          </a:xfrm>
        </p:grpSpPr>
        <p:sp>
          <p:nvSpPr>
            <p:cNvPr id="9" name="Rounded Rectangle 19">
              <a:extLst>
                <a:ext uri="{FF2B5EF4-FFF2-40B4-BE49-F238E27FC236}">
                  <a16:creationId xmlns:a16="http://schemas.microsoft.com/office/drawing/2014/main" id="{04E7AB57-3ED9-4CA6-9317-1DE89619604E}"/>
                </a:ext>
              </a:extLst>
            </p:cNvPr>
            <p:cNvSpPr/>
            <p:nvPr/>
          </p:nvSpPr>
          <p:spPr>
            <a:xfrm>
              <a:off x="8490832" y="4411620"/>
              <a:ext cx="3164289" cy="112842"/>
            </a:xfrm>
            <a:prstGeom prst="roundRect">
              <a:avLst>
                <a:gd name="adj" fmla="val 50000"/>
              </a:avLst>
            </a:prstGeom>
            <a:solidFill>
              <a:schemeClr val="bg1">
                <a:lumMod val="85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100">
                <a:solidFill>
                  <a:schemeClr val="tx2"/>
                </a:solidFill>
                <a:latin typeface="Roboto Condensed" panose="02000000000000000000" pitchFamily="2" charset="0"/>
                <a:ea typeface="Roboto Condensed" panose="02000000000000000000" pitchFamily="2" charset="0"/>
              </a:endParaRPr>
            </a:p>
          </p:txBody>
        </p:sp>
        <p:sp>
          <p:nvSpPr>
            <p:cNvPr id="10" name="Rounded Rectangle 20">
              <a:extLst>
                <a:ext uri="{FF2B5EF4-FFF2-40B4-BE49-F238E27FC236}">
                  <a16:creationId xmlns:a16="http://schemas.microsoft.com/office/drawing/2014/main" id="{B9CEBDE3-2231-4EA9-830F-FD7FA0BC69DC}"/>
                </a:ext>
              </a:extLst>
            </p:cNvPr>
            <p:cNvSpPr/>
            <p:nvPr/>
          </p:nvSpPr>
          <p:spPr>
            <a:xfrm>
              <a:off x="8490833" y="4411620"/>
              <a:ext cx="2651795" cy="112842"/>
            </a:xfrm>
            <a:prstGeom prst="roundRect">
              <a:avLst>
                <a:gd name="adj" fmla="val 50000"/>
              </a:avLst>
            </a:prstGeom>
            <a:solidFill>
              <a:schemeClr val="bg1">
                <a:lumMod val="65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100" dirty="0">
                <a:solidFill>
                  <a:schemeClr val="tx2"/>
                </a:solidFill>
                <a:latin typeface="Roboto Condensed" panose="02000000000000000000" pitchFamily="2" charset="0"/>
                <a:ea typeface="Roboto Condensed" panose="02000000000000000000" pitchFamily="2" charset="0"/>
              </a:endParaRPr>
            </a:p>
          </p:txBody>
        </p:sp>
        <p:sp>
          <p:nvSpPr>
            <p:cNvPr id="11" name="Rounded Rectangle 21">
              <a:extLst>
                <a:ext uri="{FF2B5EF4-FFF2-40B4-BE49-F238E27FC236}">
                  <a16:creationId xmlns:a16="http://schemas.microsoft.com/office/drawing/2014/main" id="{0AB44C8F-94F8-4AA7-B6C0-C819D94F4E8E}"/>
                </a:ext>
              </a:extLst>
            </p:cNvPr>
            <p:cNvSpPr/>
            <p:nvPr/>
          </p:nvSpPr>
          <p:spPr>
            <a:xfrm>
              <a:off x="8490832" y="4768955"/>
              <a:ext cx="3164289" cy="112842"/>
            </a:xfrm>
            <a:prstGeom prst="roundRect">
              <a:avLst>
                <a:gd name="adj" fmla="val 50000"/>
              </a:avLst>
            </a:prstGeom>
            <a:solidFill>
              <a:schemeClr val="bg1">
                <a:lumMod val="85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100">
                <a:solidFill>
                  <a:schemeClr val="tx2"/>
                </a:solidFill>
                <a:latin typeface="Roboto Condensed" panose="02000000000000000000" pitchFamily="2" charset="0"/>
                <a:ea typeface="Roboto Condensed" panose="02000000000000000000" pitchFamily="2" charset="0"/>
              </a:endParaRPr>
            </a:p>
          </p:txBody>
        </p:sp>
        <p:sp>
          <p:nvSpPr>
            <p:cNvPr id="12" name="Rounded Rectangle 22">
              <a:extLst>
                <a:ext uri="{FF2B5EF4-FFF2-40B4-BE49-F238E27FC236}">
                  <a16:creationId xmlns:a16="http://schemas.microsoft.com/office/drawing/2014/main" id="{4C53F7A6-73AA-498D-A2BB-645E60BBFFE1}"/>
                </a:ext>
              </a:extLst>
            </p:cNvPr>
            <p:cNvSpPr/>
            <p:nvPr/>
          </p:nvSpPr>
          <p:spPr>
            <a:xfrm>
              <a:off x="8490833" y="4768955"/>
              <a:ext cx="2883300" cy="112842"/>
            </a:xfrm>
            <a:prstGeom prst="roundRect">
              <a:avLst>
                <a:gd name="adj" fmla="val 50000"/>
              </a:avLst>
            </a:prstGeom>
            <a:solidFill>
              <a:schemeClr val="bg1">
                <a:lumMod val="65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100">
                <a:solidFill>
                  <a:schemeClr val="tx2"/>
                </a:solidFill>
                <a:latin typeface="Roboto Condensed" panose="02000000000000000000" pitchFamily="2" charset="0"/>
                <a:ea typeface="Roboto Condensed" panose="02000000000000000000" pitchFamily="2" charset="0"/>
              </a:endParaRPr>
            </a:p>
          </p:txBody>
        </p:sp>
        <p:sp>
          <p:nvSpPr>
            <p:cNvPr id="13" name="Rounded Rectangle 23">
              <a:extLst>
                <a:ext uri="{FF2B5EF4-FFF2-40B4-BE49-F238E27FC236}">
                  <a16:creationId xmlns:a16="http://schemas.microsoft.com/office/drawing/2014/main" id="{E19390C0-7EA1-4D41-8B51-5BA4252573A2}"/>
                </a:ext>
              </a:extLst>
            </p:cNvPr>
            <p:cNvSpPr/>
            <p:nvPr/>
          </p:nvSpPr>
          <p:spPr>
            <a:xfrm>
              <a:off x="8490832" y="5126289"/>
              <a:ext cx="3164289" cy="112842"/>
            </a:xfrm>
            <a:prstGeom prst="roundRect">
              <a:avLst>
                <a:gd name="adj" fmla="val 50000"/>
              </a:avLst>
            </a:prstGeom>
            <a:solidFill>
              <a:schemeClr val="bg1">
                <a:lumMod val="85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100">
                <a:solidFill>
                  <a:schemeClr val="tx2"/>
                </a:solidFill>
                <a:latin typeface="Roboto Condensed" panose="02000000000000000000" pitchFamily="2" charset="0"/>
                <a:ea typeface="Roboto Condensed" panose="02000000000000000000" pitchFamily="2" charset="0"/>
              </a:endParaRPr>
            </a:p>
          </p:txBody>
        </p:sp>
        <p:sp>
          <p:nvSpPr>
            <p:cNvPr id="14" name="Rounded Rectangle 24">
              <a:extLst>
                <a:ext uri="{FF2B5EF4-FFF2-40B4-BE49-F238E27FC236}">
                  <a16:creationId xmlns:a16="http://schemas.microsoft.com/office/drawing/2014/main" id="{1630D61E-6CC4-4A3B-BDF6-3E809826C659}"/>
                </a:ext>
              </a:extLst>
            </p:cNvPr>
            <p:cNvSpPr/>
            <p:nvPr/>
          </p:nvSpPr>
          <p:spPr>
            <a:xfrm>
              <a:off x="8490832" y="5119957"/>
              <a:ext cx="2745188" cy="119175"/>
            </a:xfrm>
            <a:prstGeom prst="roundRect">
              <a:avLst>
                <a:gd name="adj" fmla="val 50000"/>
              </a:avLst>
            </a:prstGeom>
            <a:solidFill>
              <a:schemeClr val="bg1">
                <a:lumMod val="65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100">
                <a:solidFill>
                  <a:schemeClr val="tx2"/>
                </a:solidFill>
                <a:latin typeface="Roboto Condensed" panose="02000000000000000000" pitchFamily="2" charset="0"/>
                <a:ea typeface="Roboto Condensed" panose="02000000000000000000" pitchFamily="2" charset="0"/>
              </a:endParaRPr>
            </a:p>
          </p:txBody>
        </p:sp>
      </p:grpSp>
      <p:sp>
        <p:nvSpPr>
          <p:cNvPr id="15" name="Rectangle 14">
            <a:extLst>
              <a:ext uri="{FF2B5EF4-FFF2-40B4-BE49-F238E27FC236}">
                <a16:creationId xmlns:a16="http://schemas.microsoft.com/office/drawing/2014/main" id="{4DA3615D-1BA4-4BCF-B98D-26B95CC1956C}"/>
              </a:ext>
            </a:extLst>
          </p:cNvPr>
          <p:cNvSpPr/>
          <p:nvPr/>
        </p:nvSpPr>
        <p:spPr>
          <a:xfrm>
            <a:off x="560531" y="3126303"/>
            <a:ext cx="4556827" cy="573490"/>
          </a:xfrm>
          <a:prstGeom prst="rect">
            <a:avLst/>
          </a:prstGeom>
        </p:spPr>
        <p:txBody>
          <a:bodyPr wrap="square">
            <a:spAutoFit/>
          </a:bodyPr>
          <a:lstStyle/>
          <a:p>
            <a:pPr>
              <a:lnSpc>
                <a:spcPct val="150000"/>
              </a:lnSpc>
              <a:defRPr/>
            </a:pPr>
            <a:r>
              <a:rPr lang="id-ID" sz="1100" b="1" dirty="0">
                <a:solidFill>
                  <a:schemeClr val="tx1">
                    <a:lumMod val="75000"/>
                    <a:lumOff val="25000"/>
                  </a:schemeClr>
                </a:solidFill>
                <a:latin typeface="Source Sans Pro Light" panose="020B0403030403020204" pitchFamily="34" charset="0"/>
                <a:ea typeface="Roboto Condensed Light" panose="02000000000000000000" pitchFamily="2" charset="0"/>
                <a:cs typeface="Open Sans" panose="020B0606030504020204" pitchFamily="34" charset="0"/>
              </a:rPr>
              <a:t>Lorem ipsum dolor sit amet</a:t>
            </a:r>
            <a:r>
              <a:rPr lang="id-ID" sz="1100" dirty="0">
                <a:solidFill>
                  <a:schemeClr val="tx1">
                    <a:lumMod val="75000"/>
                    <a:lumOff val="25000"/>
                  </a:schemeClr>
                </a:solidFill>
                <a:latin typeface="Source Sans Pro Light" panose="020B0403030403020204" pitchFamily="34" charset="0"/>
                <a:ea typeface="Roboto Condensed Light" panose="02000000000000000000" pitchFamily="2" charset="0"/>
                <a:cs typeface="Open Sans" panose="020B0606030504020204" pitchFamily="34" charset="0"/>
              </a:rPr>
              <a:t>, lacus nulla ac netus nibh aliquet, porttitor ligula justo libero vivamus porttitor dolor, conubia mollit</a:t>
            </a:r>
          </a:p>
        </p:txBody>
      </p:sp>
      <p:grpSp>
        <p:nvGrpSpPr>
          <p:cNvPr id="16" name="Group 15">
            <a:extLst>
              <a:ext uri="{FF2B5EF4-FFF2-40B4-BE49-F238E27FC236}">
                <a16:creationId xmlns:a16="http://schemas.microsoft.com/office/drawing/2014/main" id="{AF672ABA-48B5-43C0-827C-AA25F9FC3F9C}"/>
              </a:ext>
            </a:extLst>
          </p:cNvPr>
          <p:cNvGrpSpPr/>
          <p:nvPr/>
        </p:nvGrpSpPr>
        <p:grpSpPr>
          <a:xfrm>
            <a:off x="8095600" y="1607714"/>
            <a:ext cx="3513183" cy="1128608"/>
            <a:chOff x="5079110" y="3941434"/>
            <a:chExt cx="3513183" cy="1128608"/>
          </a:xfrm>
        </p:grpSpPr>
        <p:sp>
          <p:nvSpPr>
            <p:cNvPr id="17" name="TextBox 16">
              <a:extLst>
                <a:ext uri="{FF2B5EF4-FFF2-40B4-BE49-F238E27FC236}">
                  <a16:creationId xmlns:a16="http://schemas.microsoft.com/office/drawing/2014/main" id="{687A75E1-024D-4182-9B0F-1965CD824D89}"/>
                </a:ext>
              </a:extLst>
            </p:cNvPr>
            <p:cNvSpPr txBox="1"/>
            <p:nvPr/>
          </p:nvSpPr>
          <p:spPr>
            <a:xfrm>
              <a:off x="6035345" y="3962046"/>
              <a:ext cx="2556948" cy="1107996"/>
            </a:xfrm>
            <a:prstGeom prst="rect">
              <a:avLst/>
            </a:prstGeom>
            <a:noFill/>
          </p:spPr>
          <p:txBody>
            <a:bodyPr wrap="square" rtlCol="0">
              <a:spAutoFit/>
            </a:bodyPr>
            <a:lstStyle/>
            <a:p>
              <a:pPr>
                <a:lnSpc>
                  <a:spcPct val="150000"/>
                </a:lnSpc>
                <a:tabLst>
                  <a:tab pos="1611313" algn="l"/>
                </a:tabLst>
              </a:pPr>
              <a:r>
                <a:rPr lang="id-ID" sz="1100" spc="0" dirty="0">
                  <a:solidFill>
                    <a:schemeClr val="tx1">
                      <a:lumMod val="50000"/>
                      <a:lumOff val="50000"/>
                    </a:schemeClr>
                  </a:solidFill>
                  <a:latin typeface="Source Sans Pro Light" panose="020B0403030403020204" pitchFamily="34" charset="0"/>
                  <a:ea typeface="Lato Light" panose="020F0502020204030203" pitchFamily="34" charset="0"/>
                  <a:cs typeface="Lato Light" panose="020F0502020204030203" pitchFamily="34" charset="0"/>
                </a:rPr>
                <a:t>L</a:t>
              </a:r>
              <a:r>
                <a:rPr lang="en-US" sz="1100" spc="0" dirty="0" err="1">
                  <a:solidFill>
                    <a:schemeClr val="tx1">
                      <a:lumMod val="50000"/>
                      <a:lumOff val="50000"/>
                    </a:schemeClr>
                  </a:solidFill>
                  <a:latin typeface="Source Sans Pro Light" panose="020B0403030403020204" pitchFamily="34" charset="0"/>
                  <a:ea typeface="Lato Light" panose="020F0502020204030203" pitchFamily="34" charset="0"/>
                  <a:cs typeface="Lato Light" panose="020F0502020204030203" pitchFamily="34" charset="0"/>
                </a:rPr>
                <a:t>orem</a:t>
              </a:r>
              <a:r>
                <a:rPr lang="en-US" sz="1100" spc="0" dirty="0">
                  <a:solidFill>
                    <a:schemeClr val="tx1">
                      <a:lumMod val="50000"/>
                      <a:lumOff val="50000"/>
                    </a:schemeClr>
                  </a:solidFill>
                  <a:latin typeface="Source Sans Pro Light" panose="020B0403030403020204" pitchFamily="34" charset="0"/>
                  <a:ea typeface="Lato Light" panose="020F0502020204030203" pitchFamily="34" charset="0"/>
                  <a:cs typeface="Lato Light" panose="020F0502020204030203" pitchFamily="34" charset="0"/>
                </a:rPr>
                <a:t> ipsum is simply dummy text of the printing and typesetting industry. Lorem ipsum has been the industry's standard dummy text ever since the 1500s, </a:t>
              </a:r>
              <a:endParaRPr lang="id-ID" sz="1100" spc="0" dirty="0">
                <a:solidFill>
                  <a:schemeClr val="tx1">
                    <a:lumMod val="50000"/>
                    <a:lumOff val="50000"/>
                  </a:schemeClr>
                </a:solidFill>
                <a:latin typeface="Source Sans Pro Light" panose="020B0403030403020204" pitchFamily="34" charset="0"/>
                <a:ea typeface="Lato Light" panose="020F0502020204030203" pitchFamily="34" charset="0"/>
                <a:cs typeface="Lato Light" panose="020F0502020204030203" pitchFamily="34" charset="0"/>
              </a:endParaRPr>
            </a:p>
          </p:txBody>
        </p:sp>
        <p:sp>
          <p:nvSpPr>
            <p:cNvPr id="18" name="TextBox 17">
              <a:extLst>
                <a:ext uri="{FF2B5EF4-FFF2-40B4-BE49-F238E27FC236}">
                  <a16:creationId xmlns:a16="http://schemas.microsoft.com/office/drawing/2014/main" id="{595F367F-C90B-4106-BA10-741B9317AD6D}"/>
                </a:ext>
              </a:extLst>
            </p:cNvPr>
            <p:cNvSpPr txBox="1"/>
            <p:nvPr/>
          </p:nvSpPr>
          <p:spPr>
            <a:xfrm>
              <a:off x="5079110" y="4243728"/>
              <a:ext cx="1912471" cy="492443"/>
            </a:xfrm>
            <a:prstGeom prst="rect">
              <a:avLst/>
            </a:prstGeom>
            <a:noFill/>
          </p:spPr>
          <p:txBody>
            <a:bodyPr wrap="square" lIns="91440" tIns="0" rIns="91440" bIns="0" rtlCol="0">
              <a:spAutoFit/>
            </a:bodyPr>
            <a:lstStyle/>
            <a:p>
              <a:r>
                <a:rPr lang="en-US" sz="3200" spc="-150" dirty="0">
                  <a:solidFill>
                    <a:schemeClr val="tx1">
                      <a:lumMod val="50000"/>
                      <a:lumOff val="50000"/>
                    </a:schemeClr>
                  </a:solidFill>
                  <a:latin typeface="Source Sans Pro Black" panose="020B0803030403020204" pitchFamily="34" charset="0"/>
                  <a:ea typeface="Lato" panose="020F0502020204030203" pitchFamily="34" charset="0"/>
                  <a:cs typeface="Lato" panose="020F0502020204030203" pitchFamily="34" charset="0"/>
                </a:rPr>
                <a:t>80%</a:t>
              </a:r>
              <a:endParaRPr lang="id-ID" sz="3200" spc="-150" dirty="0">
                <a:solidFill>
                  <a:schemeClr val="tx1">
                    <a:lumMod val="50000"/>
                    <a:lumOff val="50000"/>
                  </a:schemeClr>
                </a:solidFill>
                <a:latin typeface="Source Sans Pro Black" panose="020B0803030403020204" pitchFamily="34" charset="0"/>
                <a:ea typeface="Lato" panose="020F0502020204030203" pitchFamily="34" charset="0"/>
                <a:cs typeface="Lato" panose="020F0502020204030203" pitchFamily="34" charset="0"/>
              </a:endParaRPr>
            </a:p>
          </p:txBody>
        </p:sp>
        <p:sp>
          <p:nvSpPr>
            <p:cNvPr id="19" name="TextBox 18">
              <a:extLst>
                <a:ext uri="{FF2B5EF4-FFF2-40B4-BE49-F238E27FC236}">
                  <a16:creationId xmlns:a16="http://schemas.microsoft.com/office/drawing/2014/main" id="{C4AA122B-4BC6-4C8D-BE2E-1BE2B5ED0246}"/>
                </a:ext>
              </a:extLst>
            </p:cNvPr>
            <p:cNvSpPr txBox="1"/>
            <p:nvPr/>
          </p:nvSpPr>
          <p:spPr>
            <a:xfrm>
              <a:off x="5079110" y="3941434"/>
              <a:ext cx="1238025" cy="340158"/>
            </a:xfrm>
            <a:prstGeom prst="rect">
              <a:avLst/>
            </a:prstGeom>
            <a:noFill/>
          </p:spPr>
          <p:txBody>
            <a:bodyPr wrap="square" rtlCol="0">
              <a:spAutoFit/>
            </a:bodyPr>
            <a:lstStyle/>
            <a:p>
              <a:pPr>
                <a:lnSpc>
                  <a:spcPct val="150000"/>
                </a:lnSpc>
                <a:tabLst>
                  <a:tab pos="1611313" algn="l"/>
                </a:tabLst>
              </a:pPr>
              <a:r>
                <a:rPr lang="en-US" sz="1200" spc="0" dirty="0">
                  <a:solidFill>
                    <a:schemeClr val="tx1">
                      <a:lumMod val="50000"/>
                      <a:lumOff val="50000"/>
                    </a:schemeClr>
                  </a:solidFill>
                  <a:latin typeface="Source Sans Pro Black" panose="020B0803030403020204" pitchFamily="34" charset="0"/>
                  <a:ea typeface="Lato Light" panose="020F0502020204030203" pitchFamily="34" charset="0"/>
                  <a:cs typeface="Lato Light" panose="020F0502020204030203" pitchFamily="34" charset="0"/>
                </a:rPr>
                <a:t>Team Work</a:t>
              </a:r>
              <a:endParaRPr lang="id-ID" sz="1200" spc="0" dirty="0">
                <a:solidFill>
                  <a:schemeClr val="tx1">
                    <a:lumMod val="50000"/>
                    <a:lumOff val="50000"/>
                  </a:schemeClr>
                </a:solidFill>
                <a:latin typeface="Source Sans Pro Black" panose="020B0803030403020204" pitchFamily="34" charset="0"/>
                <a:ea typeface="Lato Light" panose="020F0502020204030203" pitchFamily="34" charset="0"/>
                <a:cs typeface="Lato Light" panose="020F0502020204030203" pitchFamily="34" charset="0"/>
              </a:endParaRPr>
            </a:p>
          </p:txBody>
        </p:sp>
      </p:grpSp>
      <p:grpSp>
        <p:nvGrpSpPr>
          <p:cNvPr id="20" name="Group 19">
            <a:extLst>
              <a:ext uri="{FF2B5EF4-FFF2-40B4-BE49-F238E27FC236}">
                <a16:creationId xmlns:a16="http://schemas.microsoft.com/office/drawing/2014/main" id="{0B76CCD3-B955-41D6-B671-24F823E58557}"/>
              </a:ext>
            </a:extLst>
          </p:cNvPr>
          <p:cNvGrpSpPr/>
          <p:nvPr/>
        </p:nvGrpSpPr>
        <p:grpSpPr>
          <a:xfrm>
            <a:off x="8095600" y="4731683"/>
            <a:ext cx="3794973" cy="1152223"/>
            <a:chOff x="8080146" y="3960900"/>
            <a:chExt cx="3794973" cy="1152223"/>
          </a:xfrm>
        </p:grpSpPr>
        <p:sp>
          <p:nvSpPr>
            <p:cNvPr id="21" name="TextBox 20">
              <a:extLst>
                <a:ext uri="{FF2B5EF4-FFF2-40B4-BE49-F238E27FC236}">
                  <a16:creationId xmlns:a16="http://schemas.microsoft.com/office/drawing/2014/main" id="{2DE5AB57-6C99-4D2C-89BE-F085302162CD}"/>
                </a:ext>
              </a:extLst>
            </p:cNvPr>
            <p:cNvSpPr txBox="1"/>
            <p:nvPr/>
          </p:nvSpPr>
          <p:spPr>
            <a:xfrm>
              <a:off x="9318171" y="4005127"/>
              <a:ext cx="2556948" cy="1107996"/>
            </a:xfrm>
            <a:prstGeom prst="rect">
              <a:avLst/>
            </a:prstGeom>
            <a:noFill/>
          </p:spPr>
          <p:txBody>
            <a:bodyPr wrap="square" rtlCol="0">
              <a:spAutoFit/>
            </a:bodyPr>
            <a:lstStyle/>
            <a:p>
              <a:pPr>
                <a:lnSpc>
                  <a:spcPct val="150000"/>
                </a:lnSpc>
                <a:tabLst>
                  <a:tab pos="1611313" algn="l"/>
                </a:tabLst>
              </a:pPr>
              <a:r>
                <a:rPr lang="id-ID" sz="1100" spc="0" dirty="0">
                  <a:solidFill>
                    <a:schemeClr val="tx1">
                      <a:lumMod val="50000"/>
                      <a:lumOff val="50000"/>
                    </a:schemeClr>
                  </a:solidFill>
                  <a:latin typeface="Source Sans Pro Light" panose="020B0403030403020204" pitchFamily="34" charset="0"/>
                  <a:ea typeface="Lato Light" panose="020F0502020204030203" pitchFamily="34" charset="0"/>
                  <a:cs typeface="Lato Light" panose="020F0502020204030203" pitchFamily="34" charset="0"/>
                </a:rPr>
                <a:t>L</a:t>
              </a:r>
              <a:r>
                <a:rPr lang="en-US" sz="1100" spc="0" dirty="0" err="1">
                  <a:solidFill>
                    <a:schemeClr val="tx1">
                      <a:lumMod val="50000"/>
                      <a:lumOff val="50000"/>
                    </a:schemeClr>
                  </a:solidFill>
                  <a:latin typeface="Source Sans Pro Light" panose="020B0403030403020204" pitchFamily="34" charset="0"/>
                  <a:ea typeface="Lato Light" panose="020F0502020204030203" pitchFamily="34" charset="0"/>
                  <a:cs typeface="Lato Light" panose="020F0502020204030203" pitchFamily="34" charset="0"/>
                </a:rPr>
                <a:t>orem</a:t>
              </a:r>
              <a:r>
                <a:rPr lang="en-US" sz="1100" spc="0" dirty="0">
                  <a:solidFill>
                    <a:schemeClr val="tx1">
                      <a:lumMod val="50000"/>
                      <a:lumOff val="50000"/>
                    </a:schemeClr>
                  </a:solidFill>
                  <a:latin typeface="Source Sans Pro Light" panose="020B0403030403020204" pitchFamily="34" charset="0"/>
                  <a:ea typeface="Lato Light" panose="020F0502020204030203" pitchFamily="34" charset="0"/>
                  <a:cs typeface="Lato Light" panose="020F0502020204030203" pitchFamily="34" charset="0"/>
                </a:rPr>
                <a:t> ipsum is simply dummy text of the printing and typesetting industry. Lorem ipsum has been the industry's standard dummy text ever since the 1500s, </a:t>
              </a:r>
              <a:endParaRPr lang="id-ID" sz="1100" spc="0" dirty="0">
                <a:solidFill>
                  <a:schemeClr val="tx1">
                    <a:lumMod val="50000"/>
                    <a:lumOff val="50000"/>
                  </a:schemeClr>
                </a:solidFill>
                <a:latin typeface="Source Sans Pro Light" panose="020B0403030403020204" pitchFamily="34" charset="0"/>
                <a:ea typeface="Lato Light" panose="020F0502020204030203" pitchFamily="34" charset="0"/>
                <a:cs typeface="Lato Light" panose="020F0502020204030203" pitchFamily="34" charset="0"/>
              </a:endParaRPr>
            </a:p>
          </p:txBody>
        </p:sp>
        <p:sp>
          <p:nvSpPr>
            <p:cNvPr id="22" name="TextBox 21">
              <a:extLst>
                <a:ext uri="{FF2B5EF4-FFF2-40B4-BE49-F238E27FC236}">
                  <a16:creationId xmlns:a16="http://schemas.microsoft.com/office/drawing/2014/main" id="{24B29DA1-A69D-4ED8-BF26-5BB42FEB0013}"/>
                </a:ext>
              </a:extLst>
            </p:cNvPr>
            <p:cNvSpPr txBox="1"/>
            <p:nvPr/>
          </p:nvSpPr>
          <p:spPr>
            <a:xfrm>
              <a:off x="8080146" y="4263194"/>
              <a:ext cx="1912471" cy="492443"/>
            </a:xfrm>
            <a:prstGeom prst="rect">
              <a:avLst/>
            </a:prstGeom>
            <a:noFill/>
          </p:spPr>
          <p:txBody>
            <a:bodyPr wrap="square" lIns="91440" tIns="0" rIns="91440" bIns="0" rtlCol="0">
              <a:spAutoFit/>
            </a:bodyPr>
            <a:lstStyle/>
            <a:p>
              <a:r>
                <a:rPr lang="en-US" sz="3200" spc="-150" dirty="0">
                  <a:solidFill>
                    <a:schemeClr val="tx1">
                      <a:lumMod val="50000"/>
                      <a:lumOff val="50000"/>
                    </a:schemeClr>
                  </a:solidFill>
                  <a:latin typeface="Source Sans Pro Black" panose="020B0803030403020204" pitchFamily="34" charset="0"/>
                  <a:ea typeface="Lato" panose="020F0502020204030203" pitchFamily="34" charset="0"/>
                  <a:cs typeface="Lato" panose="020F0502020204030203" pitchFamily="34" charset="0"/>
                </a:rPr>
                <a:t>90%</a:t>
              </a:r>
              <a:endParaRPr lang="id-ID" sz="3200" spc="-150" dirty="0">
                <a:solidFill>
                  <a:schemeClr val="tx1">
                    <a:lumMod val="50000"/>
                    <a:lumOff val="50000"/>
                  </a:schemeClr>
                </a:solidFill>
                <a:latin typeface="Source Sans Pro Black" panose="020B0803030403020204" pitchFamily="34" charset="0"/>
                <a:ea typeface="Lato" panose="020F0502020204030203" pitchFamily="34" charset="0"/>
                <a:cs typeface="Lato" panose="020F0502020204030203" pitchFamily="34" charset="0"/>
              </a:endParaRPr>
            </a:p>
          </p:txBody>
        </p:sp>
        <p:sp>
          <p:nvSpPr>
            <p:cNvPr id="23" name="TextBox 22">
              <a:extLst>
                <a:ext uri="{FF2B5EF4-FFF2-40B4-BE49-F238E27FC236}">
                  <a16:creationId xmlns:a16="http://schemas.microsoft.com/office/drawing/2014/main" id="{2DA3402B-E92C-4E4E-AE10-D9D31CE620D3}"/>
                </a:ext>
              </a:extLst>
            </p:cNvPr>
            <p:cNvSpPr txBox="1"/>
            <p:nvPr/>
          </p:nvSpPr>
          <p:spPr>
            <a:xfrm>
              <a:off x="8080146" y="3960900"/>
              <a:ext cx="1238025" cy="319575"/>
            </a:xfrm>
            <a:prstGeom prst="rect">
              <a:avLst/>
            </a:prstGeom>
            <a:noFill/>
          </p:spPr>
          <p:txBody>
            <a:bodyPr wrap="square" rtlCol="0">
              <a:spAutoFit/>
            </a:bodyPr>
            <a:lstStyle/>
            <a:p>
              <a:pPr>
                <a:lnSpc>
                  <a:spcPct val="150000"/>
                </a:lnSpc>
                <a:tabLst>
                  <a:tab pos="1611313" algn="l"/>
                </a:tabLst>
              </a:pPr>
              <a:r>
                <a:rPr lang="en-US" sz="1100" spc="0" dirty="0">
                  <a:solidFill>
                    <a:schemeClr val="tx1">
                      <a:lumMod val="50000"/>
                      <a:lumOff val="50000"/>
                    </a:schemeClr>
                  </a:solidFill>
                  <a:latin typeface="Source Sans Pro Black" panose="020B0803030403020204" pitchFamily="34" charset="0"/>
                  <a:ea typeface="Lato Light" panose="020F0502020204030203" pitchFamily="34" charset="0"/>
                  <a:cs typeface="Lato Light" panose="020F0502020204030203" pitchFamily="34" charset="0"/>
                </a:rPr>
                <a:t>Creativity</a:t>
              </a:r>
              <a:endParaRPr lang="id-ID" sz="1100" spc="0" dirty="0">
                <a:solidFill>
                  <a:schemeClr val="tx1">
                    <a:lumMod val="50000"/>
                    <a:lumOff val="50000"/>
                  </a:schemeClr>
                </a:solidFill>
                <a:latin typeface="Source Sans Pro Black" panose="020B0803030403020204" pitchFamily="34" charset="0"/>
                <a:ea typeface="Lato Light" panose="020F0502020204030203" pitchFamily="34" charset="0"/>
                <a:cs typeface="Lato Light" panose="020F0502020204030203" pitchFamily="34" charset="0"/>
              </a:endParaRPr>
            </a:p>
          </p:txBody>
        </p:sp>
      </p:grpSp>
      <p:sp>
        <p:nvSpPr>
          <p:cNvPr id="3" name="Picture Placeholder 2">
            <a:extLst>
              <a:ext uri="{FF2B5EF4-FFF2-40B4-BE49-F238E27FC236}">
                <a16:creationId xmlns:a16="http://schemas.microsoft.com/office/drawing/2014/main" id="{E2623A95-8564-4649-852B-CD08FC84CF50}"/>
              </a:ext>
            </a:extLst>
          </p:cNvPr>
          <p:cNvSpPr>
            <a:spLocks noGrp="1"/>
          </p:cNvSpPr>
          <p:nvPr>
            <p:ph type="pic" sz="quarter" idx="10"/>
          </p:nvPr>
        </p:nvSpPr>
        <p:spPr/>
      </p:sp>
      <p:sp>
        <p:nvSpPr>
          <p:cNvPr id="24" name="Picture Placeholder 23">
            <a:extLst>
              <a:ext uri="{FF2B5EF4-FFF2-40B4-BE49-F238E27FC236}">
                <a16:creationId xmlns:a16="http://schemas.microsoft.com/office/drawing/2014/main" id="{30300640-7AC0-49A1-B9C4-ED06963641E2}"/>
              </a:ext>
            </a:extLst>
          </p:cNvPr>
          <p:cNvSpPr>
            <a:spLocks noGrp="1"/>
          </p:cNvSpPr>
          <p:nvPr>
            <p:ph type="pic" sz="quarter" idx="11"/>
          </p:nvPr>
        </p:nvSpPr>
        <p:spPr/>
      </p:sp>
    </p:spTree>
    <p:extLst>
      <p:ext uri="{BB962C8B-B14F-4D97-AF65-F5344CB8AC3E}">
        <p14:creationId xmlns:p14="http://schemas.microsoft.com/office/powerpoint/2010/main" val="2764754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605E1C-2564-4969-AF5E-37DDDD58AAD6}"/>
              </a:ext>
            </a:extLst>
          </p:cNvPr>
          <p:cNvSpPr txBox="1"/>
          <p:nvPr/>
        </p:nvSpPr>
        <p:spPr>
          <a:xfrm>
            <a:off x="1291460" y="3214972"/>
            <a:ext cx="1996686" cy="584775"/>
          </a:xfrm>
          <a:prstGeom prst="rect">
            <a:avLst/>
          </a:prstGeom>
          <a:noFill/>
        </p:spPr>
        <p:txBody>
          <a:bodyPr wrap="square" rtlCol="0">
            <a:spAutoFit/>
          </a:bodyPr>
          <a:lstStyle/>
          <a:p>
            <a:r>
              <a:rPr lang="ko-KR" altLang="en-US" sz="3200" b="1" dirty="0" smtClean="0">
                <a:solidFill>
                  <a:schemeClr val="bg2">
                    <a:lumMod val="10000"/>
                  </a:schemeClr>
                </a:solidFill>
                <a:latin typeface="SpoqaHanSans-Bold" panose="020B0800000000000000" pitchFamily="50" charset="-127"/>
                <a:ea typeface="SpoqaHanSans-Bold" panose="020B0800000000000000" pitchFamily="50" charset="-127"/>
                <a:cs typeface="Lato" panose="020F0502020204030203" pitchFamily="34" charset="0"/>
              </a:rPr>
              <a:t>팀원 소개</a:t>
            </a:r>
            <a:endParaRPr lang="en-US" sz="3200" b="1" dirty="0">
              <a:solidFill>
                <a:schemeClr val="bg2">
                  <a:lumMod val="10000"/>
                </a:schemeClr>
              </a:solidFill>
              <a:latin typeface="SpoqaHanSans-Bold" panose="020B0800000000000000" pitchFamily="50" charset="-127"/>
              <a:ea typeface="SpoqaHanSans-Bold" panose="020B0800000000000000" pitchFamily="50" charset="-127"/>
              <a:cs typeface="Lato" panose="020F0502020204030203" pitchFamily="34" charset="0"/>
            </a:endParaRPr>
          </a:p>
        </p:txBody>
      </p:sp>
      <p:sp>
        <p:nvSpPr>
          <p:cNvPr id="17" name="Rectangle 16">
            <a:extLst>
              <a:ext uri="{FF2B5EF4-FFF2-40B4-BE49-F238E27FC236}">
                <a16:creationId xmlns:a16="http://schemas.microsoft.com/office/drawing/2014/main" id="{16C8E83C-46AF-4E7C-B791-A007466AACB3}"/>
              </a:ext>
            </a:extLst>
          </p:cNvPr>
          <p:cNvSpPr/>
          <p:nvPr/>
        </p:nvSpPr>
        <p:spPr>
          <a:xfrm>
            <a:off x="7292691" y="431328"/>
            <a:ext cx="2756473" cy="1200329"/>
          </a:xfrm>
          <a:prstGeom prst="rect">
            <a:avLst/>
          </a:prstGeom>
        </p:spPr>
        <p:txBody>
          <a:bodyPr wrap="square">
            <a:spAutoFit/>
          </a:bodyPr>
          <a:lstStyle/>
          <a:p>
            <a:pPr algn="just">
              <a:lnSpc>
                <a:spcPct val="150000"/>
              </a:lnSpc>
              <a:defRPr/>
            </a:pPr>
            <a:r>
              <a:rPr lang="ko-KR" altLang="en-US" sz="1200" b="1"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rPr>
              <a:t>팀장</a:t>
            </a:r>
            <a:endParaRPr lang="en-US" altLang="ko-KR" sz="1200" b="1"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endParaRPr>
          </a:p>
          <a:p>
            <a:pPr algn="just">
              <a:lnSpc>
                <a:spcPct val="150000"/>
              </a:lnSpc>
              <a:defRPr/>
            </a:pPr>
            <a:r>
              <a:rPr lang="ko-KR" altLang="en-US" sz="12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rPr>
              <a:t>서울 범죄 데이터 분석 페이지</a:t>
            </a:r>
            <a:endParaRPr lang="en-US" altLang="ko-KR" sz="12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endParaRPr>
          </a:p>
          <a:p>
            <a:pPr algn="just">
              <a:lnSpc>
                <a:spcPct val="150000"/>
              </a:lnSpc>
              <a:defRPr/>
            </a:pPr>
            <a:r>
              <a:rPr lang="ko-KR" altLang="en-US" sz="12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rPr>
              <a:t>웹 사이트 구조 설계</a:t>
            </a:r>
            <a:r>
              <a:rPr lang="en-US" altLang="ko-KR" sz="12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rPr>
              <a:t>, </a:t>
            </a:r>
            <a:r>
              <a:rPr lang="ko-KR" altLang="en-US" sz="12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rPr>
              <a:t>웹 디자인</a:t>
            </a:r>
            <a:r>
              <a:rPr lang="en-US" altLang="ko-KR" sz="12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rPr>
              <a:t> </a:t>
            </a:r>
          </a:p>
          <a:p>
            <a:pPr algn="just">
              <a:lnSpc>
                <a:spcPct val="150000"/>
              </a:lnSpc>
              <a:defRPr/>
            </a:pPr>
            <a:r>
              <a:rPr lang="en-US" altLang="ko-KR" sz="12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rPr>
              <a:t>GIT repository</a:t>
            </a:r>
            <a:r>
              <a:rPr lang="ko-KR" altLang="en-US" sz="12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rPr>
              <a:t>관리</a:t>
            </a:r>
            <a:endParaRPr lang="id-ID" sz="1200" dirty="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endParaRPr>
          </a:p>
        </p:txBody>
      </p:sp>
      <p:pic>
        <p:nvPicPr>
          <p:cNvPr id="4" name="그림 개체 틀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6779" b="6779"/>
          <a:stretch>
            <a:fillRect/>
          </a:stretch>
        </p:blipFill>
        <p:spPr>
          <a:xfrm>
            <a:off x="5287965" y="410751"/>
            <a:ext cx="1101250" cy="1191603"/>
          </a:xfrm>
        </p:spPr>
      </p:pic>
      <p:sp>
        <p:nvSpPr>
          <p:cNvPr id="49" name="Rectangle 16">
            <a:extLst>
              <a:ext uri="{FF2B5EF4-FFF2-40B4-BE49-F238E27FC236}">
                <a16:creationId xmlns:a16="http://schemas.microsoft.com/office/drawing/2014/main" id="{16C8E83C-46AF-4E7C-B791-A007466AACB3}"/>
              </a:ext>
            </a:extLst>
          </p:cNvPr>
          <p:cNvSpPr/>
          <p:nvPr/>
        </p:nvSpPr>
        <p:spPr>
          <a:xfrm>
            <a:off x="5551635" y="1580273"/>
            <a:ext cx="719856" cy="346249"/>
          </a:xfrm>
          <a:prstGeom prst="rect">
            <a:avLst/>
          </a:prstGeom>
        </p:spPr>
        <p:txBody>
          <a:bodyPr wrap="square">
            <a:spAutoFit/>
          </a:bodyPr>
          <a:lstStyle/>
          <a:p>
            <a:pPr algn="just">
              <a:lnSpc>
                <a:spcPct val="150000"/>
              </a:lnSpc>
              <a:defRPr/>
            </a:pPr>
            <a:r>
              <a:rPr lang="ko-KR" altLang="en-US" sz="11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rPr>
              <a:t>이 지운</a:t>
            </a:r>
            <a:endParaRPr lang="id-ID" sz="1100" dirty="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endParaRPr>
          </a:p>
        </p:txBody>
      </p:sp>
      <p:sp>
        <p:nvSpPr>
          <p:cNvPr id="51" name="Rectangle 16">
            <a:extLst>
              <a:ext uri="{FF2B5EF4-FFF2-40B4-BE49-F238E27FC236}">
                <a16:creationId xmlns:a16="http://schemas.microsoft.com/office/drawing/2014/main" id="{16C8E83C-46AF-4E7C-B791-A007466AACB3}"/>
              </a:ext>
            </a:extLst>
          </p:cNvPr>
          <p:cNvSpPr/>
          <p:nvPr/>
        </p:nvSpPr>
        <p:spPr>
          <a:xfrm>
            <a:off x="5551635" y="3042652"/>
            <a:ext cx="719856" cy="319383"/>
          </a:xfrm>
          <a:prstGeom prst="rect">
            <a:avLst/>
          </a:prstGeom>
        </p:spPr>
        <p:txBody>
          <a:bodyPr wrap="square">
            <a:spAutoFit/>
          </a:bodyPr>
          <a:lstStyle/>
          <a:p>
            <a:pPr algn="just">
              <a:lnSpc>
                <a:spcPct val="150000"/>
              </a:lnSpc>
              <a:defRPr/>
            </a:pPr>
            <a:r>
              <a:rPr lang="ko-KR" altLang="en-US" sz="11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rPr>
              <a:t>원 태준</a:t>
            </a:r>
            <a:endParaRPr lang="id-ID" sz="1100" dirty="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endParaRPr>
          </a:p>
        </p:txBody>
      </p:sp>
      <p:sp>
        <p:nvSpPr>
          <p:cNvPr id="52" name="Rectangle 16">
            <a:extLst>
              <a:ext uri="{FF2B5EF4-FFF2-40B4-BE49-F238E27FC236}">
                <a16:creationId xmlns:a16="http://schemas.microsoft.com/office/drawing/2014/main" id="{16C8E83C-46AF-4E7C-B791-A007466AACB3}"/>
              </a:ext>
            </a:extLst>
          </p:cNvPr>
          <p:cNvSpPr/>
          <p:nvPr/>
        </p:nvSpPr>
        <p:spPr>
          <a:xfrm>
            <a:off x="5551635" y="4668087"/>
            <a:ext cx="719856" cy="319383"/>
          </a:xfrm>
          <a:prstGeom prst="rect">
            <a:avLst/>
          </a:prstGeom>
        </p:spPr>
        <p:txBody>
          <a:bodyPr wrap="square">
            <a:spAutoFit/>
          </a:bodyPr>
          <a:lstStyle/>
          <a:p>
            <a:pPr algn="just">
              <a:lnSpc>
                <a:spcPct val="150000"/>
              </a:lnSpc>
              <a:defRPr/>
            </a:pPr>
            <a:r>
              <a:rPr lang="ko-KR" altLang="en-US" sz="11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rPr>
              <a:t>손 병국</a:t>
            </a:r>
            <a:endParaRPr lang="id-ID" sz="1100" dirty="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endParaRPr>
          </a:p>
        </p:txBody>
      </p:sp>
      <p:sp>
        <p:nvSpPr>
          <p:cNvPr id="53" name="Rectangle 16">
            <a:extLst>
              <a:ext uri="{FF2B5EF4-FFF2-40B4-BE49-F238E27FC236}">
                <a16:creationId xmlns:a16="http://schemas.microsoft.com/office/drawing/2014/main" id="{16C8E83C-46AF-4E7C-B791-A007466AACB3}"/>
              </a:ext>
            </a:extLst>
          </p:cNvPr>
          <p:cNvSpPr/>
          <p:nvPr/>
        </p:nvSpPr>
        <p:spPr>
          <a:xfrm>
            <a:off x="5551635" y="6339980"/>
            <a:ext cx="719856" cy="319383"/>
          </a:xfrm>
          <a:prstGeom prst="rect">
            <a:avLst/>
          </a:prstGeom>
        </p:spPr>
        <p:txBody>
          <a:bodyPr wrap="square">
            <a:spAutoFit/>
          </a:bodyPr>
          <a:lstStyle/>
          <a:p>
            <a:pPr algn="just">
              <a:lnSpc>
                <a:spcPct val="150000"/>
              </a:lnSpc>
              <a:defRPr/>
            </a:pPr>
            <a:r>
              <a:rPr lang="ko-KR" altLang="en-US" sz="11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rPr>
              <a:t>박 조이</a:t>
            </a:r>
            <a:endParaRPr lang="id-ID" sz="1100" dirty="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endParaRPr>
          </a:p>
        </p:txBody>
      </p:sp>
      <p:pic>
        <p:nvPicPr>
          <p:cNvPr id="54" name="그림 개체 틀 2"/>
          <p:cNvPicPr>
            <a:picLocks noChangeAspect="1"/>
          </p:cNvPicPr>
          <p:nvPr/>
        </p:nvPicPr>
        <p:blipFill>
          <a:blip r:embed="rId3" cstate="hqprint">
            <a:extLst>
              <a:ext uri="{28A0092B-C50C-407E-A947-70E740481C1C}">
                <a14:useLocalDpi xmlns:a14="http://schemas.microsoft.com/office/drawing/2010/main" val="0"/>
              </a:ext>
            </a:extLst>
          </a:blip>
          <a:srcRect t="6863" b="6863"/>
          <a:stretch>
            <a:fillRect/>
          </a:stretch>
        </p:blipFill>
        <p:spPr>
          <a:xfrm>
            <a:off x="5361871" y="1966604"/>
            <a:ext cx="1027344" cy="1112180"/>
          </a:xfrm>
          <a:custGeom>
            <a:avLst/>
            <a:gdLst>
              <a:gd name="connsiteX0" fmla="*/ 1489812 w 2979624"/>
              <a:gd name="connsiteY0" fmla="*/ 0 h 3224722"/>
              <a:gd name="connsiteX1" fmla="*/ 1822399 w 2979624"/>
              <a:gd name="connsiteY1" fmla="*/ 79438 h 3224722"/>
              <a:gd name="connsiteX2" fmla="*/ 2646899 w 2979624"/>
              <a:gd name="connsiteY2" fmla="*/ 556978 h 3224722"/>
              <a:gd name="connsiteX3" fmla="*/ 2979624 w 2979624"/>
              <a:gd name="connsiteY3" fmla="*/ 1133911 h 3224722"/>
              <a:gd name="connsiteX4" fmla="*/ 2979624 w 2979624"/>
              <a:gd name="connsiteY4" fmla="*/ 2090812 h 3224722"/>
              <a:gd name="connsiteX5" fmla="*/ 2646899 w 2979624"/>
              <a:gd name="connsiteY5" fmla="*/ 2667744 h 3224722"/>
              <a:gd name="connsiteX6" fmla="*/ 1822399 w 2979624"/>
              <a:gd name="connsiteY6" fmla="*/ 3145284 h 3224722"/>
              <a:gd name="connsiteX7" fmla="*/ 1157225 w 2979624"/>
              <a:gd name="connsiteY7" fmla="*/ 3145284 h 3224722"/>
              <a:gd name="connsiteX8" fmla="*/ 332725 w 2979624"/>
              <a:gd name="connsiteY8" fmla="*/ 2667744 h 3224722"/>
              <a:gd name="connsiteX9" fmla="*/ 0 w 2979624"/>
              <a:gd name="connsiteY9" fmla="*/ 2090812 h 3224722"/>
              <a:gd name="connsiteX10" fmla="*/ 0 w 2979624"/>
              <a:gd name="connsiteY10" fmla="*/ 1133911 h 3224722"/>
              <a:gd name="connsiteX11" fmla="*/ 332725 w 2979624"/>
              <a:gd name="connsiteY11" fmla="*/ 556978 h 3224722"/>
              <a:gd name="connsiteX12" fmla="*/ 1157225 w 2979624"/>
              <a:gd name="connsiteY12" fmla="*/ 79438 h 3224722"/>
              <a:gd name="connsiteX13" fmla="*/ 1489812 w 2979624"/>
              <a:gd name="connsiteY13" fmla="*/ 0 h 322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79624" h="3224722">
                <a:moveTo>
                  <a:pt x="1489812" y="0"/>
                </a:moveTo>
                <a:cubicBezTo>
                  <a:pt x="1610377" y="0"/>
                  <a:pt x="1730941" y="26480"/>
                  <a:pt x="1822399" y="79438"/>
                </a:cubicBezTo>
                <a:lnTo>
                  <a:pt x="2646899" y="556978"/>
                </a:lnTo>
                <a:cubicBezTo>
                  <a:pt x="2829953" y="662896"/>
                  <a:pt x="2979624" y="922531"/>
                  <a:pt x="2979624" y="1133911"/>
                </a:cubicBezTo>
                <a:lnTo>
                  <a:pt x="2979624" y="2090812"/>
                </a:lnTo>
                <a:cubicBezTo>
                  <a:pt x="2979624" y="2302192"/>
                  <a:pt x="2829953" y="2561826"/>
                  <a:pt x="2646899" y="2667744"/>
                </a:cubicBezTo>
                <a:lnTo>
                  <a:pt x="1822399" y="3145284"/>
                </a:lnTo>
                <a:cubicBezTo>
                  <a:pt x="1639483" y="3251202"/>
                  <a:pt x="1340141" y="3251202"/>
                  <a:pt x="1157225" y="3145284"/>
                </a:cubicBezTo>
                <a:lnTo>
                  <a:pt x="332725" y="2667744"/>
                </a:lnTo>
                <a:cubicBezTo>
                  <a:pt x="149671" y="2561826"/>
                  <a:pt x="0" y="2302192"/>
                  <a:pt x="0" y="2090812"/>
                </a:cubicBezTo>
                <a:lnTo>
                  <a:pt x="0" y="1133911"/>
                </a:lnTo>
                <a:cubicBezTo>
                  <a:pt x="0" y="922531"/>
                  <a:pt x="149671" y="662896"/>
                  <a:pt x="332725" y="556978"/>
                </a:cubicBezTo>
                <a:lnTo>
                  <a:pt x="1157225" y="79438"/>
                </a:lnTo>
                <a:cubicBezTo>
                  <a:pt x="1248683" y="26480"/>
                  <a:pt x="1369248" y="0"/>
                  <a:pt x="1489812" y="0"/>
                </a:cubicBezTo>
                <a:close/>
              </a:path>
            </a:pathLst>
          </a:custGeom>
        </p:spPr>
      </p:pic>
      <p:pic>
        <p:nvPicPr>
          <p:cNvPr id="55" name="그림 개체 틀 4"/>
          <p:cNvPicPr>
            <a:picLocks noChangeAspect="1"/>
          </p:cNvPicPr>
          <p:nvPr/>
        </p:nvPicPr>
        <p:blipFill>
          <a:blip r:embed="rId4">
            <a:extLst>
              <a:ext uri="{28A0092B-C50C-407E-A947-70E740481C1C}">
                <a14:useLocalDpi xmlns:a14="http://schemas.microsoft.com/office/drawing/2010/main" val="0"/>
              </a:ext>
            </a:extLst>
          </a:blip>
          <a:srcRect t="9403" b="9403"/>
          <a:stretch>
            <a:fillRect/>
          </a:stretch>
        </p:blipFill>
        <p:spPr>
          <a:xfrm>
            <a:off x="5276440" y="3416117"/>
            <a:ext cx="1168166" cy="1264631"/>
          </a:xfrm>
          <a:custGeom>
            <a:avLst/>
            <a:gdLst>
              <a:gd name="connsiteX0" fmla="*/ 1489812 w 2979624"/>
              <a:gd name="connsiteY0" fmla="*/ 0 h 3224722"/>
              <a:gd name="connsiteX1" fmla="*/ 1822399 w 2979624"/>
              <a:gd name="connsiteY1" fmla="*/ 79438 h 3224722"/>
              <a:gd name="connsiteX2" fmla="*/ 2646899 w 2979624"/>
              <a:gd name="connsiteY2" fmla="*/ 556978 h 3224722"/>
              <a:gd name="connsiteX3" fmla="*/ 2979624 w 2979624"/>
              <a:gd name="connsiteY3" fmla="*/ 1133911 h 3224722"/>
              <a:gd name="connsiteX4" fmla="*/ 2979624 w 2979624"/>
              <a:gd name="connsiteY4" fmla="*/ 2090812 h 3224722"/>
              <a:gd name="connsiteX5" fmla="*/ 2646899 w 2979624"/>
              <a:gd name="connsiteY5" fmla="*/ 2667744 h 3224722"/>
              <a:gd name="connsiteX6" fmla="*/ 1822399 w 2979624"/>
              <a:gd name="connsiteY6" fmla="*/ 3145284 h 3224722"/>
              <a:gd name="connsiteX7" fmla="*/ 1157225 w 2979624"/>
              <a:gd name="connsiteY7" fmla="*/ 3145284 h 3224722"/>
              <a:gd name="connsiteX8" fmla="*/ 332725 w 2979624"/>
              <a:gd name="connsiteY8" fmla="*/ 2667744 h 3224722"/>
              <a:gd name="connsiteX9" fmla="*/ 0 w 2979624"/>
              <a:gd name="connsiteY9" fmla="*/ 2090812 h 3224722"/>
              <a:gd name="connsiteX10" fmla="*/ 0 w 2979624"/>
              <a:gd name="connsiteY10" fmla="*/ 1133911 h 3224722"/>
              <a:gd name="connsiteX11" fmla="*/ 332725 w 2979624"/>
              <a:gd name="connsiteY11" fmla="*/ 556978 h 3224722"/>
              <a:gd name="connsiteX12" fmla="*/ 1157225 w 2979624"/>
              <a:gd name="connsiteY12" fmla="*/ 79438 h 3224722"/>
              <a:gd name="connsiteX13" fmla="*/ 1489812 w 2979624"/>
              <a:gd name="connsiteY13" fmla="*/ 0 h 322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79624" h="3224722">
                <a:moveTo>
                  <a:pt x="1489812" y="0"/>
                </a:moveTo>
                <a:cubicBezTo>
                  <a:pt x="1610377" y="0"/>
                  <a:pt x="1730941" y="26480"/>
                  <a:pt x="1822399" y="79438"/>
                </a:cubicBezTo>
                <a:lnTo>
                  <a:pt x="2646899" y="556978"/>
                </a:lnTo>
                <a:cubicBezTo>
                  <a:pt x="2829953" y="662896"/>
                  <a:pt x="2979624" y="922531"/>
                  <a:pt x="2979624" y="1133911"/>
                </a:cubicBezTo>
                <a:lnTo>
                  <a:pt x="2979624" y="2090812"/>
                </a:lnTo>
                <a:cubicBezTo>
                  <a:pt x="2979624" y="2302192"/>
                  <a:pt x="2829953" y="2561826"/>
                  <a:pt x="2646899" y="2667744"/>
                </a:cubicBezTo>
                <a:lnTo>
                  <a:pt x="1822399" y="3145284"/>
                </a:lnTo>
                <a:cubicBezTo>
                  <a:pt x="1639483" y="3251202"/>
                  <a:pt x="1340141" y="3251202"/>
                  <a:pt x="1157225" y="3145284"/>
                </a:cubicBezTo>
                <a:lnTo>
                  <a:pt x="332725" y="2667744"/>
                </a:lnTo>
                <a:cubicBezTo>
                  <a:pt x="149671" y="2561826"/>
                  <a:pt x="0" y="2302192"/>
                  <a:pt x="0" y="2090812"/>
                </a:cubicBezTo>
                <a:lnTo>
                  <a:pt x="0" y="1133911"/>
                </a:lnTo>
                <a:cubicBezTo>
                  <a:pt x="0" y="922531"/>
                  <a:pt x="149671" y="662896"/>
                  <a:pt x="332725" y="556978"/>
                </a:cubicBezTo>
                <a:lnTo>
                  <a:pt x="1157225" y="79438"/>
                </a:lnTo>
                <a:cubicBezTo>
                  <a:pt x="1248683" y="26480"/>
                  <a:pt x="1369248" y="0"/>
                  <a:pt x="1489812" y="0"/>
                </a:cubicBezTo>
                <a:close/>
              </a:path>
            </a:pathLst>
          </a:custGeom>
        </p:spPr>
      </p:pic>
      <p:pic>
        <p:nvPicPr>
          <p:cNvPr id="56" name="그림 개체 틀 5"/>
          <p:cNvPicPr>
            <a:picLocks noChangeAspect="1"/>
          </p:cNvPicPr>
          <p:nvPr/>
        </p:nvPicPr>
        <p:blipFill>
          <a:blip r:embed="rId5">
            <a:extLst>
              <a:ext uri="{28A0092B-C50C-407E-A947-70E740481C1C}">
                <a14:useLocalDpi xmlns:a14="http://schemas.microsoft.com/office/drawing/2010/main" val="0"/>
              </a:ext>
            </a:extLst>
          </a:blip>
          <a:srcRect t="9235" b="9235"/>
          <a:stretch>
            <a:fillRect/>
          </a:stretch>
        </p:blipFill>
        <p:spPr>
          <a:xfrm>
            <a:off x="5276440" y="5097419"/>
            <a:ext cx="1147779" cy="1242561"/>
          </a:xfrm>
          <a:custGeom>
            <a:avLst/>
            <a:gdLst>
              <a:gd name="connsiteX0" fmla="*/ 1489812 w 2979624"/>
              <a:gd name="connsiteY0" fmla="*/ 0 h 3224722"/>
              <a:gd name="connsiteX1" fmla="*/ 1822399 w 2979624"/>
              <a:gd name="connsiteY1" fmla="*/ 79438 h 3224722"/>
              <a:gd name="connsiteX2" fmla="*/ 2646899 w 2979624"/>
              <a:gd name="connsiteY2" fmla="*/ 556978 h 3224722"/>
              <a:gd name="connsiteX3" fmla="*/ 2979624 w 2979624"/>
              <a:gd name="connsiteY3" fmla="*/ 1133911 h 3224722"/>
              <a:gd name="connsiteX4" fmla="*/ 2979624 w 2979624"/>
              <a:gd name="connsiteY4" fmla="*/ 2090812 h 3224722"/>
              <a:gd name="connsiteX5" fmla="*/ 2646899 w 2979624"/>
              <a:gd name="connsiteY5" fmla="*/ 2667744 h 3224722"/>
              <a:gd name="connsiteX6" fmla="*/ 1822399 w 2979624"/>
              <a:gd name="connsiteY6" fmla="*/ 3145284 h 3224722"/>
              <a:gd name="connsiteX7" fmla="*/ 1157225 w 2979624"/>
              <a:gd name="connsiteY7" fmla="*/ 3145284 h 3224722"/>
              <a:gd name="connsiteX8" fmla="*/ 332725 w 2979624"/>
              <a:gd name="connsiteY8" fmla="*/ 2667744 h 3224722"/>
              <a:gd name="connsiteX9" fmla="*/ 0 w 2979624"/>
              <a:gd name="connsiteY9" fmla="*/ 2090812 h 3224722"/>
              <a:gd name="connsiteX10" fmla="*/ 0 w 2979624"/>
              <a:gd name="connsiteY10" fmla="*/ 1133911 h 3224722"/>
              <a:gd name="connsiteX11" fmla="*/ 332725 w 2979624"/>
              <a:gd name="connsiteY11" fmla="*/ 556978 h 3224722"/>
              <a:gd name="connsiteX12" fmla="*/ 1157225 w 2979624"/>
              <a:gd name="connsiteY12" fmla="*/ 79438 h 3224722"/>
              <a:gd name="connsiteX13" fmla="*/ 1489812 w 2979624"/>
              <a:gd name="connsiteY13" fmla="*/ 0 h 322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79624" h="3224722">
                <a:moveTo>
                  <a:pt x="1489812" y="0"/>
                </a:moveTo>
                <a:cubicBezTo>
                  <a:pt x="1610377" y="0"/>
                  <a:pt x="1730941" y="26480"/>
                  <a:pt x="1822399" y="79438"/>
                </a:cubicBezTo>
                <a:lnTo>
                  <a:pt x="2646899" y="556978"/>
                </a:lnTo>
                <a:cubicBezTo>
                  <a:pt x="2829953" y="662896"/>
                  <a:pt x="2979624" y="922531"/>
                  <a:pt x="2979624" y="1133911"/>
                </a:cubicBezTo>
                <a:lnTo>
                  <a:pt x="2979624" y="2090812"/>
                </a:lnTo>
                <a:cubicBezTo>
                  <a:pt x="2979624" y="2302192"/>
                  <a:pt x="2829953" y="2561826"/>
                  <a:pt x="2646899" y="2667744"/>
                </a:cubicBezTo>
                <a:lnTo>
                  <a:pt x="1822399" y="3145284"/>
                </a:lnTo>
                <a:cubicBezTo>
                  <a:pt x="1639483" y="3251202"/>
                  <a:pt x="1340141" y="3251202"/>
                  <a:pt x="1157225" y="3145284"/>
                </a:cubicBezTo>
                <a:lnTo>
                  <a:pt x="332725" y="2667744"/>
                </a:lnTo>
                <a:cubicBezTo>
                  <a:pt x="149671" y="2561826"/>
                  <a:pt x="0" y="2302192"/>
                  <a:pt x="0" y="2090812"/>
                </a:cubicBezTo>
                <a:lnTo>
                  <a:pt x="0" y="1133911"/>
                </a:lnTo>
                <a:cubicBezTo>
                  <a:pt x="0" y="922531"/>
                  <a:pt x="149671" y="662896"/>
                  <a:pt x="332725" y="556978"/>
                </a:cubicBezTo>
                <a:lnTo>
                  <a:pt x="1157225" y="79438"/>
                </a:lnTo>
                <a:cubicBezTo>
                  <a:pt x="1248683" y="26480"/>
                  <a:pt x="1369248" y="0"/>
                  <a:pt x="1489812" y="0"/>
                </a:cubicBezTo>
                <a:close/>
              </a:path>
            </a:pathLst>
          </a:custGeom>
        </p:spPr>
      </p:pic>
      <p:sp>
        <p:nvSpPr>
          <p:cNvPr id="57" name="Rectangle 16">
            <a:extLst>
              <a:ext uri="{FF2B5EF4-FFF2-40B4-BE49-F238E27FC236}">
                <a16:creationId xmlns:a16="http://schemas.microsoft.com/office/drawing/2014/main" id="{16C8E83C-46AF-4E7C-B791-A007466AACB3}"/>
              </a:ext>
            </a:extLst>
          </p:cNvPr>
          <p:cNvSpPr/>
          <p:nvPr/>
        </p:nvSpPr>
        <p:spPr>
          <a:xfrm>
            <a:off x="7274467" y="1871626"/>
            <a:ext cx="2756473" cy="1200329"/>
          </a:xfrm>
          <a:prstGeom prst="rect">
            <a:avLst/>
          </a:prstGeom>
        </p:spPr>
        <p:txBody>
          <a:bodyPr wrap="square">
            <a:spAutoFit/>
          </a:bodyPr>
          <a:lstStyle/>
          <a:p>
            <a:pPr algn="just">
              <a:lnSpc>
                <a:spcPct val="150000"/>
              </a:lnSpc>
              <a:defRPr/>
            </a:pPr>
            <a:r>
              <a:rPr lang="ko-KR" altLang="en-US" sz="1200" b="1"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rPr>
              <a:t>팀원</a:t>
            </a:r>
            <a:endParaRPr lang="en-US" altLang="ko-KR" sz="1200" b="1"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endParaRPr>
          </a:p>
          <a:p>
            <a:pPr algn="just">
              <a:lnSpc>
                <a:spcPct val="150000"/>
              </a:lnSpc>
              <a:defRPr/>
            </a:pPr>
            <a:r>
              <a:rPr lang="ko-KR" altLang="en-US" sz="12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rPr>
              <a:t>서울 인구 데이터 분석 페이지</a:t>
            </a:r>
            <a:endParaRPr lang="en-US" altLang="ko-KR" sz="12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endParaRPr>
          </a:p>
          <a:p>
            <a:pPr algn="just">
              <a:lnSpc>
                <a:spcPct val="150000"/>
              </a:lnSpc>
              <a:defRPr/>
            </a:pPr>
            <a:r>
              <a:rPr lang="en-US" altLang="ko-KR" sz="12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rPr>
              <a:t>‘</a:t>
            </a:r>
            <a:r>
              <a:rPr lang="ko-KR" altLang="en-US" sz="12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rPr>
              <a:t>오늘의 서울</a:t>
            </a:r>
            <a:r>
              <a:rPr lang="en-US" altLang="ko-KR" sz="12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rPr>
              <a:t>’ </a:t>
            </a:r>
            <a:r>
              <a:rPr lang="ko-KR" altLang="en-US" sz="12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rPr>
              <a:t>파트</a:t>
            </a:r>
            <a:endParaRPr lang="en-US" altLang="ko-KR" sz="12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endParaRPr>
          </a:p>
          <a:p>
            <a:pPr algn="just">
              <a:lnSpc>
                <a:spcPct val="150000"/>
              </a:lnSpc>
              <a:defRPr/>
            </a:pPr>
            <a:r>
              <a:rPr lang="ko-KR" altLang="en-US" sz="12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rPr>
              <a:t>이미지 소스 조달</a:t>
            </a:r>
            <a:endParaRPr lang="id-ID" sz="1200" dirty="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endParaRPr>
          </a:p>
        </p:txBody>
      </p:sp>
      <p:sp>
        <p:nvSpPr>
          <p:cNvPr id="59" name="Rectangle 16">
            <a:extLst>
              <a:ext uri="{FF2B5EF4-FFF2-40B4-BE49-F238E27FC236}">
                <a16:creationId xmlns:a16="http://schemas.microsoft.com/office/drawing/2014/main" id="{16C8E83C-46AF-4E7C-B791-A007466AACB3}"/>
              </a:ext>
            </a:extLst>
          </p:cNvPr>
          <p:cNvSpPr/>
          <p:nvPr/>
        </p:nvSpPr>
        <p:spPr>
          <a:xfrm>
            <a:off x="7274466" y="3362035"/>
            <a:ext cx="2756473" cy="1200329"/>
          </a:xfrm>
          <a:prstGeom prst="rect">
            <a:avLst/>
          </a:prstGeom>
        </p:spPr>
        <p:txBody>
          <a:bodyPr wrap="square">
            <a:spAutoFit/>
          </a:bodyPr>
          <a:lstStyle/>
          <a:p>
            <a:pPr algn="just">
              <a:lnSpc>
                <a:spcPct val="150000"/>
              </a:lnSpc>
              <a:defRPr/>
            </a:pPr>
            <a:r>
              <a:rPr lang="ko-KR" altLang="en-US" sz="1200" b="1"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rPr>
              <a:t>팀원</a:t>
            </a:r>
            <a:endParaRPr lang="en-US" altLang="ko-KR" sz="1200" b="1"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endParaRPr>
          </a:p>
          <a:p>
            <a:pPr algn="just">
              <a:lnSpc>
                <a:spcPct val="150000"/>
              </a:lnSpc>
              <a:defRPr/>
            </a:pPr>
            <a:r>
              <a:rPr lang="ko-KR" altLang="en-US" sz="12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rPr>
              <a:t>서울 환경 데이터 분석 페이지</a:t>
            </a:r>
            <a:endParaRPr lang="en-US" altLang="ko-KR" sz="12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endParaRPr>
          </a:p>
          <a:p>
            <a:pPr algn="just">
              <a:lnSpc>
                <a:spcPct val="150000"/>
              </a:lnSpc>
              <a:defRPr/>
            </a:pPr>
            <a:r>
              <a:rPr lang="ko-KR" altLang="en-US" sz="12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rPr>
              <a:t>서울 소개 정보 작성 </a:t>
            </a:r>
            <a:endParaRPr lang="en-US" altLang="ko-KR" sz="12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endParaRPr>
          </a:p>
          <a:p>
            <a:pPr algn="just">
              <a:lnSpc>
                <a:spcPct val="150000"/>
              </a:lnSpc>
              <a:defRPr/>
            </a:pPr>
            <a:r>
              <a:rPr lang="ko-KR" altLang="en-US" sz="12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rPr>
              <a:t>데이터 방향 제시 </a:t>
            </a:r>
            <a:endParaRPr lang="en-US" altLang="ko-KR" sz="12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endParaRPr>
          </a:p>
        </p:txBody>
      </p:sp>
      <p:sp>
        <p:nvSpPr>
          <p:cNvPr id="60" name="Rectangle 16">
            <a:extLst>
              <a:ext uri="{FF2B5EF4-FFF2-40B4-BE49-F238E27FC236}">
                <a16:creationId xmlns:a16="http://schemas.microsoft.com/office/drawing/2014/main" id="{16C8E83C-46AF-4E7C-B791-A007466AACB3}"/>
              </a:ext>
            </a:extLst>
          </p:cNvPr>
          <p:cNvSpPr/>
          <p:nvPr/>
        </p:nvSpPr>
        <p:spPr>
          <a:xfrm>
            <a:off x="7274465" y="4987470"/>
            <a:ext cx="2756473" cy="1200329"/>
          </a:xfrm>
          <a:prstGeom prst="rect">
            <a:avLst/>
          </a:prstGeom>
        </p:spPr>
        <p:txBody>
          <a:bodyPr wrap="square">
            <a:spAutoFit/>
          </a:bodyPr>
          <a:lstStyle/>
          <a:p>
            <a:pPr algn="just">
              <a:lnSpc>
                <a:spcPct val="150000"/>
              </a:lnSpc>
              <a:defRPr/>
            </a:pPr>
            <a:r>
              <a:rPr lang="ko-KR" altLang="en-US" sz="1200" b="1"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rPr>
              <a:t>팀원</a:t>
            </a:r>
            <a:endParaRPr lang="en-US" altLang="ko-KR" sz="1200" b="1"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endParaRPr>
          </a:p>
          <a:p>
            <a:pPr algn="just">
              <a:lnSpc>
                <a:spcPct val="150000"/>
              </a:lnSpc>
              <a:defRPr/>
            </a:pPr>
            <a:r>
              <a:rPr lang="ko-KR" altLang="en-US" sz="12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rPr>
              <a:t>서울 교육 데이터 분석 페이지</a:t>
            </a:r>
            <a:endParaRPr lang="en-US" altLang="ko-KR" sz="12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endParaRPr>
          </a:p>
          <a:p>
            <a:pPr algn="just">
              <a:lnSpc>
                <a:spcPct val="150000"/>
              </a:lnSpc>
              <a:defRPr/>
            </a:pPr>
            <a:r>
              <a:rPr lang="ko-KR" altLang="en-US" sz="12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rPr>
              <a:t>웹 디자인</a:t>
            </a:r>
            <a:r>
              <a:rPr lang="en-US" altLang="ko-KR" sz="12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rPr>
              <a:t>, </a:t>
            </a:r>
            <a:r>
              <a:rPr lang="ko-KR" altLang="en-US" sz="12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rPr>
              <a:t>레이아웃 </a:t>
            </a:r>
            <a:r>
              <a:rPr lang="en-US" altLang="ko-KR" sz="12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rPr>
              <a:t>(</a:t>
            </a:r>
            <a:r>
              <a:rPr lang="ko-KR" altLang="en-US" sz="12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rPr>
              <a:t>부</a:t>
            </a:r>
            <a:r>
              <a:rPr lang="en-US" altLang="ko-KR" sz="12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rPr>
              <a:t>)</a:t>
            </a:r>
          </a:p>
          <a:p>
            <a:pPr algn="just">
              <a:lnSpc>
                <a:spcPct val="150000"/>
              </a:lnSpc>
              <a:defRPr/>
            </a:pPr>
            <a:r>
              <a:rPr lang="ko-KR" altLang="en-US" sz="12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rPr>
              <a:t>부트스트랩 템플릿 샘플 조달</a:t>
            </a:r>
            <a:endParaRPr lang="en-US" altLang="ko-KR" sz="1200" dirty="0" smtClean="0">
              <a:solidFill>
                <a:schemeClr val="tx1">
                  <a:lumMod val="75000"/>
                  <a:lumOff val="25000"/>
                </a:schemeClr>
              </a:solidFill>
              <a:latin typeface="SpoqaHanSans-Regular" panose="020B0500000000000000" pitchFamily="50" charset="-127"/>
              <a:ea typeface="SpoqaHanSans-Regular" panose="020B0500000000000000" pitchFamily="50" charset="-127"/>
              <a:cs typeface="Open Sans" panose="020B0606030504020204" pitchFamily="34" charset="0"/>
            </a:endParaRPr>
          </a:p>
        </p:txBody>
      </p:sp>
    </p:spTree>
    <p:extLst>
      <p:ext uri="{BB962C8B-B14F-4D97-AF65-F5344CB8AC3E}">
        <p14:creationId xmlns:p14="http://schemas.microsoft.com/office/powerpoint/2010/main" val="698381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966</Words>
  <Application>Microsoft Office PowerPoint</Application>
  <PresentationFormat>와이드스크린</PresentationFormat>
  <Paragraphs>98</Paragraphs>
  <Slides>20</Slides>
  <Notes>5</Notes>
  <HiddenSlides>0</HiddenSlides>
  <MMClips>0</MMClips>
  <ScaleCrop>false</ScaleCrop>
  <HeadingPairs>
    <vt:vector size="6" baseType="variant">
      <vt:variant>
        <vt:lpstr>사용한 글꼴</vt:lpstr>
      </vt:variant>
      <vt:variant>
        <vt:i4>21</vt:i4>
      </vt:variant>
      <vt:variant>
        <vt:lpstr>테마</vt:lpstr>
      </vt:variant>
      <vt:variant>
        <vt:i4>1</vt:i4>
      </vt:variant>
      <vt:variant>
        <vt:lpstr>슬라이드 제목</vt:lpstr>
      </vt:variant>
      <vt:variant>
        <vt:i4>20</vt:i4>
      </vt:variant>
    </vt:vector>
  </HeadingPairs>
  <TitlesOfParts>
    <vt:vector size="42" baseType="lpstr">
      <vt:lpstr>Gill Sans</vt:lpstr>
      <vt:lpstr>Lato</vt:lpstr>
      <vt:lpstr>Lato Black</vt:lpstr>
      <vt:lpstr>Lato Light</vt:lpstr>
      <vt:lpstr>Lato Semibold</vt:lpstr>
      <vt:lpstr>Noto Sans CJK KR Medium</vt:lpstr>
      <vt:lpstr>Open Sans</vt:lpstr>
      <vt:lpstr>Roboto Condensed</vt:lpstr>
      <vt:lpstr>Roboto Condensed Light</vt:lpstr>
      <vt:lpstr>Roboto Medium</vt:lpstr>
      <vt:lpstr>Source Sans Pro</vt:lpstr>
      <vt:lpstr>Source Sans Pro Black</vt:lpstr>
      <vt:lpstr>Source Sans Pro ExtraLight</vt:lpstr>
      <vt:lpstr>Source Sans Pro Light</vt:lpstr>
      <vt:lpstr>Source Sans Pro Semibold</vt:lpstr>
      <vt:lpstr>SpoqaHanSans-Bold</vt:lpstr>
      <vt:lpstr>SpoqaHanSans-Light</vt:lpstr>
      <vt:lpstr>SpoqaHanSans-Regular</vt:lpstr>
      <vt:lpstr>맑은 고딕</vt:lpstr>
      <vt:lpstr>Arial</vt:lpstr>
      <vt:lpstr>Calibri</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RITS</dc:creator>
  <cp:lastModifiedBy>KITCOOP</cp:lastModifiedBy>
  <cp:revision>80</cp:revision>
  <dcterms:created xsi:type="dcterms:W3CDTF">2017-09-30T14:47:56Z</dcterms:created>
  <dcterms:modified xsi:type="dcterms:W3CDTF">2020-07-10T03:36:07Z</dcterms:modified>
</cp:coreProperties>
</file>