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7" r:id="rId9"/>
    <p:sldId id="271" r:id="rId10"/>
    <p:sldId id="273" r:id="rId11"/>
    <p:sldId id="275" r:id="rId12"/>
    <p:sldId id="285" r:id="rId13"/>
    <p:sldId id="293" r:id="rId14"/>
    <p:sldId id="296" r:id="rId15"/>
    <p:sldId id="299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1" name="Shape 3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Custom Layou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Freeform 9"/>
          <p:cNvSpPr>
            <a:spLocks noGrp="1"/>
          </p:cNvSpPr>
          <p:nvPr>
            <p:ph type="pic" sz="quarter" idx="13"/>
          </p:nvPr>
        </p:nvSpPr>
        <p:spPr>
          <a:xfrm>
            <a:off x="1033100" y="787400"/>
            <a:ext cx="3110161" cy="528312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Freeform 8"/>
          <p:cNvSpPr>
            <a:spLocks noGrp="1"/>
          </p:cNvSpPr>
          <p:nvPr>
            <p:ph type="pic" sz="half" idx="13"/>
          </p:nvPr>
        </p:nvSpPr>
        <p:spPr>
          <a:xfrm>
            <a:off x="5588997" y="906859"/>
            <a:ext cx="5582430" cy="345978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Freeform 8"/>
          <p:cNvSpPr>
            <a:spLocks noGrp="1"/>
          </p:cNvSpPr>
          <p:nvPr>
            <p:ph type="pic" sz="half" idx="13"/>
          </p:nvPr>
        </p:nvSpPr>
        <p:spPr>
          <a:xfrm>
            <a:off x="1076743" y="1706185"/>
            <a:ext cx="6610351" cy="4114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Freeform 9"/>
          <p:cNvSpPr>
            <a:spLocks noGrp="1"/>
          </p:cNvSpPr>
          <p:nvPr>
            <p:ph type="pic" sz="quarter" idx="13"/>
          </p:nvPr>
        </p:nvSpPr>
        <p:spPr>
          <a:xfrm>
            <a:off x="759997" y="763984"/>
            <a:ext cx="3008362" cy="533003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Freeform 8"/>
          <p:cNvSpPr>
            <a:spLocks noGrp="1"/>
          </p:cNvSpPr>
          <p:nvPr>
            <p:ph type="pic" sz="half" idx="13"/>
          </p:nvPr>
        </p:nvSpPr>
        <p:spPr>
          <a:xfrm>
            <a:off x="1416476" y="1278530"/>
            <a:ext cx="4653698" cy="43009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Freeform 8"/>
          <p:cNvSpPr>
            <a:spLocks noGrp="1"/>
          </p:cNvSpPr>
          <p:nvPr>
            <p:ph type="pic" sz="half" idx="13"/>
          </p:nvPr>
        </p:nvSpPr>
        <p:spPr>
          <a:xfrm>
            <a:off x="2323674" y="2757394"/>
            <a:ext cx="7805819" cy="30839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Freeform 8"/>
          <p:cNvSpPr>
            <a:spLocks noGrp="1"/>
          </p:cNvSpPr>
          <p:nvPr>
            <p:ph type="pic" sz="half" idx="13"/>
          </p:nvPr>
        </p:nvSpPr>
        <p:spPr>
          <a:xfrm>
            <a:off x="5163490" y="1346001"/>
            <a:ext cx="5107949" cy="416599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2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8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495675" y="1234168"/>
            <a:ext cx="5547225" cy="438013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4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/>
          <p:cNvSpPr>
            <a:spLocks noGrp="1"/>
          </p:cNvSpPr>
          <p:nvPr>
            <p:ph type="pic" sz="half" idx="13"/>
          </p:nvPr>
        </p:nvSpPr>
        <p:spPr>
          <a:xfrm>
            <a:off x="6850824" y="534011"/>
            <a:ext cx="4213818" cy="578997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02628" y="1582057"/>
            <a:ext cx="2032001" cy="36576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30514" y="1277258"/>
            <a:ext cx="3207659" cy="42962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4" r:id="rId8"/>
    <p:sldLayoutId id="2147483667" r:id="rId9"/>
    <p:sldLayoutId id="2147483671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5"/>
          <p:cNvSpPr/>
          <p:nvPr/>
        </p:nvSpPr>
        <p:spPr>
          <a:xfrm>
            <a:off x="408876" y="2438400"/>
            <a:ext cx="11022802" cy="3052699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8" name="Group 12"/>
          <p:cNvGrpSpPr/>
          <p:nvPr/>
        </p:nvGrpSpPr>
        <p:grpSpPr>
          <a:xfrm>
            <a:off x="972670" y="3159331"/>
            <a:ext cx="4701106" cy="996100"/>
            <a:chOff x="0" y="0"/>
            <a:chExt cx="4701105" cy="996099"/>
          </a:xfrm>
        </p:grpSpPr>
        <p:sp>
          <p:nvSpPr>
            <p:cNvPr id="315" name="TextBox 13"/>
            <p:cNvSpPr txBox="1"/>
            <p:nvPr/>
          </p:nvSpPr>
          <p:spPr>
            <a:xfrm>
              <a:off x="0" y="0"/>
              <a:ext cx="4316375" cy="777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4400" spc="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Lorem ipsum</a:t>
              </a:r>
            </a:p>
          </p:txBody>
        </p:sp>
        <p:sp>
          <p:nvSpPr>
            <p:cNvPr id="316" name="TextBox 14"/>
            <p:cNvSpPr txBox="1"/>
            <p:nvPr/>
          </p:nvSpPr>
          <p:spPr>
            <a:xfrm>
              <a:off x="0" y="688759"/>
              <a:ext cx="2912669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 spc="3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r>
                <a:t>Presentation Template</a:t>
              </a:r>
            </a:p>
          </p:txBody>
        </p:sp>
        <p:sp>
          <p:nvSpPr>
            <p:cNvPr id="317" name="TextBox 15"/>
            <p:cNvSpPr txBox="1"/>
            <p:nvPr/>
          </p:nvSpPr>
          <p:spPr>
            <a:xfrm>
              <a:off x="4329757" y="20098"/>
              <a:ext cx="37134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000" spc="3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r>
                <a:t>TM</a:t>
              </a:r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half" idx="13"/>
          </p:nvPr>
        </p:nvSpPr>
        <p:spPr/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Rectangle 5"/>
          <p:cNvSpPr/>
          <p:nvPr/>
        </p:nvSpPr>
        <p:spPr>
          <a:xfrm>
            <a:off x="-16441" y="-34910"/>
            <a:ext cx="12224882" cy="692782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49" name="Group 6"/>
          <p:cNvGrpSpPr/>
          <p:nvPr/>
        </p:nvGrpSpPr>
        <p:grpSpPr>
          <a:xfrm>
            <a:off x="5712197" y="4129366"/>
            <a:ext cx="767603" cy="767603"/>
            <a:chOff x="0" y="0"/>
            <a:chExt cx="767602" cy="767602"/>
          </a:xfrm>
        </p:grpSpPr>
        <p:sp>
          <p:nvSpPr>
            <p:cNvPr id="447" name="Rectangle 7"/>
            <p:cNvSpPr/>
            <p:nvPr/>
          </p:nvSpPr>
          <p:spPr>
            <a:xfrm>
              <a:off x="0" y="0"/>
              <a:ext cx="767603" cy="767603"/>
            </a:xfrm>
            <a:prstGeom prst="rect">
              <a:avLst/>
            </a:prstGeom>
            <a:solidFill>
              <a:srgbClr val="41B9A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8" name="Isosceles Triangle 8"/>
            <p:cNvSpPr/>
            <p:nvPr/>
          </p:nvSpPr>
          <p:spPr>
            <a:xfrm rot="5400000">
              <a:off x="214214" y="237606"/>
              <a:ext cx="339175" cy="292392"/>
            </a:xfrm>
            <a:prstGeom prst="triangl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50" name="Rectangle 4"/>
          <p:cNvSpPr txBox="1"/>
          <p:nvPr/>
        </p:nvSpPr>
        <p:spPr>
          <a:xfrm>
            <a:off x="1036046" y="1508640"/>
            <a:ext cx="3873096" cy="293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Lorem ipsum dolor sit amet, lacus nulla ac netus nibh aliquet, porttitor ligula justo libero </a:t>
            </a:r>
          </a:p>
        </p:txBody>
      </p:sp>
      <p:sp>
        <p:nvSpPr>
          <p:cNvPr id="451" name="TextBox 6"/>
          <p:cNvSpPr txBox="1"/>
          <p:nvPr/>
        </p:nvSpPr>
        <p:spPr>
          <a:xfrm rot="5400000">
            <a:off x="11096594" y="1629721"/>
            <a:ext cx="7318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A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Black</a:t>
            </a:r>
          </a:p>
        </p:txBody>
      </p:sp>
      <p:sp>
        <p:nvSpPr>
          <p:cNvPr id="452" name="TextBox 6"/>
          <p:cNvSpPr txBox="1"/>
          <p:nvPr/>
        </p:nvSpPr>
        <p:spPr>
          <a:xfrm rot="5400000">
            <a:off x="11070076" y="2958672"/>
            <a:ext cx="78491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White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half" idx="13"/>
          </p:nvPr>
        </p:nvSpPr>
        <p:spPr/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Rectangle 6"/>
          <p:cNvSpPr txBox="1"/>
          <p:nvPr/>
        </p:nvSpPr>
        <p:spPr>
          <a:xfrm>
            <a:off x="4805156" y="5365146"/>
            <a:ext cx="3029385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9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t>Lorem ipsum dolor sit amet, lacus nulla ac netus nibh aliquet, porttitor ligula justo libero vivamus porttitor dolor, conubia mollit.</a:t>
            </a:r>
          </a:p>
        </p:txBody>
      </p:sp>
      <p:sp>
        <p:nvSpPr>
          <p:cNvPr id="467" name="TextBox 7"/>
          <p:cNvSpPr txBox="1"/>
          <p:nvPr/>
        </p:nvSpPr>
        <p:spPr>
          <a:xfrm>
            <a:off x="7898872" y="2111019"/>
            <a:ext cx="2774608" cy="96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700">
                <a:solidFill>
                  <a:srgbClr val="1E1E1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Picture</a:t>
            </a:r>
          </a:p>
        </p:txBody>
      </p:sp>
      <p:sp>
        <p:nvSpPr>
          <p:cNvPr id="468" name="TextBox 8"/>
          <p:cNvSpPr txBox="1"/>
          <p:nvPr/>
        </p:nvSpPr>
        <p:spPr>
          <a:xfrm>
            <a:off x="7898872" y="1453955"/>
            <a:ext cx="2419173" cy="96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700">
                <a:solidFill>
                  <a:srgbClr val="1E1E1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About</a:t>
            </a:r>
          </a:p>
        </p:txBody>
      </p:sp>
      <p:grpSp>
        <p:nvGrpSpPr>
          <p:cNvPr id="471" name="Group 9"/>
          <p:cNvGrpSpPr/>
          <p:nvPr/>
        </p:nvGrpSpPr>
        <p:grpSpPr>
          <a:xfrm>
            <a:off x="2187948" y="3147479"/>
            <a:ext cx="767603" cy="767603"/>
            <a:chOff x="0" y="0"/>
            <a:chExt cx="767602" cy="767602"/>
          </a:xfrm>
        </p:grpSpPr>
        <p:sp>
          <p:nvSpPr>
            <p:cNvPr id="469" name="Rectangle 10"/>
            <p:cNvSpPr/>
            <p:nvPr/>
          </p:nvSpPr>
          <p:spPr>
            <a:xfrm>
              <a:off x="0" y="0"/>
              <a:ext cx="767603" cy="767603"/>
            </a:xfrm>
            <a:prstGeom prst="rect">
              <a:avLst/>
            </a:prstGeom>
            <a:solidFill>
              <a:srgbClr val="1E1E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0" name="Isosceles Triangle 11"/>
            <p:cNvSpPr/>
            <p:nvPr/>
          </p:nvSpPr>
          <p:spPr>
            <a:xfrm rot="5400000">
              <a:off x="214214" y="237605"/>
              <a:ext cx="339175" cy="292393"/>
            </a:xfrm>
            <a:prstGeom prst="triangl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72" name="TextBox 6"/>
          <p:cNvSpPr txBox="1"/>
          <p:nvPr/>
        </p:nvSpPr>
        <p:spPr>
          <a:xfrm rot="5400000">
            <a:off x="11096594" y="1629721"/>
            <a:ext cx="7318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1E1E1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Black</a:t>
            </a:r>
          </a:p>
        </p:txBody>
      </p:sp>
      <p:sp>
        <p:nvSpPr>
          <p:cNvPr id="473" name="TextBox 6"/>
          <p:cNvSpPr txBox="1"/>
          <p:nvPr/>
        </p:nvSpPr>
        <p:spPr>
          <a:xfrm rot="5400000">
            <a:off x="11070076" y="2958672"/>
            <a:ext cx="78491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A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White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Rectangle 5"/>
          <p:cNvSpPr/>
          <p:nvPr/>
        </p:nvSpPr>
        <p:spPr>
          <a:xfrm>
            <a:off x="5314948" y="1314450"/>
            <a:ext cx="1257302" cy="4114800"/>
          </a:xfrm>
          <a:prstGeom prst="rect">
            <a:avLst/>
          </a:prstGeom>
          <a:solidFill>
            <a:srgbClr val="1E1E1E">
              <a:alpha val="68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5" name="Rectangle 5"/>
          <p:cNvSpPr/>
          <p:nvPr/>
        </p:nvSpPr>
        <p:spPr>
          <a:xfrm>
            <a:off x="5314948" y="-23520"/>
            <a:ext cx="1257302" cy="1337971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6" name="Rectangle 6"/>
          <p:cNvSpPr txBox="1"/>
          <p:nvPr/>
        </p:nvSpPr>
        <p:spPr>
          <a:xfrm>
            <a:off x="8339277" y="4865976"/>
            <a:ext cx="2566015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9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t>Lorem ipsum dolor sit amet, lacus nulla ac netus nibh aliquet, porttitor ligula justo libero vivamus porttitor dolor, conubia mollit.</a:t>
            </a:r>
          </a:p>
        </p:txBody>
      </p:sp>
      <p:sp>
        <p:nvSpPr>
          <p:cNvPr id="567" name="TextBox 6"/>
          <p:cNvSpPr txBox="1"/>
          <p:nvPr/>
        </p:nvSpPr>
        <p:spPr>
          <a:xfrm rot="5400000">
            <a:off x="11096594" y="1629721"/>
            <a:ext cx="7318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1E1E1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Black</a:t>
            </a:r>
          </a:p>
        </p:txBody>
      </p:sp>
      <p:sp>
        <p:nvSpPr>
          <p:cNvPr id="568" name="TextBox 6"/>
          <p:cNvSpPr txBox="1"/>
          <p:nvPr/>
        </p:nvSpPr>
        <p:spPr>
          <a:xfrm rot="5400000">
            <a:off x="11070076" y="2958672"/>
            <a:ext cx="78491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A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White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half" idx="13"/>
          </p:nvPr>
        </p:nvSpPr>
        <p:spPr/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5429" y="628938"/>
            <a:ext cx="3217593" cy="5632163"/>
          </a:xfrm>
          <a:prstGeom prst="rect">
            <a:avLst/>
          </a:prstGeom>
          <a:ln w="12700">
            <a:miter lim="400000"/>
          </a:ln>
        </p:spPr>
      </p:pic>
      <p:sp>
        <p:nvSpPr>
          <p:cNvPr id="641" name="TextBox 13"/>
          <p:cNvSpPr txBox="1"/>
          <p:nvPr/>
        </p:nvSpPr>
        <p:spPr>
          <a:xfrm>
            <a:off x="8061344" y="3592244"/>
            <a:ext cx="2830526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MOCK UP</a:t>
            </a:r>
          </a:p>
        </p:txBody>
      </p:sp>
      <p:sp>
        <p:nvSpPr>
          <p:cNvPr id="642" name="Rectangle 6"/>
          <p:cNvSpPr txBox="1"/>
          <p:nvPr/>
        </p:nvSpPr>
        <p:spPr>
          <a:xfrm>
            <a:off x="8019808" y="4526541"/>
            <a:ext cx="291359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t>Lorem ipsum dolor sit amet, lacus nulla ac netus nibh aliquet, porttitor ligula justo libero vivamus porttitor dolor, conubia mollit.</a:t>
            </a:r>
          </a:p>
        </p:txBody>
      </p:sp>
      <p:sp>
        <p:nvSpPr>
          <p:cNvPr id="643" name="TextBox 6"/>
          <p:cNvSpPr txBox="1"/>
          <p:nvPr/>
        </p:nvSpPr>
        <p:spPr>
          <a:xfrm rot="5400000">
            <a:off x="793733" y="1629721"/>
            <a:ext cx="7318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1E1E1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Black</a:t>
            </a:r>
          </a:p>
        </p:txBody>
      </p:sp>
      <p:sp>
        <p:nvSpPr>
          <p:cNvPr id="644" name="TextBox 6"/>
          <p:cNvSpPr txBox="1"/>
          <p:nvPr/>
        </p:nvSpPr>
        <p:spPr>
          <a:xfrm rot="5400000">
            <a:off x="767215" y="2958672"/>
            <a:ext cx="78491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A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White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Rectangle 5"/>
          <p:cNvSpPr/>
          <p:nvPr/>
        </p:nvSpPr>
        <p:spPr>
          <a:xfrm>
            <a:off x="0" y="-217891"/>
            <a:ext cx="5598777" cy="7075892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6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rcRect t="5027" r="3035"/>
          <a:stretch>
            <a:fillRect/>
          </a:stretch>
        </p:blipFill>
        <p:spPr>
          <a:xfrm>
            <a:off x="444600" y="637145"/>
            <a:ext cx="4195391" cy="6070446"/>
          </a:xfrm>
          <a:prstGeom prst="rect">
            <a:avLst/>
          </a:prstGeom>
          <a:ln w="12700">
            <a:miter lim="400000"/>
          </a:ln>
        </p:spPr>
      </p:pic>
      <p:sp>
        <p:nvSpPr>
          <p:cNvPr id="670" name="TextBox 13"/>
          <p:cNvSpPr txBox="1"/>
          <p:nvPr/>
        </p:nvSpPr>
        <p:spPr>
          <a:xfrm>
            <a:off x="8061344" y="3592244"/>
            <a:ext cx="2830526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MOCK UP</a:t>
            </a:r>
          </a:p>
        </p:txBody>
      </p:sp>
      <p:sp>
        <p:nvSpPr>
          <p:cNvPr id="671" name="Rectangle 6"/>
          <p:cNvSpPr txBox="1"/>
          <p:nvPr/>
        </p:nvSpPr>
        <p:spPr>
          <a:xfrm>
            <a:off x="8019808" y="4526541"/>
            <a:ext cx="291359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t>Lorem ipsum dolor sit amet, lacus nulla ac netus nibh aliquet, porttitor ligula justo libero vivamus porttitor dolor, conubia mollit.</a:t>
            </a:r>
          </a:p>
        </p:txBody>
      </p:sp>
      <p:sp>
        <p:nvSpPr>
          <p:cNvPr id="672" name="TextBox 6"/>
          <p:cNvSpPr txBox="1"/>
          <p:nvPr/>
        </p:nvSpPr>
        <p:spPr>
          <a:xfrm rot="5400000">
            <a:off x="11096594" y="1629721"/>
            <a:ext cx="7318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1E1E1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Black</a:t>
            </a:r>
          </a:p>
        </p:txBody>
      </p:sp>
      <p:sp>
        <p:nvSpPr>
          <p:cNvPr id="673" name="TextBox 6"/>
          <p:cNvSpPr txBox="1"/>
          <p:nvPr/>
        </p:nvSpPr>
        <p:spPr>
          <a:xfrm rot="5400000">
            <a:off x="11070076" y="2958672"/>
            <a:ext cx="78491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A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White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Rectangle 5"/>
          <p:cNvSpPr/>
          <p:nvPr/>
        </p:nvSpPr>
        <p:spPr>
          <a:xfrm>
            <a:off x="-142160" y="2595884"/>
            <a:ext cx="12329065" cy="2759671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8" name="TextBox 4"/>
          <p:cNvSpPr txBox="1"/>
          <p:nvPr/>
        </p:nvSpPr>
        <p:spPr>
          <a:xfrm>
            <a:off x="1195516" y="3204982"/>
            <a:ext cx="3780092" cy="278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7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Thank You</a:t>
            </a:r>
          </a:p>
        </p:txBody>
      </p:sp>
      <p:sp>
        <p:nvSpPr>
          <p:cNvPr id="699" name="TextBox 5"/>
          <p:cNvSpPr txBox="1"/>
          <p:nvPr/>
        </p:nvSpPr>
        <p:spPr>
          <a:xfrm>
            <a:off x="7383202" y="4626668"/>
            <a:ext cx="4430473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spc="600">
                <a:solidFill>
                  <a:srgbClr val="FFFFFF"/>
                </a:solidFill>
                <a:latin typeface="Lato Semibold"/>
                <a:ea typeface="Lato Semibold"/>
                <a:cs typeface="Lato Semibold"/>
                <a:sym typeface="Lato Semibold"/>
              </a:defRPr>
            </a:lvl1pPr>
          </a:lstStyle>
          <a:p>
            <a:r>
              <a:t>FOR WATCHING AND LISTENING</a:t>
            </a:r>
          </a:p>
        </p:txBody>
      </p:sp>
      <p:sp>
        <p:nvSpPr>
          <p:cNvPr id="700" name="TextBox 6"/>
          <p:cNvSpPr txBox="1"/>
          <p:nvPr/>
        </p:nvSpPr>
        <p:spPr>
          <a:xfrm rot="5400000">
            <a:off x="11096594" y="1629721"/>
            <a:ext cx="7318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1E1E1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Black</a:t>
            </a:r>
          </a:p>
        </p:txBody>
      </p:sp>
      <p:sp>
        <p:nvSpPr>
          <p:cNvPr id="701" name="TextBox 6"/>
          <p:cNvSpPr txBox="1"/>
          <p:nvPr/>
        </p:nvSpPr>
        <p:spPr>
          <a:xfrm rot="5400000">
            <a:off x="11070076" y="2958672"/>
            <a:ext cx="78491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A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White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half" idx="13"/>
          </p:nvPr>
        </p:nvSpPr>
        <p:spPr/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5"/>
          <p:cNvSpPr/>
          <p:nvPr/>
        </p:nvSpPr>
        <p:spPr>
          <a:xfrm>
            <a:off x="-2" y="0"/>
            <a:ext cx="3817260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1" name="Rectangle 2"/>
          <p:cNvSpPr txBox="1"/>
          <p:nvPr/>
        </p:nvSpPr>
        <p:spPr>
          <a:xfrm>
            <a:off x="733527" y="3453190"/>
            <a:ext cx="1949271" cy="85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t>Lorem ipsum dolor sit amet, lacus nulla ac netus nibh aliquet, porttitor ligula justo libero vivamus porttitor dolor, </a:t>
            </a:r>
          </a:p>
        </p:txBody>
      </p:sp>
      <p:sp>
        <p:nvSpPr>
          <p:cNvPr id="333" name="TextBox 7"/>
          <p:cNvSpPr txBox="1"/>
          <p:nvPr/>
        </p:nvSpPr>
        <p:spPr>
          <a:xfrm>
            <a:off x="11304893" y="5759672"/>
            <a:ext cx="315278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53535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X</a:t>
            </a:r>
          </a:p>
        </p:txBody>
      </p:sp>
      <p:sp>
        <p:nvSpPr>
          <p:cNvPr id="334" name="TextBox 6"/>
          <p:cNvSpPr txBox="1"/>
          <p:nvPr/>
        </p:nvSpPr>
        <p:spPr>
          <a:xfrm rot="5400000">
            <a:off x="11096594" y="1629721"/>
            <a:ext cx="7318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1E1E1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Black</a:t>
            </a:r>
          </a:p>
        </p:txBody>
      </p:sp>
      <p:sp>
        <p:nvSpPr>
          <p:cNvPr id="335" name="TextBox 6"/>
          <p:cNvSpPr txBox="1"/>
          <p:nvPr/>
        </p:nvSpPr>
        <p:spPr>
          <a:xfrm rot="5400000">
            <a:off x="11070076" y="2958672"/>
            <a:ext cx="78491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A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White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half" idx="13"/>
          </p:nvPr>
        </p:nvSpPr>
        <p:spPr/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5"/>
          <p:cNvSpPr/>
          <p:nvPr/>
        </p:nvSpPr>
        <p:spPr>
          <a:xfrm>
            <a:off x="334863" y="0"/>
            <a:ext cx="5906023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9" name="Rectangle 4"/>
          <p:cNvSpPr txBox="1"/>
          <p:nvPr/>
        </p:nvSpPr>
        <p:spPr>
          <a:xfrm>
            <a:off x="909243" y="3838193"/>
            <a:ext cx="2346458" cy="85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t>Lorem ipsum dolor sit amet, lacus nulla ac netus nibh aliquet, porttitor ligula justo libero vivamus porttitor dolor, conubia mollit. Sapien nam suspendisse,</a:t>
            </a:r>
          </a:p>
        </p:txBody>
      </p:sp>
      <p:sp>
        <p:nvSpPr>
          <p:cNvPr id="340" name="TextBox 5"/>
          <p:cNvSpPr txBox="1"/>
          <p:nvPr/>
        </p:nvSpPr>
        <p:spPr>
          <a:xfrm>
            <a:off x="912229" y="2420235"/>
            <a:ext cx="179075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Picture</a:t>
            </a:r>
          </a:p>
        </p:txBody>
      </p:sp>
      <p:sp>
        <p:nvSpPr>
          <p:cNvPr id="341" name="TextBox 6"/>
          <p:cNvSpPr txBox="1"/>
          <p:nvPr/>
        </p:nvSpPr>
        <p:spPr>
          <a:xfrm rot="5400000">
            <a:off x="11096594" y="1629721"/>
            <a:ext cx="7318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1E1E1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Black</a:t>
            </a:r>
          </a:p>
        </p:txBody>
      </p:sp>
      <p:sp>
        <p:nvSpPr>
          <p:cNvPr id="342" name="TextBox 6"/>
          <p:cNvSpPr txBox="1"/>
          <p:nvPr/>
        </p:nvSpPr>
        <p:spPr>
          <a:xfrm rot="5400000">
            <a:off x="11070076" y="2958672"/>
            <a:ext cx="78491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A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White</a:t>
            </a:r>
          </a:p>
        </p:txBody>
      </p:sp>
      <p:sp>
        <p:nvSpPr>
          <p:cNvPr id="343" name="TextBox 7"/>
          <p:cNvSpPr txBox="1"/>
          <p:nvPr/>
        </p:nvSpPr>
        <p:spPr>
          <a:xfrm>
            <a:off x="11300670" y="5759672"/>
            <a:ext cx="323724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>
                <a:solidFill>
                  <a:srgbClr val="A7A7A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X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half" idx="13"/>
          </p:nvPr>
        </p:nvSpPr>
        <p:spPr/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 11"/>
          <p:cNvSpPr txBox="1"/>
          <p:nvPr/>
        </p:nvSpPr>
        <p:spPr>
          <a:xfrm>
            <a:off x="3153713" y="1647664"/>
            <a:ext cx="5884575" cy="440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t>Lorem ipsum dolor sit amet, lacus nulla ac netus nibh aliquet, porttitor ligula justo libero vivamus porttitor dolor, conubia mollit. Sapien nam suspendisse, tincidunt eget ante tincidunt.</a:t>
            </a:r>
          </a:p>
        </p:txBody>
      </p:sp>
      <p:sp>
        <p:nvSpPr>
          <p:cNvPr id="347" name="TextBox 12"/>
          <p:cNvSpPr txBox="1"/>
          <p:nvPr/>
        </p:nvSpPr>
        <p:spPr>
          <a:xfrm>
            <a:off x="5123697" y="611354"/>
            <a:ext cx="1677823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Article</a:t>
            </a:r>
          </a:p>
        </p:txBody>
      </p:sp>
      <p:sp>
        <p:nvSpPr>
          <p:cNvPr id="348" name="TextBox 6"/>
          <p:cNvSpPr txBox="1"/>
          <p:nvPr/>
        </p:nvSpPr>
        <p:spPr>
          <a:xfrm rot="5400000">
            <a:off x="11096594" y="1629721"/>
            <a:ext cx="7318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1E1E1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Black</a:t>
            </a:r>
          </a:p>
        </p:txBody>
      </p:sp>
      <p:sp>
        <p:nvSpPr>
          <p:cNvPr id="349" name="TextBox 6"/>
          <p:cNvSpPr txBox="1"/>
          <p:nvPr/>
        </p:nvSpPr>
        <p:spPr>
          <a:xfrm rot="5400000">
            <a:off x="11070076" y="2958672"/>
            <a:ext cx="78491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A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White</a:t>
            </a:r>
          </a:p>
        </p:txBody>
      </p:sp>
      <p:sp>
        <p:nvSpPr>
          <p:cNvPr id="350" name="TextBox 7"/>
          <p:cNvSpPr txBox="1"/>
          <p:nvPr/>
        </p:nvSpPr>
        <p:spPr>
          <a:xfrm>
            <a:off x="11216215" y="5679805"/>
            <a:ext cx="425070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800">
                <a:solidFill>
                  <a:srgbClr val="A7A7A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X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half" idx="13"/>
          </p:nvPr>
        </p:nvSpPr>
        <p:spPr/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ectangle 4"/>
          <p:cNvSpPr txBox="1"/>
          <p:nvPr/>
        </p:nvSpPr>
        <p:spPr>
          <a:xfrm>
            <a:off x="6767149" y="4138388"/>
            <a:ext cx="246829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900" spc="225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t>YOUR SUBTITLE HERE</a:t>
            </a:r>
          </a:p>
        </p:txBody>
      </p:sp>
      <p:sp>
        <p:nvSpPr>
          <p:cNvPr id="354" name="Rectangle 5"/>
          <p:cNvSpPr txBox="1"/>
          <p:nvPr/>
        </p:nvSpPr>
        <p:spPr>
          <a:xfrm>
            <a:off x="6767150" y="4673916"/>
            <a:ext cx="3439909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t>Lorem ipsum dolor sit amet, lacus nulla ac netus nibh aliquet, porttitor ligula justo libero vivamus porttitor dolor, conubia mollit. Sapien nam suspendisse, tincidunt</a:t>
            </a:r>
          </a:p>
        </p:txBody>
      </p:sp>
      <p:sp>
        <p:nvSpPr>
          <p:cNvPr id="355" name="TextBox 6"/>
          <p:cNvSpPr txBox="1"/>
          <p:nvPr/>
        </p:nvSpPr>
        <p:spPr>
          <a:xfrm>
            <a:off x="6767583" y="3246185"/>
            <a:ext cx="2215796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1E1E1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Events</a:t>
            </a:r>
          </a:p>
        </p:txBody>
      </p:sp>
      <p:sp>
        <p:nvSpPr>
          <p:cNvPr id="356" name="TextBox 6"/>
          <p:cNvSpPr txBox="1"/>
          <p:nvPr/>
        </p:nvSpPr>
        <p:spPr>
          <a:xfrm rot="5400000">
            <a:off x="11096594" y="1629721"/>
            <a:ext cx="7318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1E1E1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Black</a:t>
            </a:r>
          </a:p>
        </p:txBody>
      </p:sp>
      <p:sp>
        <p:nvSpPr>
          <p:cNvPr id="357" name="TextBox 6"/>
          <p:cNvSpPr txBox="1"/>
          <p:nvPr/>
        </p:nvSpPr>
        <p:spPr>
          <a:xfrm rot="5400000">
            <a:off x="11070076" y="2958672"/>
            <a:ext cx="78491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A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White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half" idx="13"/>
          </p:nvPr>
        </p:nvSpPr>
        <p:spPr/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Rectangle 8"/>
          <p:cNvSpPr txBox="1"/>
          <p:nvPr/>
        </p:nvSpPr>
        <p:spPr>
          <a:xfrm>
            <a:off x="4539034" y="4611547"/>
            <a:ext cx="246829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 spc="2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t>YOUR SUBTITLE HERE</a:t>
            </a:r>
          </a:p>
        </p:txBody>
      </p:sp>
      <p:sp>
        <p:nvSpPr>
          <p:cNvPr id="361" name="Rectangle 9"/>
          <p:cNvSpPr txBox="1"/>
          <p:nvPr/>
        </p:nvSpPr>
        <p:spPr>
          <a:xfrm>
            <a:off x="4539035" y="5129275"/>
            <a:ext cx="4073512" cy="440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lnSpc>
                <a:spcPct val="150000"/>
              </a:lnSpc>
              <a:defRPr sz="900" spc="63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t>Lorem ipsum dolor sit amet, lacus nulla ac netus nibh aliquet, porttitor ligula justo libero vivamus porttitor dolor, conubia mollit.</a:t>
            </a:r>
          </a:p>
        </p:txBody>
      </p:sp>
      <p:sp>
        <p:nvSpPr>
          <p:cNvPr id="362" name="TextBox 10"/>
          <p:cNvSpPr txBox="1"/>
          <p:nvPr/>
        </p:nvSpPr>
        <p:spPr>
          <a:xfrm>
            <a:off x="2998552" y="2756330"/>
            <a:ext cx="3505201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800">
                <a:solidFill>
                  <a:srgbClr val="1E1E1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Slide</a:t>
            </a:r>
          </a:p>
        </p:txBody>
      </p:sp>
      <p:sp>
        <p:nvSpPr>
          <p:cNvPr id="363" name="TextBox 11"/>
          <p:cNvSpPr txBox="1"/>
          <p:nvPr/>
        </p:nvSpPr>
        <p:spPr>
          <a:xfrm>
            <a:off x="2998552" y="2028368"/>
            <a:ext cx="2865934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800">
                <a:solidFill>
                  <a:srgbClr val="1E1E1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About</a:t>
            </a:r>
          </a:p>
        </p:txBody>
      </p:sp>
      <p:sp>
        <p:nvSpPr>
          <p:cNvPr id="364" name="TextBox 6"/>
          <p:cNvSpPr txBox="1"/>
          <p:nvPr/>
        </p:nvSpPr>
        <p:spPr>
          <a:xfrm rot="5400000">
            <a:off x="11096594" y="1629721"/>
            <a:ext cx="7318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1E1E1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Black</a:t>
            </a:r>
          </a:p>
        </p:txBody>
      </p:sp>
      <p:sp>
        <p:nvSpPr>
          <p:cNvPr id="365" name="TextBox 6"/>
          <p:cNvSpPr txBox="1"/>
          <p:nvPr/>
        </p:nvSpPr>
        <p:spPr>
          <a:xfrm rot="5400000">
            <a:off x="11070076" y="2958672"/>
            <a:ext cx="78491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A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White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Rectangle 5"/>
          <p:cNvSpPr/>
          <p:nvPr/>
        </p:nvSpPr>
        <p:spPr>
          <a:xfrm>
            <a:off x="9467849" y="4836884"/>
            <a:ext cx="2332264" cy="1705431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6" name="Rectangle 8"/>
          <p:cNvSpPr txBox="1"/>
          <p:nvPr/>
        </p:nvSpPr>
        <p:spPr>
          <a:xfrm>
            <a:off x="957455" y="4387698"/>
            <a:ext cx="246829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800" spc="2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t>YOUR SUBTITLE HERE</a:t>
            </a:r>
          </a:p>
        </p:txBody>
      </p:sp>
      <p:sp>
        <p:nvSpPr>
          <p:cNvPr id="377" name="Rectangle 9"/>
          <p:cNvSpPr txBox="1"/>
          <p:nvPr/>
        </p:nvSpPr>
        <p:spPr>
          <a:xfrm>
            <a:off x="938802" y="4830810"/>
            <a:ext cx="3137530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lnSpc>
                <a:spcPct val="150000"/>
              </a:lnSpc>
              <a:defRPr sz="900" spc="63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t>Lorem ipsum dolor sit amet, lacus nulla ac netus nibh aliquet, porttitor ligula justo libero vivamus porttitor dolor, conubia mollit.</a:t>
            </a:r>
          </a:p>
        </p:txBody>
      </p:sp>
      <p:sp>
        <p:nvSpPr>
          <p:cNvPr id="378" name="TextBox 11"/>
          <p:cNvSpPr txBox="1"/>
          <p:nvPr/>
        </p:nvSpPr>
        <p:spPr>
          <a:xfrm>
            <a:off x="890643" y="2569336"/>
            <a:ext cx="2013028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700">
                <a:solidFill>
                  <a:srgbClr val="1E1E1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About</a:t>
            </a:r>
          </a:p>
        </p:txBody>
      </p:sp>
      <p:sp>
        <p:nvSpPr>
          <p:cNvPr id="379" name="Slide"/>
          <p:cNvSpPr txBox="1"/>
          <p:nvPr/>
        </p:nvSpPr>
        <p:spPr>
          <a:xfrm>
            <a:off x="892314" y="3095946"/>
            <a:ext cx="1639965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700">
                <a:solidFill>
                  <a:srgbClr val="1E1E1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Slide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half" idx="13"/>
          </p:nvPr>
        </p:nvSpPr>
        <p:spPr/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roup 8"/>
          <p:cNvGrpSpPr/>
          <p:nvPr/>
        </p:nvGrpSpPr>
        <p:grpSpPr>
          <a:xfrm>
            <a:off x="8522072" y="3502478"/>
            <a:ext cx="767603" cy="767603"/>
            <a:chOff x="0" y="0"/>
            <a:chExt cx="767602" cy="767602"/>
          </a:xfrm>
        </p:grpSpPr>
        <p:sp>
          <p:nvSpPr>
            <p:cNvPr id="391" name="Rectangle 9"/>
            <p:cNvSpPr/>
            <p:nvPr/>
          </p:nvSpPr>
          <p:spPr>
            <a:xfrm>
              <a:off x="0" y="0"/>
              <a:ext cx="767603" cy="767603"/>
            </a:xfrm>
            <a:prstGeom prst="rect">
              <a:avLst/>
            </a:prstGeom>
            <a:solidFill>
              <a:srgbClr val="41B9A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2" name="Isosceles Triangle 10"/>
            <p:cNvSpPr/>
            <p:nvPr/>
          </p:nvSpPr>
          <p:spPr>
            <a:xfrm rot="5400000">
              <a:off x="214214" y="237606"/>
              <a:ext cx="339175" cy="292392"/>
            </a:xfrm>
            <a:prstGeom prst="triangl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94" name="TextBox 5"/>
          <p:cNvSpPr txBox="1"/>
          <p:nvPr/>
        </p:nvSpPr>
        <p:spPr>
          <a:xfrm>
            <a:off x="1741072" y="5450935"/>
            <a:ext cx="2293164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100">
                <a:solidFill>
                  <a:srgbClr val="535353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Articles.</a:t>
            </a:r>
          </a:p>
        </p:txBody>
      </p:sp>
      <p:sp>
        <p:nvSpPr>
          <p:cNvPr id="395" name="Rectangle 4"/>
          <p:cNvSpPr txBox="1"/>
          <p:nvPr/>
        </p:nvSpPr>
        <p:spPr>
          <a:xfrm>
            <a:off x="1819516" y="1284791"/>
            <a:ext cx="3364992" cy="821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900" spc="-19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Lorem ipsum dolor sit amet, lacus nulla ac netus</a:t>
            </a:r>
          </a:p>
        </p:txBody>
      </p:sp>
      <p:sp>
        <p:nvSpPr>
          <p:cNvPr id="396" name="Rectangle 5"/>
          <p:cNvSpPr txBox="1"/>
          <p:nvPr/>
        </p:nvSpPr>
        <p:spPr>
          <a:xfrm>
            <a:off x="5573291" y="4805579"/>
            <a:ext cx="4694393" cy="440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9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t>Lorem ipsum dolor sit amet, lacus nulla ac netus nibh aliquet, porttitor ligula justo libero vivamus porttitor dolor, conubia mollit. Sapien nam suspendisse, tincidunt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half" idx="13"/>
          </p:nvPr>
        </p:nvSpPr>
        <p:spPr/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Rectangle 5"/>
          <p:cNvSpPr/>
          <p:nvPr/>
        </p:nvSpPr>
        <p:spPr>
          <a:xfrm>
            <a:off x="-23079" y="0"/>
            <a:ext cx="4687552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6" name="Rectangle 4"/>
          <p:cNvSpPr txBox="1"/>
          <p:nvPr/>
        </p:nvSpPr>
        <p:spPr>
          <a:xfrm>
            <a:off x="765009" y="3504624"/>
            <a:ext cx="2472585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Lorem ipsum dolor sit amet, lacus nulla ac netus nibh aliquet, porttitor ligula justo libero </a:t>
            </a:r>
          </a:p>
        </p:txBody>
      </p:sp>
      <p:sp>
        <p:nvSpPr>
          <p:cNvPr id="427" name="TextBox 5"/>
          <p:cNvSpPr txBox="1"/>
          <p:nvPr/>
        </p:nvSpPr>
        <p:spPr>
          <a:xfrm>
            <a:off x="767994" y="2460397"/>
            <a:ext cx="2165554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Picture</a:t>
            </a:r>
          </a:p>
        </p:txBody>
      </p:sp>
      <p:grpSp>
        <p:nvGrpSpPr>
          <p:cNvPr id="430" name="Group 9"/>
          <p:cNvGrpSpPr/>
          <p:nvPr/>
        </p:nvGrpSpPr>
        <p:grpSpPr>
          <a:xfrm>
            <a:off x="10584668" y="5808049"/>
            <a:ext cx="520364" cy="520364"/>
            <a:chOff x="0" y="0"/>
            <a:chExt cx="520362" cy="520362"/>
          </a:xfrm>
        </p:grpSpPr>
        <p:sp>
          <p:nvSpPr>
            <p:cNvPr id="428" name="Rectangle 10"/>
            <p:cNvSpPr/>
            <p:nvPr/>
          </p:nvSpPr>
          <p:spPr>
            <a:xfrm>
              <a:off x="0" y="0"/>
              <a:ext cx="520363" cy="520363"/>
            </a:xfrm>
            <a:prstGeom prst="rect">
              <a:avLst/>
            </a:prstGeom>
            <a:solidFill>
              <a:srgbClr val="41B9A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9" name="Isosceles Triangle 11"/>
            <p:cNvSpPr/>
            <p:nvPr/>
          </p:nvSpPr>
          <p:spPr>
            <a:xfrm rot="5400000">
              <a:off x="145217" y="161074"/>
              <a:ext cx="229929" cy="198215"/>
            </a:xfrm>
            <a:prstGeom prst="triangl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31" name="TextBox 16"/>
          <p:cNvSpPr txBox="1"/>
          <p:nvPr/>
        </p:nvSpPr>
        <p:spPr>
          <a:xfrm>
            <a:off x="5410041" y="953150"/>
            <a:ext cx="2139520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Title</a:t>
            </a:r>
          </a:p>
        </p:txBody>
      </p:sp>
      <p:sp>
        <p:nvSpPr>
          <p:cNvPr id="432" name="here"/>
          <p:cNvSpPr txBox="1"/>
          <p:nvPr/>
        </p:nvSpPr>
        <p:spPr>
          <a:xfrm>
            <a:off x="5527602" y="1622671"/>
            <a:ext cx="2165554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here</a:t>
            </a:r>
          </a:p>
        </p:txBody>
      </p:sp>
      <p:sp>
        <p:nvSpPr>
          <p:cNvPr id="433" name="TextBox 6"/>
          <p:cNvSpPr txBox="1"/>
          <p:nvPr/>
        </p:nvSpPr>
        <p:spPr>
          <a:xfrm rot="5400000">
            <a:off x="11096594" y="1629721"/>
            <a:ext cx="7318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1E1E1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Black</a:t>
            </a:r>
          </a:p>
        </p:txBody>
      </p:sp>
      <p:sp>
        <p:nvSpPr>
          <p:cNvPr id="434" name="TextBox 6"/>
          <p:cNvSpPr txBox="1"/>
          <p:nvPr/>
        </p:nvSpPr>
        <p:spPr>
          <a:xfrm rot="5400000">
            <a:off x="11070076" y="2958672"/>
            <a:ext cx="78491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A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White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half" idx="13"/>
          </p:nvPr>
        </p:nvSpPr>
        <p:spPr/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393</Words>
  <Application>Microsoft Macintosh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Lato Regular</vt:lpstr>
      <vt:lpstr>Lato Semibold</vt:lpstr>
      <vt:lpstr>Montserrat</vt:lpstr>
      <vt:lpstr>Montserrat Bold</vt:lpstr>
      <vt:lpstr>Montserrat Light</vt:lpstr>
      <vt:lpstr>Montserrat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hendra dirtyline</cp:lastModifiedBy>
  <cp:revision>3</cp:revision>
  <dcterms:modified xsi:type="dcterms:W3CDTF">2018-06-21T01:59:13Z</dcterms:modified>
</cp:coreProperties>
</file>