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6058"/>
  </p:normalViewPr>
  <p:slideViewPr>
    <p:cSldViewPr snapToGrid="0">
      <p:cViewPr varScale="1">
        <p:scale>
          <a:sx n="119" d="100"/>
          <a:sy n="11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F7424-F876-4D98-AE48-6EE3A1F934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969F5A-3349-4E9B-8F86-416056E30220}">
      <dgm:prSet/>
      <dgm:spPr/>
      <dgm:t>
        <a:bodyPr/>
        <a:lstStyle/>
        <a:p>
          <a:r>
            <a:rPr lang="en-US"/>
            <a:t>Caching</a:t>
          </a:r>
        </a:p>
      </dgm:t>
    </dgm:pt>
    <dgm:pt modelId="{C9015BA8-A5C0-4D2D-9D6D-CEBE7F1E1912}" type="parTrans" cxnId="{FFA25059-FF7D-427D-82CC-636A70C0AD5E}">
      <dgm:prSet/>
      <dgm:spPr/>
      <dgm:t>
        <a:bodyPr/>
        <a:lstStyle/>
        <a:p>
          <a:endParaRPr lang="en-US"/>
        </a:p>
      </dgm:t>
    </dgm:pt>
    <dgm:pt modelId="{B3B9C29C-997F-4EE0-A183-7D4CEE6293EA}" type="sibTrans" cxnId="{FFA25059-FF7D-427D-82CC-636A70C0AD5E}">
      <dgm:prSet/>
      <dgm:spPr/>
      <dgm:t>
        <a:bodyPr/>
        <a:lstStyle/>
        <a:p>
          <a:endParaRPr lang="en-US"/>
        </a:p>
      </dgm:t>
    </dgm:pt>
    <dgm:pt modelId="{AD0334A9-0A26-4BFD-AFCE-196230D7F78E}">
      <dgm:prSet/>
      <dgm:spPr/>
      <dgm:t>
        <a:bodyPr/>
        <a:lstStyle/>
        <a:p>
          <a:r>
            <a:rPr lang="en-US"/>
            <a:t>Authentication</a:t>
          </a:r>
        </a:p>
      </dgm:t>
    </dgm:pt>
    <dgm:pt modelId="{9F76BDAE-74EE-47EE-8245-546863EBA8C4}" type="parTrans" cxnId="{59E9A059-2247-4266-83DA-2D8F2A5AEF60}">
      <dgm:prSet/>
      <dgm:spPr/>
      <dgm:t>
        <a:bodyPr/>
        <a:lstStyle/>
        <a:p>
          <a:endParaRPr lang="en-US"/>
        </a:p>
      </dgm:t>
    </dgm:pt>
    <dgm:pt modelId="{EE84659E-2EEA-4C8E-AA31-A638E7A79BF5}" type="sibTrans" cxnId="{59E9A059-2247-4266-83DA-2D8F2A5AEF60}">
      <dgm:prSet/>
      <dgm:spPr/>
      <dgm:t>
        <a:bodyPr/>
        <a:lstStyle/>
        <a:p>
          <a:endParaRPr lang="en-US"/>
        </a:p>
      </dgm:t>
    </dgm:pt>
    <dgm:pt modelId="{14853613-0F44-46B9-8666-3AADA6743DB4}">
      <dgm:prSet/>
      <dgm:spPr/>
      <dgm:t>
        <a:bodyPr/>
        <a:lstStyle/>
        <a:p>
          <a:r>
            <a:rPr lang="en-US"/>
            <a:t>Sturctured Logging</a:t>
          </a:r>
        </a:p>
      </dgm:t>
    </dgm:pt>
    <dgm:pt modelId="{499A4C6C-1759-49C6-BC98-06677830DA9F}" type="parTrans" cxnId="{F1EA13FF-8EC6-4B64-8B55-8EF3F25FEA96}">
      <dgm:prSet/>
      <dgm:spPr/>
      <dgm:t>
        <a:bodyPr/>
        <a:lstStyle/>
        <a:p>
          <a:endParaRPr lang="en-US"/>
        </a:p>
      </dgm:t>
    </dgm:pt>
    <dgm:pt modelId="{78F0E710-3241-4760-9470-7059F8B9E17A}" type="sibTrans" cxnId="{F1EA13FF-8EC6-4B64-8B55-8EF3F25FEA96}">
      <dgm:prSet/>
      <dgm:spPr/>
      <dgm:t>
        <a:bodyPr/>
        <a:lstStyle/>
        <a:p>
          <a:endParaRPr lang="en-US"/>
        </a:p>
      </dgm:t>
    </dgm:pt>
    <dgm:pt modelId="{70BF6017-B3A1-4291-8807-0FAB7EA58CCF}">
      <dgm:prSet/>
      <dgm:spPr/>
      <dgm:t>
        <a:bodyPr/>
        <a:lstStyle/>
        <a:p>
          <a:r>
            <a:rPr lang="en-US"/>
            <a:t>SQL - Database Repository patterns using EF</a:t>
          </a:r>
        </a:p>
      </dgm:t>
    </dgm:pt>
    <dgm:pt modelId="{96443FAF-7F9B-4675-A916-DAE765706357}" type="parTrans" cxnId="{19B51B51-82BC-4041-86AB-8D60348DC659}">
      <dgm:prSet/>
      <dgm:spPr/>
      <dgm:t>
        <a:bodyPr/>
        <a:lstStyle/>
        <a:p>
          <a:endParaRPr lang="en-US"/>
        </a:p>
      </dgm:t>
    </dgm:pt>
    <dgm:pt modelId="{487DDAE0-5BAB-4C4B-9516-906B0114078E}" type="sibTrans" cxnId="{19B51B51-82BC-4041-86AB-8D60348DC659}">
      <dgm:prSet/>
      <dgm:spPr/>
      <dgm:t>
        <a:bodyPr/>
        <a:lstStyle/>
        <a:p>
          <a:endParaRPr lang="en-US"/>
        </a:p>
      </dgm:t>
    </dgm:pt>
    <dgm:pt modelId="{790C6FAF-E06C-4C61-9970-0134780F8D79}">
      <dgm:prSet/>
      <dgm:spPr/>
      <dgm:t>
        <a:bodyPr/>
        <a:lstStyle/>
        <a:p>
          <a:r>
            <a:rPr lang="en-US"/>
            <a:t>NoSQL – Cosmos SDK wrapper</a:t>
          </a:r>
        </a:p>
      </dgm:t>
    </dgm:pt>
    <dgm:pt modelId="{559044D4-9040-47DD-94FC-F7A3072B88CF}" type="parTrans" cxnId="{8DCF7D65-6860-466D-94D0-382B879E7904}">
      <dgm:prSet/>
      <dgm:spPr/>
      <dgm:t>
        <a:bodyPr/>
        <a:lstStyle/>
        <a:p>
          <a:endParaRPr lang="en-US"/>
        </a:p>
      </dgm:t>
    </dgm:pt>
    <dgm:pt modelId="{E8A34379-4C2D-4A95-9A37-F5AE435B77C4}" type="sibTrans" cxnId="{8DCF7D65-6860-466D-94D0-382B879E7904}">
      <dgm:prSet/>
      <dgm:spPr/>
      <dgm:t>
        <a:bodyPr/>
        <a:lstStyle/>
        <a:p>
          <a:endParaRPr lang="en-US"/>
        </a:p>
      </dgm:t>
    </dgm:pt>
    <dgm:pt modelId="{4F16B29D-8D72-4083-B17B-0175602DB274}">
      <dgm:prSet/>
      <dgm:spPr/>
      <dgm:t>
        <a:bodyPr/>
        <a:lstStyle/>
        <a:p>
          <a:r>
            <a:rPr lang="en-US"/>
            <a:t>Messaging – Event Grid, Service Bus, Event Hub</a:t>
          </a:r>
        </a:p>
      </dgm:t>
    </dgm:pt>
    <dgm:pt modelId="{33E1CE06-CA8A-4127-91E3-DF0E620469E8}" type="parTrans" cxnId="{D93EE40C-F659-4160-9EAB-0FA3544138B7}">
      <dgm:prSet/>
      <dgm:spPr/>
      <dgm:t>
        <a:bodyPr/>
        <a:lstStyle/>
        <a:p>
          <a:endParaRPr lang="en-US"/>
        </a:p>
      </dgm:t>
    </dgm:pt>
    <dgm:pt modelId="{65E3CDE0-DEA1-4CC6-A07A-E974ECE68B02}" type="sibTrans" cxnId="{D93EE40C-F659-4160-9EAB-0FA3544138B7}">
      <dgm:prSet/>
      <dgm:spPr/>
      <dgm:t>
        <a:bodyPr/>
        <a:lstStyle/>
        <a:p>
          <a:endParaRPr lang="en-US"/>
        </a:p>
      </dgm:t>
    </dgm:pt>
    <dgm:pt modelId="{F6942A5C-35FC-DF47-9FB1-85348AEC6FBE}" type="pres">
      <dgm:prSet presAssocID="{DB2F7424-F876-4D98-AE48-6EE3A1F9346F}" presName="linear" presStyleCnt="0">
        <dgm:presLayoutVars>
          <dgm:dir/>
          <dgm:animLvl val="lvl"/>
          <dgm:resizeHandles val="exact"/>
        </dgm:presLayoutVars>
      </dgm:prSet>
      <dgm:spPr/>
    </dgm:pt>
    <dgm:pt modelId="{C72BF5E9-A6DF-1D4A-98C0-647FDAB8C1CA}" type="pres">
      <dgm:prSet presAssocID="{5C969F5A-3349-4E9B-8F86-416056E30220}" presName="parentLin" presStyleCnt="0"/>
      <dgm:spPr/>
    </dgm:pt>
    <dgm:pt modelId="{2723999B-C010-6E4D-BCCB-F18EB9DA5497}" type="pres">
      <dgm:prSet presAssocID="{5C969F5A-3349-4E9B-8F86-416056E30220}" presName="parentLeftMargin" presStyleLbl="node1" presStyleIdx="0" presStyleCnt="6"/>
      <dgm:spPr/>
    </dgm:pt>
    <dgm:pt modelId="{0D5FFF7E-8E4A-8A49-ADC3-A438DE1098DB}" type="pres">
      <dgm:prSet presAssocID="{5C969F5A-3349-4E9B-8F86-416056E3022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FB881A9-66C7-DD49-8C78-BC488B9FE14B}" type="pres">
      <dgm:prSet presAssocID="{5C969F5A-3349-4E9B-8F86-416056E30220}" presName="negativeSpace" presStyleCnt="0"/>
      <dgm:spPr/>
    </dgm:pt>
    <dgm:pt modelId="{9E93A316-30ED-F945-A1A4-82E831E08E23}" type="pres">
      <dgm:prSet presAssocID="{5C969F5A-3349-4E9B-8F86-416056E30220}" presName="childText" presStyleLbl="conFgAcc1" presStyleIdx="0" presStyleCnt="6">
        <dgm:presLayoutVars>
          <dgm:bulletEnabled val="1"/>
        </dgm:presLayoutVars>
      </dgm:prSet>
      <dgm:spPr/>
    </dgm:pt>
    <dgm:pt modelId="{74965DB8-D626-D449-B767-453A5625091D}" type="pres">
      <dgm:prSet presAssocID="{B3B9C29C-997F-4EE0-A183-7D4CEE6293EA}" presName="spaceBetweenRectangles" presStyleCnt="0"/>
      <dgm:spPr/>
    </dgm:pt>
    <dgm:pt modelId="{878CD635-816E-8047-AEBC-507FE4032988}" type="pres">
      <dgm:prSet presAssocID="{AD0334A9-0A26-4BFD-AFCE-196230D7F78E}" presName="parentLin" presStyleCnt="0"/>
      <dgm:spPr/>
    </dgm:pt>
    <dgm:pt modelId="{F0785135-EA41-B441-95A8-99B00E52EEDE}" type="pres">
      <dgm:prSet presAssocID="{AD0334A9-0A26-4BFD-AFCE-196230D7F78E}" presName="parentLeftMargin" presStyleLbl="node1" presStyleIdx="0" presStyleCnt="6"/>
      <dgm:spPr/>
    </dgm:pt>
    <dgm:pt modelId="{9BF787A9-0994-8749-A19E-4729A7478424}" type="pres">
      <dgm:prSet presAssocID="{AD0334A9-0A26-4BFD-AFCE-196230D7F78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FBFD5E2-7C33-364E-A3EA-0F9560D3EA38}" type="pres">
      <dgm:prSet presAssocID="{AD0334A9-0A26-4BFD-AFCE-196230D7F78E}" presName="negativeSpace" presStyleCnt="0"/>
      <dgm:spPr/>
    </dgm:pt>
    <dgm:pt modelId="{EB1CBE88-944E-594B-86C3-1FFDD29706ED}" type="pres">
      <dgm:prSet presAssocID="{AD0334A9-0A26-4BFD-AFCE-196230D7F78E}" presName="childText" presStyleLbl="conFgAcc1" presStyleIdx="1" presStyleCnt="6">
        <dgm:presLayoutVars>
          <dgm:bulletEnabled val="1"/>
        </dgm:presLayoutVars>
      </dgm:prSet>
      <dgm:spPr/>
    </dgm:pt>
    <dgm:pt modelId="{5C136CB5-C0E1-8247-8924-8E7F836DF66F}" type="pres">
      <dgm:prSet presAssocID="{EE84659E-2EEA-4C8E-AA31-A638E7A79BF5}" presName="spaceBetweenRectangles" presStyleCnt="0"/>
      <dgm:spPr/>
    </dgm:pt>
    <dgm:pt modelId="{19458C71-6BDE-9A48-A306-E5138BB4F181}" type="pres">
      <dgm:prSet presAssocID="{14853613-0F44-46B9-8666-3AADA6743DB4}" presName="parentLin" presStyleCnt="0"/>
      <dgm:spPr/>
    </dgm:pt>
    <dgm:pt modelId="{02CC8F67-A9C4-DB49-8719-DE9DF7CB0862}" type="pres">
      <dgm:prSet presAssocID="{14853613-0F44-46B9-8666-3AADA6743DB4}" presName="parentLeftMargin" presStyleLbl="node1" presStyleIdx="1" presStyleCnt="6"/>
      <dgm:spPr/>
    </dgm:pt>
    <dgm:pt modelId="{3F37F4C9-5FE0-CF45-BFF3-65184E4AB5B0}" type="pres">
      <dgm:prSet presAssocID="{14853613-0F44-46B9-8666-3AADA6743DB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7993D93-1C56-F044-8D46-F377A94F5EE7}" type="pres">
      <dgm:prSet presAssocID="{14853613-0F44-46B9-8666-3AADA6743DB4}" presName="negativeSpace" presStyleCnt="0"/>
      <dgm:spPr/>
    </dgm:pt>
    <dgm:pt modelId="{22955CF6-B67F-DC47-A6CD-8C64BB88AB6F}" type="pres">
      <dgm:prSet presAssocID="{14853613-0F44-46B9-8666-3AADA6743DB4}" presName="childText" presStyleLbl="conFgAcc1" presStyleIdx="2" presStyleCnt="6">
        <dgm:presLayoutVars>
          <dgm:bulletEnabled val="1"/>
        </dgm:presLayoutVars>
      </dgm:prSet>
      <dgm:spPr/>
    </dgm:pt>
    <dgm:pt modelId="{1563D259-7842-5B4E-885D-B4FCDF5D8882}" type="pres">
      <dgm:prSet presAssocID="{78F0E710-3241-4760-9470-7059F8B9E17A}" presName="spaceBetweenRectangles" presStyleCnt="0"/>
      <dgm:spPr/>
    </dgm:pt>
    <dgm:pt modelId="{DC00956B-4977-E241-B992-2BA72801ADCE}" type="pres">
      <dgm:prSet presAssocID="{70BF6017-B3A1-4291-8807-0FAB7EA58CCF}" presName="parentLin" presStyleCnt="0"/>
      <dgm:spPr/>
    </dgm:pt>
    <dgm:pt modelId="{7BB23964-C2F7-3348-BD15-524082A44BA6}" type="pres">
      <dgm:prSet presAssocID="{70BF6017-B3A1-4291-8807-0FAB7EA58CCF}" presName="parentLeftMargin" presStyleLbl="node1" presStyleIdx="2" presStyleCnt="6"/>
      <dgm:spPr/>
    </dgm:pt>
    <dgm:pt modelId="{523A8D07-123D-2241-B2E1-5651F4246360}" type="pres">
      <dgm:prSet presAssocID="{70BF6017-B3A1-4291-8807-0FAB7EA58CC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AF14ED8-AF03-904C-BEBD-898033E62293}" type="pres">
      <dgm:prSet presAssocID="{70BF6017-B3A1-4291-8807-0FAB7EA58CCF}" presName="negativeSpace" presStyleCnt="0"/>
      <dgm:spPr/>
    </dgm:pt>
    <dgm:pt modelId="{92485658-241D-754C-BB87-4BEAAA3C4E72}" type="pres">
      <dgm:prSet presAssocID="{70BF6017-B3A1-4291-8807-0FAB7EA58CCF}" presName="childText" presStyleLbl="conFgAcc1" presStyleIdx="3" presStyleCnt="6">
        <dgm:presLayoutVars>
          <dgm:bulletEnabled val="1"/>
        </dgm:presLayoutVars>
      </dgm:prSet>
      <dgm:spPr/>
    </dgm:pt>
    <dgm:pt modelId="{245CF904-E4A8-8C44-A674-5D2FB25BE228}" type="pres">
      <dgm:prSet presAssocID="{487DDAE0-5BAB-4C4B-9516-906B0114078E}" presName="spaceBetweenRectangles" presStyleCnt="0"/>
      <dgm:spPr/>
    </dgm:pt>
    <dgm:pt modelId="{2368628A-617E-874D-86B4-B197F913A899}" type="pres">
      <dgm:prSet presAssocID="{790C6FAF-E06C-4C61-9970-0134780F8D79}" presName="parentLin" presStyleCnt="0"/>
      <dgm:spPr/>
    </dgm:pt>
    <dgm:pt modelId="{23AC9534-FA3A-294E-9FC3-3B41E4E175CB}" type="pres">
      <dgm:prSet presAssocID="{790C6FAF-E06C-4C61-9970-0134780F8D79}" presName="parentLeftMargin" presStyleLbl="node1" presStyleIdx="3" presStyleCnt="6"/>
      <dgm:spPr/>
    </dgm:pt>
    <dgm:pt modelId="{65D3B25D-828E-A04E-A52D-C83B5C7FD5E0}" type="pres">
      <dgm:prSet presAssocID="{790C6FAF-E06C-4C61-9970-0134780F8D7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DC0FB88-5251-8E47-AF86-E2812EB16F28}" type="pres">
      <dgm:prSet presAssocID="{790C6FAF-E06C-4C61-9970-0134780F8D79}" presName="negativeSpace" presStyleCnt="0"/>
      <dgm:spPr/>
    </dgm:pt>
    <dgm:pt modelId="{E23D4637-D394-8B47-8914-58B7B9945B5B}" type="pres">
      <dgm:prSet presAssocID="{790C6FAF-E06C-4C61-9970-0134780F8D79}" presName="childText" presStyleLbl="conFgAcc1" presStyleIdx="4" presStyleCnt="6">
        <dgm:presLayoutVars>
          <dgm:bulletEnabled val="1"/>
        </dgm:presLayoutVars>
      </dgm:prSet>
      <dgm:spPr/>
    </dgm:pt>
    <dgm:pt modelId="{303FA3E1-EC42-C045-A4F6-5ADC1279C2AD}" type="pres">
      <dgm:prSet presAssocID="{E8A34379-4C2D-4A95-9A37-F5AE435B77C4}" presName="spaceBetweenRectangles" presStyleCnt="0"/>
      <dgm:spPr/>
    </dgm:pt>
    <dgm:pt modelId="{007677FD-68D1-C44A-8E24-B3A7052BB220}" type="pres">
      <dgm:prSet presAssocID="{4F16B29D-8D72-4083-B17B-0175602DB274}" presName="parentLin" presStyleCnt="0"/>
      <dgm:spPr/>
    </dgm:pt>
    <dgm:pt modelId="{D06AE442-A7A2-7D41-821D-05B091D9FFB4}" type="pres">
      <dgm:prSet presAssocID="{4F16B29D-8D72-4083-B17B-0175602DB274}" presName="parentLeftMargin" presStyleLbl="node1" presStyleIdx="4" presStyleCnt="6"/>
      <dgm:spPr/>
    </dgm:pt>
    <dgm:pt modelId="{D6B10687-92CA-F24A-B821-7502DEEF1492}" type="pres">
      <dgm:prSet presAssocID="{4F16B29D-8D72-4083-B17B-0175602DB27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F590EB8-336C-A04E-94F5-252780EDD36E}" type="pres">
      <dgm:prSet presAssocID="{4F16B29D-8D72-4083-B17B-0175602DB274}" presName="negativeSpace" presStyleCnt="0"/>
      <dgm:spPr/>
    </dgm:pt>
    <dgm:pt modelId="{66D35075-B1D3-C14C-90EF-747F42661B50}" type="pres">
      <dgm:prSet presAssocID="{4F16B29D-8D72-4083-B17B-0175602DB27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93EE40C-F659-4160-9EAB-0FA3544138B7}" srcId="{DB2F7424-F876-4D98-AE48-6EE3A1F9346F}" destId="{4F16B29D-8D72-4083-B17B-0175602DB274}" srcOrd="5" destOrd="0" parTransId="{33E1CE06-CA8A-4127-91E3-DF0E620469E8}" sibTransId="{65E3CDE0-DEA1-4CC6-A07A-E974ECE68B02}"/>
    <dgm:cxn modelId="{45E4EB2B-7A14-4C4C-B379-83C535DC07C7}" type="presOf" srcId="{14853613-0F44-46B9-8666-3AADA6743DB4}" destId="{3F37F4C9-5FE0-CF45-BFF3-65184E4AB5B0}" srcOrd="1" destOrd="0" presId="urn:microsoft.com/office/officeart/2005/8/layout/list1"/>
    <dgm:cxn modelId="{90A22D2D-D1F9-0B4E-8083-62C50A309E28}" type="presOf" srcId="{DB2F7424-F876-4D98-AE48-6EE3A1F9346F}" destId="{F6942A5C-35FC-DF47-9FB1-85348AEC6FBE}" srcOrd="0" destOrd="0" presId="urn:microsoft.com/office/officeart/2005/8/layout/list1"/>
    <dgm:cxn modelId="{8704D744-A790-4A4D-8D53-D612F5ED4C11}" type="presOf" srcId="{790C6FAF-E06C-4C61-9970-0134780F8D79}" destId="{23AC9534-FA3A-294E-9FC3-3B41E4E175CB}" srcOrd="0" destOrd="0" presId="urn:microsoft.com/office/officeart/2005/8/layout/list1"/>
    <dgm:cxn modelId="{E94DFF4C-441E-A549-BCB6-68BA2EA18F99}" type="presOf" srcId="{5C969F5A-3349-4E9B-8F86-416056E30220}" destId="{0D5FFF7E-8E4A-8A49-ADC3-A438DE1098DB}" srcOrd="1" destOrd="0" presId="urn:microsoft.com/office/officeart/2005/8/layout/list1"/>
    <dgm:cxn modelId="{19B51B51-82BC-4041-86AB-8D60348DC659}" srcId="{DB2F7424-F876-4D98-AE48-6EE3A1F9346F}" destId="{70BF6017-B3A1-4291-8807-0FAB7EA58CCF}" srcOrd="3" destOrd="0" parTransId="{96443FAF-7F9B-4675-A916-DAE765706357}" sibTransId="{487DDAE0-5BAB-4C4B-9516-906B0114078E}"/>
    <dgm:cxn modelId="{FFA25059-FF7D-427D-82CC-636A70C0AD5E}" srcId="{DB2F7424-F876-4D98-AE48-6EE3A1F9346F}" destId="{5C969F5A-3349-4E9B-8F86-416056E30220}" srcOrd="0" destOrd="0" parTransId="{C9015BA8-A5C0-4D2D-9D6D-CEBE7F1E1912}" sibTransId="{B3B9C29C-997F-4EE0-A183-7D4CEE6293EA}"/>
    <dgm:cxn modelId="{59E9A059-2247-4266-83DA-2D8F2A5AEF60}" srcId="{DB2F7424-F876-4D98-AE48-6EE3A1F9346F}" destId="{AD0334A9-0A26-4BFD-AFCE-196230D7F78E}" srcOrd="1" destOrd="0" parTransId="{9F76BDAE-74EE-47EE-8245-546863EBA8C4}" sibTransId="{EE84659E-2EEA-4C8E-AA31-A638E7A79BF5}"/>
    <dgm:cxn modelId="{3BB33C5A-6604-D742-BFFD-06E47E21BDE6}" type="presOf" srcId="{AD0334A9-0A26-4BFD-AFCE-196230D7F78E}" destId="{F0785135-EA41-B441-95A8-99B00E52EEDE}" srcOrd="0" destOrd="0" presId="urn:microsoft.com/office/officeart/2005/8/layout/list1"/>
    <dgm:cxn modelId="{BFC0F55C-CB56-BB49-9022-96FE9B991AD9}" type="presOf" srcId="{4F16B29D-8D72-4083-B17B-0175602DB274}" destId="{D6B10687-92CA-F24A-B821-7502DEEF1492}" srcOrd="1" destOrd="0" presId="urn:microsoft.com/office/officeart/2005/8/layout/list1"/>
    <dgm:cxn modelId="{8DCF7D65-6860-466D-94D0-382B879E7904}" srcId="{DB2F7424-F876-4D98-AE48-6EE3A1F9346F}" destId="{790C6FAF-E06C-4C61-9970-0134780F8D79}" srcOrd="4" destOrd="0" parTransId="{559044D4-9040-47DD-94FC-F7A3072B88CF}" sibTransId="{E8A34379-4C2D-4A95-9A37-F5AE435B77C4}"/>
    <dgm:cxn modelId="{DCC8F88B-9B66-D946-9DF3-BCF274301F16}" type="presOf" srcId="{70BF6017-B3A1-4291-8807-0FAB7EA58CCF}" destId="{523A8D07-123D-2241-B2E1-5651F4246360}" srcOrd="1" destOrd="0" presId="urn:microsoft.com/office/officeart/2005/8/layout/list1"/>
    <dgm:cxn modelId="{F7E78497-1197-C84D-B595-21B5E1BB5D77}" type="presOf" srcId="{790C6FAF-E06C-4C61-9970-0134780F8D79}" destId="{65D3B25D-828E-A04E-A52D-C83B5C7FD5E0}" srcOrd="1" destOrd="0" presId="urn:microsoft.com/office/officeart/2005/8/layout/list1"/>
    <dgm:cxn modelId="{A971AC99-5663-1E48-9735-345CACC8C411}" type="presOf" srcId="{4F16B29D-8D72-4083-B17B-0175602DB274}" destId="{D06AE442-A7A2-7D41-821D-05B091D9FFB4}" srcOrd="0" destOrd="0" presId="urn:microsoft.com/office/officeart/2005/8/layout/list1"/>
    <dgm:cxn modelId="{7CC0A4AA-A67D-044F-8108-4A40265AADD2}" type="presOf" srcId="{14853613-0F44-46B9-8666-3AADA6743DB4}" destId="{02CC8F67-A9C4-DB49-8719-DE9DF7CB0862}" srcOrd="0" destOrd="0" presId="urn:microsoft.com/office/officeart/2005/8/layout/list1"/>
    <dgm:cxn modelId="{E16B43AD-F9D1-8D4D-93BE-C10E69B2DFA6}" type="presOf" srcId="{70BF6017-B3A1-4291-8807-0FAB7EA58CCF}" destId="{7BB23964-C2F7-3348-BD15-524082A44BA6}" srcOrd="0" destOrd="0" presId="urn:microsoft.com/office/officeart/2005/8/layout/list1"/>
    <dgm:cxn modelId="{4203D1BC-70F3-024C-832D-E78EFC482BA4}" type="presOf" srcId="{AD0334A9-0A26-4BFD-AFCE-196230D7F78E}" destId="{9BF787A9-0994-8749-A19E-4729A7478424}" srcOrd="1" destOrd="0" presId="urn:microsoft.com/office/officeart/2005/8/layout/list1"/>
    <dgm:cxn modelId="{783218CE-E571-F84D-B9AE-F61F1B087E40}" type="presOf" srcId="{5C969F5A-3349-4E9B-8F86-416056E30220}" destId="{2723999B-C010-6E4D-BCCB-F18EB9DA5497}" srcOrd="0" destOrd="0" presId="urn:microsoft.com/office/officeart/2005/8/layout/list1"/>
    <dgm:cxn modelId="{F1EA13FF-8EC6-4B64-8B55-8EF3F25FEA96}" srcId="{DB2F7424-F876-4D98-AE48-6EE3A1F9346F}" destId="{14853613-0F44-46B9-8666-3AADA6743DB4}" srcOrd="2" destOrd="0" parTransId="{499A4C6C-1759-49C6-BC98-06677830DA9F}" sibTransId="{78F0E710-3241-4760-9470-7059F8B9E17A}"/>
    <dgm:cxn modelId="{5AA29BBA-4C24-934E-8538-95B61B5FAE0B}" type="presParOf" srcId="{F6942A5C-35FC-DF47-9FB1-85348AEC6FBE}" destId="{C72BF5E9-A6DF-1D4A-98C0-647FDAB8C1CA}" srcOrd="0" destOrd="0" presId="urn:microsoft.com/office/officeart/2005/8/layout/list1"/>
    <dgm:cxn modelId="{BBC5D1A3-7173-2F48-9A77-5DDFB0F8C6C6}" type="presParOf" srcId="{C72BF5E9-A6DF-1D4A-98C0-647FDAB8C1CA}" destId="{2723999B-C010-6E4D-BCCB-F18EB9DA5497}" srcOrd="0" destOrd="0" presId="urn:microsoft.com/office/officeart/2005/8/layout/list1"/>
    <dgm:cxn modelId="{9164DEA6-ACAA-C548-836F-0E27C868B0A5}" type="presParOf" srcId="{C72BF5E9-A6DF-1D4A-98C0-647FDAB8C1CA}" destId="{0D5FFF7E-8E4A-8A49-ADC3-A438DE1098DB}" srcOrd="1" destOrd="0" presId="urn:microsoft.com/office/officeart/2005/8/layout/list1"/>
    <dgm:cxn modelId="{C4434BE4-B01B-DC48-91E6-1BA345238AA6}" type="presParOf" srcId="{F6942A5C-35FC-DF47-9FB1-85348AEC6FBE}" destId="{CFB881A9-66C7-DD49-8C78-BC488B9FE14B}" srcOrd="1" destOrd="0" presId="urn:microsoft.com/office/officeart/2005/8/layout/list1"/>
    <dgm:cxn modelId="{E120721A-67AB-A640-8F6D-8BA96C84BB00}" type="presParOf" srcId="{F6942A5C-35FC-DF47-9FB1-85348AEC6FBE}" destId="{9E93A316-30ED-F945-A1A4-82E831E08E23}" srcOrd="2" destOrd="0" presId="urn:microsoft.com/office/officeart/2005/8/layout/list1"/>
    <dgm:cxn modelId="{07F6CF12-B299-5D4D-9772-67C57F74F9A2}" type="presParOf" srcId="{F6942A5C-35FC-DF47-9FB1-85348AEC6FBE}" destId="{74965DB8-D626-D449-B767-453A5625091D}" srcOrd="3" destOrd="0" presId="urn:microsoft.com/office/officeart/2005/8/layout/list1"/>
    <dgm:cxn modelId="{9C38127F-DE3F-E543-9CA5-6802AB8CFC69}" type="presParOf" srcId="{F6942A5C-35FC-DF47-9FB1-85348AEC6FBE}" destId="{878CD635-816E-8047-AEBC-507FE4032988}" srcOrd="4" destOrd="0" presId="urn:microsoft.com/office/officeart/2005/8/layout/list1"/>
    <dgm:cxn modelId="{CBDEA2E9-6748-0A48-BF73-2962AAA7DBC6}" type="presParOf" srcId="{878CD635-816E-8047-AEBC-507FE4032988}" destId="{F0785135-EA41-B441-95A8-99B00E52EEDE}" srcOrd="0" destOrd="0" presId="urn:microsoft.com/office/officeart/2005/8/layout/list1"/>
    <dgm:cxn modelId="{25351462-3DFA-9348-A9DF-1A586C5D032B}" type="presParOf" srcId="{878CD635-816E-8047-AEBC-507FE4032988}" destId="{9BF787A9-0994-8749-A19E-4729A7478424}" srcOrd="1" destOrd="0" presId="urn:microsoft.com/office/officeart/2005/8/layout/list1"/>
    <dgm:cxn modelId="{A1DF0C8C-3027-D94A-9723-F4302685230B}" type="presParOf" srcId="{F6942A5C-35FC-DF47-9FB1-85348AEC6FBE}" destId="{3FBFD5E2-7C33-364E-A3EA-0F9560D3EA38}" srcOrd="5" destOrd="0" presId="urn:microsoft.com/office/officeart/2005/8/layout/list1"/>
    <dgm:cxn modelId="{BCA2CEA2-B262-FA43-9594-968FA2288385}" type="presParOf" srcId="{F6942A5C-35FC-DF47-9FB1-85348AEC6FBE}" destId="{EB1CBE88-944E-594B-86C3-1FFDD29706ED}" srcOrd="6" destOrd="0" presId="urn:microsoft.com/office/officeart/2005/8/layout/list1"/>
    <dgm:cxn modelId="{071DAA65-EE25-6A40-B3C0-3B5CD01754FA}" type="presParOf" srcId="{F6942A5C-35FC-DF47-9FB1-85348AEC6FBE}" destId="{5C136CB5-C0E1-8247-8924-8E7F836DF66F}" srcOrd="7" destOrd="0" presId="urn:microsoft.com/office/officeart/2005/8/layout/list1"/>
    <dgm:cxn modelId="{2C6B537C-0D81-EC42-97F2-0F6EF3CB10CB}" type="presParOf" srcId="{F6942A5C-35FC-DF47-9FB1-85348AEC6FBE}" destId="{19458C71-6BDE-9A48-A306-E5138BB4F181}" srcOrd="8" destOrd="0" presId="urn:microsoft.com/office/officeart/2005/8/layout/list1"/>
    <dgm:cxn modelId="{E800F192-94FB-324C-8169-BB449B6F2E78}" type="presParOf" srcId="{19458C71-6BDE-9A48-A306-E5138BB4F181}" destId="{02CC8F67-A9C4-DB49-8719-DE9DF7CB0862}" srcOrd="0" destOrd="0" presId="urn:microsoft.com/office/officeart/2005/8/layout/list1"/>
    <dgm:cxn modelId="{8BAEEE79-5D0F-C245-800D-3CE1C432D1E3}" type="presParOf" srcId="{19458C71-6BDE-9A48-A306-E5138BB4F181}" destId="{3F37F4C9-5FE0-CF45-BFF3-65184E4AB5B0}" srcOrd="1" destOrd="0" presId="urn:microsoft.com/office/officeart/2005/8/layout/list1"/>
    <dgm:cxn modelId="{533B1F26-CD8F-464B-AABE-23585230E743}" type="presParOf" srcId="{F6942A5C-35FC-DF47-9FB1-85348AEC6FBE}" destId="{17993D93-1C56-F044-8D46-F377A94F5EE7}" srcOrd="9" destOrd="0" presId="urn:microsoft.com/office/officeart/2005/8/layout/list1"/>
    <dgm:cxn modelId="{9C985E58-9A1A-FA47-B622-36935BA52B6A}" type="presParOf" srcId="{F6942A5C-35FC-DF47-9FB1-85348AEC6FBE}" destId="{22955CF6-B67F-DC47-A6CD-8C64BB88AB6F}" srcOrd="10" destOrd="0" presId="urn:microsoft.com/office/officeart/2005/8/layout/list1"/>
    <dgm:cxn modelId="{9FF2F55C-D459-9846-8174-DAEE67E2B05B}" type="presParOf" srcId="{F6942A5C-35FC-DF47-9FB1-85348AEC6FBE}" destId="{1563D259-7842-5B4E-885D-B4FCDF5D8882}" srcOrd="11" destOrd="0" presId="urn:microsoft.com/office/officeart/2005/8/layout/list1"/>
    <dgm:cxn modelId="{5893EF7F-4504-F445-AE2F-8A9B87C520A9}" type="presParOf" srcId="{F6942A5C-35FC-DF47-9FB1-85348AEC6FBE}" destId="{DC00956B-4977-E241-B992-2BA72801ADCE}" srcOrd="12" destOrd="0" presId="urn:microsoft.com/office/officeart/2005/8/layout/list1"/>
    <dgm:cxn modelId="{107CA554-0E07-8B44-935D-A9C6D0EFC6BA}" type="presParOf" srcId="{DC00956B-4977-E241-B992-2BA72801ADCE}" destId="{7BB23964-C2F7-3348-BD15-524082A44BA6}" srcOrd="0" destOrd="0" presId="urn:microsoft.com/office/officeart/2005/8/layout/list1"/>
    <dgm:cxn modelId="{9B42DDAB-76D2-6345-8512-93DBC1824394}" type="presParOf" srcId="{DC00956B-4977-E241-B992-2BA72801ADCE}" destId="{523A8D07-123D-2241-B2E1-5651F4246360}" srcOrd="1" destOrd="0" presId="urn:microsoft.com/office/officeart/2005/8/layout/list1"/>
    <dgm:cxn modelId="{68390663-AABF-1B45-A55A-453D035B2D4C}" type="presParOf" srcId="{F6942A5C-35FC-DF47-9FB1-85348AEC6FBE}" destId="{4AF14ED8-AF03-904C-BEBD-898033E62293}" srcOrd="13" destOrd="0" presId="urn:microsoft.com/office/officeart/2005/8/layout/list1"/>
    <dgm:cxn modelId="{BE9F14F0-B900-1B4A-BF53-7E4F42A66BDF}" type="presParOf" srcId="{F6942A5C-35FC-DF47-9FB1-85348AEC6FBE}" destId="{92485658-241D-754C-BB87-4BEAAA3C4E72}" srcOrd="14" destOrd="0" presId="urn:microsoft.com/office/officeart/2005/8/layout/list1"/>
    <dgm:cxn modelId="{5D5AF782-59B2-404E-AFAF-CAD810F51641}" type="presParOf" srcId="{F6942A5C-35FC-DF47-9FB1-85348AEC6FBE}" destId="{245CF904-E4A8-8C44-A674-5D2FB25BE228}" srcOrd="15" destOrd="0" presId="urn:microsoft.com/office/officeart/2005/8/layout/list1"/>
    <dgm:cxn modelId="{815831AC-1290-D245-A71F-6B78323B98CC}" type="presParOf" srcId="{F6942A5C-35FC-DF47-9FB1-85348AEC6FBE}" destId="{2368628A-617E-874D-86B4-B197F913A899}" srcOrd="16" destOrd="0" presId="urn:microsoft.com/office/officeart/2005/8/layout/list1"/>
    <dgm:cxn modelId="{257565D2-5F6F-D243-8A33-A144835FD984}" type="presParOf" srcId="{2368628A-617E-874D-86B4-B197F913A899}" destId="{23AC9534-FA3A-294E-9FC3-3B41E4E175CB}" srcOrd="0" destOrd="0" presId="urn:microsoft.com/office/officeart/2005/8/layout/list1"/>
    <dgm:cxn modelId="{50DD38FF-4752-7E4D-9975-66032CC49C6D}" type="presParOf" srcId="{2368628A-617E-874D-86B4-B197F913A899}" destId="{65D3B25D-828E-A04E-A52D-C83B5C7FD5E0}" srcOrd="1" destOrd="0" presId="urn:microsoft.com/office/officeart/2005/8/layout/list1"/>
    <dgm:cxn modelId="{BB8C1F7A-984A-3442-A9CB-A47536AA9DA0}" type="presParOf" srcId="{F6942A5C-35FC-DF47-9FB1-85348AEC6FBE}" destId="{CDC0FB88-5251-8E47-AF86-E2812EB16F28}" srcOrd="17" destOrd="0" presId="urn:microsoft.com/office/officeart/2005/8/layout/list1"/>
    <dgm:cxn modelId="{38DAD14E-594B-B248-988B-95044B5975D0}" type="presParOf" srcId="{F6942A5C-35FC-DF47-9FB1-85348AEC6FBE}" destId="{E23D4637-D394-8B47-8914-58B7B9945B5B}" srcOrd="18" destOrd="0" presId="urn:microsoft.com/office/officeart/2005/8/layout/list1"/>
    <dgm:cxn modelId="{874FC8F1-282A-A341-B87F-BA06C42F9F62}" type="presParOf" srcId="{F6942A5C-35FC-DF47-9FB1-85348AEC6FBE}" destId="{303FA3E1-EC42-C045-A4F6-5ADC1279C2AD}" srcOrd="19" destOrd="0" presId="urn:microsoft.com/office/officeart/2005/8/layout/list1"/>
    <dgm:cxn modelId="{A576FA81-EAAB-AC49-96DB-DE8ACBF00E36}" type="presParOf" srcId="{F6942A5C-35FC-DF47-9FB1-85348AEC6FBE}" destId="{007677FD-68D1-C44A-8E24-B3A7052BB220}" srcOrd="20" destOrd="0" presId="urn:microsoft.com/office/officeart/2005/8/layout/list1"/>
    <dgm:cxn modelId="{00627013-8DD3-EA45-91AE-86050531E332}" type="presParOf" srcId="{007677FD-68D1-C44A-8E24-B3A7052BB220}" destId="{D06AE442-A7A2-7D41-821D-05B091D9FFB4}" srcOrd="0" destOrd="0" presId="urn:microsoft.com/office/officeart/2005/8/layout/list1"/>
    <dgm:cxn modelId="{334F791C-BE68-A24D-AA27-1D40ED2E8508}" type="presParOf" srcId="{007677FD-68D1-C44A-8E24-B3A7052BB220}" destId="{D6B10687-92CA-F24A-B821-7502DEEF1492}" srcOrd="1" destOrd="0" presId="urn:microsoft.com/office/officeart/2005/8/layout/list1"/>
    <dgm:cxn modelId="{27B87B2B-0946-E341-B514-ACC11D281B08}" type="presParOf" srcId="{F6942A5C-35FC-DF47-9FB1-85348AEC6FBE}" destId="{EF590EB8-336C-A04E-94F5-252780EDD36E}" srcOrd="21" destOrd="0" presId="urn:microsoft.com/office/officeart/2005/8/layout/list1"/>
    <dgm:cxn modelId="{8A9FBDF0-E59A-8044-A535-E34F56257AFA}" type="presParOf" srcId="{F6942A5C-35FC-DF47-9FB1-85348AEC6FBE}" destId="{66D35075-B1D3-C14C-90EF-747F42661B5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3A316-30ED-F945-A1A4-82E831E08E23}">
      <dsp:nvSpPr>
        <dsp:cNvPr id="0" name=""/>
        <dsp:cNvSpPr/>
      </dsp:nvSpPr>
      <dsp:spPr>
        <a:xfrm>
          <a:off x="0" y="277748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FFF7E-8E4A-8A49-ADC3-A438DE1098DB}">
      <dsp:nvSpPr>
        <dsp:cNvPr id="0" name=""/>
        <dsp:cNvSpPr/>
      </dsp:nvSpPr>
      <dsp:spPr>
        <a:xfrm>
          <a:off x="525780" y="41588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Caching</a:t>
          </a:r>
        </a:p>
      </dsp:txBody>
      <dsp:txXfrm>
        <a:off x="548837" y="64645"/>
        <a:ext cx="7314806" cy="426206"/>
      </dsp:txXfrm>
    </dsp:sp>
    <dsp:sp modelId="{EB1CBE88-944E-594B-86C3-1FFDD29706ED}">
      <dsp:nvSpPr>
        <dsp:cNvPr id="0" name=""/>
        <dsp:cNvSpPr/>
      </dsp:nvSpPr>
      <dsp:spPr>
        <a:xfrm>
          <a:off x="0" y="1003508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787A9-0994-8749-A19E-4729A7478424}">
      <dsp:nvSpPr>
        <dsp:cNvPr id="0" name=""/>
        <dsp:cNvSpPr/>
      </dsp:nvSpPr>
      <dsp:spPr>
        <a:xfrm>
          <a:off x="525780" y="767349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Authentication</a:t>
          </a:r>
        </a:p>
      </dsp:txBody>
      <dsp:txXfrm>
        <a:off x="548837" y="790406"/>
        <a:ext cx="7314806" cy="426206"/>
      </dsp:txXfrm>
    </dsp:sp>
    <dsp:sp modelId="{22955CF6-B67F-DC47-A6CD-8C64BB88AB6F}">
      <dsp:nvSpPr>
        <dsp:cNvPr id="0" name=""/>
        <dsp:cNvSpPr/>
      </dsp:nvSpPr>
      <dsp:spPr>
        <a:xfrm>
          <a:off x="0" y="1729268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7F4C9-5FE0-CF45-BFF3-65184E4AB5B0}">
      <dsp:nvSpPr>
        <dsp:cNvPr id="0" name=""/>
        <dsp:cNvSpPr/>
      </dsp:nvSpPr>
      <dsp:spPr>
        <a:xfrm>
          <a:off x="525780" y="1493108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Sturctured Logging</a:t>
          </a:r>
        </a:p>
      </dsp:txBody>
      <dsp:txXfrm>
        <a:off x="548837" y="1516165"/>
        <a:ext cx="7314806" cy="426206"/>
      </dsp:txXfrm>
    </dsp:sp>
    <dsp:sp modelId="{92485658-241D-754C-BB87-4BEAAA3C4E72}">
      <dsp:nvSpPr>
        <dsp:cNvPr id="0" name=""/>
        <dsp:cNvSpPr/>
      </dsp:nvSpPr>
      <dsp:spPr>
        <a:xfrm>
          <a:off x="0" y="2455028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A8D07-123D-2241-B2E1-5651F4246360}">
      <dsp:nvSpPr>
        <dsp:cNvPr id="0" name=""/>
        <dsp:cNvSpPr/>
      </dsp:nvSpPr>
      <dsp:spPr>
        <a:xfrm>
          <a:off x="525780" y="2218868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- Database Repository patterns using EF</a:t>
          </a:r>
        </a:p>
      </dsp:txBody>
      <dsp:txXfrm>
        <a:off x="548837" y="2241925"/>
        <a:ext cx="7314806" cy="426206"/>
      </dsp:txXfrm>
    </dsp:sp>
    <dsp:sp modelId="{E23D4637-D394-8B47-8914-58B7B9945B5B}">
      <dsp:nvSpPr>
        <dsp:cNvPr id="0" name=""/>
        <dsp:cNvSpPr/>
      </dsp:nvSpPr>
      <dsp:spPr>
        <a:xfrm>
          <a:off x="0" y="318078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3B25D-828E-A04E-A52D-C83B5C7FD5E0}">
      <dsp:nvSpPr>
        <dsp:cNvPr id="0" name=""/>
        <dsp:cNvSpPr/>
      </dsp:nvSpPr>
      <dsp:spPr>
        <a:xfrm>
          <a:off x="525780" y="2944629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NoSQL – Cosmos SDK wrapper</a:t>
          </a:r>
        </a:p>
      </dsp:txBody>
      <dsp:txXfrm>
        <a:off x="548837" y="2967686"/>
        <a:ext cx="7314806" cy="426206"/>
      </dsp:txXfrm>
    </dsp:sp>
    <dsp:sp modelId="{66D35075-B1D3-C14C-90EF-747F42661B50}">
      <dsp:nvSpPr>
        <dsp:cNvPr id="0" name=""/>
        <dsp:cNvSpPr/>
      </dsp:nvSpPr>
      <dsp:spPr>
        <a:xfrm>
          <a:off x="0" y="390654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10687-92CA-F24A-B821-7502DEEF1492}">
      <dsp:nvSpPr>
        <dsp:cNvPr id="0" name=""/>
        <dsp:cNvSpPr/>
      </dsp:nvSpPr>
      <dsp:spPr>
        <a:xfrm>
          <a:off x="525780" y="3670389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Messaging – Event Grid, Service Bus, Event Hub</a:t>
          </a:r>
        </a:p>
      </dsp:txBody>
      <dsp:txXfrm>
        <a:off x="548837" y="3693446"/>
        <a:ext cx="731480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B9A8-2C8A-426A-DBEC-441E630C7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4F92B-5119-7BCD-37F8-385309FAB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20AA-20E3-7AFF-8BC8-217FA34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71E1-FC56-8249-B03A-88729DAA8DF6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23570-3EE7-99F5-973A-F6E380E0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011C-BB61-CF5B-5AC0-7599D481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5357-E410-B247-A577-EB691E49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2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0077-A30B-5CA4-D99E-32E080D2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746D7-C584-B1B6-7057-043C52DC0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E82C-124E-477B-E66E-95E74D72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71E1-FC56-8249-B03A-88729DAA8DF6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62E2-F80A-2D33-D0EF-6485E503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67B93-677A-B3AA-234E-7BEBFC85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5357-E410-B247-A577-EB691E49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1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34E55-2BD9-1F1C-50E1-170495FF1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65B2A-EF1E-8BC0-DF84-294204CF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130E-5309-21CF-A8DC-4C27884C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71E1-FC56-8249-B03A-88729DAA8DF6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33216-CD56-9B55-A926-98413A08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5D34-DE05-34B7-EB82-BF1121A6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5357-E410-B247-A577-EB691E49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7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AF62-3095-88DA-7522-CD38B135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CFB5-3E75-2D28-893C-B9F173C2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43F14-322E-C46C-A688-99020113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71E1-FC56-8249-B03A-88729DAA8DF6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2990-E224-DA72-F653-3E77ADE9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F4D2E-82E1-3993-43ED-733D72F0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5357-E410-B247-A577-EB691E49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5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1D91-1F3C-1E77-8109-F51C1EEB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3CE08-7151-57BE-3504-574B33BF9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D33AC-163B-FCF2-D5C8-A5EEE2E6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71E1-FC56-8249-B03A-88729DAA8DF6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BDB2-B950-DB0E-2145-003445FA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F707-7BC4-BF32-A7D7-890EF6AC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5357-E410-B247-A577-EB691E49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2C3-DD14-79B5-40D7-5C1D67DF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A535-0596-A2B0-E810-04FC3D6B9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1527E-365F-752F-BB9B-C0B6CABB2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3718C-5109-24CA-D94D-A3225EFA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71E1-FC56-8249-B03A-88729DAA8DF6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44BAF-C986-28EE-06F6-57585304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3A153-47C5-F1B4-8CDD-B2DB9D29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5357-E410-B247-A577-EB691E49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3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1214-E4BB-6396-7A83-88E3625A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90D0-FF90-2DD4-3077-FC361359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30AD8-63E6-1D25-74AE-DB4FC9E83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D2C13-3984-EE4F-7570-C92542E1D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314F2-6F1E-7816-674A-289715409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7D91A-9074-3280-D0D1-8352EDB2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71E1-FC56-8249-B03A-88729DAA8DF6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54EDA-4EA4-CE61-2706-3E2ECF3F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18092-52F1-7F82-77A2-A7838554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5357-E410-B247-A577-EB691E49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52F1-4091-203A-FD0F-1056BE83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9AEF5-0556-2F66-583F-B7A31423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71E1-FC56-8249-B03A-88729DAA8DF6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B51FE-C5D1-0376-6BA6-C4D0CC5A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8E53A-D649-9829-36F0-B2F74DD7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5357-E410-B247-A577-EB691E49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19268-913B-90D2-EA73-40BD1152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71E1-FC56-8249-B03A-88729DAA8DF6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30107-E568-BF0F-BA31-CC87E05F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8F753-C973-6E77-7837-4949A251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5357-E410-B247-A577-EB691E49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6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9255-D6A7-ADA9-FD2D-D8D89D40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75DE-E61B-E571-8952-D873D6282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0423F-3E2B-3634-8DD5-CCAEFA6DC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9684D-3671-69F3-63FC-6F9AC540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71E1-FC56-8249-B03A-88729DAA8DF6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2B786-442F-25E4-F194-E92C4761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8A900-9E4B-757C-46E6-A519F20B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5357-E410-B247-A577-EB691E49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753-5079-DC15-9AC3-68B927B4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57ADF-E1D6-5955-5815-6BF075942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1825E-0744-E7E0-A771-F7D79DDA9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0B38-F471-C093-8542-58343145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71E1-FC56-8249-B03A-88729DAA8DF6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77B9-80AB-8275-1DE3-9BB36A1C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4AD95-26A4-F2C3-2B57-2E5782E1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5357-E410-B247-A577-EB691E49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1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9EFF4-85B8-BE04-65FC-B200751A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BF63-B6E9-7416-D04B-D98260D16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B6FE-61A6-2381-C9D6-EE196A7C6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F71E1-FC56-8249-B03A-88729DAA8DF6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6821-DE62-2CC5-BD67-A05B133F3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4C1D5-3D1E-0785-B8FA-5CAA9417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5357-E410-B247-A577-EB691E490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9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C79F-2BDF-80AD-9033-1E4516936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Enterprise Architecture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F951-ADA4-DBFC-7B78-B249AD097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Narasimha Baliga</a:t>
            </a:r>
          </a:p>
        </p:txBody>
      </p:sp>
    </p:spTree>
    <p:extLst>
      <p:ext uri="{BB962C8B-B14F-4D97-AF65-F5344CB8AC3E}">
        <p14:creationId xmlns:p14="http://schemas.microsoft.com/office/powerpoint/2010/main" val="105983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AD6A-9BAF-3722-D78E-89B7B873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CDK for Terraform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A6CAFC-E97A-9754-8DD4-BC455BAE5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570" y="1825625"/>
            <a:ext cx="58948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1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C4801A-03DC-1894-D2AA-146E6A793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155" y="0"/>
            <a:ext cx="12411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5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9F76D-9D9F-D095-953A-242856B9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785928" cy="655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6F418-D380-7DF3-4798-4648695E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46" y="449503"/>
            <a:ext cx="3733800" cy="1171480"/>
          </a:xfrm>
        </p:spPr>
        <p:txBody>
          <a:bodyPr>
            <a:normAutofit/>
          </a:bodyPr>
          <a:lstStyle/>
          <a:p>
            <a:r>
              <a:rPr lang="en-US" sz="3100" dirty="0"/>
              <a:t>Azure DevOps – Code Repos, policies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B6591D-19E8-3AA8-A64E-A17DF080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038" y="28666"/>
            <a:ext cx="6419950" cy="68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6F418-D380-7DF3-4798-4648695EE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Azure DevOps (cont.) code scanning, unit tests run, code coverage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B21313-58EF-E3BF-B54A-78E0396AAC1D}"/>
              </a:ext>
            </a:extLst>
          </p:cNvPr>
          <p:cNvSpPr txBox="1">
            <a:spLocks/>
          </p:cNvSpPr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Sonar Cloud/Vera Code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Vulnerabilities, maintainability, Coverage, Duplication etc.</a:t>
            </a:r>
          </a:p>
        </p:txBody>
      </p:sp>
      <p:pic>
        <p:nvPicPr>
          <p:cNvPr id="17" name="Picture 16" descr="Computer script on a screen">
            <a:extLst>
              <a:ext uri="{FF2B5EF4-FFF2-40B4-BE49-F238E27FC236}">
                <a16:creationId xmlns:a16="http://schemas.microsoft.com/office/drawing/2014/main" id="{557169DE-21CE-F56B-C671-A02D899F4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2" r="405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685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D4C0A-B4DD-41E4-4B60-7BADBFB9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Securing App Configurations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869B9B3-3C0B-45E6-D04A-7B4C5CCE5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1" y="1675227"/>
            <a:ext cx="1015999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4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0661-7782-F461-D19A-3D8E8AB6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cross cutting features for applications using Template projects and </a:t>
            </a:r>
            <a:r>
              <a:rPr lang="en-US" dirty="0" err="1"/>
              <a:t>Nugets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601D86-29A3-5AD0-F149-BDE1B5B08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4596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75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E370-7A70-F1B1-14E4-E725A88D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ED389-230D-64C5-6191-333717144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DACPAC for SQL</a:t>
            </a:r>
          </a:p>
          <a:p>
            <a:r>
              <a:rPr lang="en-US" dirty="0"/>
              <a:t>SQL cost for past 12 months – 183KUS$</a:t>
            </a:r>
          </a:p>
          <a:p>
            <a:r>
              <a:rPr lang="en-US" dirty="0"/>
              <a:t>Use Serverless – Currently 40 SQL Server DB instances on Dev subscription – single, elastic and serverless, hardly any load seen</a:t>
            </a:r>
          </a:p>
          <a:p>
            <a:r>
              <a:rPr lang="en-US" dirty="0"/>
              <a:t>Exception - </a:t>
            </a:r>
            <a:r>
              <a:rPr lang="en-US" b="1" i="0" u="none" strike="noStrike" dirty="0" err="1">
                <a:solidFill>
                  <a:srgbClr val="292827"/>
                </a:solidFill>
                <a:effectLst/>
                <a:latin typeface="az_ea_font"/>
              </a:rPr>
              <a:t>nwl</a:t>
            </a:r>
            <a:r>
              <a:rPr lang="en-US" b="1" i="0" u="none" strike="noStrike" dirty="0">
                <a:solidFill>
                  <a:srgbClr val="292827"/>
                </a:solidFill>
                <a:effectLst/>
                <a:latin typeface="az_ea_font"/>
              </a:rPr>
              <a:t>-dev-</a:t>
            </a:r>
            <a:r>
              <a:rPr lang="en-US" b="1" i="0" u="none" strike="noStrike" dirty="0" err="1">
                <a:solidFill>
                  <a:srgbClr val="292827"/>
                </a:solidFill>
                <a:effectLst/>
                <a:latin typeface="az_ea_font"/>
              </a:rPr>
              <a:t>enterpriseanalytics</a:t>
            </a:r>
            <a:endParaRPr lang="en-US" b="1" dirty="0">
              <a:solidFill>
                <a:srgbClr val="292827"/>
              </a:solidFill>
              <a:latin typeface="az_ea_font"/>
            </a:endParaRPr>
          </a:p>
          <a:p>
            <a:r>
              <a:rPr lang="en-US" b="1" i="0" u="none" strike="noStrike" dirty="0">
                <a:solidFill>
                  <a:srgbClr val="292827"/>
                </a:solidFill>
                <a:effectLst/>
                <a:latin typeface="az_ea_font"/>
              </a:rPr>
              <a:t>VM – </a:t>
            </a:r>
            <a:r>
              <a:rPr lang="en-US" b="1" i="0" u="none" strike="noStrike" dirty="0" err="1">
                <a:solidFill>
                  <a:srgbClr val="292827"/>
                </a:solidFill>
                <a:effectLst/>
                <a:latin typeface="az_ea_font"/>
              </a:rPr>
              <a:t>vdi</a:t>
            </a:r>
            <a:endParaRPr lang="en-US" b="1" i="0" u="none" strike="noStrike" dirty="0">
              <a:solidFill>
                <a:srgbClr val="292827"/>
              </a:solidFill>
              <a:effectLst/>
              <a:latin typeface="az_ea_font"/>
            </a:endParaRPr>
          </a:p>
          <a:p>
            <a:endParaRPr lang="en-US" b="1" i="0" u="none" strike="noStrike" dirty="0">
              <a:solidFill>
                <a:srgbClr val="292827"/>
              </a:solidFill>
              <a:effectLst/>
              <a:latin typeface="az_ea_fon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2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958A-8045-61B9-6DD8-EEDB186A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0865-024C-200E-4F37-DC7BC44A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</a:t>
            </a:r>
          </a:p>
          <a:p>
            <a:r>
              <a:rPr lang="en-US" dirty="0"/>
              <a:t>Terraform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6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130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az_ea_font</vt:lpstr>
      <vt:lpstr>Calibri</vt:lpstr>
      <vt:lpstr>Calibri Light</vt:lpstr>
      <vt:lpstr>Office Theme</vt:lpstr>
      <vt:lpstr>Enterprise Architecture Strategies</vt:lpstr>
      <vt:lpstr>PowerPoint Presentation</vt:lpstr>
      <vt:lpstr>PowerPoint Presentation</vt:lpstr>
      <vt:lpstr>Azure DevOps – Code Repos, policies</vt:lpstr>
      <vt:lpstr>Azure DevOps (cont.) code scanning, unit tests run, code coverage etc.</vt:lpstr>
      <vt:lpstr>Securing App Configurations</vt:lpstr>
      <vt:lpstr>Build cross cutting features for applications using Template projects and Nugets</vt:lpstr>
      <vt:lpstr>SQL</vt:lpstr>
      <vt:lpstr>IAC</vt:lpstr>
      <vt:lpstr>CDK for Terraform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Narasimha Baliga</dc:creator>
  <cp:lastModifiedBy>Narasimha Baliga</cp:lastModifiedBy>
  <cp:revision>8</cp:revision>
  <dcterms:created xsi:type="dcterms:W3CDTF">2023-03-10T18:25:32Z</dcterms:created>
  <dcterms:modified xsi:type="dcterms:W3CDTF">2023-03-17T15:33:25Z</dcterms:modified>
</cp:coreProperties>
</file>