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Barlow Semi Condensed Light"/>
      <p:regular r:id="rId17"/>
      <p:bold r:id="rId18"/>
      <p:italic r:id="rId19"/>
      <p:boldItalic r:id="rId20"/>
    </p:embeddedFont>
    <p:embeddedFont>
      <p:font typeface="Fjalla One"/>
      <p:regular r:id="rId21"/>
    </p:embeddedFont>
    <p:embeddedFont>
      <p:font typeface="Barlow Semi Condensed Medium"/>
      <p:regular r:id="rId22"/>
      <p:bold r:id="rId23"/>
      <p:italic r:id="rId24"/>
      <p:boldItalic r:id="rId25"/>
    </p:embeddedFont>
    <p:embeddedFont>
      <p:font typeface="Barlow Semi Condense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Light-boldItalic.fntdata"/><Relationship Id="rId22" Type="http://schemas.openxmlformats.org/officeDocument/2006/relationships/font" Target="fonts/BarlowSemiCondensedMedium-regular.fntdata"/><Relationship Id="rId21" Type="http://schemas.openxmlformats.org/officeDocument/2006/relationships/font" Target="fonts/FjallaOne-regular.fntdata"/><Relationship Id="rId24" Type="http://schemas.openxmlformats.org/officeDocument/2006/relationships/font" Target="fonts/BarlowSemiCondensedMedium-italic.fntdata"/><Relationship Id="rId23" Type="http://schemas.openxmlformats.org/officeDocument/2006/relationships/font" Target="fonts/BarlowSemiCondensed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Condensed-regular.fntdata"/><Relationship Id="rId25" Type="http://schemas.openxmlformats.org/officeDocument/2006/relationships/font" Target="fonts/BarlowSemiCondensedMedium-boldItalic.fntdata"/><Relationship Id="rId28" Type="http://schemas.openxmlformats.org/officeDocument/2006/relationships/font" Target="fonts/BarlowSemiCondensed-italic.fntdata"/><Relationship Id="rId27" Type="http://schemas.openxmlformats.org/officeDocument/2006/relationships/font" Target="fonts/BarlowSemiCondense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BarlowSemiCondensedLight-regular.fntdata"/><Relationship Id="rId16" Type="http://schemas.openxmlformats.org/officeDocument/2006/relationships/slide" Target="slides/slide12.xml"/><Relationship Id="rId19" Type="http://schemas.openxmlformats.org/officeDocument/2006/relationships/font" Target="fonts/BarlowSemiCondensedLight-italic.fntdata"/><Relationship Id="rId18" Type="http://schemas.openxmlformats.org/officeDocument/2006/relationships/font" Target="fonts/BarlowSemiCondensed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6" name="Google Shape;2196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168baea4d60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168baea4d60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8714a43093_5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8714a43093_5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9" name="Google Shape;2129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5" name="Google Shape;2135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g168baea4d6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1" name="Google Shape;2151;g168baea4d6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5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g804e9800b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7" name="Google Shape;2157;g804e9800b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168baea4d6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168baea4d6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168baea4d6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" name="Google Shape;2179;g168baea4d6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g168baea4d6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0" name="Google Shape;2190;g168baea4d6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treamlit.io" TargetMode="External"/><Relationship Id="rId4" Type="http://schemas.openxmlformats.org/officeDocument/2006/relationships/hyperlink" Target="https://www.youtube.com/watch?v=UN4DaSAZel4&amp;list=PLuU3eVwK0I9PT48ZBYAHdKPFazhXg76h5&amp;index=1" TargetMode="External"/><Relationship Id="rId5" Type="http://schemas.openxmlformats.org/officeDocument/2006/relationships/hyperlink" Target="https://slidesgo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009300" y="1681950"/>
            <a:ext cx="3555600" cy="17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Create a simple Streamlit app</a:t>
            </a:r>
            <a:endParaRPr sz="42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300600" y="3370794"/>
            <a:ext cx="32643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155CC"/>
                </a:solidFill>
              </a:rPr>
              <a:t>Vương Tuấn Anh</a:t>
            </a:r>
            <a:endParaRPr sz="2300">
              <a:solidFill>
                <a:srgbClr val="1155CC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155CC"/>
                </a:solidFill>
              </a:rPr>
              <a:t>AI Engineer</a:t>
            </a:r>
            <a:endParaRPr sz="2300">
              <a:solidFill>
                <a:srgbClr val="1155CC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155CC"/>
                </a:solidFill>
              </a:rPr>
              <a:t>anh.vt@citigo.com.vn</a:t>
            </a:r>
            <a:endParaRPr sz="23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42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/>
              <a:t>web-app</a:t>
            </a:r>
            <a:endParaRPr/>
          </a:p>
        </p:txBody>
      </p:sp>
      <p:pic>
        <p:nvPicPr>
          <p:cNvPr id="2199" name="Google Shape;219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38" y="1038150"/>
            <a:ext cx="8154167" cy="380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43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205" name="Google Shape;2205;p43"/>
          <p:cNvSpPr txBox="1"/>
          <p:nvPr/>
        </p:nvSpPr>
        <p:spPr>
          <a:xfrm>
            <a:off x="1557075" y="1577625"/>
            <a:ext cx="611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https://streamlit.io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Streamlit tutorial on youtube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https://slidesgo.com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44"/>
          <p:cNvSpPr txBox="1"/>
          <p:nvPr>
            <p:ph type="title"/>
          </p:nvPr>
        </p:nvSpPr>
        <p:spPr>
          <a:xfrm>
            <a:off x="2103150" y="1112973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11" name="Google Shape;2211;p44"/>
          <p:cNvSpPr txBox="1"/>
          <p:nvPr>
            <p:ph idx="1" type="subTitle"/>
          </p:nvPr>
        </p:nvSpPr>
        <p:spPr>
          <a:xfrm>
            <a:off x="3022045" y="2274578"/>
            <a:ext cx="30999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  <a:endParaRPr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212" name="Google Shape;2212;p44"/>
          <p:cNvSpPr txBox="1"/>
          <p:nvPr/>
        </p:nvSpPr>
        <p:spPr>
          <a:xfrm>
            <a:off x="2429725" y="3579575"/>
            <a:ext cx="42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6" name="Google Shape;1886;p34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87" name="Google Shape;1887;p34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4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6" name="Google Shape;2096;p34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097" name="Google Shape;2097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098" name="Google Shape;2098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0" name="Google Shape;2100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01" name="Google Shape;2101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2" name="Google Shape;2102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3" name="Google Shape;2103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04" name="Google Shape;2104;p34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05" name="Google Shape;2105;p34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06" name="Google Shape;2106;p34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34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8" name="Google Shape;2108;p34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09" name="Google Shape;2109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0" name="Google Shape;2110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1" name="Google Shape;2111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2" name="Google Shape;2112;p34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13" name="Google Shape;2113;p34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14" name="Google Shape;2114;p34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34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6" name="Google Shape;2116;p34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17" name="Google Shape;2117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8" name="Google Shape;2118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9" name="Google Shape;2119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20" name="Google Shape;2120;p34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21" name="Google Shape;2121;p34"/>
          <p:cNvSpPr txBox="1"/>
          <p:nvPr>
            <p:ph idx="1" type="subTitle"/>
          </p:nvPr>
        </p:nvSpPr>
        <p:spPr>
          <a:xfrm>
            <a:off x="1664208" y="62611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text on Streamlit</a:t>
            </a:r>
            <a:endParaRPr/>
          </a:p>
        </p:txBody>
      </p:sp>
      <p:sp>
        <p:nvSpPr>
          <p:cNvPr id="2122" name="Google Shape;2122;p34"/>
          <p:cNvSpPr txBox="1"/>
          <p:nvPr>
            <p:ph idx="3" type="subTitle"/>
          </p:nvPr>
        </p:nvSpPr>
        <p:spPr>
          <a:xfrm>
            <a:off x="1664208" y="1748685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widgets to Streamlit</a:t>
            </a:r>
            <a:endParaRPr/>
          </a:p>
        </p:txBody>
      </p:sp>
      <p:sp>
        <p:nvSpPr>
          <p:cNvPr id="2123" name="Google Shape;2123;p34"/>
          <p:cNvSpPr txBox="1"/>
          <p:nvPr>
            <p:ph idx="5" type="subTitle"/>
          </p:nvPr>
        </p:nvSpPr>
        <p:spPr>
          <a:xfrm>
            <a:off x="1664208" y="2707715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web-app demo</a:t>
            </a:r>
            <a:endParaRPr/>
          </a:p>
        </p:txBody>
      </p:sp>
      <p:sp>
        <p:nvSpPr>
          <p:cNvPr id="2124" name="Google Shape;2124;p34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25" name="Google Shape;2125;p34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26" name="Google Shape;2126;p34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35"/>
          <p:cNvSpPr txBox="1"/>
          <p:nvPr>
            <p:ph type="title"/>
          </p:nvPr>
        </p:nvSpPr>
        <p:spPr>
          <a:xfrm>
            <a:off x="2294650" y="2231125"/>
            <a:ext cx="52215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Display text on Streamlit</a:t>
            </a:r>
            <a:endParaRPr sz="4000"/>
          </a:p>
        </p:txBody>
      </p:sp>
      <p:sp>
        <p:nvSpPr>
          <p:cNvPr id="2132" name="Google Shape;2132;p35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7" name="Google Shape;21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975" y="101050"/>
            <a:ext cx="3039965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8" name="Google Shape;2138;p36"/>
          <p:cNvSpPr/>
          <p:nvPr/>
        </p:nvSpPr>
        <p:spPr>
          <a:xfrm>
            <a:off x="5725250" y="212200"/>
            <a:ext cx="574800" cy="174600"/>
          </a:xfrm>
          <a:prstGeom prst="rightArrow">
            <a:avLst>
              <a:gd fmla="val 5003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212121"/>
              </a:highlight>
            </a:endParaRPr>
          </a:p>
        </p:txBody>
      </p:sp>
      <p:sp>
        <p:nvSpPr>
          <p:cNvPr id="2139" name="Google Shape;2139;p36"/>
          <p:cNvSpPr/>
          <p:nvPr/>
        </p:nvSpPr>
        <p:spPr>
          <a:xfrm>
            <a:off x="5006625" y="2717200"/>
            <a:ext cx="574800" cy="2145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0" name="Google Shape;2140;p36"/>
          <p:cNvSpPr/>
          <p:nvPr/>
        </p:nvSpPr>
        <p:spPr>
          <a:xfrm>
            <a:off x="5725250" y="960050"/>
            <a:ext cx="574800" cy="174600"/>
          </a:xfrm>
          <a:prstGeom prst="rightArrow">
            <a:avLst>
              <a:gd fmla="val 5003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212121"/>
              </a:highlight>
            </a:endParaRPr>
          </a:p>
        </p:txBody>
      </p:sp>
      <p:sp>
        <p:nvSpPr>
          <p:cNvPr id="2141" name="Google Shape;2141;p36"/>
          <p:cNvSpPr/>
          <p:nvPr/>
        </p:nvSpPr>
        <p:spPr>
          <a:xfrm>
            <a:off x="5725250" y="1584725"/>
            <a:ext cx="574800" cy="174600"/>
          </a:xfrm>
          <a:prstGeom prst="rightArrow">
            <a:avLst>
              <a:gd fmla="val 5003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212121"/>
              </a:highlight>
            </a:endParaRPr>
          </a:p>
        </p:txBody>
      </p:sp>
      <p:sp>
        <p:nvSpPr>
          <p:cNvPr id="2142" name="Google Shape;2142;p36"/>
          <p:cNvSpPr/>
          <p:nvPr/>
        </p:nvSpPr>
        <p:spPr>
          <a:xfrm>
            <a:off x="5725250" y="2045100"/>
            <a:ext cx="574800" cy="174600"/>
          </a:xfrm>
          <a:prstGeom prst="rightArrow">
            <a:avLst>
              <a:gd fmla="val 5003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212121"/>
              </a:highlight>
            </a:endParaRPr>
          </a:p>
        </p:txBody>
      </p:sp>
      <p:sp>
        <p:nvSpPr>
          <p:cNvPr id="2143" name="Google Shape;2143;p36"/>
          <p:cNvSpPr/>
          <p:nvPr/>
        </p:nvSpPr>
        <p:spPr>
          <a:xfrm>
            <a:off x="5725250" y="3702700"/>
            <a:ext cx="574800" cy="174600"/>
          </a:xfrm>
          <a:prstGeom prst="rightArrow">
            <a:avLst>
              <a:gd fmla="val 5003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212121"/>
              </a:highlight>
            </a:endParaRPr>
          </a:p>
        </p:txBody>
      </p:sp>
      <p:sp>
        <p:nvSpPr>
          <p:cNvPr id="2144" name="Google Shape;2144;p36"/>
          <p:cNvSpPr txBox="1"/>
          <p:nvPr/>
        </p:nvSpPr>
        <p:spPr>
          <a:xfrm>
            <a:off x="6546575" y="99400"/>
            <a:ext cx="12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st.title(...)</a:t>
            </a:r>
            <a:endParaRPr/>
          </a:p>
        </p:txBody>
      </p:sp>
      <p:sp>
        <p:nvSpPr>
          <p:cNvPr id="2145" name="Google Shape;2145;p36"/>
          <p:cNvSpPr txBox="1"/>
          <p:nvPr/>
        </p:nvSpPr>
        <p:spPr>
          <a:xfrm>
            <a:off x="6546575" y="847250"/>
            <a:ext cx="12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st.header(...)</a:t>
            </a:r>
            <a:endParaRPr/>
          </a:p>
        </p:txBody>
      </p:sp>
      <p:sp>
        <p:nvSpPr>
          <p:cNvPr id="2146" name="Google Shape;2146;p36"/>
          <p:cNvSpPr txBox="1"/>
          <p:nvPr/>
        </p:nvSpPr>
        <p:spPr>
          <a:xfrm>
            <a:off x="6546575" y="1429500"/>
            <a:ext cx="15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st.subheader(...)</a:t>
            </a:r>
            <a:endParaRPr/>
          </a:p>
        </p:txBody>
      </p:sp>
      <p:sp>
        <p:nvSpPr>
          <p:cNvPr id="2147" name="Google Shape;2147;p36"/>
          <p:cNvSpPr txBox="1"/>
          <p:nvPr/>
        </p:nvSpPr>
        <p:spPr>
          <a:xfrm>
            <a:off x="6546575" y="1932300"/>
            <a:ext cx="12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st.text(...)</a:t>
            </a:r>
            <a:endParaRPr/>
          </a:p>
        </p:txBody>
      </p:sp>
      <p:sp>
        <p:nvSpPr>
          <p:cNvPr id="2148" name="Google Shape;2148;p36"/>
          <p:cNvSpPr txBox="1"/>
          <p:nvPr/>
        </p:nvSpPr>
        <p:spPr>
          <a:xfrm>
            <a:off x="6546575" y="3589900"/>
            <a:ext cx="15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st.markdown(...)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2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37"/>
          <p:cNvSpPr txBox="1"/>
          <p:nvPr>
            <p:ph type="title"/>
          </p:nvPr>
        </p:nvSpPr>
        <p:spPr>
          <a:xfrm>
            <a:off x="2222775" y="2385125"/>
            <a:ext cx="52215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Add widgets to Streamlit</a:t>
            </a:r>
            <a:endParaRPr sz="3500"/>
          </a:p>
        </p:txBody>
      </p:sp>
      <p:sp>
        <p:nvSpPr>
          <p:cNvPr id="2154" name="Google Shape;2154;p37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9" name="Google Shape;21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100" y="61600"/>
            <a:ext cx="2281829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0" name="Google Shape;2160;p38"/>
          <p:cNvSpPr/>
          <p:nvPr/>
        </p:nvSpPr>
        <p:spPr>
          <a:xfrm>
            <a:off x="4511400" y="212200"/>
            <a:ext cx="574800" cy="174600"/>
          </a:xfrm>
          <a:prstGeom prst="rightArrow">
            <a:avLst>
              <a:gd fmla="val 5003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212121"/>
              </a:highlight>
            </a:endParaRPr>
          </a:p>
        </p:txBody>
      </p:sp>
      <p:sp>
        <p:nvSpPr>
          <p:cNvPr id="2161" name="Google Shape;2161;p38"/>
          <p:cNvSpPr txBox="1"/>
          <p:nvPr/>
        </p:nvSpPr>
        <p:spPr>
          <a:xfrm>
            <a:off x="5651625" y="99400"/>
            <a:ext cx="20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st.</a:t>
            </a:r>
            <a:r>
              <a:rPr lang="en"/>
              <a:t>text_input</a:t>
            </a:r>
            <a:r>
              <a:rPr lang="en"/>
              <a:t>(...)</a:t>
            </a:r>
            <a:endParaRPr/>
          </a:p>
        </p:txBody>
      </p:sp>
      <p:sp>
        <p:nvSpPr>
          <p:cNvPr id="2162" name="Google Shape;2162;p38"/>
          <p:cNvSpPr/>
          <p:nvPr/>
        </p:nvSpPr>
        <p:spPr>
          <a:xfrm>
            <a:off x="4511400" y="2010525"/>
            <a:ext cx="574800" cy="174600"/>
          </a:xfrm>
          <a:prstGeom prst="rightArrow">
            <a:avLst>
              <a:gd fmla="val 5003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212121"/>
              </a:highlight>
            </a:endParaRPr>
          </a:p>
        </p:txBody>
      </p:sp>
      <p:sp>
        <p:nvSpPr>
          <p:cNvPr id="2163" name="Google Shape;2163;p38"/>
          <p:cNvSpPr txBox="1"/>
          <p:nvPr/>
        </p:nvSpPr>
        <p:spPr>
          <a:xfrm>
            <a:off x="5651625" y="1897725"/>
            <a:ext cx="21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st.</a:t>
            </a:r>
            <a:r>
              <a:rPr lang="en"/>
              <a:t>date_input</a:t>
            </a:r>
            <a:r>
              <a:rPr lang="en"/>
              <a:t>(...)</a:t>
            </a:r>
            <a:endParaRPr/>
          </a:p>
        </p:txBody>
      </p:sp>
      <p:sp>
        <p:nvSpPr>
          <p:cNvPr id="2164" name="Google Shape;2164;p38"/>
          <p:cNvSpPr/>
          <p:nvPr/>
        </p:nvSpPr>
        <p:spPr>
          <a:xfrm>
            <a:off x="4511400" y="3736850"/>
            <a:ext cx="574800" cy="174600"/>
          </a:xfrm>
          <a:prstGeom prst="rightArrow">
            <a:avLst>
              <a:gd fmla="val 5003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212121"/>
              </a:highlight>
            </a:endParaRPr>
          </a:p>
        </p:txBody>
      </p:sp>
      <p:sp>
        <p:nvSpPr>
          <p:cNvPr id="2165" name="Google Shape;2165;p38"/>
          <p:cNvSpPr txBox="1"/>
          <p:nvPr/>
        </p:nvSpPr>
        <p:spPr>
          <a:xfrm>
            <a:off x="5651625" y="3624050"/>
            <a:ext cx="18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st.</a:t>
            </a:r>
            <a:r>
              <a:rPr lang="en"/>
              <a:t>time_input</a:t>
            </a:r>
            <a:r>
              <a:rPr lang="en"/>
              <a:t>(...)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0" name="Google Shape;21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825" y="102650"/>
            <a:ext cx="3156958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2171" name="Google Shape;2171;p39"/>
          <p:cNvSpPr/>
          <p:nvPr/>
        </p:nvSpPr>
        <p:spPr>
          <a:xfrm>
            <a:off x="4848575" y="3826125"/>
            <a:ext cx="574800" cy="174600"/>
          </a:xfrm>
          <a:prstGeom prst="rightArrow">
            <a:avLst>
              <a:gd fmla="val 5003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212121"/>
              </a:highlight>
            </a:endParaRPr>
          </a:p>
        </p:txBody>
      </p:sp>
      <p:sp>
        <p:nvSpPr>
          <p:cNvPr id="2172" name="Google Shape;2172;p39"/>
          <p:cNvSpPr txBox="1"/>
          <p:nvPr/>
        </p:nvSpPr>
        <p:spPr>
          <a:xfrm>
            <a:off x="5905100" y="3651725"/>
            <a:ext cx="17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st.</a:t>
            </a:r>
            <a:r>
              <a:rPr lang="en"/>
              <a:t>multiselect</a:t>
            </a:r>
            <a:r>
              <a:rPr lang="en"/>
              <a:t>(...)</a:t>
            </a:r>
            <a:endParaRPr/>
          </a:p>
        </p:txBody>
      </p:sp>
      <p:sp>
        <p:nvSpPr>
          <p:cNvPr id="2173" name="Google Shape;2173;p39"/>
          <p:cNvSpPr/>
          <p:nvPr/>
        </p:nvSpPr>
        <p:spPr>
          <a:xfrm>
            <a:off x="4764875" y="272275"/>
            <a:ext cx="574800" cy="174600"/>
          </a:xfrm>
          <a:prstGeom prst="rightArrow">
            <a:avLst>
              <a:gd fmla="val 5003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212121"/>
              </a:highlight>
            </a:endParaRPr>
          </a:p>
        </p:txBody>
      </p:sp>
      <p:sp>
        <p:nvSpPr>
          <p:cNvPr id="2174" name="Google Shape;2174;p39"/>
          <p:cNvSpPr txBox="1"/>
          <p:nvPr/>
        </p:nvSpPr>
        <p:spPr>
          <a:xfrm>
            <a:off x="5905100" y="159475"/>
            <a:ext cx="12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st.</a:t>
            </a:r>
            <a:r>
              <a:rPr lang="en"/>
              <a:t>radio</a:t>
            </a:r>
            <a:r>
              <a:rPr lang="en"/>
              <a:t>(...)</a:t>
            </a:r>
            <a:endParaRPr/>
          </a:p>
        </p:txBody>
      </p:sp>
      <p:sp>
        <p:nvSpPr>
          <p:cNvPr id="2175" name="Google Shape;2175;p39"/>
          <p:cNvSpPr/>
          <p:nvPr/>
        </p:nvSpPr>
        <p:spPr>
          <a:xfrm>
            <a:off x="4848575" y="2231575"/>
            <a:ext cx="574800" cy="174600"/>
          </a:xfrm>
          <a:prstGeom prst="rightArrow">
            <a:avLst>
              <a:gd fmla="val 5003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212121"/>
              </a:highlight>
            </a:endParaRPr>
          </a:p>
        </p:txBody>
      </p:sp>
      <p:sp>
        <p:nvSpPr>
          <p:cNvPr id="2176" name="Google Shape;2176;p39"/>
          <p:cNvSpPr txBox="1"/>
          <p:nvPr/>
        </p:nvSpPr>
        <p:spPr>
          <a:xfrm>
            <a:off x="5905100" y="2118775"/>
            <a:ext cx="16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st.</a:t>
            </a:r>
            <a:r>
              <a:rPr lang="en"/>
              <a:t>selectbox</a:t>
            </a:r>
            <a:r>
              <a:rPr lang="en"/>
              <a:t>(...)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1" name="Google Shape;218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525" y="80525"/>
            <a:ext cx="2704559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2182" name="Google Shape;2182;p40"/>
          <p:cNvSpPr/>
          <p:nvPr/>
        </p:nvSpPr>
        <p:spPr>
          <a:xfrm>
            <a:off x="4429275" y="408950"/>
            <a:ext cx="574800" cy="174600"/>
          </a:xfrm>
          <a:prstGeom prst="rightArrow">
            <a:avLst>
              <a:gd fmla="val 5003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212121"/>
              </a:highlight>
            </a:endParaRPr>
          </a:p>
        </p:txBody>
      </p:sp>
      <p:sp>
        <p:nvSpPr>
          <p:cNvPr id="2183" name="Google Shape;2183;p40"/>
          <p:cNvSpPr txBox="1"/>
          <p:nvPr/>
        </p:nvSpPr>
        <p:spPr>
          <a:xfrm>
            <a:off x="5569500" y="296150"/>
            <a:ext cx="12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st.</a:t>
            </a:r>
            <a:r>
              <a:rPr lang="en"/>
              <a:t>slider</a:t>
            </a:r>
            <a:r>
              <a:rPr lang="en"/>
              <a:t>(...)</a:t>
            </a:r>
            <a:endParaRPr/>
          </a:p>
        </p:txBody>
      </p:sp>
      <p:sp>
        <p:nvSpPr>
          <p:cNvPr id="2184" name="Google Shape;2184;p40"/>
          <p:cNvSpPr/>
          <p:nvPr/>
        </p:nvSpPr>
        <p:spPr>
          <a:xfrm>
            <a:off x="4429275" y="2162925"/>
            <a:ext cx="574800" cy="174600"/>
          </a:xfrm>
          <a:prstGeom prst="rightArrow">
            <a:avLst>
              <a:gd fmla="val 5003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212121"/>
              </a:highlight>
            </a:endParaRPr>
          </a:p>
        </p:txBody>
      </p:sp>
      <p:sp>
        <p:nvSpPr>
          <p:cNvPr id="2185" name="Google Shape;2185;p40"/>
          <p:cNvSpPr txBox="1"/>
          <p:nvPr/>
        </p:nvSpPr>
        <p:spPr>
          <a:xfrm>
            <a:off x="5569500" y="2050125"/>
            <a:ext cx="19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st.</a:t>
            </a:r>
            <a:r>
              <a:rPr lang="en"/>
              <a:t>number_input</a:t>
            </a:r>
            <a:r>
              <a:rPr lang="en"/>
              <a:t>(...)</a:t>
            </a:r>
            <a:endParaRPr/>
          </a:p>
        </p:txBody>
      </p:sp>
      <p:sp>
        <p:nvSpPr>
          <p:cNvPr id="2186" name="Google Shape;2186;p40"/>
          <p:cNvSpPr/>
          <p:nvPr/>
        </p:nvSpPr>
        <p:spPr>
          <a:xfrm>
            <a:off x="4429275" y="3783425"/>
            <a:ext cx="574800" cy="174600"/>
          </a:xfrm>
          <a:prstGeom prst="rightArrow">
            <a:avLst>
              <a:gd fmla="val 5003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212121"/>
              </a:highlight>
            </a:endParaRPr>
          </a:p>
        </p:txBody>
      </p:sp>
      <p:sp>
        <p:nvSpPr>
          <p:cNvPr id="2187" name="Google Shape;2187;p40"/>
          <p:cNvSpPr txBox="1"/>
          <p:nvPr/>
        </p:nvSpPr>
        <p:spPr>
          <a:xfrm>
            <a:off x="5569500" y="3670625"/>
            <a:ext cx="22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st.</a:t>
            </a:r>
            <a:r>
              <a:rPr lang="en"/>
              <a:t>file_uploader</a:t>
            </a:r>
            <a:r>
              <a:rPr lang="en"/>
              <a:t>(...)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p41"/>
          <p:cNvSpPr txBox="1"/>
          <p:nvPr>
            <p:ph type="title"/>
          </p:nvPr>
        </p:nvSpPr>
        <p:spPr>
          <a:xfrm>
            <a:off x="2222775" y="2385125"/>
            <a:ext cx="52215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Create web-app demo</a:t>
            </a:r>
            <a:endParaRPr sz="3500"/>
          </a:p>
        </p:txBody>
      </p:sp>
      <p:sp>
        <p:nvSpPr>
          <p:cNvPr id="2193" name="Google Shape;2193;p41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