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arlow Semi Condensed Light" panose="020B0604020202020204" charset="0"/>
      <p:regular r:id="rId15"/>
      <p:bold r:id="rId16"/>
      <p:italic r:id="rId17"/>
      <p:boldItalic r:id="rId18"/>
    </p:embeddedFont>
    <p:embeddedFont>
      <p:font typeface="Barlow Semi Condensed Medium" panose="020B0604020202020204" charset="0"/>
      <p:regular r:id="rId19"/>
      <p:bold r:id="rId20"/>
      <p:italic r:id="rId21"/>
      <p:boldItalic r:id="rId22"/>
    </p:embeddedFont>
    <p:embeddedFont>
      <p:font typeface="Fjalla One" panose="020B0604020202020204" charset="0"/>
      <p:regular r:id="rId23"/>
    </p:embeddedFont>
    <p:embeddedFont>
      <p:font typeface="Barlow Semi Condense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68baea4d60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68baea4d60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168baea4d6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168baea4d6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68baea4d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68baea4d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168baea4d6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168baea4d6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168baea4d6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168baea4d6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slidesgo.com" TargetMode="External"/><Relationship Id="rId4" Type="http://schemas.openxmlformats.org/officeDocument/2006/relationships/hyperlink" Target="https://www.youtube.com/watch?v=UN4DaSAZel4&amp;list=PLuU3eVwK0I9PT48ZBYAHdKPFazhXg76h5&amp;index=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33"/>
          <p:cNvSpPr txBox="1">
            <a:spLocks noGrp="1"/>
          </p:cNvSpPr>
          <p:nvPr>
            <p:ph type="ctrTitle"/>
          </p:nvPr>
        </p:nvSpPr>
        <p:spPr>
          <a:xfrm>
            <a:off x="5009300" y="1681950"/>
            <a:ext cx="35556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Create a simple Streamlit app</a:t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>
            <a:spLocks noGrp="1"/>
          </p:cNvSpPr>
          <p:nvPr>
            <p:ph type="subTitle" idx="1"/>
          </p:nvPr>
        </p:nvSpPr>
        <p:spPr>
          <a:xfrm>
            <a:off x="5300600" y="3370794"/>
            <a:ext cx="3264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</a:rPr>
              <a:t>Vương Tuấn Anh</a:t>
            </a:r>
            <a:endParaRPr sz="2300">
              <a:solidFill>
                <a:srgbClr val="1155CC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</a:rPr>
              <a:t>AI Engineer</a:t>
            </a:r>
            <a:endParaRPr sz="2300">
              <a:solidFill>
                <a:srgbClr val="1155CC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</a:rPr>
              <a:t>anh.vt@citigo.com.vn</a:t>
            </a:r>
            <a:endParaRPr sz="23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42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web-app</a:t>
            </a:r>
            <a:endParaRPr/>
          </a:p>
        </p:txBody>
      </p:sp>
      <p:pic>
        <p:nvPicPr>
          <p:cNvPr id="2199" name="Google Shape;21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38" y="1038150"/>
            <a:ext cx="8154167" cy="38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43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205" name="Google Shape;2205;p43"/>
          <p:cNvSpPr txBox="1"/>
          <p:nvPr/>
        </p:nvSpPr>
        <p:spPr>
          <a:xfrm>
            <a:off x="1557075" y="1577625"/>
            <a:ext cx="6118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https://streamlit.io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Streamlit tutorial on youtube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https://slidesgo.com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4"/>
          <p:cNvSpPr txBox="1">
            <a:spLocks noGrp="1"/>
          </p:cNvSpPr>
          <p:nvPr>
            <p:ph type="title"/>
          </p:nvPr>
        </p:nvSpPr>
        <p:spPr>
          <a:xfrm>
            <a:off x="2103150" y="1112973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11" name="Google Shape;2211;p44"/>
          <p:cNvSpPr txBox="1">
            <a:spLocks noGrp="1"/>
          </p:cNvSpPr>
          <p:nvPr>
            <p:ph type="subTitle" idx="1"/>
          </p:nvPr>
        </p:nvSpPr>
        <p:spPr>
          <a:xfrm>
            <a:off x="3022045" y="227457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12" name="Google Shape;2212;p44"/>
          <p:cNvSpPr txBox="1"/>
          <p:nvPr/>
        </p:nvSpPr>
        <p:spPr>
          <a:xfrm>
            <a:off x="2429725" y="3579575"/>
            <a:ext cx="42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0" name="Google Shape;2120;p34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1" name="Google Shape;2121;p34"/>
          <p:cNvSpPr txBox="1">
            <a:spLocks noGrp="1"/>
          </p:cNvSpPr>
          <p:nvPr>
            <p:ph type="subTitle" idx="1"/>
          </p:nvPr>
        </p:nvSpPr>
        <p:spPr>
          <a:xfrm>
            <a:off x="1664208" y="62611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text on Streamlit</a:t>
            </a:r>
            <a:endParaRPr/>
          </a:p>
        </p:txBody>
      </p:sp>
      <p:sp>
        <p:nvSpPr>
          <p:cNvPr id="2122" name="Google Shape;2122;p34"/>
          <p:cNvSpPr txBox="1">
            <a:spLocks noGrp="1"/>
          </p:cNvSpPr>
          <p:nvPr>
            <p:ph type="subTitle" idx="3"/>
          </p:nvPr>
        </p:nvSpPr>
        <p:spPr>
          <a:xfrm>
            <a:off x="1664208" y="174868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widgets to Streamlit</a:t>
            </a:r>
            <a:endParaRPr/>
          </a:p>
        </p:txBody>
      </p:sp>
      <p:sp>
        <p:nvSpPr>
          <p:cNvPr id="2123" name="Google Shape;2123;p34"/>
          <p:cNvSpPr txBox="1">
            <a:spLocks noGrp="1"/>
          </p:cNvSpPr>
          <p:nvPr>
            <p:ph type="subTitle" idx="5"/>
          </p:nvPr>
        </p:nvSpPr>
        <p:spPr>
          <a:xfrm>
            <a:off x="1664208" y="270771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web-app demo</a:t>
            </a:r>
            <a:endParaRPr/>
          </a:p>
        </p:txBody>
      </p:sp>
      <p:sp>
        <p:nvSpPr>
          <p:cNvPr id="2124" name="Google Shape;2124;p34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5" name="Google Shape;2125;p34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6" name="Google Shape;2126;p34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3" name="Rectangle 242"/>
          <p:cNvSpPr/>
          <p:nvPr/>
        </p:nvSpPr>
        <p:spPr>
          <a:xfrm>
            <a:off x="709197" y="368133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https://medium.com/international-school-of-ai-data-science/make-your-streamlit-web-app-look-better-14355c2db871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1647" y="453941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https://medium.com/@stefsmeets/streamlit-pyside-standalone-data-app-815567828f4e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35"/>
          <p:cNvSpPr txBox="1">
            <a:spLocks noGrp="1"/>
          </p:cNvSpPr>
          <p:nvPr>
            <p:ph type="title"/>
          </p:nvPr>
        </p:nvSpPr>
        <p:spPr>
          <a:xfrm>
            <a:off x="2294650" y="2231125"/>
            <a:ext cx="522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Display text on Streamlit</a:t>
            </a:r>
            <a:endParaRPr sz="4000"/>
          </a:p>
        </p:txBody>
      </p:sp>
      <p:sp>
        <p:nvSpPr>
          <p:cNvPr id="2132" name="Google Shape;2132;p35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7" name="Google Shape;21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75" y="101050"/>
            <a:ext cx="303996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8" name="Google Shape;2138;p36"/>
          <p:cNvSpPr/>
          <p:nvPr/>
        </p:nvSpPr>
        <p:spPr>
          <a:xfrm>
            <a:off x="5725250" y="212200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39" name="Google Shape;2139;p36"/>
          <p:cNvSpPr/>
          <p:nvPr/>
        </p:nvSpPr>
        <p:spPr>
          <a:xfrm>
            <a:off x="5006625" y="2717200"/>
            <a:ext cx="574800" cy="2145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36"/>
          <p:cNvSpPr/>
          <p:nvPr/>
        </p:nvSpPr>
        <p:spPr>
          <a:xfrm>
            <a:off x="5725250" y="960050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41" name="Google Shape;2141;p36"/>
          <p:cNvSpPr/>
          <p:nvPr/>
        </p:nvSpPr>
        <p:spPr>
          <a:xfrm>
            <a:off x="5725250" y="1584725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42" name="Google Shape;2142;p36"/>
          <p:cNvSpPr/>
          <p:nvPr/>
        </p:nvSpPr>
        <p:spPr>
          <a:xfrm>
            <a:off x="5725250" y="2045100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43" name="Google Shape;2143;p36"/>
          <p:cNvSpPr/>
          <p:nvPr/>
        </p:nvSpPr>
        <p:spPr>
          <a:xfrm>
            <a:off x="5725250" y="3702700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44" name="Google Shape;2144;p36"/>
          <p:cNvSpPr txBox="1"/>
          <p:nvPr/>
        </p:nvSpPr>
        <p:spPr>
          <a:xfrm>
            <a:off x="6546575" y="9940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st.title(...)</a:t>
            </a:r>
            <a:endParaRPr/>
          </a:p>
        </p:txBody>
      </p:sp>
      <p:sp>
        <p:nvSpPr>
          <p:cNvPr id="2145" name="Google Shape;2145;p36"/>
          <p:cNvSpPr txBox="1"/>
          <p:nvPr/>
        </p:nvSpPr>
        <p:spPr>
          <a:xfrm>
            <a:off x="6546575" y="84725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st.header(...)</a:t>
            </a:r>
            <a:endParaRPr/>
          </a:p>
        </p:txBody>
      </p:sp>
      <p:sp>
        <p:nvSpPr>
          <p:cNvPr id="2146" name="Google Shape;2146;p36"/>
          <p:cNvSpPr txBox="1"/>
          <p:nvPr/>
        </p:nvSpPr>
        <p:spPr>
          <a:xfrm>
            <a:off x="6546575" y="1429500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st.subheader(...)</a:t>
            </a:r>
            <a:endParaRPr/>
          </a:p>
        </p:txBody>
      </p:sp>
      <p:sp>
        <p:nvSpPr>
          <p:cNvPr id="2147" name="Google Shape;2147;p36"/>
          <p:cNvSpPr txBox="1"/>
          <p:nvPr/>
        </p:nvSpPr>
        <p:spPr>
          <a:xfrm>
            <a:off x="6546575" y="193230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st.text(...)</a:t>
            </a:r>
            <a:endParaRPr/>
          </a:p>
        </p:txBody>
      </p:sp>
      <p:sp>
        <p:nvSpPr>
          <p:cNvPr id="2148" name="Google Shape;2148;p36"/>
          <p:cNvSpPr txBox="1"/>
          <p:nvPr/>
        </p:nvSpPr>
        <p:spPr>
          <a:xfrm>
            <a:off x="6546575" y="3589900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st.markdown(...)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7"/>
          <p:cNvSpPr txBox="1">
            <a:spLocks noGrp="1"/>
          </p:cNvSpPr>
          <p:nvPr>
            <p:ph type="title"/>
          </p:nvPr>
        </p:nvSpPr>
        <p:spPr>
          <a:xfrm>
            <a:off x="2222775" y="2385125"/>
            <a:ext cx="522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Add widgets to Streamlit</a:t>
            </a:r>
            <a:endParaRPr sz="3500"/>
          </a:p>
        </p:txBody>
      </p:sp>
      <p:sp>
        <p:nvSpPr>
          <p:cNvPr id="2154" name="Google Shape;2154;p37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00" y="61600"/>
            <a:ext cx="228182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38"/>
          <p:cNvSpPr/>
          <p:nvPr/>
        </p:nvSpPr>
        <p:spPr>
          <a:xfrm>
            <a:off x="4511400" y="212200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61" name="Google Shape;2161;p38"/>
          <p:cNvSpPr txBox="1"/>
          <p:nvPr/>
        </p:nvSpPr>
        <p:spPr>
          <a:xfrm>
            <a:off x="5651625" y="99400"/>
            <a:ext cx="20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st.text_input(...)</a:t>
            </a:r>
            <a:endParaRPr/>
          </a:p>
        </p:txBody>
      </p:sp>
      <p:sp>
        <p:nvSpPr>
          <p:cNvPr id="2162" name="Google Shape;2162;p38"/>
          <p:cNvSpPr/>
          <p:nvPr/>
        </p:nvSpPr>
        <p:spPr>
          <a:xfrm>
            <a:off x="4511400" y="2010525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63" name="Google Shape;2163;p38"/>
          <p:cNvSpPr txBox="1"/>
          <p:nvPr/>
        </p:nvSpPr>
        <p:spPr>
          <a:xfrm>
            <a:off x="5651625" y="1897725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st.date_input(...)</a:t>
            </a:r>
            <a:endParaRPr/>
          </a:p>
        </p:txBody>
      </p:sp>
      <p:sp>
        <p:nvSpPr>
          <p:cNvPr id="2164" name="Google Shape;2164;p38"/>
          <p:cNvSpPr/>
          <p:nvPr/>
        </p:nvSpPr>
        <p:spPr>
          <a:xfrm>
            <a:off x="4511400" y="3736850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65" name="Google Shape;2165;p38"/>
          <p:cNvSpPr txBox="1"/>
          <p:nvPr/>
        </p:nvSpPr>
        <p:spPr>
          <a:xfrm>
            <a:off x="5651625" y="3624050"/>
            <a:ext cx="18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st.time_input(...)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" name="Google Shape;21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25" y="102650"/>
            <a:ext cx="315695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39"/>
          <p:cNvSpPr/>
          <p:nvPr/>
        </p:nvSpPr>
        <p:spPr>
          <a:xfrm>
            <a:off x="4848575" y="3826125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72" name="Google Shape;2172;p39"/>
          <p:cNvSpPr txBox="1"/>
          <p:nvPr/>
        </p:nvSpPr>
        <p:spPr>
          <a:xfrm>
            <a:off x="5905100" y="3651725"/>
            <a:ext cx="17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st.multiselect(...)</a:t>
            </a:r>
            <a:endParaRPr/>
          </a:p>
        </p:txBody>
      </p:sp>
      <p:sp>
        <p:nvSpPr>
          <p:cNvPr id="2173" name="Google Shape;2173;p39"/>
          <p:cNvSpPr/>
          <p:nvPr/>
        </p:nvSpPr>
        <p:spPr>
          <a:xfrm>
            <a:off x="4764875" y="272275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74" name="Google Shape;2174;p39"/>
          <p:cNvSpPr txBox="1"/>
          <p:nvPr/>
        </p:nvSpPr>
        <p:spPr>
          <a:xfrm>
            <a:off x="5905100" y="159475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st.radio(...)</a:t>
            </a:r>
            <a:endParaRPr/>
          </a:p>
        </p:txBody>
      </p:sp>
      <p:sp>
        <p:nvSpPr>
          <p:cNvPr id="2175" name="Google Shape;2175;p39"/>
          <p:cNvSpPr/>
          <p:nvPr/>
        </p:nvSpPr>
        <p:spPr>
          <a:xfrm>
            <a:off x="4848575" y="2231575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76" name="Google Shape;2176;p39"/>
          <p:cNvSpPr txBox="1"/>
          <p:nvPr/>
        </p:nvSpPr>
        <p:spPr>
          <a:xfrm>
            <a:off x="5905100" y="2118775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st.selectbox(...)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" name="Google Shape;21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25" y="80525"/>
            <a:ext cx="270455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82" name="Google Shape;2182;p40"/>
          <p:cNvSpPr/>
          <p:nvPr/>
        </p:nvSpPr>
        <p:spPr>
          <a:xfrm>
            <a:off x="4429275" y="408950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83" name="Google Shape;2183;p40"/>
          <p:cNvSpPr txBox="1"/>
          <p:nvPr/>
        </p:nvSpPr>
        <p:spPr>
          <a:xfrm>
            <a:off x="5569500" y="29615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st.slider(...)</a:t>
            </a:r>
            <a:endParaRPr/>
          </a:p>
        </p:txBody>
      </p:sp>
      <p:sp>
        <p:nvSpPr>
          <p:cNvPr id="2184" name="Google Shape;2184;p40"/>
          <p:cNvSpPr/>
          <p:nvPr/>
        </p:nvSpPr>
        <p:spPr>
          <a:xfrm>
            <a:off x="4429275" y="2162925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85" name="Google Shape;2185;p40"/>
          <p:cNvSpPr txBox="1"/>
          <p:nvPr/>
        </p:nvSpPr>
        <p:spPr>
          <a:xfrm>
            <a:off x="5569500" y="2050125"/>
            <a:ext cx="19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st.number_input(...)</a:t>
            </a:r>
            <a:endParaRPr/>
          </a:p>
        </p:txBody>
      </p:sp>
      <p:sp>
        <p:nvSpPr>
          <p:cNvPr id="2186" name="Google Shape;2186;p40"/>
          <p:cNvSpPr/>
          <p:nvPr/>
        </p:nvSpPr>
        <p:spPr>
          <a:xfrm>
            <a:off x="4429275" y="3783425"/>
            <a:ext cx="574800" cy="174600"/>
          </a:xfrm>
          <a:prstGeom prst="rightArrow">
            <a:avLst>
              <a:gd name="adj1" fmla="val 5003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212121"/>
              </a:highlight>
            </a:endParaRPr>
          </a:p>
        </p:txBody>
      </p:sp>
      <p:sp>
        <p:nvSpPr>
          <p:cNvPr id="2187" name="Google Shape;2187;p40"/>
          <p:cNvSpPr txBox="1"/>
          <p:nvPr/>
        </p:nvSpPr>
        <p:spPr>
          <a:xfrm>
            <a:off x="5569500" y="3670625"/>
            <a:ext cx="22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st.file_uploader(...)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41"/>
          <p:cNvSpPr txBox="1">
            <a:spLocks noGrp="1"/>
          </p:cNvSpPr>
          <p:nvPr>
            <p:ph type="title"/>
          </p:nvPr>
        </p:nvSpPr>
        <p:spPr>
          <a:xfrm>
            <a:off x="2222775" y="2385125"/>
            <a:ext cx="522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Create web-app demo</a:t>
            </a:r>
            <a:endParaRPr sz="3500"/>
          </a:p>
        </p:txBody>
      </p:sp>
      <p:sp>
        <p:nvSpPr>
          <p:cNvPr id="2193" name="Google Shape;2193;p41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Barlow Semi Condensed Light</vt:lpstr>
      <vt:lpstr>Barlow Semi Condensed Medium</vt:lpstr>
      <vt:lpstr>Roboto Condensed Light</vt:lpstr>
      <vt:lpstr>Fjalla One</vt:lpstr>
      <vt:lpstr>Arial</vt:lpstr>
      <vt:lpstr>Barlow Semi Condensed</vt:lpstr>
      <vt:lpstr>Technology Consulting by Slidesgo</vt:lpstr>
      <vt:lpstr>Create a simple Streamlit app</vt:lpstr>
      <vt:lpstr>Table of Contents</vt:lpstr>
      <vt:lpstr>Display text on Streamlit</vt:lpstr>
      <vt:lpstr>PowerPoint Presentation</vt:lpstr>
      <vt:lpstr>Add widgets to Streamlit</vt:lpstr>
      <vt:lpstr>PowerPoint Presentation</vt:lpstr>
      <vt:lpstr>PowerPoint Presentation</vt:lpstr>
      <vt:lpstr>PowerPoint Presentation</vt:lpstr>
      <vt:lpstr>Create web-app demo</vt:lpstr>
      <vt:lpstr>Our web-app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simple Streamlit app</dc:title>
  <cp:lastModifiedBy>Nguyễn Mạnh Cường</cp:lastModifiedBy>
  <cp:revision>2</cp:revision>
  <dcterms:modified xsi:type="dcterms:W3CDTF">2022-10-25T15:49:19Z</dcterms:modified>
</cp:coreProperties>
</file>