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9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4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0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0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5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02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8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84D5-A1EB-4D8A-9128-3E8F649195B2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2A1C-852E-4CEF-9B88-69EDA1F826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3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柱 3"/>
          <p:cNvSpPr/>
          <p:nvPr/>
        </p:nvSpPr>
        <p:spPr>
          <a:xfrm>
            <a:off x="3707904" y="1667806"/>
            <a:ext cx="2592288" cy="1566174"/>
          </a:xfrm>
          <a:prstGeom prst="can">
            <a:avLst>
              <a:gd name="adj" fmla="val 18813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Data warehouse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Subject oriented summary data</a:t>
            </a:r>
          </a:p>
        </p:txBody>
      </p:sp>
      <p:sp>
        <p:nvSpPr>
          <p:cNvPr id="5" name="圓柱 4"/>
          <p:cNvSpPr/>
          <p:nvPr/>
        </p:nvSpPr>
        <p:spPr>
          <a:xfrm>
            <a:off x="543645" y="1337215"/>
            <a:ext cx="1458162" cy="486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MySQL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807215" y="2666365"/>
            <a:ext cx="864096" cy="42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CSV</a:t>
            </a:r>
            <a:endParaRPr lang="zh-TW" altLang="en-US" sz="2400" dirty="0"/>
          </a:p>
        </p:txBody>
      </p:sp>
      <p:sp>
        <p:nvSpPr>
          <p:cNvPr id="8" name="圓柱 7"/>
          <p:cNvSpPr/>
          <p:nvPr/>
        </p:nvSpPr>
        <p:spPr>
          <a:xfrm>
            <a:off x="510182" y="1986155"/>
            <a:ext cx="1458162" cy="486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MariaDB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>
          <a:xfrm>
            <a:off x="807215" y="3274655"/>
            <a:ext cx="864096" cy="42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Json</a:t>
            </a:r>
            <a:endParaRPr lang="zh-TW" altLang="en-US" sz="2400" dirty="0"/>
          </a:p>
        </p:txBody>
      </p:sp>
      <p:sp>
        <p:nvSpPr>
          <p:cNvPr id="11" name="圓柱 10"/>
          <p:cNvSpPr/>
          <p:nvPr/>
        </p:nvSpPr>
        <p:spPr>
          <a:xfrm>
            <a:off x="6588224" y="1743128"/>
            <a:ext cx="1080120" cy="486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Display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696661" y="339502"/>
            <a:ext cx="1152129" cy="720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Source</a:t>
            </a:r>
          </a:p>
          <a:p>
            <a:pPr algn="ctr"/>
            <a:r>
              <a:rPr lang="en-US" altLang="zh-TW" sz="2400" dirty="0"/>
              <a:t>L</a:t>
            </a:r>
            <a:r>
              <a:rPr lang="en-US" altLang="zh-TW" sz="2400" dirty="0" smtClean="0"/>
              <a:t>ayer</a:t>
            </a:r>
            <a:endParaRPr lang="zh-TW" altLang="en-US" sz="2400" dirty="0"/>
          </a:p>
        </p:txBody>
      </p:sp>
      <p:sp>
        <p:nvSpPr>
          <p:cNvPr id="13" name="圓柱 12"/>
          <p:cNvSpPr/>
          <p:nvPr/>
        </p:nvSpPr>
        <p:spPr>
          <a:xfrm>
            <a:off x="2403489" y="1667806"/>
            <a:ext cx="936104" cy="486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Clean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532312"/>
            <a:ext cx="1000180" cy="90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圓角矩形 14"/>
          <p:cNvSpPr/>
          <p:nvPr/>
        </p:nvSpPr>
        <p:spPr>
          <a:xfrm>
            <a:off x="2202648" y="339502"/>
            <a:ext cx="1505256" cy="720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Staging</a:t>
            </a:r>
          </a:p>
          <a:p>
            <a:pPr algn="ctr"/>
            <a:r>
              <a:rPr lang="en-US" altLang="zh-TW" sz="2400" dirty="0" smtClean="0"/>
              <a:t>Layer(ETL)</a:t>
            </a:r>
            <a:endParaRPr lang="zh-TW" altLang="en-US" sz="2400" dirty="0"/>
          </a:p>
        </p:txBody>
      </p:sp>
      <p:sp>
        <p:nvSpPr>
          <p:cNvPr id="16" name="圓角矩形 15"/>
          <p:cNvSpPr/>
          <p:nvPr/>
        </p:nvSpPr>
        <p:spPr>
          <a:xfrm>
            <a:off x="4283968" y="339791"/>
            <a:ext cx="1224136" cy="720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Storage</a:t>
            </a:r>
          </a:p>
          <a:p>
            <a:pPr algn="ctr"/>
            <a:r>
              <a:rPr lang="en-US" altLang="zh-TW" sz="2400" dirty="0"/>
              <a:t>L</a:t>
            </a:r>
            <a:r>
              <a:rPr lang="en-US" altLang="zh-TW" sz="2400" dirty="0" smtClean="0"/>
              <a:t>ayer</a:t>
            </a:r>
            <a:endParaRPr lang="zh-TW" altLang="en-US" sz="2400" dirty="0"/>
          </a:p>
        </p:txBody>
      </p:sp>
      <p:sp>
        <p:nvSpPr>
          <p:cNvPr id="17" name="圓角矩形 16"/>
          <p:cNvSpPr/>
          <p:nvPr/>
        </p:nvSpPr>
        <p:spPr>
          <a:xfrm>
            <a:off x="6156176" y="339791"/>
            <a:ext cx="2160239" cy="720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Representation</a:t>
            </a:r>
          </a:p>
          <a:p>
            <a:pPr algn="ctr"/>
            <a:r>
              <a:rPr lang="en-US" altLang="zh-TW" sz="2400" dirty="0"/>
              <a:t>L</a:t>
            </a:r>
            <a:r>
              <a:rPr lang="en-US" altLang="zh-TW" sz="2400" dirty="0" smtClean="0"/>
              <a:t>ayer</a:t>
            </a:r>
            <a:endParaRPr lang="zh-TW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33" y="2660544"/>
            <a:ext cx="898481" cy="9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線單箭頭接點 17"/>
          <p:cNvCxnSpPr>
            <a:endCxn id="5" idx="2"/>
          </p:cNvCxnSpPr>
          <p:nvPr/>
        </p:nvCxnSpPr>
        <p:spPr>
          <a:xfrm>
            <a:off x="74041" y="1580242"/>
            <a:ext cx="4696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8" idx="2"/>
          </p:cNvCxnSpPr>
          <p:nvPr/>
        </p:nvCxnSpPr>
        <p:spPr>
          <a:xfrm>
            <a:off x="74041" y="2229182"/>
            <a:ext cx="4361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7" idx="1"/>
          </p:cNvCxnSpPr>
          <p:nvPr/>
        </p:nvCxnSpPr>
        <p:spPr>
          <a:xfrm>
            <a:off x="107504" y="2879841"/>
            <a:ext cx="6997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9" idx="1"/>
          </p:cNvCxnSpPr>
          <p:nvPr/>
        </p:nvCxnSpPr>
        <p:spPr>
          <a:xfrm>
            <a:off x="107504" y="3488131"/>
            <a:ext cx="6997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5" idx="4"/>
            <a:endCxn id="13" idx="2"/>
          </p:cNvCxnSpPr>
          <p:nvPr/>
        </p:nvCxnSpPr>
        <p:spPr>
          <a:xfrm>
            <a:off x="2001807" y="1580242"/>
            <a:ext cx="401682" cy="3305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8" idx="4"/>
            <a:endCxn id="13" idx="2"/>
          </p:cNvCxnSpPr>
          <p:nvPr/>
        </p:nvCxnSpPr>
        <p:spPr>
          <a:xfrm flipV="1">
            <a:off x="1968344" y="1910833"/>
            <a:ext cx="435145" cy="31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柱 42"/>
          <p:cNvSpPr/>
          <p:nvPr/>
        </p:nvSpPr>
        <p:spPr>
          <a:xfrm>
            <a:off x="2403489" y="2912329"/>
            <a:ext cx="936104" cy="486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Clean</a:t>
            </a:r>
            <a:endParaRPr lang="zh-TW" altLang="en-US" sz="2400" dirty="0"/>
          </a:p>
        </p:txBody>
      </p:sp>
      <p:cxnSp>
        <p:nvCxnSpPr>
          <p:cNvPr id="44" name="直線單箭頭接點 43"/>
          <p:cNvCxnSpPr>
            <a:stCxn id="7" idx="3"/>
            <a:endCxn id="43" idx="2"/>
          </p:cNvCxnSpPr>
          <p:nvPr/>
        </p:nvCxnSpPr>
        <p:spPr>
          <a:xfrm>
            <a:off x="1671311" y="2879841"/>
            <a:ext cx="732178" cy="2755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9" idx="3"/>
            <a:endCxn id="43" idx="2"/>
          </p:cNvCxnSpPr>
          <p:nvPr/>
        </p:nvCxnSpPr>
        <p:spPr>
          <a:xfrm flipV="1">
            <a:off x="1671311" y="3155356"/>
            <a:ext cx="732178" cy="332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3" idx="4"/>
            <a:endCxn id="4" idx="2"/>
          </p:cNvCxnSpPr>
          <p:nvPr/>
        </p:nvCxnSpPr>
        <p:spPr>
          <a:xfrm>
            <a:off x="3339593" y="1910833"/>
            <a:ext cx="368311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3" idx="4"/>
            <a:endCxn id="4" idx="2"/>
          </p:cNvCxnSpPr>
          <p:nvPr/>
        </p:nvCxnSpPr>
        <p:spPr>
          <a:xfrm flipV="1">
            <a:off x="3339593" y="2450893"/>
            <a:ext cx="368311" cy="704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" idx="4"/>
            <a:endCxn id="11" idx="2"/>
          </p:cNvCxnSpPr>
          <p:nvPr/>
        </p:nvCxnSpPr>
        <p:spPr>
          <a:xfrm flipV="1">
            <a:off x="6300192" y="1986155"/>
            <a:ext cx="288032" cy="4647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柱 61"/>
          <p:cNvSpPr/>
          <p:nvPr/>
        </p:nvSpPr>
        <p:spPr>
          <a:xfrm>
            <a:off x="6588224" y="2883749"/>
            <a:ext cx="1080120" cy="486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Display</a:t>
            </a:r>
            <a:endParaRPr lang="zh-TW" altLang="en-US" sz="2400" dirty="0"/>
          </a:p>
        </p:txBody>
      </p:sp>
      <p:cxnSp>
        <p:nvCxnSpPr>
          <p:cNvPr id="63" name="直線單箭頭接點 62"/>
          <p:cNvCxnSpPr>
            <a:stCxn id="4" idx="4"/>
            <a:endCxn id="62" idx="2"/>
          </p:cNvCxnSpPr>
          <p:nvPr/>
        </p:nvCxnSpPr>
        <p:spPr>
          <a:xfrm>
            <a:off x="6300192" y="2450893"/>
            <a:ext cx="288032" cy="6758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11" idx="4"/>
            <a:endCxn id="1026" idx="1"/>
          </p:cNvCxnSpPr>
          <p:nvPr/>
        </p:nvCxnSpPr>
        <p:spPr>
          <a:xfrm>
            <a:off x="7668344" y="1986155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62" idx="4"/>
            <a:endCxn id="1027" idx="1"/>
          </p:cNvCxnSpPr>
          <p:nvPr/>
        </p:nvCxnSpPr>
        <p:spPr>
          <a:xfrm flipV="1">
            <a:off x="7668344" y="3114832"/>
            <a:ext cx="410889" cy="119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12" idx="3"/>
            <a:endCxn id="15" idx="1"/>
          </p:cNvCxnSpPr>
          <p:nvPr/>
        </p:nvCxnSpPr>
        <p:spPr>
          <a:xfrm>
            <a:off x="1848790" y="699542"/>
            <a:ext cx="353858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5" idx="3"/>
            <a:endCxn id="16" idx="1"/>
          </p:cNvCxnSpPr>
          <p:nvPr/>
        </p:nvCxnSpPr>
        <p:spPr>
          <a:xfrm>
            <a:off x="3707904" y="699542"/>
            <a:ext cx="576064" cy="2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6" idx="3"/>
            <a:endCxn id="17" idx="1"/>
          </p:cNvCxnSpPr>
          <p:nvPr/>
        </p:nvCxnSpPr>
        <p:spPr>
          <a:xfrm>
            <a:off x="5508104" y="699831"/>
            <a:ext cx="648072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如螢幕大小 (16:9)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</dc:creator>
  <cp:lastModifiedBy>James</cp:lastModifiedBy>
  <cp:revision>5</cp:revision>
  <dcterms:created xsi:type="dcterms:W3CDTF">2021-01-24T12:54:48Z</dcterms:created>
  <dcterms:modified xsi:type="dcterms:W3CDTF">2021-01-24T13:35:17Z</dcterms:modified>
</cp:coreProperties>
</file>