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312" r:id="rId3"/>
    <p:sldId id="321" r:id="rId4"/>
    <p:sldId id="322" r:id="rId5"/>
    <p:sldId id="313" r:id="rId6"/>
    <p:sldId id="323" r:id="rId7"/>
    <p:sldId id="324" r:id="rId8"/>
    <p:sldId id="325" r:id="rId9"/>
    <p:sldId id="326" r:id="rId10"/>
  </p:sldIdLst>
  <p:sldSz cx="9144000" cy="5143500" type="screen16x9"/>
  <p:notesSz cx="6858000" cy="9144000"/>
  <p:embeddedFontLst>
    <p:embeddedFont>
      <p:font typeface="Mulish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7EB10-6DED-427A-9CEF-45DF70E88BF5}" v="2581" dt="2023-12-11T17:55:52.278"/>
  </p1510:revLst>
</p1510:revInfo>
</file>

<file path=ppt/tableStyles.xml><?xml version="1.0" encoding="utf-8"?>
<a:tblStyleLst xmlns:a="http://schemas.openxmlformats.org/drawingml/2006/main" def="{5E474276-FB38-4ECC-9B13-4057F3E02816}">
  <a:tblStyle styleId="{5E474276-FB38-4ECC-9B13-4057F3E02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Loubiere" userId="b54b3cf39f4a456f" providerId="Windows Live" clId="Web-{6737EB10-6DED-427A-9CEF-45DF70E88BF5}"/>
    <pc:docChg chg="addSld delSld modSld sldOrd">
      <pc:chgData name="Bruno Loubiere" userId="b54b3cf39f4a456f" providerId="Windows Live" clId="Web-{6737EB10-6DED-427A-9CEF-45DF70E88BF5}" dt="2023-12-11T17:55:52.278" v="1630"/>
      <pc:docMkLst>
        <pc:docMk/>
      </pc:docMkLst>
      <pc:sldChg chg="add del">
        <pc:chgData name="Bruno Loubiere" userId="b54b3cf39f4a456f" providerId="Windows Live" clId="Web-{6737EB10-6DED-427A-9CEF-45DF70E88BF5}" dt="2023-12-11T17:55:52.278" v="1630"/>
        <pc:sldMkLst>
          <pc:docMk/>
          <pc:sldMk cId="0" sldId="257"/>
        </pc:sldMkLst>
      </pc:sldChg>
      <pc:sldChg chg="del">
        <pc:chgData name="Bruno Loubiere" userId="b54b3cf39f4a456f" providerId="Windows Live" clId="Web-{6737EB10-6DED-427A-9CEF-45DF70E88BF5}" dt="2023-12-11T17:51:12.204" v="1374"/>
        <pc:sldMkLst>
          <pc:docMk/>
          <pc:sldMk cId="0" sldId="258"/>
        </pc:sldMkLst>
      </pc:sldChg>
      <pc:sldChg chg="del">
        <pc:chgData name="Bruno Loubiere" userId="b54b3cf39f4a456f" providerId="Windows Live" clId="Web-{6737EB10-6DED-427A-9CEF-45DF70E88BF5}" dt="2023-12-11T17:51:12.204" v="1365"/>
        <pc:sldMkLst>
          <pc:docMk/>
          <pc:sldMk cId="0" sldId="261"/>
        </pc:sldMkLst>
      </pc:sldChg>
      <pc:sldChg chg="del">
        <pc:chgData name="Bruno Loubiere" userId="b54b3cf39f4a456f" providerId="Windows Live" clId="Web-{6737EB10-6DED-427A-9CEF-45DF70E88BF5}" dt="2023-12-11T17:51:12.204" v="1366"/>
        <pc:sldMkLst>
          <pc:docMk/>
          <pc:sldMk cId="0" sldId="263"/>
        </pc:sldMkLst>
      </pc:sldChg>
      <pc:sldChg chg="addSp modSp ord">
        <pc:chgData name="Bruno Loubiere" userId="b54b3cf39f4a456f" providerId="Windows Live" clId="Web-{6737EB10-6DED-427A-9CEF-45DF70E88BF5}" dt="2023-12-11T16:15:45.741" v="353"/>
        <pc:sldMkLst>
          <pc:docMk/>
          <pc:sldMk cId="994092905" sldId="312"/>
        </pc:sldMkLst>
        <pc:spChg chg="add mod">
          <ac:chgData name="Bruno Loubiere" userId="b54b3cf39f4a456f" providerId="Windows Live" clId="Web-{6737EB10-6DED-427A-9CEF-45DF70E88BF5}" dt="2023-12-11T15:59:25.798" v="110" actId="1076"/>
          <ac:spMkLst>
            <pc:docMk/>
            <pc:sldMk cId="994092905" sldId="312"/>
            <ac:spMk id="3" creationId="{906C308E-3FF5-AB01-D265-261E3485FCC5}"/>
          </ac:spMkLst>
        </pc:spChg>
        <pc:spChg chg="mod">
          <ac:chgData name="Bruno Loubiere" userId="b54b3cf39f4a456f" providerId="Windows Live" clId="Web-{6737EB10-6DED-427A-9CEF-45DF70E88BF5}" dt="2023-12-11T15:58:32.374" v="59" actId="1076"/>
          <ac:spMkLst>
            <pc:docMk/>
            <pc:sldMk cId="994092905" sldId="312"/>
            <ac:spMk id="5" creationId="{1D70F20C-50A9-EC10-E6BA-B570D79CD06D}"/>
          </ac:spMkLst>
        </pc:spChg>
        <pc:spChg chg="mod">
          <ac:chgData name="Bruno Loubiere" userId="b54b3cf39f4a456f" providerId="Windows Live" clId="Web-{6737EB10-6DED-427A-9CEF-45DF70E88BF5}" dt="2023-12-11T15:58:36.640" v="60" actId="1076"/>
          <ac:spMkLst>
            <pc:docMk/>
            <pc:sldMk cId="994092905" sldId="312"/>
            <ac:spMk id="6" creationId="{B8E3DE3D-2AF4-0A1E-DA77-0BC4E4E5596D}"/>
          </ac:spMkLst>
        </pc:spChg>
        <pc:spChg chg="mod">
          <ac:chgData name="Bruno Loubiere" userId="b54b3cf39f4a456f" providerId="Windows Live" clId="Web-{6737EB10-6DED-427A-9CEF-45DF70E88BF5}" dt="2023-12-11T15:58:05.139" v="53" actId="1076"/>
          <ac:spMkLst>
            <pc:docMk/>
            <pc:sldMk cId="994092905" sldId="312"/>
            <ac:spMk id="9" creationId="{F195A3F9-4088-A85C-AE8F-703B316A54FA}"/>
          </ac:spMkLst>
        </pc:spChg>
        <pc:spChg chg="mod">
          <ac:chgData name="Bruno Loubiere" userId="b54b3cf39f4a456f" providerId="Windows Live" clId="Web-{6737EB10-6DED-427A-9CEF-45DF70E88BF5}" dt="2023-12-11T15:56:21.791" v="19" actId="20577"/>
          <ac:spMkLst>
            <pc:docMk/>
            <pc:sldMk cId="994092905" sldId="312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5:56:33.229" v="37" actId="20577"/>
          <ac:spMkLst>
            <pc:docMk/>
            <pc:sldMk cId="994092905" sldId="312"/>
            <ac:spMk id="422" creationId="{00000000-0000-0000-0000-000000000000}"/>
          </ac:spMkLst>
        </pc:spChg>
        <pc:picChg chg="add mod">
          <ac:chgData name="Bruno Loubiere" userId="b54b3cf39f4a456f" providerId="Windows Live" clId="Web-{6737EB10-6DED-427A-9CEF-45DF70E88BF5}" dt="2023-12-11T15:57:09.886" v="46" actId="1076"/>
          <ac:picMkLst>
            <pc:docMk/>
            <pc:sldMk cId="994092905" sldId="312"/>
            <ac:picMk id="2" creationId="{B2436542-84D1-3FE6-095E-036005E25AB2}"/>
          </ac:picMkLst>
        </pc:picChg>
        <pc:picChg chg="mod">
          <ac:chgData name="Bruno Loubiere" userId="b54b3cf39f4a456f" providerId="Windows Live" clId="Web-{6737EB10-6DED-427A-9CEF-45DF70E88BF5}" dt="2023-12-11T15:58:07.701" v="54" actId="1076"/>
          <ac:picMkLst>
            <pc:docMk/>
            <pc:sldMk cId="994092905" sldId="312"/>
            <ac:picMk id="11" creationId="{8475F7E4-9A14-E239-1240-076C9C6245AE}"/>
          </ac:picMkLst>
        </pc:picChg>
        <pc:picChg chg="mod">
          <ac:chgData name="Bruno Loubiere" userId="b54b3cf39f4a456f" providerId="Windows Live" clId="Web-{6737EB10-6DED-427A-9CEF-45DF70E88BF5}" dt="2023-12-11T15:58:00.513" v="52" actId="1076"/>
          <ac:picMkLst>
            <pc:docMk/>
            <pc:sldMk cId="994092905" sldId="312"/>
            <ac:picMk id="13" creationId="{7196432A-5DEE-127D-36EB-F944BA7EAFFC}"/>
          </ac:picMkLst>
        </pc:picChg>
        <pc:picChg chg="mod">
          <ac:chgData name="Bruno Loubiere" userId="b54b3cf39f4a456f" providerId="Windows Live" clId="Web-{6737EB10-6DED-427A-9CEF-45DF70E88BF5}" dt="2023-12-11T15:58:45.374" v="62" actId="1076"/>
          <ac:picMkLst>
            <pc:docMk/>
            <pc:sldMk cId="994092905" sldId="312"/>
            <ac:picMk id="15" creationId="{A3B9631F-F9FC-B481-85CB-8847619C8046}"/>
          </ac:picMkLst>
        </pc:picChg>
      </pc:sldChg>
      <pc:sldChg chg="addSp delSp modSp">
        <pc:chgData name="Bruno Loubiere" userId="b54b3cf39f4a456f" providerId="Windows Live" clId="Web-{6737EB10-6DED-427A-9CEF-45DF70E88BF5}" dt="2023-12-11T16:38:37.731" v="748" actId="1076"/>
        <pc:sldMkLst>
          <pc:docMk/>
          <pc:sldMk cId="2797316347" sldId="313"/>
        </pc:sldMkLst>
        <pc:spChg chg="del">
          <ac:chgData name="Bruno Loubiere" userId="b54b3cf39f4a456f" providerId="Windows Live" clId="Web-{6737EB10-6DED-427A-9CEF-45DF70E88BF5}" dt="2023-12-11T16:23:34.744" v="665"/>
          <ac:spMkLst>
            <pc:docMk/>
            <pc:sldMk cId="2797316347" sldId="313"/>
            <ac:spMk id="2" creationId="{49A80182-939D-AC57-026E-706AA3868657}"/>
          </ac:spMkLst>
        </pc:spChg>
        <pc:spChg chg="del">
          <ac:chgData name="Bruno Loubiere" userId="b54b3cf39f4a456f" providerId="Windows Live" clId="Web-{6737EB10-6DED-427A-9CEF-45DF70E88BF5}" dt="2023-12-11T16:23:34.744" v="664"/>
          <ac:spMkLst>
            <pc:docMk/>
            <pc:sldMk cId="2797316347" sldId="313"/>
            <ac:spMk id="3" creationId="{873449DD-422C-3400-B37A-B9E46089B157}"/>
          </ac:spMkLst>
        </pc:spChg>
        <pc:spChg chg="del">
          <ac:chgData name="Bruno Loubiere" userId="b54b3cf39f4a456f" providerId="Windows Live" clId="Web-{6737EB10-6DED-427A-9CEF-45DF70E88BF5}" dt="2023-12-11T16:23:34.744" v="669"/>
          <ac:spMkLst>
            <pc:docMk/>
            <pc:sldMk cId="2797316347" sldId="313"/>
            <ac:spMk id="4" creationId="{9CBC9604-4384-06F8-A391-8A82F9ECE7CA}"/>
          </ac:spMkLst>
        </pc:spChg>
        <pc:spChg chg="del">
          <ac:chgData name="Bruno Loubiere" userId="b54b3cf39f4a456f" providerId="Windows Live" clId="Web-{6737EB10-6DED-427A-9CEF-45DF70E88BF5}" dt="2023-12-11T16:23:34.744" v="668"/>
          <ac:spMkLst>
            <pc:docMk/>
            <pc:sldMk cId="2797316347" sldId="313"/>
            <ac:spMk id="5" creationId="{1D70F20C-50A9-EC10-E6BA-B570D79CD06D}"/>
          </ac:spMkLst>
        </pc:spChg>
        <pc:spChg chg="del">
          <ac:chgData name="Bruno Loubiere" userId="b54b3cf39f4a456f" providerId="Windows Live" clId="Web-{6737EB10-6DED-427A-9CEF-45DF70E88BF5}" dt="2023-12-11T16:23:34.744" v="667"/>
          <ac:spMkLst>
            <pc:docMk/>
            <pc:sldMk cId="2797316347" sldId="313"/>
            <ac:spMk id="6" creationId="{B8E3DE3D-2AF4-0A1E-DA77-0BC4E4E5596D}"/>
          </ac:spMkLst>
        </pc:spChg>
        <pc:spChg chg="del">
          <ac:chgData name="Bruno Loubiere" userId="b54b3cf39f4a456f" providerId="Windows Live" clId="Web-{6737EB10-6DED-427A-9CEF-45DF70E88BF5}" dt="2023-12-11T16:23:34.744" v="663"/>
          <ac:spMkLst>
            <pc:docMk/>
            <pc:sldMk cId="2797316347" sldId="313"/>
            <ac:spMk id="7" creationId="{41BCA1B4-879C-7E2B-3E13-DA49002BF1F9}"/>
          </ac:spMkLst>
        </pc:spChg>
        <pc:spChg chg="del">
          <ac:chgData name="Bruno Loubiere" userId="b54b3cf39f4a456f" providerId="Windows Live" clId="Web-{6737EB10-6DED-427A-9CEF-45DF70E88BF5}" dt="2023-12-11T16:23:34.744" v="666"/>
          <ac:spMkLst>
            <pc:docMk/>
            <pc:sldMk cId="2797316347" sldId="313"/>
            <ac:spMk id="9" creationId="{F195A3F9-4088-A85C-AE8F-703B316A54FA}"/>
          </ac:spMkLst>
        </pc:spChg>
        <pc:spChg chg="mod">
          <ac:chgData name="Bruno Loubiere" userId="b54b3cf39f4a456f" providerId="Windows Live" clId="Web-{6737EB10-6DED-427A-9CEF-45DF70E88BF5}" dt="2023-12-11T16:23:46.791" v="690" actId="20577"/>
          <ac:spMkLst>
            <pc:docMk/>
            <pc:sldMk cId="2797316347" sldId="313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6:38:32.559" v="747" actId="20577"/>
          <ac:spMkLst>
            <pc:docMk/>
            <pc:sldMk cId="2797316347" sldId="313"/>
            <ac:spMk id="422" creationId="{00000000-0000-0000-0000-000000000000}"/>
          </ac:spMkLst>
        </pc:spChg>
        <pc:picChg chg="add mod">
          <ac:chgData name="Bruno Loubiere" userId="b54b3cf39f4a456f" providerId="Windows Live" clId="Web-{6737EB10-6DED-427A-9CEF-45DF70E88BF5}" dt="2023-12-11T16:38:37.731" v="748" actId="1076"/>
          <ac:picMkLst>
            <pc:docMk/>
            <pc:sldMk cId="2797316347" sldId="313"/>
            <ac:picMk id="8" creationId="{1847E135-9C1B-71B6-D7DD-F03EA962B2CA}"/>
          </ac:picMkLst>
        </pc:picChg>
      </pc:sldChg>
      <pc:sldChg chg="del">
        <pc:chgData name="Bruno Loubiere" userId="b54b3cf39f4a456f" providerId="Windows Live" clId="Web-{6737EB10-6DED-427A-9CEF-45DF70E88BF5}" dt="2023-12-11T17:51:12.204" v="1367"/>
        <pc:sldMkLst>
          <pc:docMk/>
          <pc:sldMk cId="3554984678" sldId="314"/>
        </pc:sldMkLst>
      </pc:sldChg>
      <pc:sldChg chg="del">
        <pc:chgData name="Bruno Loubiere" userId="b54b3cf39f4a456f" providerId="Windows Live" clId="Web-{6737EB10-6DED-427A-9CEF-45DF70E88BF5}" dt="2023-12-11T17:51:12.204" v="1373"/>
        <pc:sldMkLst>
          <pc:docMk/>
          <pc:sldMk cId="1913173211" sldId="315"/>
        </pc:sldMkLst>
      </pc:sldChg>
      <pc:sldChg chg="del">
        <pc:chgData name="Bruno Loubiere" userId="b54b3cf39f4a456f" providerId="Windows Live" clId="Web-{6737EB10-6DED-427A-9CEF-45DF70E88BF5}" dt="2023-12-11T17:51:12.204" v="1372"/>
        <pc:sldMkLst>
          <pc:docMk/>
          <pc:sldMk cId="722456504" sldId="316"/>
        </pc:sldMkLst>
      </pc:sldChg>
      <pc:sldChg chg="del">
        <pc:chgData name="Bruno Loubiere" userId="b54b3cf39f4a456f" providerId="Windows Live" clId="Web-{6737EB10-6DED-427A-9CEF-45DF70E88BF5}" dt="2023-12-11T17:51:12.204" v="1371"/>
        <pc:sldMkLst>
          <pc:docMk/>
          <pc:sldMk cId="2446531786" sldId="317"/>
        </pc:sldMkLst>
      </pc:sldChg>
      <pc:sldChg chg="del">
        <pc:chgData name="Bruno Loubiere" userId="b54b3cf39f4a456f" providerId="Windows Live" clId="Web-{6737EB10-6DED-427A-9CEF-45DF70E88BF5}" dt="2023-12-11T17:51:12.204" v="1370"/>
        <pc:sldMkLst>
          <pc:docMk/>
          <pc:sldMk cId="2790541988" sldId="318"/>
        </pc:sldMkLst>
      </pc:sldChg>
      <pc:sldChg chg="del">
        <pc:chgData name="Bruno Loubiere" userId="b54b3cf39f4a456f" providerId="Windows Live" clId="Web-{6737EB10-6DED-427A-9CEF-45DF70E88BF5}" dt="2023-12-11T17:51:12.204" v="1369"/>
        <pc:sldMkLst>
          <pc:docMk/>
          <pc:sldMk cId="1892765277" sldId="319"/>
        </pc:sldMkLst>
      </pc:sldChg>
      <pc:sldChg chg="del">
        <pc:chgData name="Bruno Loubiere" userId="b54b3cf39f4a456f" providerId="Windows Live" clId="Web-{6737EB10-6DED-427A-9CEF-45DF70E88BF5}" dt="2023-12-11T17:51:12.204" v="1368"/>
        <pc:sldMkLst>
          <pc:docMk/>
          <pc:sldMk cId="1042408095" sldId="320"/>
        </pc:sldMkLst>
      </pc:sldChg>
      <pc:sldChg chg="addSp delSp modSp add ord replId">
        <pc:chgData name="Bruno Loubiere" userId="b54b3cf39f4a456f" providerId="Windows Live" clId="Web-{6737EB10-6DED-427A-9CEF-45DF70E88BF5}" dt="2023-12-11T16:15:55.554" v="354"/>
        <pc:sldMkLst>
          <pc:docMk/>
          <pc:sldMk cId="1176875464" sldId="321"/>
        </pc:sldMkLst>
        <pc:spChg chg="mod">
          <ac:chgData name="Bruno Loubiere" userId="b54b3cf39f4a456f" providerId="Windows Live" clId="Web-{6737EB10-6DED-427A-9CEF-45DF70E88BF5}" dt="2023-12-11T16:06:14.423" v="219" actId="1076"/>
          <ac:spMkLst>
            <pc:docMk/>
            <pc:sldMk cId="1176875464" sldId="321"/>
            <ac:spMk id="3" creationId="{906C308E-3FF5-AB01-D265-261E3485FCC5}"/>
          </ac:spMkLst>
        </pc:spChg>
        <pc:spChg chg="del">
          <ac:chgData name="Bruno Loubiere" userId="b54b3cf39f4a456f" providerId="Windows Live" clId="Web-{6737EB10-6DED-427A-9CEF-45DF70E88BF5}" dt="2023-12-11T16:01:04.364" v="120"/>
          <ac:spMkLst>
            <pc:docMk/>
            <pc:sldMk cId="1176875464" sldId="321"/>
            <ac:spMk id="5" creationId="{1D70F20C-50A9-EC10-E6BA-B570D79CD06D}"/>
          </ac:spMkLst>
        </pc:spChg>
        <pc:spChg chg="del">
          <ac:chgData name="Bruno Loubiere" userId="b54b3cf39f4a456f" providerId="Windows Live" clId="Web-{6737EB10-6DED-427A-9CEF-45DF70E88BF5}" dt="2023-12-11T16:01:04.364" v="119"/>
          <ac:spMkLst>
            <pc:docMk/>
            <pc:sldMk cId="1176875464" sldId="321"/>
            <ac:spMk id="6" creationId="{B8E3DE3D-2AF4-0A1E-DA77-0BC4E4E5596D}"/>
          </ac:spMkLst>
        </pc:spChg>
        <pc:spChg chg="add del mod">
          <ac:chgData name="Bruno Loubiere" userId="b54b3cf39f4a456f" providerId="Windows Live" clId="Web-{6737EB10-6DED-427A-9CEF-45DF70E88BF5}" dt="2023-12-11T16:07:44.770" v="235"/>
          <ac:spMkLst>
            <pc:docMk/>
            <pc:sldMk cId="1176875464" sldId="321"/>
            <ac:spMk id="8" creationId="{283853C9-9FE3-0E07-70E3-34CF04591A8C}"/>
          </ac:spMkLst>
        </pc:spChg>
        <pc:spChg chg="del">
          <ac:chgData name="Bruno Loubiere" userId="b54b3cf39f4a456f" providerId="Windows Live" clId="Web-{6737EB10-6DED-427A-9CEF-45DF70E88BF5}" dt="2023-12-11T16:01:04.364" v="118"/>
          <ac:spMkLst>
            <pc:docMk/>
            <pc:sldMk cId="1176875464" sldId="321"/>
            <ac:spMk id="9" creationId="{F195A3F9-4088-A85C-AE8F-703B316A54FA}"/>
          </ac:spMkLst>
        </pc:spChg>
        <pc:spChg chg="add mod">
          <ac:chgData name="Bruno Loubiere" userId="b54b3cf39f4a456f" providerId="Windows Live" clId="Web-{6737EB10-6DED-427A-9CEF-45DF70E88BF5}" dt="2023-12-11T16:14:03.487" v="290" actId="1076"/>
          <ac:spMkLst>
            <pc:docMk/>
            <pc:sldMk cId="1176875464" sldId="321"/>
            <ac:spMk id="14" creationId="{98553B91-1FD4-DF12-EFF5-E2EB9F4D1E36}"/>
          </ac:spMkLst>
        </pc:spChg>
        <pc:spChg chg="add mod">
          <ac:chgData name="Bruno Loubiere" userId="b54b3cf39f4a456f" providerId="Windows Live" clId="Web-{6737EB10-6DED-427A-9CEF-45DF70E88BF5}" dt="2023-12-11T16:14:03.503" v="291" actId="1076"/>
          <ac:spMkLst>
            <pc:docMk/>
            <pc:sldMk cId="1176875464" sldId="321"/>
            <ac:spMk id="18" creationId="{C562DA51-70D1-65A8-1E25-5B27A7F06035}"/>
          </ac:spMkLst>
        </pc:spChg>
        <pc:spChg chg="add mod">
          <ac:chgData name="Bruno Loubiere" userId="b54b3cf39f4a456f" providerId="Windows Live" clId="Web-{6737EB10-6DED-427A-9CEF-45DF70E88BF5}" dt="2023-12-11T16:14:03.534" v="292" actId="1076"/>
          <ac:spMkLst>
            <pc:docMk/>
            <pc:sldMk cId="1176875464" sldId="321"/>
            <ac:spMk id="19" creationId="{2F267EE9-6167-494C-D510-EFD469BFFB71}"/>
          </ac:spMkLst>
        </pc:spChg>
        <pc:spChg chg="add del mod">
          <ac:chgData name="Bruno Loubiere" userId="b54b3cf39f4a456f" providerId="Windows Live" clId="Web-{6737EB10-6DED-427A-9CEF-45DF70E88BF5}" dt="2023-12-11T16:09:39.821" v="278"/>
          <ac:spMkLst>
            <pc:docMk/>
            <pc:sldMk cId="1176875464" sldId="321"/>
            <ac:spMk id="21" creationId="{CDA906F2-1904-8091-2AEE-4C34BC52F179}"/>
          </ac:spMkLst>
        </pc:spChg>
        <pc:spChg chg="add mod">
          <ac:chgData name="Bruno Loubiere" userId="b54b3cf39f4a456f" providerId="Windows Live" clId="Web-{6737EB10-6DED-427A-9CEF-45DF70E88BF5}" dt="2023-12-11T16:14:03.534" v="293" actId="1076"/>
          <ac:spMkLst>
            <pc:docMk/>
            <pc:sldMk cId="1176875464" sldId="321"/>
            <ac:spMk id="22" creationId="{793A3AD4-FF41-6A80-EE7A-4CB1BA76DFB5}"/>
          </ac:spMkLst>
        </pc:spChg>
        <pc:spChg chg="add mod">
          <ac:chgData name="Bruno Loubiere" userId="b54b3cf39f4a456f" providerId="Windows Live" clId="Web-{6737EB10-6DED-427A-9CEF-45DF70E88BF5}" dt="2023-12-11T16:14:03.550" v="294" actId="1076"/>
          <ac:spMkLst>
            <pc:docMk/>
            <pc:sldMk cId="1176875464" sldId="321"/>
            <ac:spMk id="23" creationId="{12CEED65-3FC7-C514-443C-5AB75393154D}"/>
          </ac:spMkLst>
        </pc:spChg>
        <pc:spChg chg="mod">
          <ac:chgData name="Bruno Loubiere" userId="b54b3cf39f4a456f" providerId="Windows Live" clId="Web-{6737EB10-6DED-427A-9CEF-45DF70E88BF5}" dt="2023-12-11T16:02:38.555" v="143" actId="20577"/>
          <ac:spMkLst>
            <pc:docMk/>
            <pc:sldMk cId="1176875464" sldId="321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6:02:49.384" v="157" actId="20577"/>
          <ac:spMkLst>
            <pc:docMk/>
            <pc:sldMk cId="1176875464" sldId="321"/>
            <ac:spMk id="422" creationId="{00000000-0000-0000-0000-000000000000}"/>
          </ac:spMkLst>
        </pc:spChg>
        <pc:picChg chg="mod">
          <ac:chgData name="Bruno Loubiere" userId="b54b3cf39f4a456f" providerId="Windows Live" clId="Web-{6737EB10-6DED-427A-9CEF-45DF70E88BF5}" dt="2023-12-11T16:00:45.051" v="113" actId="1076"/>
          <ac:picMkLst>
            <pc:docMk/>
            <pc:sldMk cId="1176875464" sldId="321"/>
            <ac:picMk id="2" creationId="{B2436542-84D1-3FE6-095E-036005E25AB2}"/>
          </ac:picMkLst>
        </pc:picChg>
        <pc:picChg chg="del">
          <ac:chgData name="Bruno Loubiere" userId="b54b3cf39f4a456f" providerId="Windows Live" clId="Web-{6737EB10-6DED-427A-9CEF-45DF70E88BF5}" dt="2023-12-11T16:01:04.364" v="117"/>
          <ac:picMkLst>
            <pc:docMk/>
            <pc:sldMk cId="1176875464" sldId="321"/>
            <ac:picMk id="11" creationId="{8475F7E4-9A14-E239-1240-076C9C6245AE}"/>
          </ac:picMkLst>
        </pc:picChg>
        <pc:picChg chg="add mod">
          <ac:chgData name="Bruno Loubiere" userId="b54b3cf39f4a456f" providerId="Windows Live" clId="Web-{6737EB10-6DED-427A-9CEF-45DF70E88BF5}" dt="2023-12-11T16:14:03.456" v="289" actId="1076"/>
          <ac:picMkLst>
            <pc:docMk/>
            <pc:sldMk cId="1176875464" sldId="321"/>
            <ac:picMk id="12" creationId="{E1401C16-3361-BB2B-85DB-DE66D1FB0A49}"/>
          </ac:picMkLst>
        </pc:picChg>
        <pc:picChg chg="del">
          <ac:chgData name="Bruno Loubiere" userId="b54b3cf39f4a456f" providerId="Windows Live" clId="Web-{6737EB10-6DED-427A-9CEF-45DF70E88BF5}" dt="2023-12-11T16:01:04.364" v="116"/>
          <ac:picMkLst>
            <pc:docMk/>
            <pc:sldMk cId="1176875464" sldId="321"/>
            <ac:picMk id="13" creationId="{7196432A-5DEE-127D-36EB-F944BA7EAFFC}"/>
          </ac:picMkLst>
        </pc:picChg>
        <pc:picChg chg="del">
          <ac:chgData name="Bruno Loubiere" userId="b54b3cf39f4a456f" providerId="Windows Live" clId="Web-{6737EB10-6DED-427A-9CEF-45DF70E88BF5}" dt="2023-12-11T16:00:57.833" v="115"/>
          <ac:picMkLst>
            <pc:docMk/>
            <pc:sldMk cId="1176875464" sldId="321"/>
            <ac:picMk id="15" creationId="{A3B9631F-F9FC-B481-85CB-8847619C8046}"/>
          </ac:picMkLst>
        </pc:picChg>
        <pc:picChg chg="add mod">
          <ac:chgData name="Bruno Loubiere" userId="b54b3cf39f4a456f" providerId="Windows Live" clId="Web-{6737EB10-6DED-427A-9CEF-45DF70E88BF5}" dt="2023-12-11T16:07:17.300" v="225"/>
          <ac:picMkLst>
            <pc:docMk/>
            <pc:sldMk cId="1176875464" sldId="321"/>
            <ac:picMk id="16" creationId="{34F30D5C-EED6-DC47-F7A1-AFDEB34760AB}"/>
          </ac:picMkLst>
        </pc:picChg>
        <pc:picChg chg="add del mod">
          <ac:chgData name="Bruno Loubiere" userId="b54b3cf39f4a456f" providerId="Windows Live" clId="Web-{6737EB10-6DED-427A-9CEF-45DF70E88BF5}" dt="2023-12-11T16:09:49.868" v="279"/>
          <ac:picMkLst>
            <pc:docMk/>
            <pc:sldMk cId="1176875464" sldId="321"/>
            <ac:picMk id="20" creationId="{4793923C-ACE9-A896-2E80-A71039D8B356}"/>
          </ac:picMkLst>
        </pc:picChg>
        <pc:picChg chg="add mod">
          <ac:chgData name="Bruno Loubiere" userId="b54b3cf39f4a456f" providerId="Windows Live" clId="Web-{6737EB10-6DED-427A-9CEF-45DF70E88BF5}" dt="2023-12-11T16:14:03.612" v="295" actId="1076"/>
          <ac:picMkLst>
            <pc:docMk/>
            <pc:sldMk cId="1176875464" sldId="321"/>
            <ac:picMk id="25" creationId="{291BBF82-EE3B-36E0-FDF4-DECD96BD1405}"/>
          </ac:picMkLst>
        </pc:picChg>
        <pc:picChg chg="add mod">
          <ac:chgData name="Bruno Loubiere" userId="b54b3cf39f4a456f" providerId="Windows Live" clId="Web-{6737EB10-6DED-427A-9CEF-45DF70E88BF5}" dt="2023-12-11T16:14:03.628" v="296" actId="1076"/>
          <ac:picMkLst>
            <pc:docMk/>
            <pc:sldMk cId="1176875464" sldId="321"/>
            <ac:picMk id="26" creationId="{5B43851A-37B9-4EFF-567C-96F7FF2A8FB3}"/>
          </ac:picMkLst>
        </pc:picChg>
      </pc:sldChg>
      <pc:sldChg chg="addSp delSp modSp add replId">
        <pc:chgData name="Bruno Loubiere" userId="b54b3cf39f4a456f" providerId="Windows Live" clId="Web-{6737EB10-6DED-427A-9CEF-45DF70E88BF5}" dt="2023-12-11T16:23:20.118" v="662" actId="1076"/>
        <pc:sldMkLst>
          <pc:docMk/>
          <pc:sldMk cId="340887979" sldId="322"/>
        </pc:sldMkLst>
        <pc:spChg chg="mod">
          <ac:chgData name="Bruno Loubiere" userId="b54b3cf39f4a456f" providerId="Windows Live" clId="Web-{6737EB10-6DED-427A-9CEF-45DF70E88BF5}" dt="2023-12-11T16:17:00.119" v="443" actId="20577"/>
          <ac:spMkLst>
            <pc:docMk/>
            <pc:sldMk cId="340887979" sldId="322"/>
            <ac:spMk id="3" creationId="{906C308E-3FF5-AB01-D265-261E3485FCC5}"/>
          </ac:spMkLst>
        </pc:spChg>
        <pc:spChg chg="add mod">
          <ac:chgData name="Bruno Loubiere" userId="b54b3cf39f4a456f" providerId="Windows Live" clId="Web-{6737EB10-6DED-427A-9CEF-45DF70E88BF5}" dt="2023-12-11T16:17:53.887" v="451" actId="1076"/>
          <ac:spMkLst>
            <pc:docMk/>
            <pc:sldMk cId="340887979" sldId="322"/>
            <ac:spMk id="5" creationId="{CB18C922-3471-3A88-B13F-2BB8C79FE237}"/>
          </ac:spMkLst>
        </pc:spChg>
        <pc:spChg chg="add mod">
          <ac:chgData name="Bruno Loubiere" userId="b54b3cf39f4a456f" providerId="Windows Live" clId="Web-{6737EB10-6DED-427A-9CEF-45DF70E88BF5}" dt="2023-12-11T16:18:21.482" v="516" actId="20577"/>
          <ac:spMkLst>
            <pc:docMk/>
            <pc:sldMk cId="340887979" sldId="322"/>
            <ac:spMk id="6" creationId="{E820E917-D97F-5DFD-B492-0D26620A6A59}"/>
          </ac:spMkLst>
        </pc:spChg>
        <pc:spChg chg="add mod">
          <ac:chgData name="Bruno Loubiere" userId="b54b3cf39f4a456f" providerId="Windows Live" clId="Web-{6737EB10-6DED-427A-9CEF-45DF70E88BF5}" dt="2023-12-11T16:21:59.146" v="657" actId="20577"/>
          <ac:spMkLst>
            <pc:docMk/>
            <pc:sldMk cId="340887979" sldId="322"/>
            <ac:spMk id="9" creationId="{1847A220-FD8A-5A0D-67B9-16B79109D1E6}"/>
          </ac:spMkLst>
        </pc:spChg>
        <pc:spChg chg="del">
          <ac:chgData name="Bruno Loubiere" userId="b54b3cf39f4a456f" providerId="Windows Live" clId="Web-{6737EB10-6DED-427A-9CEF-45DF70E88BF5}" dt="2023-12-11T16:14:44.958" v="304"/>
          <ac:spMkLst>
            <pc:docMk/>
            <pc:sldMk cId="340887979" sldId="322"/>
            <ac:spMk id="14" creationId="{98553B91-1FD4-DF12-EFF5-E2EB9F4D1E36}"/>
          </ac:spMkLst>
        </pc:spChg>
        <pc:spChg chg="del">
          <ac:chgData name="Bruno Loubiere" userId="b54b3cf39f4a456f" providerId="Windows Live" clId="Web-{6737EB10-6DED-427A-9CEF-45DF70E88BF5}" dt="2023-12-11T16:14:44.958" v="303"/>
          <ac:spMkLst>
            <pc:docMk/>
            <pc:sldMk cId="340887979" sldId="322"/>
            <ac:spMk id="18" creationId="{C562DA51-70D1-65A8-1E25-5B27A7F06035}"/>
          </ac:spMkLst>
        </pc:spChg>
        <pc:spChg chg="del">
          <ac:chgData name="Bruno Loubiere" userId="b54b3cf39f4a456f" providerId="Windows Live" clId="Web-{6737EB10-6DED-427A-9CEF-45DF70E88BF5}" dt="2023-12-11T16:14:44.958" v="302"/>
          <ac:spMkLst>
            <pc:docMk/>
            <pc:sldMk cId="340887979" sldId="322"/>
            <ac:spMk id="19" creationId="{2F267EE9-6167-494C-D510-EFD469BFFB71}"/>
          </ac:spMkLst>
        </pc:spChg>
        <pc:spChg chg="del">
          <ac:chgData name="Bruno Loubiere" userId="b54b3cf39f4a456f" providerId="Windows Live" clId="Web-{6737EB10-6DED-427A-9CEF-45DF70E88BF5}" dt="2023-12-11T16:14:44.958" v="301"/>
          <ac:spMkLst>
            <pc:docMk/>
            <pc:sldMk cId="340887979" sldId="322"/>
            <ac:spMk id="22" creationId="{793A3AD4-FF41-6A80-EE7A-4CB1BA76DFB5}"/>
          </ac:spMkLst>
        </pc:spChg>
        <pc:spChg chg="del">
          <ac:chgData name="Bruno Loubiere" userId="b54b3cf39f4a456f" providerId="Windows Live" clId="Web-{6737EB10-6DED-427A-9CEF-45DF70E88BF5}" dt="2023-12-11T16:14:44.958" v="300"/>
          <ac:spMkLst>
            <pc:docMk/>
            <pc:sldMk cId="340887979" sldId="322"/>
            <ac:spMk id="23" creationId="{12CEED65-3FC7-C514-443C-5AB75393154D}"/>
          </ac:spMkLst>
        </pc:spChg>
        <pc:spChg chg="mod">
          <ac:chgData name="Bruno Loubiere" userId="b54b3cf39f4a456f" providerId="Windows Live" clId="Web-{6737EB10-6DED-427A-9CEF-45DF70E88BF5}" dt="2023-12-11T16:14:52.599" v="312" actId="20577"/>
          <ac:spMkLst>
            <pc:docMk/>
            <pc:sldMk cId="340887979" sldId="322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6:16:12.820" v="360" actId="20577"/>
          <ac:spMkLst>
            <pc:docMk/>
            <pc:sldMk cId="340887979" sldId="322"/>
            <ac:spMk id="422" creationId="{00000000-0000-0000-0000-000000000000}"/>
          </ac:spMkLst>
        </pc:spChg>
        <pc:picChg chg="add mod">
          <ac:chgData name="Bruno Loubiere" userId="b54b3cf39f4a456f" providerId="Windows Live" clId="Web-{6737EB10-6DED-427A-9CEF-45DF70E88BF5}" dt="2023-12-11T16:18:51.967" v="519" actId="1076"/>
          <ac:picMkLst>
            <pc:docMk/>
            <pc:sldMk cId="340887979" sldId="322"/>
            <ac:picMk id="8" creationId="{85E12C79-8D69-8F67-CE23-D892042359F9}"/>
          </ac:picMkLst>
        </pc:picChg>
        <pc:picChg chg="add mod">
          <ac:chgData name="Bruno Loubiere" userId="b54b3cf39f4a456f" providerId="Windows Live" clId="Web-{6737EB10-6DED-427A-9CEF-45DF70E88BF5}" dt="2023-12-11T16:23:20.118" v="662" actId="1076"/>
          <ac:picMkLst>
            <pc:docMk/>
            <pc:sldMk cId="340887979" sldId="322"/>
            <ac:picMk id="10" creationId="{475F22F1-5A93-9610-17FB-19F5DF72D955}"/>
          </ac:picMkLst>
        </pc:picChg>
        <pc:picChg chg="del">
          <ac:chgData name="Bruno Loubiere" userId="b54b3cf39f4a456f" providerId="Windows Live" clId="Web-{6737EB10-6DED-427A-9CEF-45DF70E88BF5}" dt="2023-12-11T16:14:44.958" v="305"/>
          <ac:picMkLst>
            <pc:docMk/>
            <pc:sldMk cId="340887979" sldId="322"/>
            <ac:picMk id="12" creationId="{E1401C16-3361-BB2B-85DB-DE66D1FB0A49}"/>
          </ac:picMkLst>
        </pc:picChg>
        <pc:picChg chg="del">
          <ac:chgData name="Bruno Loubiere" userId="b54b3cf39f4a456f" providerId="Windows Live" clId="Web-{6737EB10-6DED-427A-9CEF-45DF70E88BF5}" dt="2023-12-11T16:17:05.698" v="444"/>
          <ac:picMkLst>
            <pc:docMk/>
            <pc:sldMk cId="340887979" sldId="322"/>
            <ac:picMk id="16" creationId="{34F30D5C-EED6-DC47-F7A1-AFDEB34760AB}"/>
          </ac:picMkLst>
        </pc:picChg>
        <pc:picChg chg="del">
          <ac:chgData name="Bruno Loubiere" userId="b54b3cf39f4a456f" providerId="Windows Live" clId="Web-{6737EB10-6DED-427A-9CEF-45DF70E88BF5}" dt="2023-12-11T16:14:44.958" v="299"/>
          <ac:picMkLst>
            <pc:docMk/>
            <pc:sldMk cId="340887979" sldId="322"/>
            <ac:picMk id="25" creationId="{291BBF82-EE3B-36E0-FDF4-DECD96BD1405}"/>
          </ac:picMkLst>
        </pc:picChg>
        <pc:picChg chg="del">
          <ac:chgData name="Bruno Loubiere" userId="b54b3cf39f4a456f" providerId="Windows Live" clId="Web-{6737EB10-6DED-427A-9CEF-45DF70E88BF5}" dt="2023-12-11T16:14:44.958" v="298"/>
          <ac:picMkLst>
            <pc:docMk/>
            <pc:sldMk cId="340887979" sldId="322"/>
            <ac:picMk id="26" creationId="{5B43851A-37B9-4EFF-567C-96F7FF2A8FB3}"/>
          </ac:picMkLst>
        </pc:picChg>
      </pc:sldChg>
      <pc:sldChg chg="addSp delSp modSp add replId">
        <pc:chgData name="Bruno Loubiere" userId="b54b3cf39f4a456f" providerId="Windows Live" clId="Web-{6737EB10-6DED-427A-9CEF-45DF70E88BF5}" dt="2023-12-11T16:54:54.894" v="1138" actId="20577"/>
        <pc:sldMkLst>
          <pc:docMk/>
          <pc:sldMk cId="2711181637" sldId="323"/>
        </pc:sldMkLst>
        <pc:spChg chg="add mod">
          <ac:chgData name="Bruno Loubiere" userId="b54b3cf39f4a456f" providerId="Windows Live" clId="Web-{6737EB10-6DED-427A-9CEF-45DF70E88BF5}" dt="2023-12-11T16:54:54.894" v="1138" actId="20577"/>
          <ac:spMkLst>
            <pc:docMk/>
            <pc:sldMk cId="2711181637" sldId="323"/>
            <ac:spMk id="4" creationId="{F9FE6102-6B9F-7485-AD29-CB4F80D8C273}"/>
          </ac:spMkLst>
        </pc:spChg>
        <pc:spChg chg="add mod">
          <ac:chgData name="Bruno Loubiere" userId="b54b3cf39f4a456f" providerId="Windows Live" clId="Web-{6737EB10-6DED-427A-9CEF-45DF70E88BF5}" dt="2023-12-11T16:49:11.271" v="952" actId="14100"/>
          <ac:spMkLst>
            <pc:docMk/>
            <pc:sldMk cId="2711181637" sldId="323"/>
            <ac:spMk id="14" creationId="{FBC7339E-5EF7-3565-2C66-1F82A9EB441F}"/>
          </ac:spMkLst>
        </pc:spChg>
        <pc:spChg chg="add mod">
          <ac:chgData name="Bruno Loubiere" userId="b54b3cf39f4a456f" providerId="Windows Live" clId="Web-{6737EB10-6DED-427A-9CEF-45DF70E88BF5}" dt="2023-12-11T16:51:50.528" v="983"/>
          <ac:spMkLst>
            <pc:docMk/>
            <pc:sldMk cId="2711181637" sldId="323"/>
            <ac:spMk id="16" creationId="{ACE798BE-9F22-EE48-90BF-E2054ACA59C9}"/>
          </ac:spMkLst>
        </pc:spChg>
        <pc:spChg chg="add mod">
          <ac:chgData name="Bruno Loubiere" userId="b54b3cf39f4a456f" providerId="Windows Live" clId="Web-{6737EB10-6DED-427A-9CEF-45DF70E88BF5}" dt="2023-12-11T16:51:30.261" v="982"/>
          <ac:spMkLst>
            <pc:docMk/>
            <pc:sldMk cId="2711181637" sldId="323"/>
            <ac:spMk id="18" creationId="{7F16AB11-7420-179E-3520-F5C8197E7CE6}"/>
          </ac:spMkLst>
        </pc:spChg>
        <pc:spChg chg="add mod">
          <ac:chgData name="Bruno Loubiere" userId="b54b3cf39f4a456f" providerId="Windows Live" clId="Web-{6737EB10-6DED-427A-9CEF-45DF70E88BF5}" dt="2023-12-11T16:54:49.675" v="1131" actId="1076"/>
          <ac:spMkLst>
            <pc:docMk/>
            <pc:sldMk cId="2711181637" sldId="323"/>
            <ac:spMk id="19" creationId="{32FFBF9F-23A6-349F-8C14-6A827B2866E7}"/>
          </ac:spMkLst>
        </pc:spChg>
        <pc:spChg chg="mod">
          <ac:chgData name="Bruno Loubiere" userId="b54b3cf39f4a456f" providerId="Windows Live" clId="Web-{6737EB10-6DED-427A-9CEF-45DF70E88BF5}" dt="2023-12-11T16:39:44.578" v="768" actId="20577"/>
          <ac:spMkLst>
            <pc:docMk/>
            <pc:sldMk cId="2711181637" sldId="323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6:40:49.924" v="803" actId="20577"/>
          <ac:spMkLst>
            <pc:docMk/>
            <pc:sldMk cId="2711181637" sldId="323"/>
            <ac:spMk id="422" creationId="{00000000-0000-0000-0000-000000000000}"/>
          </ac:spMkLst>
        </pc:spChg>
        <pc:picChg chg="add mod ord">
          <ac:chgData name="Bruno Loubiere" userId="b54b3cf39f4a456f" providerId="Windows Live" clId="Web-{6737EB10-6DED-427A-9CEF-45DF70E88BF5}" dt="2023-12-11T16:45:10.840" v="923"/>
          <ac:picMkLst>
            <pc:docMk/>
            <pc:sldMk cId="2711181637" sldId="323"/>
            <ac:picMk id="2" creationId="{69066D39-A50A-09D0-6577-55F94D5F051B}"/>
          </ac:picMkLst>
        </pc:picChg>
        <pc:picChg chg="del">
          <ac:chgData name="Bruno Loubiere" userId="b54b3cf39f4a456f" providerId="Windows Live" clId="Web-{6737EB10-6DED-427A-9CEF-45DF70E88BF5}" dt="2023-12-11T16:39:46.109" v="769"/>
          <ac:picMkLst>
            <pc:docMk/>
            <pc:sldMk cId="2711181637" sldId="323"/>
            <ac:picMk id="8" creationId="{1847E135-9C1B-71B6-D7DD-F03EA962B2CA}"/>
          </ac:picMkLst>
        </pc:picChg>
        <pc:inkChg chg="add del">
          <ac:chgData name="Bruno Loubiere" userId="b54b3cf39f4a456f" providerId="Windows Live" clId="Web-{6737EB10-6DED-427A-9CEF-45DF70E88BF5}" dt="2023-12-11T16:45:52.139" v="925"/>
          <ac:inkMkLst>
            <pc:docMk/>
            <pc:sldMk cId="2711181637" sldId="323"/>
            <ac:inkMk id="5" creationId="{2B3BF614-A1D1-0559-F682-66C77A0A8295}"/>
          </ac:inkMkLst>
        </pc:inkChg>
        <pc:inkChg chg="add">
          <ac:chgData name="Bruno Loubiere" userId="b54b3cf39f4a456f" providerId="Windows Live" clId="Web-{6737EB10-6DED-427A-9CEF-45DF70E88BF5}" dt="2023-12-11T16:46:16.843" v="926"/>
          <ac:inkMkLst>
            <pc:docMk/>
            <pc:sldMk cId="2711181637" sldId="323"/>
            <ac:inkMk id="6" creationId="{6CBBACAA-A348-0530-11C5-A3F42EBA4AEC}"/>
          </ac:inkMkLst>
        </pc:inkChg>
        <pc:inkChg chg="add">
          <ac:chgData name="Bruno Loubiere" userId="b54b3cf39f4a456f" providerId="Windows Live" clId="Web-{6737EB10-6DED-427A-9CEF-45DF70E88BF5}" dt="2023-12-11T16:46:36.125" v="927"/>
          <ac:inkMkLst>
            <pc:docMk/>
            <pc:sldMk cId="2711181637" sldId="323"/>
            <ac:inkMk id="7" creationId="{4DE3DBD9-B169-BFE2-D8DB-1848FA6A9935}"/>
          </ac:inkMkLst>
        </pc:inkChg>
        <pc:inkChg chg="add">
          <ac:chgData name="Bruno Loubiere" userId="b54b3cf39f4a456f" providerId="Windows Live" clId="Web-{6737EB10-6DED-427A-9CEF-45DF70E88BF5}" dt="2023-12-11T16:46:54.985" v="928"/>
          <ac:inkMkLst>
            <pc:docMk/>
            <pc:sldMk cId="2711181637" sldId="323"/>
            <ac:inkMk id="9" creationId="{29145C16-8592-D4BE-0FCF-E0A35B81B952}"/>
          </ac:inkMkLst>
        </pc:inkChg>
        <pc:inkChg chg="add">
          <ac:chgData name="Bruno Loubiere" userId="b54b3cf39f4a456f" providerId="Windows Live" clId="Web-{6737EB10-6DED-427A-9CEF-45DF70E88BF5}" dt="2023-12-11T16:47:01.048" v="929"/>
          <ac:inkMkLst>
            <pc:docMk/>
            <pc:sldMk cId="2711181637" sldId="323"/>
            <ac:inkMk id="10" creationId="{B4201AD6-B76B-1B0D-3AA6-040C8A6F2F05}"/>
          </ac:inkMkLst>
        </pc:inkChg>
        <pc:inkChg chg="add del">
          <ac:chgData name="Bruno Loubiere" userId="b54b3cf39f4a456f" providerId="Windows Live" clId="Web-{6737EB10-6DED-427A-9CEF-45DF70E88BF5}" dt="2023-12-11T16:47:28.549" v="932"/>
          <ac:inkMkLst>
            <pc:docMk/>
            <pc:sldMk cId="2711181637" sldId="323"/>
            <ac:inkMk id="12" creationId="{0E84B178-CBE7-1383-3705-DF4261911139}"/>
          </ac:inkMkLst>
        </pc:inkChg>
        <pc:inkChg chg="add del">
          <ac:chgData name="Bruno Loubiere" userId="b54b3cf39f4a456f" providerId="Windows Live" clId="Web-{6737EB10-6DED-427A-9CEF-45DF70E88BF5}" dt="2023-12-11T16:47:34.408" v="934"/>
          <ac:inkMkLst>
            <pc:docMk/>
            <pc:sldMk cId="2711181637" sldId="323"/>
            <ac:inkMk id="13" creationId="{4820B0D1-E229-D24D-CA68-CA53BED76B92}"/>
          </ac:inkMkLst>
        </pc:inkChg>
        <pc:cxnChg chg="add mod">
          <ac:chgData name="Bruno Loubiere" userId="b54b3cf39f4a456f" providerId="Windows Live" clId="Web-{6737EB10-6DED-427A-9CEF-45DF70E88BF5}" dt="2023-12-11T16:48:12.769" v="942" actId="1076"/>
          <ac:cxnSpMkLst>
            <pc:docMk/>
            <pc:sldMk cId="2711181637" sldId="323"/>
            <ac:cxnSpMk id="11" creationId="{AC66E754-DFE4-8E56-C741-D5C994CC4E60}"/>
          </ac:cxnSpMkLst>
        </pc:cxnChg>
        <pc:cxnChg chg="add mod">
          <ac:chgData name="Bruno Loubiere" userId="b54b3cf39f4a456f" providerId="Windows Live" clId="Web-{6737EB10-6DED-427A-9CEF-45DF70E88BF5}" dt="2023-12-11T16:50:43.713" v="974" actId="14100"/>
          <ac:cxnSpMkLst>
            <pc:docMk/>
            <pc:sldMk cId="2711181637" sldId="323"/>
            <ac:cxnSpMk id="15" creationId="{52A583D7-9E34-4264-B29A-7348AB50C192}"/>
          </ac:cxnSpMkLst>
        </pc:cxnChg>
        <pc:cxnChg chg="add mod">
          <ac:chgData name="Bruno Loubiere" userId="b54b3cf39f4a456f" providerId="Windows Live" clId="Web-{6737EB10-6DED-427A-9CEF-45DF70E88BF5}" dt="2023-12-11T16:50:52.354" v="976"/>
          <ac:cxnSpMkLst>
            <pc:docMk/>
            <pc:sldMk cId="2711181637" sldId="323"/>
            <ac:cxnSpMk id="17" creationId="{FC385088-6D99-9A91-4333-A21D946F4EAE}"/>
          </ac:cxnSpMkLst>
        </pc:cxnChg>
      </pc:sldChg>
      <pc:sldChg chg="addSp delSp modSp add replId">
        <pc:chgData name="Bruno Loubiere" userId="b54b3cf39f4a456f" providerId="Windows Live" clId="Web-{6737EB10-6DED-427A-9CEF-45DF70E88BF5}" dt="2023-12-11T17:30:36.108" v="1213" actId="20577"/>
        <pc:sldMkLst>
          <pc:docMk/>
          <pc:sldMk cId="2187407803" sldId="324"/>
        </pc:sldMkLst>
        <pc:spChg chg="del">
          <ac:chgData name="Bruno Loubiere" userId="b54b3cf39f4a456f" providerId="Windows Live" clId="Web-{6737EB10-6DED-427A-9CEF-45DF70E88BF5}" dt="2023-12-11T16:58:01.543" v="1189"/>
          <ac:spMkLst>
            <pc:docMk/>
            <pc:sldMk cId="2187407803" sldId="324"/>
            <ac:spMk id="4" creationId="{F9FE6102-6B9F-7485-AD29-CB4F80D8C273}"/>
          </ac:spMkLst>
        </pc:spChg>
        <pc:spChg chg="del">
          <ac:chgData name="Bruno Loubiere" userId="b54b3cf39f4a456f" providerId="Windows Live" clId="Web-{6737EB10-6DED-427A-9CEF-45DF70E88BF5}" dt="2023-12-11T16:56:33.367" v="1180"/>
          <ac:spMkLst>
            <pc:docMk/>
            <pc:sldMk cId="2187407803" sldId="324"/>
            <ac:spMk id="14" creationId="{FBC7339E-5EF7-3565-2C66-1F82A9EB441F}"/>
          </ac:spMkLst>
        </pc:spChg>
        <pc:spChg chg="del">
          <ac:chgData name="Bruno Loubiere" userId="b54b3cf39f4a456f" providerId="Windows Live" clId="Web-{6737EB10-6DED-427A-9CEF-45DF70E88BF5}" dt="2023-12-11T16:56:33.367" v="1178"/>
          <ac:spMkLst>
            <pc:docMk/>
            <pc:sldMk cId="2187407803" sldId="324"/>
            <ac:spMk id="16" creationId="{ACE798BE-9F22-EE48-90BF-E2054ACA59C9}"/>
          </ac:spMkLst>
        </pc:spChg>
        <pc:spChg chg="del">
          <ac:chgData name="Bruno Loubiere" userId="b54b3cf39f4a456f" providerId="Windows Live" clId="Web-{6737EB10-6DED-427A-9CEF-45DF70E88BF5}" dt="2023-12-11T16:56:33.367" v="1176"/>
          <ac:spMkLst>
            <pc:docMk/>
            <pc:sldMk cId="2187407803" sldId="324"/>
            <ac:spMk id="18" creationId="{7F16AB11-7420-179E-3520-F5C8197E7CE6}"/>
          </ac:spMkLst>
        </pc:spChg>
        <pc:spChg chg="del">
          <ac:chgData name="Bruno Loubiere" userId="b54b3cf39f4a456f" providerId="Windows Live" clId="Web-{6737EB10-6DED-427A-9CEF-45DF70E88BF5}" dt="2023-12-11T16:58:02.980" v="1190"/>
          <ac:spMkLst>
            <pc:docMk/>
            <pc:sldMk cId="2187407803" sldId="324"/>
            <ac:spMk id="19" creationId="{32FFBF9F-23A6-349F-8C14-6A827B2866E7}"/>
          </ac:spMkLst>
        </pc:spChg>
        <pc:spChg chg="mod">
          <ac:chgData name="Bruno Loubiere" userId="b54b3cf39f4a456f" providerId="Windows Live" clId="Web-{6737EB10-6DED-427A-9CEF-45DF70E88BF5}" dt="2023-12-11T16:55:52.506" v="1147" actId="20577"/>
          <ac:spMkLst>
            <pc:docMk/>
            <pc:sldMk cId="2187407803" sldId="324"/>
            <ac:spMk id="420" creationId="{00000000-0000-0000-0000-000000000000}"/>
          </ac:spMkLst>
        </pc:spChg>
        <pc:spChg chg="mod">
          <ac:chgData name="Bruno Loubiere" userId="b54b3cf39f4a456f" providerId="Windows Live" clId="Web-{6737EB10-6DED-427A-9CEF-45DF70E88BF5}" dt="2023-12-11T17:30:36.108" v="1213" actId="20577"/>
          <ac:spMkLst>
            <pc:docMk/>
            <pc:sldMk cId="2187407803" sldId="324"/>
            <ac:spMk id="422" creationId="{00000000-0000-0000-0000-000000000000}"/>
          </ac:spMkLst>
        </pc:spChg>
        <pc:picChg chg="del">
          <ac:chgData name="Bruno Loubiere" userId="b54b3cf39f4a456f" providerId="Windows Live" clId="Web-{6737EB10-6DED-427A-9CEF-45DF70E88BF5}" dt="2023-12-11T16:56:33.367" v="1186"/>
          <ac:picMkLst>
            <pc:docMk/>
            <pc:sldMk cId="2187407803" sldId="324"/>
            <ac:picMk id="2" creationId="{69066D39-A50A-09D0-6577-55F94D5F051B}"/>
          </ac:picMkLst>
        </pc:picChg>
        <pc:picChg chg="add mod">
          <ac:chgData name="Bruno Loubiere" userId="b54b3cf39f4a456f" providerId="Windows Live" clId="Web-{6737EB10-6DED-427A-9CEF-45DF70E88BF5}" dt="2023-12-11T17:05:28.405" v="1204" actId="1076"/>
          <ac:picMkLst>
            <pc:docMk/>
            <pc:sldMk cId="2187407803" sldId="324"/>
            <ac:picMk id="3" creationId="{6A3FA5B2-648B-7827-F7A9-01513D31C66B}"/>
          </ac:picMkLst>
        </pc:picChg>
        <pc:picChg chg="add mod">
          <ac:chgData name="Bruno Loubiere" userId="b54b3cf39f4a456f" providerId="Windows Live" clId="Web-{6737EB10-6DED-427A-9CEF-45DF70E88BF5}" dt="2023-12-11T17:05:29.592" v="1205" actId="14100"/>
          <ac:picMkLst>
            <pc:docMk/>
            <pc:sldMk cId="2187407803" sldId="324"/>
            <ac:picMk id="5" creationId="{14DD8BBF-F3B1-85BA-5A13-78E4E9413752}"/>
          </ac:picMkLst>
        </pc:picChg>
        <pc:inkChg chg="del">
          <ac:chgData name="Bruno Loubiere" userId="b54b3cf39f4a456f" providerId="Windows Live" clId="Web-{6737EB10-6DED-427A-9CEF-45DF70E88BF5}" dt="2023-12-11T16:56:33.367" v="1185"/>
          <ac:inkMkLst>
            <pc:docMk/>
            <pc:sldMk cId="2187407803" sldId="324"/>
            <ac:inkMk id="6" creationId="{6CBBACAA-A348-0530-11C5-A3F42EBA4AEC}"/>
          </ac:inkMkLst>
        </pc:inkChg>
        <pc:inkChg chg="del">
          <ac:chgData name="Bruno Loubiere" userId="b54b3cf39f4a456f" providerId="Windows Live" clId="Web-{6737EB10-6DED-427A-9CEF-45DF70E88BF5}" dt="2023-12-11T16:56:33.367" v="1184"/>
          <ac:inkMkLst>
            <pc:docMk/>
            <pc:sldMk cId="2187407803" sldId="324"/>
            <ac:inkMk id="7" creationId="{4DE3DBD9-B169-BFE2-D8DB-1848FA6A9935}"/>
          </ac:inkMkLst>
        </pc:inkChg>
        <pc:inkChg chg="del">
          <ac:chgData name="Bruno Loubiere" userId="b54b3cf39f4a456f" providerId="Windows Live" clId="Web-{6737EB10-6DED-427A-9CEF-45DF70E88BF5}" dt="2023-12-11T16:56:33.367" v="1183"/>
          <ac:inkMkLst>
            <pc:docMk/>
            <pc:sldMk cId="2187407803" sldId="324"/>
            <ac:inkMk id="9" creationId="{29145C16-8592-D4BE-0FCF-E0A35B81B952}"/>
          </ac:inkMkLst>
        </pc:inkChg>
        <pc:inkChg chg="del">
          <ac:chgData name="Bruno Loubiere" userId="b54b3cf39f4a456f" providerId="Windows Live" clId="Web-{6737EB10-6DED-427A-9CEF-45DF70E88BF5}" dt="2023-12-11T16:56:33.367" v="1182"/>
          <ac:inkMkLst>
            <pc:docMk/>
            <pc:sldMk cId="2187407803" sldId="324"/>
            <ac:inkMk id="10" creationId="{B4201AD6-B76B-1B0D-3AA6-040C8A6F2F05}"/>
          </ac:inkMkLst>
        </pc:inkChg>
        <pc:cxnChg chg="del">
          <ac:chgData name="Bruno Loubiere" userId="b54b3cf39f4a456f" providerId="Windows Live" clId="Web-{6737EB10-6DED-427A-9CEF-45DF70E88BF5}" dt="2023-12-11T16:56:33.367" v="1181"/>
          <ac:cxnSpMkLst>
            <pc:docMk/>
            <pc:sldMk cId="2187407803" sldId="324"/>
            <ac:cxnSpMk id="11" creationId="{AC66E754-DFE4-8E56-C741-D5C994CC4E60}"/>
          </ac:cxnSpMkLst>
        </pc:cxnChg>
        <pc:cxnChg chg="del">
          <ac:chgData name="Bruno Loubiere" userId="b54b3cf39f4a456f" providerId="Windows Live" clId="Web-{6737EB10-6DED-427A-9CEF-45DF70E88BF5}" dt="2023-12-11T16:56:33.367" v="1179"/>
          <ac:cxnSpMkLst>
            <pc:docMk/>
            <pc:sldMk cId="2187407803" sldId="324"/>
            <ac:cxnSpMk id="15" creationId="{52A583D7-9E34-4264-B29A-7348AB50C192}"/>
          </ac:cxnSpMkLst>
        </pc:cxnChg>
        <pc:cxnChg chg="del">
          <ac:chgData name="Bruno Loubiere" userId="b54b3cf39f4a456f" providerId="Windows Live" clId="Web-{6737EB10-6DED-427A-9CEF-45DF70E88BF5}" dt="2023-12-11T16:56:33.367" v="1177"/>
          <ac:cxnSpMkLst>
            <pc:docMk/>
            <pc:sldMk cId="2187407803" sldId="324"/>
            <ac:cxnSpMk id="17" creationId="{FC385088-6D99-9A91-4333-A21D946F4EAE}"/>
          </ac:cxnSpMkLst>
        </pc:cxnChg>
      </pc:sldChg>
      <pc:sldChg chg="addSp delSp modSp add replId">
        <pc:chgData name="Bruno Loubiere" userId="b54b3cf39f4a456f" providerId="Windows Live" clId="Web-{6737EB10-6DED-427A-9CEF-45DF70E88BF5}" dt="2023-12-11T17:52:45.958" v="1460" actId="14100"/>
        <pc:sldMkLst>
          <pc:docMk/>
          <pc:sldMk cId="1311565512" sldId="325"/>
        </pc:sldMkLst>
        <pc:spChg chg="add mod">
          <ac:chgData name="Bruno Loubiere" userId="b54b3cf39f4a456f" providerId="Windows Live" clId="Web-{6737EB10-6DED-427A-9CEF-45DF70E88BF5}" dt="2023-12-11T17:37:41.703" v="1249"/>
          <ac:spMkLst>
            <pc:docMk/>
            <pc:sldMk cId="1311565512" sldId="325"/>
            <ac:spMk id="9" creationId="{38C98901-05FF-25A0-15E8-796C4632E641}"/>
          </ac:spMkLst>
        </pc:spChg>
        <pc:spChg chg="add mod">
          <ac:chgData name="Bruno Loubiere" userId="b54b3cf39f4a456f" providerId="Windows Live" clId="Web-{6737EB10-6DED-427A-9CEF-45DF70E88BF5}" dt="2023-12-11T17:38:14.376" v="1268" actId="1076"/>
          <ac:spMkLst>
            <pc:docMk/>
            <pc:sldMk cId="1311565512" sldId="325"/>
            <ac:spMk id="11" creationId="{0769507D-68B4-1D6A-D273-39D96B9CE56C}"/>
          </ac:spMkLst>
        </pc:spChg>
        <pc:spChg chg="add del mod">
          <ac:chgData name="Bruno Loubiere" userId="b54b3cf39f4a456f" providerId="Windows Live" clId="Web-{6737EB10-6DED-427A-9CEF-45DF70E88BF5}" dt="2023-12-11T17:38:28.065" v="1271"/>
          <ac:spMkLst>
            <pc:docMk/>
            <pc:sldMk cId="1311565512" sldId="325"/>
            <ac:spMk id="13" creationId="{98071A83-E20C-4EF1-5DF8-53DE8786AF4F}"/>
          </ac:spMkLst>
        </pc:spChg>
        <pc:spChg chg="add del">
          <ac:chgData name="Bruno Loubiere" userId="b54b3cf39f4a456f" providerId="Windows Live" clId="Web-{6737EB10-6DED-427A-9CEF-45DF70E88BF5}" dt="2023-12-11T17:38:38.643" v="1273"/>
          <ac:spMkLst>
            <pc:docMk/>
            <pc:sldMk cId="1311565512" sldId="325"/>
            <ac:spMk id="15" creationId="{1DAE32E5-9C1E-CA7E-E003-9472DA38DF01}"/>
          </ac:spMkLst>
        </pc:spChg>
        <pc:spChg chg="add mod">
          <ac:chgData name="Bruno Loubiere" userId="b54b3cf39f4a456f" providerId="Windows Live" clId="Web-{6737EB10-6DED-427A-9CEF-45DF70E88BF5}" dt="2023-12-11T17:38:53.300" v="1275" actId="1076"/>
          <ac:spMkLst>
            <pc:docMk/>
            <pc:sldMk cId="1311565512" sldId="325"/>
            <ac:spMk id="17" creationId="{4B0E0D19-858E-573E-0D22-9C09A2F5986B}"/>
          </ac:spMkLst>
        </pc:spChg>
        <pc:spChg chg="add mod">
          <ac:chgData name="Bruno Loubiere" userId="b54b3cf39f4a456f" providerId="Windows Live" clId="Web-{6737EB10-6DED-427A-9CEF-45DF70E88BF5}" dt="2023-12-11T17:39:08.832" v="1277" actId="1076"/>
          <ac:spMkLst>
            <pc:docMk/>
            <pc:sldMk cId="1311565512" sldId="325"/>
            <ac:spMk id="19" creationId="{721D95B2-FCBF-CE7C-D585-BF68ACE8ACB0}"/>
          </ac:spMkLst>
        </pc:spChg>
        <pc:spChg chg="add mod">
          <ac:chgData name="Bruno Loubiere" userId="b54b3cf39f4a456f" providerId="Windows Live" clId="Web-{6737EB10-6DED-427A-9CEF-45DF70E88BF5}" dt="2023-12-11T17:39:24.067" v="1279" actId="1076"/>
          <ac:spMkLst>
            <pc:docMk/>
            <pc:sldMk cId="1311565512" sldId="325"/>
            <ac:spMk id="21" creationId="{E431C460-4F8A-DFAE-073B-147F14DB59DE}"/>
          </ac:spMkLst>
        </pc:spChg>
        <pc:spChg chg="add del mod">
          <ac:chgData name="Bruno Loubiere" userId="b54b3cf39f4a456f" providerId="Windows Live" clId="Web-{6737EB10-6DED-427A-9CEF-45DF70E88BF5}" dt="2023-12-11T17:52:21.519" v="1449"/>
          <ac:spMkLst>
            <pc:docMk/>
            <pc:sldMk cId="1311565512" sldId="325"/>
            <ac:spMk id="23" creationId="{CEE714E6-2FDF-D5A2-E906-4BFACF25D767}"/>
          </ac:spMkLst>
        </pc:spChg>
        <pc:spChg chg="add mod">
          <ac:chgData name="Bruno Loubiere" userId="b54b3cf39f4a456f" providerId="Windows Live" clId="Web-{6737EB10-6DED-427A-9CEF-45DF70E88BF5}" dt="2023-12-11T17:52:45.958" v="1460" actId="14100"/>
          <ac:spMkLst>
            <pc:docMk/>
            <pc:sldMk cId="1311565512" sldId="325"/>
            <ac:spMk id="25" creationId="{0C8D248B-1F7B-E25B-8AD5-F59F884824C6}"/>
          </ac:spMkLst>
        </pc:spChg>
        <pc:picChg chg="add mod">
          <ac:chgData name="Bruno Loubiere" userId="b54b3cf39f4a456f" providerId="Windows Live" clId="Web-{6737EB10-6DED-427A-9CEF-45DF70E88BF5}" dt="2023-12-11T17:34:49.603" v="1243" actId="1076"/>
          <ac:picMkLst>
            <pc:docMk/>
            <pc:sldMk cId="1311565512" sldId="325"/>
            <ac:picMk id="2" creationId="{6824FA3A-CA39-9BE0-C457-C619CEF29430}"/>
          </ac:picMkLst>
        </pc:picChg>
        <pc:picChg chg="del">
          <ac:chgData name="Bruno Loubiere" userId="b54b3cf39f4a456f" providerId="Windows Live" clId="Web-{6737EB10-6DED-427A-9CEF-45DF70E88BF5}" dt="2023-12-11T17:30:46.796" v="1216"/>
          <ac:picMkLst>
            <pc:docMk/>
            <pc:sldMk cId="1311565512" sldId="325"/>
            <ac:picMk id="3" creationId="{6A3FA5B2-648B-7827-F7A9-01513D31C66B}"/>
          </ac:picMkLst>
        </pc:picChg>
        <pc:picChg chg="add mod">
          <ac:chgData name="Bruno Loubiere" userId="b54b3cf39f4a456f" providerId="Windows Live" clId="Web-{6737EB10-6DED-427A-9CEF-45DF70E88BF5}" dt="2023-12-11T17:34:43.931" v="1242" actId="1076"/>
          <ac:picMkLst>
            <pc:docMk/>
            <pc:sldMk cId="1311565512" sldId="325"/>
            <ac:picMk id="4" creationId="{1D5DDF28-DC19-543C-4146-7EB87B8EE226}"/>
          </ac:picMkLst>
        </pc:picChg>
        <pc:picChg chg="del">
          <ac:chgData name="Bruno Loubiere" userId="b54b3cf39f4a456f" providerId="Windows Live" clId="Web-{6737EB10-6DED-427A-9CEF-45DF70E88BF5}" dt="2023-12-11T17:30:45.452" v="1215"/>
          <ac:picMkLst>
            <pc:docMk/>
            <pc:sldMk cId="1311565512" sldId="325"/>
            <ac:picMk id="5" creationId="{14DD8BBF-F3B1-85BA-5A13-78E4E9413752}"/>
          </ac:picMkLst>
        </pc:picChg>
        <pc:picChg chg="add mod">
          <ac:chgData name="Bruno Loubiere" userId="b54b3cf39f4a456f" providerId="Windows Live" clId="Web-{6737EB10-6DED-427A-9CEF-45DF70E88BF5}" dt="2023-12-11T17:34:42.712" v="1241" actId="1076"/>
          <ac:picMkLst>
            <pc:docMk/>
            <pc:sldMk cId="1311565512" sldId="325"/>
            <ac:picMk id="6" creationId="{83F84DA1-1FC4-65C0-3FF8-24049A72AE78}"/>
          </ac:picMkLst>
        </pc:picChg>
        <pc:picChg chg="add del mod">
          <ac:chgData name="Bruno Loubiere" userId="b54b3cf39f4a456f" providerId="Windows Live" clId="Web-{6737EB10-6DED-427A-9CEF-45DF70E88BF5}" dt="2023-12-11T17:37:12.890" v="1244"/>
          <ac:picMkLst>
            <pc:docMk/>
            <pc:sldMk cId="1311565512" sldId="325"/>
            <ac:picMk id="7" creationId="{FF619702-0885-AE61-1CC5-7255864A23CB}"/>
          </ac:picMkLst>
        </pc:picChg>
        <pc:picChg chg="add mod">
          <ac:chgData name="Bruno Loubiere" userId="b54b3cf39f4a456f" providerId="Windows Live" clId="Web-{6737EB10-6DED-427A-9CEF-45DF70E88BF5}" dt="2023-12-11T17:37:18.702" v="1246" actId="1076"/>
          <ac:picMkLst>
            <pc:docMk/>
            <pc:sldMk cId="1311565512" sldId="325"/>
            <ac:picMk id="8" creationId="{5372E865-2C75-408F-D184-5A1FA669306A}"/>
          </ac:picMkLst>
        </pc:picChg>
      </pc:sldChg>
      <pc:sldChg chg="delSp modSp add replId">
        <pc:chgData name="Bruno Loubiere" userId="b54b3cf39f4a456f" providerId="Windows Live" clId="Web-{6737EB10-6DED-427A-9CEF-45DF70E88BF5}" dt="2023-12-11T17:55:49.793" v="1629" actId="20577"/>
        <pc:sldMkLst>
          <pc:docMk/>
          <pc:sldMk cId="49252594" sldId="326"/>
        </pc:sldMkLst>
        <pc:spChg chg="mod">
          <ac:chgData name="Bruno Loubiere" userId="b54b3cf39f4a456f" providerId="Windows Live" clId="Web-{6737EB10-6DED-427A-9CEF-45DF70E88BF5}" dt="2023-12-11T17:55:49.793" v="1629" actId="20577"/>
          <ac:spMkLst>
            <pc:docMk/>
            <pc:sldMk cId="49252594" sldId="326"/>
            <ac:spMk id="3" creationId="{906C308E-3FF5-AB01-D265-261E3485FCC5}"/>
          </ac:spMkLst>
        </pc:spChg>
        <pc:spChg chg="del">
          <ac:chgData name="Bruno Loubiere" userId="b54b3cf39f4a456f" providerId="Windows Live" clId="Web-{6737EB10-6DED-427A-9CEF-45DF70E88BF5}" dt="2023-12-11T17:53:27.866" v="1478"/>
          <ac:spMkLst>
            <pc:docMk/>
            <pc:sldMk cId="49252594" sldId="326"/>
            <ac:spMk id="5" creationId="{CB18C922-3471-3A88-B13F-2BB8C79FE237}"/>
          </ac:spMkLst>
        </pc:spChg>
        <pc:spChg chg="del">
          <ac:chgData name="Bruno Loubiere" userId="b54b3cf39f4a456f" providerId="Windows Live" clId="Web-{6737EB10-6DED-427A-9CEF-45DF70E88BF5}" dt="2023-12-11T17:53:23.397" v="1474"/>
          <ac:spMkLst>
            <pc:docMk/>
            <pc:sldMk cId="49252594" sldId="326"/>
            <ac:spMk id="6" creationId="{E820E917-D97F-5DFD-B492-0D26620A6A59}"/>
          </ac:spMkLst>
        </pc:spChg>
        <pc:spChg chg="del">
          <ac:chgData name="Bruno Loubiere" userId="b54b3cf39f4a456f" providerId="Windows Live" clId="Web-{6737EB10-6DED-427A-9CEF-45DF70E88BF5}" dt="2023-12-11T17:53:25.600" v="1475"/>
          <ac:spMkLst>
            <pc:docMk/>
            <pc:sldMk cId="49252594" sldId="326"/>
            <ac:spMk id="9" creationId="{1847A220-FD8A-5A0D-67B9-16B79109D1E6}"/>
          </ac:spMkLst>
        </pc:spChg>
        <pc:spChg chg="mod">
          <ac:chgData name="Bruno Loubiere" userId="b54b3cf39f4a456f" providerId="Windows Live" clId="Web-{6737EB10-6DED-427A-9CEF-45DF70E88BF5}" dt="2023-12-11T17:53:13.693" v="1470" actId="20577"/>
          <ac:spMkLst>
            <pc:docMk/>
            <pc:sldMk cId="49252594" sldId="326"/>
            <ac:spMk id="420" creationId="{00000000-0000-0000-0000-000000000000}"/>
          </ac:spMkLst>
        </pc:spChg>
        <pc:picChg chg="del">
          <ac:chgData name="Bruno Loubiere" userId="b54b3cf39f4a456f" providerId="Windows Live" clId="Web-{6737EB10-6DED-427A-9CEF-45DF70E88BF5}" dt="2023-12-11T17:53:27.866" v="1477"/>
          <ac:picMkLst>
            <pc:docMk/>
            <pc:sldMk cId="49252594" sldId="326"/>
            <ac:picMk id="8" creationId="{85E12C79-8D69-8F67-CE23-D892042359F9}"/>
          </ac:picMkLst>
        </pc:picChg>
        <pc:picChg chg="del">
          <ac:chgData name="Bruno Loubiere" userId="b54b3cf39f4a456f" providerId="Windows Live" clId="Web-{6737EB10-6DED-427A-9CEF-45DF70E88BF5}" dt="2023-12-11T17:53:27.866" v="1476"/>
          <ac:picMkLst>
            <pc:docMk/>
            <pc:sldMk cId="49252594" sldId="326"/>
            <ac:picMk id="10" creationId="{475F22F1-5A93-9610-17FB-19F5DF72D955}"/>
          </ac:picMkLst>
        </pc:picChg>
      </pc:sldChg>
      <pc:sldChg chg="addSp delSp modSp add del replId">
        <pc:chgData name="Bruno Loubiere" userId="b54b3cf39f4a456f" providerId="Windows Live" clId="Web-{6737EB10-6DED-427A-9CEF-45DF70E88BF5}" dt="2023-12-11T17:52:50.989" v="1461"/>
        <pc:sldMkLst>
          <pc:docMk/>
          <pc:sldMk cId="3504299486" sldId="326"/>
        </pc:sldMkLst>
        <pc:spChg chg="add mod">
          <ac:chgData name="Bruno Loubiere" userId="b54b3cf39f4a456f" providerId="Windows Live" clId="Web-{6737EB10-6DED-427A-9CEF-45DF70E88BF5}" dt="2023-12-11T17:50:30.421" v="1364" actId="20577"/>
          <ac:spMkLst>
            <pc:docMk/>
            <pc:sldMk cId="3504299486" sldId="326"/>
            <ac:spMk id="7" creationId="{76F1D2FE-153B-2A0F-D379-521053F339E9}"/>
          </ac:spMkLst>
        </pc:spChg>
        <pc:spChg chg="del">
          <ac:chgData name="Bruno Loubiere" userId="b54b3cf39f4a456f" providerId="Windows Live" clId="Web-{6737EB10-6DED-427A-9CEF-45DF70E88BF5}" dt="2023-12-11T17:47:10.007" v="1338"/>
          <ac:spMkLst>
            <pc:docMk/>
            <pc:sldMk cId="3504299486" sldId="326"/>
            <ac:spMk id="17" creationId="{4B0E0D19-858E-573E-0D22-9C09A2F5986B}"/>
          </ac:spMkLst>
        </pc:spChg>
        <pc:spChg chg="del">
          <ac:chgData name="Bruno Loubiere" userId="b54b3cf39f4a456f" providerId="Windows Live" clId="Web-{6737EB10-6DED-427A-9CEF-45DF70E88BF5}" dt="2023-12-11T17:47:10.007" v="1337"/>
          <ac:spMkLst>
            <pc:docMk/>
            <pc:sldMk cId="3504299486" sldId="326"/>
            <ac:spMk id="19" creationId="{721D95B2-FCBF-CE7C-D585-BF68ACE8ACB0}"/>
          </ac:spMkLst>
        </pc:spChg>
        <pc:spChg chg="del">
          <ac:chgData name="Bruno Loubiere" userId="b54b3cf39f4a456f" providerId="Windows Live" clId="Web-{6737EB10-6DED-427A-9CEF-45DF70E88BF5}" dt="2023-12-11T17:47:01.444" v="1336"/>
          <ac:spMkLst>
            <pc:docMk/>
            <pc:sldMk cId="3504299486" sldId="326"/>
            <ac:spMk id="21" creationId="{E431C460-4F8A-DFAE-073B-147F14DB59DE}"/>
          </ac:spMkLst>
        </pc:spChg>
        <pc:spChg chg="mod">
          <ac:chgData name="Bruno Loubiere" userId="b54b3cf39f4a456f" providerId="Windows Live" clId="Web-{6737EB10-6DED-427A-9CEF-45DF70E88BF5}" dt="2023-12-11T17:52:17.129" v="1448" actId="20577"/>
          <ac:spMkLst>
            <pc:docMk/>
            <pc:sldMk cId="3504299486" sldId="326"/>
            <ac:spMk id="23" creationId="{CEE714E6-2FDF-D5A2-E906-4BFACF25D767}"/>
          </ac:spMkLst>
        </pc:spChg>
        <pc:picChg chg="del">
          <ac:chgData name="Bruno Loubiere" userId="b54b3cf39f4a456f" providerId="Windows Live" clId="Web-{6737EB10-6DED-427A-9CEF-45DF70E88BF5}" dt="2023-12-11T17:47:10.007" v="1341"/>
          <ac:picMkLst>
            <pc:docMk/>
            <pc:sldMk cId="3504299486" sldId="326"/>
            <ac:picMk id="2" creationId="{6824FA3A-CA39-9BE0-C457-C619CEF29430}"/>
          </ac:picMkLst>
        </pc:picChg>
        <pc:picChg chg="add mod">
          <ac:chgData name="Bruno Loubiere" userId="b54b3cf39f4a456f" providerId="Windows Live" clId="Web-{6737EB10-6DED-427A-9CEF-45DF70E88BF5}" dt="2023-12-11T17:48:25.885" v="1345" actId="1076"/>
          <ac:picMkLst>
            <pc:docMk/>
            <pc:sldMk cId="3504299486" sldId="326"/>
            <ac:picMk id="3" creationId="{721B3A7C-4A01-17F3-D0D6-5F5DC4DF0F4F}"/>
          </ac:picMkLst>
        </pc:picChg>
        <pc:picChg chg="del">
          <ac:chgData name="Bruno Loubiere" userId="b54b3cf39f4a456f" providerId="Windows Live" clId="Web-{6737EB10-6DED-427A-9CEF-45DF70E88BF5}" dt="2023-12-11T17:47:10.007" v="1340"/>
          <ac:picMkLst>
            <pc:docMk/>
            <pc:sldMk cId="3504299486" sldId="326"/>
            <ac:picMk id="4" creationId="{1D5DDF28-DC19-543C-4146-7EB87B8EE226}"/>
          </ac:picMkLst>
        </pc:picChg>
        <pc:picChg chg="add mod">
          <ac:chgData name="Bruno Loubiere" userId="b54b3cf39f4a456f" providerId="Windows Live" clId="Web-{6737EB10-6DED-427A-9CEF-45DF70E88BF5}" dt="2023-12-11T17:48:47.417" v="1351" actId="14100"/>
          <ac:picMkLst>
            <pc:docMk/>
            <pc:sldMk cId="3504299486" sldId="326"/>
            <ac:picMk id="5" creationId="{BCC9042C-EF45-3BAC-2E27-992913406BDD}"/>
          </ac:picMkLst>
        </pc:picChg>
        <pc:picChg chg="del">
          <ac:chgData name="Bruno Loubiere" userId="b54b3cf39f4a456f" providerId="Windows Live" clId="Web-{6737EB10-6DED-427A-9CEF-45DF70E88BF5}" dt="2023-12-11T17:47:10.007" v="1339"/>
          <ac:picMkLst>
            <pc:docMk/>
            <pc:sldMk cId="3504299486" sldId="326"/>
            <ac:picMk id="6" creationId="{83F84DA1-1FC4-65C0-3FF8-24049A72AE7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15123 10213 16383 0 0,'-3'0'0'0'0,"-3"0"0"0"0,-3 0 0 0 0,-2 0 0 0 0,-2 0 0 0 0,-2 0 0 0 0,0 0 0 0 0,0 0 0 0 0,0 0 0 0 0,0 0 0 0 0,3 2 0 0 0,-1 0 0 0 0,2 0 0 0 0,-2-1 0 0 0,1 0 0 0 0,2 2 0 0 0,0-1 0 0 0,-2 0 0 0 0,1 3 0 0 0,2 0 0 0 0,-2 0 0 0 0,0-2 0 0 0,2 1 0 0 0,-1-1 0 0 0,-2 0 0 0 0,0-1 0 0 0,2 2 0 0 0,-1 1 0 0 0,0-1 0 0 0,0-1 0 0 0,0 0 0 0 0,1 1 0 0 0,0-2 0 0 0,-3 0 0 0 0,2 2 0 0 0,1 1 0 0 0,-1-1 0 0 0,1 2 0 0 0,1 0 0 0 0,-1 0 0 0 0,1-1 0 0 0,-1-1 0 0 0,0 3 0 0 0,-2-1 0 0 0,0 1 0 0 0,-1-1 0 0 0,-2-2 0 0 0,2 2 0 0 0,2 0 0 0 0,-1-2 0 0 0,2 3 0 0 0,1-1 0 0 0,2 1 0 0 0,-1-2 0 0 0,-2 0 0 0 0,1 1 0 0 0,0-1 0 0 0,1 2 0 0 0,0-2 0 0 0,-1-1 0 0 0,-2-1 0 0 0,1 1 0 0 0,-1 1 0 0 0,2 3 0 0 0,0-1 0 0 0,2 0 0 0 0,-1 0 0 0 0,-1-3 0 0 0,2 3 0 0 0,-2-2 0 0 0,1 2 0 0 0,1-2 0 0 0,-3 2 0 0 0,-2 0 0 0 0,2 2 0 0 0,-1-1 0 0 0,0-2 0 0 0,1 0 0 0 0,1-1 0 0 0,-1-2 0 0 0,1 2 0 0 0,2 2 0 0 0,-1 0 0 0 0,0-2 0 0 0,1 2 0 0 0,-2-1 0 0 0,1 2 0 0 0,1 0 0 0 0,-3-2 0 0 0,2 0 0 0 0,-2-1 0 0 0,1 1 0 0 0,0 1 0 0 0,3-1 0 0 0,-2 0 0 0 0,-1-2 0 0 0,2 2 0 0 0,-2 0 0 0 0,1 0 0 0 0,-1-1 0 0 0,0 2 0 0 0,1 0 0 0 0,2 2 0 0 0,-2-1 0 0 0,1 0 0 0 0,0-2 0 0 0,-2-1 0 0 0,1 1 0 0 0,-2 0 0 0 0,1 0 0 0 0,1 0 0 0 0,-2-2 0 0 0,1 1 0 0 0,0 1 0 0 0,0-1 0 0 0,0 1 0 0 0,0 0 0 0 0,2 1 0 0 0,-1-1 0 0 0,1 1 0 0 0,-1 0 0 0 0,-2-1 0 0 0,2-1 0 0 0,-2 0 0 0 0,2 1 0 0 0,0 0 0 0 0,-1-1 0 0 0,0 2 0 0 0,-1-1 0 0 0,1 1 0 0 0,1-1 0 0 0,1 1 0 0 0,0 0 0 0 0,0 0 0 0 0,0-1 0 0 0,-2-1 0 0 0,0 0 0 0 0,-1 1 0 0 0,0-1 0 0 0,1 1 0 0 0,0 0 0 0 0,0 1 0 0 0,1-1 0 0 0,-1-2 0 0 0,0 2 0 0 0,-1 0 0 0 0,1 0 0 0 0,1-1 0 0 0,1 2 0 0 0,0 0 0 0 0,-2-1 0 0 0,1 1 0 0 0,0-1 0 0 0,0 1 0 0 0,-2-1 0 0 0,0-2 0 0 0,2 2 0 0 0,-2 0 0 0 0,0-2 0 0 0,2 1 0 0 0,-1-1 0 0 0,0 3 0 0 0,2-1 0 0 0,-3-1 0 0 0,2 2 0 0 0,-2-1 0 0 0,1 1 0 0 0,1-1 0 0 0,1 1 0 0 0,-1 0 0 0 0,0-1 0 0 0,0-1 0 0 0,-1 0 0 0 0,-2-2 0 0 0,1 2 0 0 0,0 0 0 0 0,2 1 0 0 0,0-1 0 0 0,0 3 0 0 0,1-2 0 0 0,-2 0 0 0 0,1 1 0 0 0,-2 0 0 0 0,1-1 0 0 0,1 0 0 0 0,1 2 0 0 0,-1-1 0 0 0,1 0 0 0 0,2 2 0 0 0,-1-1 0 0 0,-1-1 0 0 0,0 1 0 0 0,-2-1 0 0 0,0 0 0 0 0,1-1 0 0 0,2 1 0 0 0,-2 0 0 0 0,1 0 0 0 0,-1-1 0 0 0,3 1 0 0 0,-3 0 0 0 0,1 2 0 0 0,-1-1 0 0 0,0-1 0 0 0,0 0 0 0 0,1 1 0 0 0,0-1 0 0 0,-2-2 0 0 0,1 1 0 0 0,0-2 0 0 0,-1 2 0 0 0,2 0 0 0 0,0 3 0 0 0,0-2 0 0 0,0 1 0 0 0,-2-1 0 0 0,1 0 0 0 0,0 1 0 0 0,-1-3 0 0 0,0 1 0 0 0,1 1 0 0 0,-2 0 0 0 0,1 2 0 0 0,-1 0 0 0 0,1-1 0 0 0,0-1 0 0 0,3 1 0 0 0,-2-1 0 0 0,1 0 0 0 0,0-1 0 0 0,1 1 0 0 0,-1 0 0 0 0,-3-1 0 0 0,0-1 0 0 0,3 2 0 0 0,-1 1 0 0 0,0-2 0 0 0,0 1 0 0 0,2 1 0 0 0,0 0 0 0 0,1 1 0 0 0,-1-1 0 0 0,-1 0 0 0 0,-1-2 0 0 0,1 2 0 0 0,-1-1 0 0 0,1 1 0 0 0,0 0 0 0 0,-1 0 0 0 0,1-2 0 0 0,1 2 0 0 0,-1-1 0 0 0,0 0 0 0 0,-2-1 0 0 0,1 1 0 0 0,2 3 0 0 0,0 0 0 0 0,1-1 0 0 0,2 2 0 0 0,-2-1 0 0 0,0-1 0 0 0,-1-2 0 0 0,1 1 0 0 0,1 2 0 0 0,-2 0 0 0 0,0-1 0 0 0,1 1 0 0 0,-1 0 0 0 0,-1-1 0 0 0,2 1 0 0 0,0-1 0 0 0,1 1 0 0 0,1 0 0 0 0,-3-1 0 0 0,1 1 0 0 0,1 0 0 0 0,-1-2 0 0 0,1 1 0 0 0,0 1 0 0 0,2 2 0 0 0,1 1 0 0 0,-3-1 0 0 0,0-1 0 0 0,0 1 0 0 0,1-1 0 0 0,0-1 0 0 0,-1 0 0 0 0,2 1 0 0 0,0 1 0 0 0,1 2 0 0 0,-3-3 0 0 0,0 0 0 0 0,0 0 0 0 0,1 2 0 0 0,-2-2 0 0 0,0-1 0 0 0,0 1 0 0 0,0-1 0 0 0,1-1 0 0 0,1 1 0 0 0,-3-1 0 0 0,1 0 0 0 0,0 2 0 0 0,2 1 0 0 0,-1-2 0 0 0,1 0 0 0 0,1 1 0 0 0,0 1 0 0 0,-2 0 0 0 0,-1-2 0 0 0,1 1 0 0 0,-2-1 0 0 0,0-1 0 0 0,0 1 0 0 0,3 0 0 0 0,0 2 0 0 0,0-1 0 0 0,1 0 0 0 0,0 0 0 0 0,0 2 0 0 0,-2-1 0 0 0,0 2 0 0 0,0 1 0 0 0,1-1 0 0 0,0 1 0 0 0,1-2 0 0 0,-1-2 0 0 0,1 0 0 0 0,0 2 0 0 0,1-1 0 0 0,1 2 0 0 0,-1-1 0 0 0,1 2 0 0 0,1 0 0 0 0,-1-1 0 0 0,0 1 0 0 0,-3-2 0 0 0,-1-2 0 0 0,0 0 0 0 0,1 3 0 0 0,0 2 0 0 0,2 1 0 0 0,0-1 0 0 0,1-1 0 0 0,0 1 0 0 0,0-1 0 0 0,0 0 0 0 0,0 0 0 0 0,2-2 0 0 0,0-2 0 0 0,0 0 0 0 0,0 1 0 0 0,-1 1 0 0 0,1-3 0 0 0,1 1 0 0 0,-1 0 0 0 0,3-3 0 0 0,0 2 0 0 0,1-2 0 0 0,-1 1 0 0 0,3 0 0 0 0,-1-2 0 0 0,2 0 0 0 0,-1 0 0 0 0,0 0 0 0 0,2-1 0 0 0,-2-1 0 0 0,1-1 0 0 0,1-1 0 0 0,2-1 0 0 0,-1 3 0 0 0,-1-1 0 0 0,2 0 0 0 0,-3 2 0 0 0,0 0 0 0 0,-2 1 0 0 0,-2 2 0 0 0,1-1 0 0 0,0 1 0 0 0,0-2 0 0 0,-1 1 0 0 0,2-1 0 0 0,0 2 0 0 0,1-1 0 0 0,0 0 0 0 0,0-2 0 0 0,2-1 0 0 0,0-2 0 0 0,-1 2 0 0 0,1-1 0 0 0,2 0 0 0 0,0-1 0 0 0,-1 1 0 0 0,-1-1 0 0 0,1-1 0 0 0,1 0 0 0 0,-1 2 0 0 0,0 1 0 0 0,0-1 0 0 0,-2 2 0 0 0,1 0 0 0 0,0-1 0 0 0,-2 1 0 0 0,1-2 0 0 0,0 3 0 0 0,0-1 0 0 0,-1 1 0 0 0,0-2 0 0 0,1 3 0 0 0,2-1 0 0 0,-2 0 0 0 0,0-1 0 0 0,0 1 0 0 0,0 0 0 0 0,2-1 0 0 0,-3 1 0 0 0,2-1 0 0 0,-2 1 0 0 0,0-1 0 0 0,1-2 0 0 0,0 2 0 0 0,1 0 0 0 0,0-2 0 0 0,-1 1 0 0 0,0-1 0 0 0,0 2 0 0 0,-1 1 0 0 0,1-2 0 0 0,1-2 0 0 0,2 0 0 0 0,2-2 0 0 0,0 0 0 0 0,1-1 0 0 0,-1 0 0 0 0,1-1 0 0 0,0 1 0 0 0,0 0 0 0 0,0 0 0 0 0,-1 0 0 0 0,1-1 0 0 0,0 1 0 0 0,-1 0 0 0 0,1 0 0 0 0,-1 0 0 0 0,1 0 0 0 0,0 0 0 0 0,-2 4 0 0 0,-2 0 0 0 0,0 0 0 0 0,1-1 0 0 0,0-1 0 0 0,2-1 0 0 0,0 0 0 0 0,0 0 0 0 0,0-1 0 0 0,1-1 0 0 0,-1 1 0 0 0,0 0 0 0 0,1 0 0 0 0,-1 0 0 0 0,-2 1 0 0 0,0 1 0 0 0,-1 0 0 0 0,1 0 0 0 0,1-1 0 0 0,1 0 0 0 0,-3 2 0 0 0,0 1 0 0 0,0 0 0 0 0,1 0 0 0 0,2-2 0 0 0,-1-1 0 0 0,2 0 0 0 0,-1-1 0 0 0,0 0 0 0 0,1 0 0 0 0,-1 1 0 0 0,-3 1 0 0 0,1 0 0 0 0,-1-1 0 0 0,1 0 0 0 0,2 0 0 0 0,0-1 0 0 0,1 1 0 0 0,-1-1 0 0 0,0 0 0 0 0,0-1 0 0 0,0 1 0 0 0,1 0 0 0 0,0 0 0 0 0,0 0 0 0 0,-1-3 0 0 0,0-1 0 0 0,1 0 0 0 0,-2-1 0 0 0,-1 1 0 0 0,-1 1 0 0 0,0 0 0 0 0,-1-1 0 0 0,-1-1 0 0 0,3 1 0 0 0,0 1 0 0 0,-2-3 0 0 0,1 1 0 0 0,-1 1 0 0 0,2 0 0 0 0,-1 1 0 0 0,0-1 0 0 0,0 2 0 0 0,-2-3 0 0 0,1 0 0 0 0,0 1 0 0 0,-2-1 0 0 0,1 0 0 0 0,3 2 0 0 0,-1 1 0 0 0,3 1 0 0 0,-3-3 0 0 0,0 0 0 0 0,0 0 0 0 0,-1-2 0 0 0,-2 0 0 0 0,2 0 0 0 0,-1 1 0 0 0,1 1 0 0 0,-1-3 0 0 0,-1 1 0 0 0,-1-1 0 0 0,0 1 0 0 0,0-1 0 0 0,0 0 0 0 0,-1 0 0 0 0,2 1 0 0 0,-2-2 0 0 0,3 1 0 0 0,0 2 0 0 0,0-2 0 0 0,0 0 0 0 0,1 2 0 0 0,-1 0 0 0 0,0 1 0 0 0,-1-3 0 0 0,2 1 0 0 0,0 1 0 0 0,-2 0 0 0 0,2 1 0 0 0,0 0 0 0 0,-2-1 0 0 0,1 0 0 0 0,0-3 0 0 0,0 1 0 0 0,-1-1 0 0 0,0 2 0 0 0,2 1 0 0 0,-2-1 0 0 0,1 0 0 0 0,-2 0 0 0 0,0 0 0 0 0,1-1 0 0 0,0 1 0 0 0,0-3 0 0 0,0 1 0 0 0,1 2 0 0 0,0 0 0 0 0,0 1 0 0 0,-3-2 0 0 0,2 1 0 0 0,0-1 0 0 0,-1 2 0 0 0,2 1 0 0 0,-1-2 0 0 0,2 0 0 0 0,0 1 0 0 0,-1-1 0 0 0,1 0 0 0 0,0 0 0 0 0,-2 1 0 0 0,2 1 0 0 0,1 1 0 0 0,-1-2 0 0 0,0-1 0 0 0,1 2 0 0 0,0 1 0 0 0,-2-1 0 0 0,1 1 0 0 0,2 0 0 0 0,0 1 0 0 0,-2-2 0 0 0,1 0 0 0 0,0 0 0 0 0,1 1 0 0 0,1 0 0 0 0,-1-1 0 0 0,-1-1 0 0 0,1 1 0 0 0,-1 1 0 0 0,-1 0 0 0 0,0-1 0 0 0,1 2 0 0 0,0-3 0 0 0,-2 0 0 0 0,2 0 0 0 0,0 2 0 0 0,2 1 0 0 0,1 0 0 0 0,0 2 0 0 0,0 0 0 0 0,-1-2 0 0 0,-2 0 0 0 0,0 1 0 0 0,0-1 0 0 0,2 1 0 0 0,1 1 0 0 0,-1-1 0 0 0,2 1 0 0 0,-1 0 0 0 0,-3-3 0 0 0,1-1 0 0 0,0 0 0 0 0,0 1 0 0 0,2 1 0 0 0,-1 1 0 0 0,1 0 0 0 0,1 1 0 0 0,-1 0 0 0 0,1 0 0 0 0,-1 0 0 0 0,1 0 0 0 0,0 0 0 0 0,0 0 0 0 0,-3-3 0 0 0,-1-1 0 0 0,0 0 0 0 0,1 1 0 0 0,1 1 0 0 0,-1-1 0 0 0,-1 0 0 0 0,0 1 0 0 0,1 0 0 0 0,0 1 0 0 0,-1-3 0 0 0,-1 0 0 0 0,1 0 0 0 0,1 1 0 0 0,1 1 0 0 0,1 1 0 0 0,-1 0 0 0 0,2 1 0 0 0,0 0 0 0 0,0 0 0 0 0,0 0 0 0 0,-1 0 0 0 0,0 1 0 0 0,-2-3 0 0 0,0 0 0 0 0,0 0 0 0 0,0 1 0 0 0,0-1 0 0 0,2 2 0 0 0,0-1 0 0 0,0 1 0 0 0,1 0 0 0 0,-1 0 0 0 0,1 0 0 0 0,0 0 0 0 0,0 0 0 0 0,0 1 0 0 0,-1-1 0 0 0,0 0 0 0 0,0 0 0 0 0,0 0 0 0 0,1 0 0 0 0,-1 0 0 0 0,1 0 0 0 0,-1 0 0 0 0,1 0 0 0 0,0 0 0 0 0,-1 0 0 0 0,1 0 0 0 0,-1 0 0 0 0,1 0 0 0 0,0 0 0 0 0,-1 0 0 0 0,1 0 0 0 0,-1 0 0 0 0,1 0 0 0 0,0 0 0 0 0,-1 0 0 0 0,1 0 0 0 0,-1 0 0 0 0,1 0 0 0 0,0 0 0 0 0,-1 0 0 0 0,1 0 0 0 0,-1 0 0 0 0,1 0 0 0 0,-3 3 0 0 0,-2 1 0 0 0,1 0 0 0 0,1-1 0 0 0,1-1 0 0 0,1 0 0 0 0,-1-2 0 0 0,1 1 0 0 0,1-1 0 0 0,-1 1 0 0 0,-3 1 0 0 0,1 0 0 0 0,-1-1 0 0 0,2 0 0 0 0,1 0 0 0 0,-2 2 0 0 0,-1 2 0 0 0,0-2 0 0 0,1 1 0 0 0,0-2 0 0 0,2-1 0 0 0,0 0 0 0 0,1-1 0 0 0,-1 0 0 0 0,0 0 0 0 0,-1 3 0 0 0,-1 1 0 0 0,-1 0 0 0 0,2-1 0 0 0,-1-1 0 0 0,1-1 0 0 0,0 0 0 0 0,1-1 0 0 0,1 0 0 0 0,-1 0 0 0 0,-2 1 0 0 0,0 1 0 0 0,-1 0 0 0 0,1 0 0 0 0,2-1 0 0 0,-1-1 0 0 0,-2 4 0 0 0,1 0 0 0 0,-1 0 0 0 0,1-1 0 0 0,1-1 0 0 0,1 0 0 0 0,0-2 0 0 0,0 2 0 0 0,1 0 0 0 0,0 0 0 0 0,0-1 0 0 0,0 0 0 0 0,-1 0 0 0 0,-3 2 0 0 0,0 2 0 0 0,1-2 0 0 0,1 1 0 0 0,0-2 0 0 0,-2 2 0 0 0,0 1 0 0 0,0-1 0 0 0,1-1 0 0 0,1-1 0 0 0,1 0 0 0 0,-1-2 0 0 0,-2 2 0 0 0,1 0 0 0 0,-2 0 0 0 0,2-1 0 0 0,2 0 0 0 0,-1 0 0 0 0,2-1 0 0 0,-1 0 0 0 0,-3 3 0 0 0,0 1 0 0 0,1 0 0 0 0,1-1 0 0 0,0-1 0 0 0,0 0 0 0 0,1-2 0 0 0,-2 2 0 0 0,0 0 0 0 0,0 0 0 0 0,0-1 0 0 0,0 0 0 0 0,2 0 0 0 0,-3 2 0 0 0,1 2 0 0 0,-1-2 0 0 0,2 1 0 0 0,-1-2 0 0 0,2-1 0 0 0,0 0 0 0 0,1-1 0 0 0,-4 3 0 0 0,1 1 0 0 0,-1 0 0 0 0,1-1 0 0 0,0-1 0 0 0,1-1 0 0 0,-1 1 0 0 0,-1 1 0 0 0,1-1 0 0 0,0-1 0 0 0,1 0 0 0 0,0 0 0 0 0,2-1 0 0 0,-1 0 0 0 0,1 0 0 0 0,-1 0 0 0 0,1 0 0 0 0,-3 3 0 0 0,0 1 0 0 0,-1 0 0 0 0,2-1 0 0 0,-1-1 0 0 0,1 0 0 0 0,2-2 0 0 0,-1 1 0 0 0,1-1 0 0 0,-1-1 0 0 0,1 1 0 0 0,0 0 0 0 0,-1 0 0 0 0,1 0 0 0 0,0 0 0 0 0,-1 0 0 0 0,0 0 0 0 0,0 0 0 0 0,1 0 0 0 0,-1 0 0 0 0,1 0 0 0 0,-1 0 0 0 0,0 0 0 0 0,1 0 0 0 0,0 0 0 0 0,0 0 0 0 0,-1 0 0 0 0,0 0 0 0 0,1 0 0 0 0,0 0 0 0 0,0 0 0 0 0,-1 0 0 0 0,0 0 0 0 0,-2-2 0 0 0,0 0 0 0 0,0 0 0 0 0,-3-1 0 0 0,1 0 0 0 0,-1 0 0 0 0,3 1 0 0 0,-2-2 0 0 0,1-1 0 0 0,-2-2 0 0 0,0-1 0 0 0,1 1 0 0 0,0 0 0 0 0,-1-1 0 0 0,1 1 0 0 0,-2 0 0 0 0,0 1 0 0 0,-2-2 0 0 0,-1-2 0 0 0,1 0 0 0 0,-1 1 0 0 0,3 2 0 0 0,-1-2 0 0 0,1 1 0 0 0,-2 1 0 0 0,-1-2 0 0 0,1 1 0 0 0,0-2 0 0 0,0 1 0 0 0,-1 1 0 0 0,2 1 0 0 0,0-1 0 0 0,2 1 0 0 0,-1 0 0 0 0,0 1 0 0 0,-2-1 0 0 0,2 0 0 0 0,-1 0 0 0 0,0 1 0 0 0,-1-1 0 0 0,2 0 0 0 0,-2-2 0 0 0,3 1 0 0 0,-1 1 0 0 0,-2-3 0 0 0,0 1 0 0 0,-1 1 0 0 0,1 1 0 0 0,1-1 0 0 0,-2-2 0 0 0,0 0 0 0 0,-1 1 0 0 0,2 1 0 0 0,1 0 0 0 0,-2-2 0 0 0,-2 0 0 0 0,3 0 0 0 0,-1-1 0 0 0,0 0 0 0 0,-2-2 0 0 0,1 2 0 0 0,-1 1 0 0 0,-1 0 0 0 0,0-3 0 0 0,2 0 0 0 0,0-1 0 0 0,1 1 0 0 0,-2-1 0 0 0,-1-2 0 0 0,-1 2 0 0 0,0-1 0 0 0,-1 0 0 0 0,0 1 0 0 0,0 0 0 0 0,-1 0 0 0 0,1-1 0 0 0,0 1 0 0 0,0-1 0 0 0,0 1 0 0 0,0 0 0 0 0,0-2 0 0 0,0 2 0 0 0,0-1 0 0 0,0 1 0 0 0,0-1 0 0 0,-2 0 0 0 0,0 1 0 0 0,0-1 0 0 0,1 1 0 0 0,-2 3 0 0 0,0 0 0 0 0,1-2 0 0 0,0 1 0 0 0,1-1 0 0 0,-3 1 0 0 0,0 2 0 0 0,0-1 0 0 0,-2 2 0 0 0,-1-2 0 0 0,2 1 0 0 0,1-2 0 0 0,0 2 0 0 0,1 0 0 0 0,-3 3 0 0 0,1-2 0 0 0,0 0 0 0 0,-1 2 0 0 0,2-2 0 0 0,1-2 0 0 0,-3 1 0 0 0,1 0 0 0 0,-2 2 0 0 0,-1 0 0 0 0,2-1 0 0 0,0 1 0 0 0,1-1 0 0 0,-1 1 0 0 0,-1-1 0 0 0,2-1 0 0 0,2-2 0 0 0,-1 2 0 0 0,0 0 0 0 0,-1 2 0 0 0,-1 0 0 0 0,1-2 0 0 0,-1 0 0 0 0,-1 1 0 0 0,0 1 0 0 0,1 0 0 0 0,-1 0 0 0 0,0 1 0 0 0,0 1 0 0 0,1-1 0 0 0,-2-3 0 0 0,1-1 0 0 0,-1 1 0 0 0,0 0 0 0 0,0 0 0 0 0,2 2 0 0 0,1-2 0 0 0,-1 1 0 0 0,0 0 0 0 0,0 0 0 0 0,1 1 0 0 0,-3 1 0 0 0,2-1 0 0 0,-1 1 0 0 0,1 0 0 0 0,-2 1 0 0 0,1-1 0 0 0,-1 0 0 0 0,0 0 0 0 0,0 1 0 0 0,1-1 0 0 0,2-3 0 0 0,-1 0 0 0 0,1 1 0 0 0,-1 1 0 0 0,0 0 0 0 0,-1 0 0 0 0,0 1 0 0 0,-1 1 0 0 0,0-1 0 0 0,0 0 0 0 0,1-2 0 0 0,-1 1 0 0 0,1 1 0 0 0,0 0 0 0 0,1-1 0 0 0,-1 1 0 0 0,0 0 0 0 0,-2 1 0 0 0,1-1 0 0 0,1 0 0 0 0,0-2 0 0 0,-1 1 0 0 0,1 1 0 0 0,0 0 0 0 0,1-1 0 0 0,-1 1 0 0 0,0 0 0 0 0,-2 1 0 0 0,2-1 0 0 0,-1 0 0 0 0,1-2 0 0 0,-1 1 0 0 0,1 1 0 0 0,0 0 0 0 0,-2 2 0 0 0,1-1 0 0 0,-2-1 0 0 0,0 0 0 0 0,1-1 0 0 0,-1 0 0 0 0,1-1 0 0 0,1 1 0 0 0,-1 0 0 0 0,-1 1 0 0 0,1-1 0 0 0,-1 1 0 0 0,-1 2 0 0 0,-1 1 0 0 0,1 0 0 0 0,0 1 0 0 0,2-3 0 0 0,1 1 0 0 0,-2 0 0 0 0,2 0 0 0 0,-2 0 0 0 0,0 2 0 0 0,1-2 0 0 0,-1-1 0 0 0,0 2 0 0 0,2-2 0 0 0,-1-1 0 0 0,-3 1 0 0 0,0 0 0 0 0,2-2 0 0 0,-1 1 0 0 0,1 2 0 0 0,1-1 0 0 0,-1 2 0 0 0,-1 1 0 0 0,1-3 0 0 0,0 1 0 0 0,-1-2 0 0 0,0-1 0 0 0,2 1 0 0 0,-1 0 0 0 0,-2 3 0 0 0,2-3 0 0 0,0 2 0 0 0,-1-2 0 0 0,0 2 0 0 0,-1-2 0 0 0,-1 0 0 0 0,3-2 0 0 0,-1 1 0 0 0,-1 2 0 0 0,1 0 0 0 0,1 1 0 0 0,0-1 0 0 0,-1-1 0 0 0,-2 2 0 0 0,2 0 0 0 0,0 1 0 0 0,0-2 0 0 0,-2-1 0 0 0,1-1 0 0 0,-2 1 0 0 0,3-1 0 0 0,-1 1 0 0 0,0 2 0 0 0,3-1 0 0 0,-1 0 0 0 0,0 2 0 0 0,2-1 0 0 0,-1 1 0 0 0,1-2 0 0 0,-1 0 0 0 0,-1 0 0 0 0,1 0 0 0 0,0-1 0 0 0,-1 2 0 0 0,2 0 0 0 0,-2 0 0 0 0,-1 2 0 0 0,1-2 0 0 0,0 0 0 0 0,2-1 0 0 0,0 0 0 0 0,-1 2 0 0 0,-2 2 0 0 0,1-3 0 0 0,1 0 0 0 0,1-2 0 0 0,0-1 0 0 0,-2 2 0 0 0,-2 2 0 0 0,2 0 0 0 0,0 0 0 0 0,1-2 0 0 0,1 1 0 0 0,-2 0 0 0 0,1 0 0 0 0,-1 0 0 0 0,0 2 0 0 0,-2 1 0 0 0,2-2 0 0 0,0-1 0 0 0,-1 1 0 0 0,2-1 0 0 0,-2 1 0 0 0,1 1 0 0 0,-2 1 0 0 0,0 1 0 0 0,2-3 0 0 0,-1 0 0 0 0,-1 0 0 0 0,-1-2 0 0 0,0-1 0 0 0,0 2 0 0 0,2 0 0 0 0,0 0 0 0 0,-1 2 0 0 0,-1 1 0 0 0,3-2 0 0 0,-1-1 0 0 0,1 1 0 0 0,1-1 0 0 0,0 1 0 0 0,-3 1 0 0 0,0 1 0 0 0,2-3 0 0 0,0 1 0 0 0,-1 0 0 0 0,2-3 0 0 0,0 1 0 0 0,-1 1 0 0 0,-1 1 0 0 0,0 0 0 0 0,0 1 0 0 0,0 0 0 0 0,2-1 0 0 0,-1-1 0 0 0,0 0 0 0 0,2 0 0 0 0,-2 1 0 0 0,-1 1 0 0 0,-1 1 0 0 0,2-3 0 0 0,0 1 0 0 0,-1 0 0 0 0,-1 0 0 0 0,-2 2 0 0 0,2-2 0 0 0,1-1 0 0 0,0 1 0 0 0,-1 1 0 0 0,3 0 0 0 0,-1-1 0 0 0,-2 2 0 0 0,0 0 0 0 0,-1 1 0 0 0,1-3 0 0 0,2 0 0 0 0,-1 0 0 0 0,-2 1 0 0 0,0 1 0 0 0,2-1 0 0 0,0 1 0 0 0,0-1 0 0 0,0 2 0 0 0,0-3 0 0 0,1-1 0 0 0,0 1 0 0 0,-2 1 0 0 0,0-2 0 0 0,2-1 0 0 0,-1 2 0 0 0,0 0 0 0 0,-2 2 0 0 0,2-1 0 0 0,0 1 0 0 0,0 0 0 0 0,-2 0 0 0 0,1 1 0 0 0,-2 1 0 0 0,3-4 0 0 0,-1 0 0 0 0,1 0 0 0 0,-2 1 0 0 0,1 1 0 0 0,-2 1 0 0 0,3-1 0 0 0,-1-1 0 0 0,0 1 0 0 0,0 1 0 0 0,0 0 0 0 0,1-3 0 0 0,1 0 0 0 0,-2 0 0 0 0,0 1 0 0 0,-2 1 0 0 0,1 1 0 0 0,-1 0 0 0 0,1 1 0 0 0,1-3 0 0 0,1-1 0 0 0,-1 0 0 0 0,0 1 0 0 0,-1 1 0 0 0,-1 0 0 0 0,4 0 0 0 0,-1 0 0 0 0,-1 0 0 0 0,-1 0 0 0 0,0 1 0 0 0,0 1 0 0 0,-1 0 0 0 0,-1 0 0 0 0,0 0 0 0 0,3-3 0 0 0,0-1 0 0 0,1 0 0 0 0,-1 1 0 0 0,-1 0 0 0 0,-1 2 0 0 0,0 0 0 0 0,0 1 0 0 0,0 0 0 0 0,-2 0 0 0 0,2 0 0 0 0,2-1 0 0 0,0-1 0 0 0,1 0 0 0 0,-1 1 0 0 0,0 0 0 0 0,-1 0 0 0 0,-1 1 0 0 0,0-1 0 0 0,-1 1 0 0 0,1 0 0 0 0,-1 0 0 0 0,0 1 0 0 0,0-1 0 0 0,0 0 0 0 0,1 0 0 0 0,0 0 0 0 0,-1 0 0 0 0,0 0 0 0 0,0 0 0 0 0,1 0 0 0 0,0 0 0 0 0,-1 0 0 0 0,0 0 0 0 0,0 0 0 0 0,1 0 0 0 0,0 0 0 0 0,-1 0 0 0 0,0 0 0 0 0,0 0 0 0 0,1 0 0 0 0,-5-3 0 0 0,-2-2 0 0 0,0 2 0 0 0,2-1 0 0 0,1 2 0 0 0,5-1 0 0 0,1 0 0 0 0,-1 1 0 0 0,2-3 0 0 0,2 0 0 0 0,-1 1 0 0 0,1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11499 14156 16383 0 0,'0'-4'0'0'0,"-3"0"0"0"0,-4 0 0 0 0,-3 1 0 0 0,-2 1 0 0 0,-1 1 0 0 0,-2 0 0 0 0,0 0 0 0 0,0 1 0 0 0,-1 1 0 0 0,2-1 0 0 0,-1 0 0 0 0,-1 0 0 0 0,3 2 0 0 0,2 0 0 0 0,-1 0 0 0 0,1-1 0 0 0,2 2 0 0 0,-1 0 0 0 0,-1-1 0 0 0,0 3 0 0 0,2 0 0 0 0,-2 0 0 0 0,2 0 0 0 0,0-1 0 0 0,-1 0 0 0 0,1 1 0 0 0,1 0 0 0 0,-2 0 0 0 0,1 1 0 0 0,-1 1 0 0 0,-1-1 0 0 0,0 0 0 0 0,0 1 0 0 0,1 0 0 0 0,2 1 0 0 0,0-2 0 0 0,1 1 0 0 0,-2 0 0 0 0,1 2 0 0 0,0-1 0 0 0,-1-2 0 0 0,0 0 0 0 0,1-1 0 0 0,-2-2 0 0 0,1 2 0 0 0,-1 1 0 0 0,1-1 0 0 0,1 1 0 0 0,1 1 0 0 0,-1 0 0 0 0,0 1 0 0 0,-3 0 0 0 0,1 0 0 0 0,-1-1 0 0 0,2 1 0 0 0,0-1 0 0 0,2 0 0 0 0,-1-1 0 0 0,1 1 0 0 0,0 0 0 0 0,1 2 0 0 0,-1-1 0 0 0,0 0 0 0 0,-1-2 0 0 0,0 2 0 0 0,0-1 0 0 0,2 0 0 0 0,-2-1 0 0 0,1 1 0 0 0,0 0 0 0 0,1 0 0 0 0,-2-1 0 0 0,1 2 0 0 0,0-2 0 0 0,2 3 0 0 0,0 1 0 0 0,-1-2 0 0 0,1 1 0 0 0,-3 0 0 0 0,0-1 0 0 0,2 1 0 0 0,1 0 0 0 0,-3-2 0 0 0,0 1 0 0 0,2 0 0 0 0,0 0 0 0 0,1 0 0 0 0,-1 0 0 0 0,0 0 0 0 0,-3-2 0 0 0,2 2 0 0 0,0 2 0 0 0,2-1 0 0 0,0 1 0 0 0,-2-3 0 0 0,1 2 0 0 0,1 0 0 0 0,0-1 0 0 0,0 1 0 0 0,2 2 0 0 0,-2-1 0 0 0,0 0 0 0 0,0 1 0 0 0,-1-2 0 0 0,0 0 0 0 0,1 1 0 0 0,-1-1 0 0 0,2 1 0 0 0,1 1 0 0 0,-3 0 0 0 0,1 2 0 0 0,-1-3 0 0 0,1 1 0 0 0,1-1 0 0 0,1 2 0 0 0,-2-2 0 0 0,0 2 0 0 0,1-1 0 0 0,-2-2 0 0 0,0 1 0 0 0,1 0 0 0 0,1 1 0 0 0,0-1 0 0 0,1 1 0 0 0,0 0 0 0 0,2 2 0 0 0,-3-2 0 0 0,-1-2 0 0 0,1 2 0 0 0,-1-1 0 0 0,1 0 0 0 0,1 0 0 0 0,1 2 0 0 0,0 0 0 0 0,2 1 0 0 0,0 2 0 0 0,0 0 0 0 0,0 0 0 0 0,-3-3 0 0 0,-1-1 0 0 0,0 1 0 0 0,1 0 0 0 0,1 1 0 0 0,1 1 0 0 0,0-1 0 0 0,0 1 0 0 0,1 0 0 0 0,1 0 0 0 0,-1 1 0 0 0,0 0 0 0 0,0 0 0 0 0,0-1 0 0 0,0 0 0 0 0,0 1 0 0 0,0 0 0 0 0,0 0 0 0 0,0-1 0 0 0,0 0 0 0 0,0 1 0 0 0,0 0 0 0 0,0 0 0 0 0,0-1 0 0 0,0 0 0 0 0,0 1 0 0 0,2 0 0 0 0,0 0 0 0 0,0-1 0 0 0,-1 0 0 0 0,1 1 0 0 0,-2 0 0 0 0,1 0 0 0 0,-1-1 0 0 0,1-3 0 0 0,1 0 0 0 0,0 0 0 0 0,0 1 0 0 0,-1 1 0 0 0,-1 0 0 0 0,1 2 0 0 0,2-3 0 0 0,1-1 0 0 0,0 0 0 0 0,-1 2 0 0 0,-1 0 0 0 0,1-3 0 0 0,0 1 0 0 0,-1 0 0 0 0,0 1 0 0 0,-1 1 0 0 0,2-1 0 0 0,2-1 0 0 0,-1 1 0 0 0,-1-1 0 0 0,2-1 0 0 0,0 0 0 0 0,0 1 0 0 0,-2 1 0 0 0,1-2 0 0 0,-1 1 0 0 0,0 0 0 0 0,2-3 0 0 0,0 2 0 0 0,-1 1 0 0 0,0 1 0 0 0,-1 1 0 0 0,1 1 0 0 0,-2 0 0 0 0,3-2 0 0 0,0 0 0 0 0,0-1 0 0 0,1-1 0 0 0,0 0 0 0 0,0 0 0 0 0,-1-2 0 0 0,-1 1 0 0 0,0 1 0 0 0,1-2 0 0 0,0 1 0 0 0,0 2 0 0 0,-1 1 0 0 0,1 1 0 0 0,1-1 0 0 0,0-1 0 0 0,-1 0 0 0 0,2-1 0 0 0,0 0 0 0 0,-2 0 0 0 0,0-1 0 0 0,0 1 0 0 0,-2-1 0 0 0,2 0 0 0 0,0 0 0 0 0,1-1 0 0 0,-1 1 0 0 0,3 0 0 0 0,-1-1 0 0 0,-2 1 0 0 0,2 0 0 0 0,0-1 0 0 0,0-1 0 0 0,-2 1 0 0 0,3-1 0 0 0,-1 2 0 0 0,-2 0 0 0 0,1-1 0 0 0,-2 2 0 0 0,2-2 0 0 0,0 0 0 0 0,1-1 0 0 0,-1 0 0 0 0,1 0 0 0 0,0 2 0 0 0,2-1 0 0 0,-1-1 0 0 0,0 0 0 0 0,-2 0 0 0 0,2 0 0 0 0,-1 1 0 0 0,0-3 0 0 0,-1 3 0 0 0,2-1 0 0 0,-1 0 0 0 0,1-1 0 0 0,0 1 0 0 0,0 0 0 0 0,1-1 0 0 0,0 0 0 0 0,0 1 0 0 0,-2 0 0 0 0,1-2 0 0 0,-1 3 0 0 0,1-1 0 0 0,0 0 0 0 0,0-1 0 0 0,-1 1 0 0 0,0 0 0 0 0,0 2 0 0 0,0-1 0 0 0,-1-1 0 0 0,2 0 0 0 0,2-2 0 0 0,-1 1 0 0 0,0-1 0 0 0,-1 2 0 0 0,1-2 0 0 0,0-1 0 0 0,2 2 0 0 0,2-1 0 0 0,-1 3 0 0 0,-1 0 0 0 0,-3-1 0 0 0,1 0 0 0 0,0-3 0 0 0,-1 2 0 0 0,1 0 0 0 0,0-1 0 0 0,0 0 0 0 0,0-1 0 0 0,-1 2 0 0 0,1 0 0 0 0,1-1 0 0 0,-1 2 0 0 0,0 0 0 0 0,1-2 0 0 0,-2 0 0 0 0,2-1 0 0 0,-2 3 0 0 0,1-1 0 0 0,1-1 0 0 0,2-1 0 0 0,-2 0 0 0 0,0-1 0 0 0,1-1 0 0 0,-2 3 0 0 0,1 0 0 0 0,1 0 0 0 0,1-2 0 0 0,-1 2 0 0 0,-2 0 0 0 0,2 0 0 0 0,1 0 0 0 0,1-1 0 0 0,1-1 0 0 0,0 2 0 0 0,0 1 0 0 0,1-2 0 0 0,0 0 0 0 0,0-2 0 0 0,-2 1 0 0 0,-2-1 0 0 0,0 0 0 0 0,0 0 0 0 0,1-1 0 0 0,2-1 0 0 0,0 0 0 0 0,0 0 0 0 0,-1 3 0 0 0,-3 1 0 0 0,2 0 0 0 0,0-1 0 0 0,1-1 0 0 0,1 0 0 0 0,-2 0 0 0 0,-2 0 0 0 0,2 3 0 0 0,0 1 0 0 0,1-1 0 0 0,-2 2 0 0 0,0-1 0 0 0,-1 0 0 0 0,2-2 0 0 0,2-2 0 0 0,-2 1 0 0 0,-1-1 0 0 0,0 0 0 0 0,1 0 0 0 0,0-1 0 0 0,2-1 0 0 0,0 0 0 0 0,-2 3 0 0 0,-1 1 0 0 0,1 0 0 0 0,0-1 0 0 0,1-1 0 0 0,1 0 0 0 0,0-2 0 0 0,0 1 0 0 0,-3 0 0 0 0,1 1 0 0 0,-2 0 0 0 0,2-1 0 0 0,2 0 0 0 0,-1 0 0 0 0,2-1 0 0 0,-2 0 0 0 0,2 0 0 0 0,0 0 0 0 0,0 0 0 0 0,0 0 0 0 0,-1 0 0 0 0,1 0 0 0 0,0 0 0 0 0,-1 0 0 0 0,1 0 0 0 0,-1 0 0 0 0,1 0 0 0 0,0 0 0 0 0,-1 0 0 0 0,1 0 0 0 0,-1 0 0 0 0,1 0 0 0 0,0 0 0 0 0,-1 0 0 0 0,1 0 0 0 0,-1 0 0 0 0,1 0 0 0 0,-2 0 0 0 0,1 0 0 0 0,1 0 0 0 0,0 0 0 0 0,-1 0 0 0 0,0 0 0 0 0,1 0 0 0 0,0 0 0 0 0,0 0 0 0 0,-4-3 0 0 0,1-1 0 0 0,-1 0 0 0 0,1 1 0 0 0,1 0 0 0 0,1 2 0 0 0,0 0 0 0 0,0 1 0 0 0,-3-2 0 0 0,0 1 0 0 0,2-1 0 0 0,-1 0 0 0 0,1 1 0 0 0,0 1 0 0 0,1-1 0 0 0,1-2 0 0 0,0-1 0 0 0,0 0 0 0 0,-1 1 0 0 0,1 1 0 0 0,-2 1 0 0 0,-2-3 0 0 0,0-1 0 0 0,1 2 0 0 0,0-2 0 0 0,2 1 0 0 0,-1 1 0 0 0,1-3 0 0 0,1 1 0 0 0,-1 0 0 0 0,1 2 0 0 0,-1 1 0 0 0,-2-1 0 0 0,-1 0 0 0 0,1 1 0 0 0,0 1 0 0 0,2 0 0 0 0,-3-3 0 0 0,0 0 0 0 0,0 0 0 0 0,-2-1 0 0 0,1 1 0 0 0,1 1 0 0 0,0 1 0 0 0,1 0 0 0 0,-1-1 0 0 0,-1-2 0 0 0,2 1 0 0 0,1 1 0 0 0,-3-2 0 0 0,1 0 0 0 0,-1 0 0 0 0,2 2 0 0 0,0 1 0 0 0,1 0 0 0 0,-1 0 0 0 0,0 0 0 0 0,-1 0 0 0 0,2 1 0 0 0,-1 0 0 0 0,1-3 0 0 0,2 0 0 0 0,0 0 0 0 0,-1 1 0 0 0,1 1 0 0 0,-1 1 0 0 0,1 0 0 0 0,-1-1 0 0 0,-3 0 0 0 0,0 0 0 0 0,1 1 0 0 0,0 0 0 0 0,2 0 0 0 0,0 1 0 0 0,0 0 0 0 0,0 0 0 0 0,1 0 0 0 0,0 0 0 0 0,0-3 0 0 0,0-1 0 0 0,-1 0 0 0 0,0 1 0 0 0,2 1 0 0 0,-2 0 0 0 0,-2-1 0 0 0,-1-2 0 0 0,0 1 0 0 0,1 1 0 0 0,0 1 0 0 0,1 1 0 0 0,2 0 0 0 0,-1 1 0 0 0,1 0 0 0 0,-1 0 0 0 0,0 0 0 0 0,2 1 0 0 0,-2-1 0 0 0,1 0 0 0 0,-1 0 0 0 0,1 0 0 0 0,0 0 0 0 0,0 0 0 0 0,-1 0 0 0 0,0 0 0 0 0,1 0 0 0 0,0 0 0 0 0,0 0 0 0 0,-1 0 0 0 0,0 0 0 0 0,-2 1 0 0 0,-1 1 0 0 0,1 0 0 0 0,0 0 0 0 0,1-1 0 0 0,0 0 0 0 0,1-1 0 0 0,-2 3 0 0 0,-1 2 0 0 0,0-2 0 0 0,1 1 0 0 0,1-2 0 0 0,1-1 0 0 0,-1 0 0 0 0,-2 1 0 0 0,0 0 0 0 0,2-1 0 0 0,-1 1 0 0 0,1-1 0 0 0,1-1 0 0 0,0 4 0 0 0,1 0 0 0 0,-1 0 0 0 0,1-1 0 0 0,-1-1 0 0 0,1-1 0 0 0,0 0 0 0 0,0-1 0 0 0,0 0 0 0 0,-1 0 0 0 0,0 0 0 0 0,1 0 0 0 0,-2 1 0 0 0,-1 1 0 0 0,-1 0 0 0 0,0 0 0 0 0,2-1 0 0 0,-1 0 0 0 0,1-1 0 0 0,2 0 0 0 0,-2 3 0 0 0,-2 1 0 0 0,1 0 0 0 0,-1-1 0 0 0,2-1 0 0 0,1 0 0 0 0,-2 2 0 0 0,-1 0 0 0 0,1 0 0 0 0,-1-1 0 0 0,-1 1 0 0 0,-1-1 0 0 0,3-1 0 0 0,0 0 0 0 0,1-1 0 0 0,-1 3 0 0 0,-2 0 0 0 0,1 0 0 0 0,2 1 0 0 0,0-1 0 0 0,1-1 0 0 0,-1-1 0 0 0,-1 3 0 0 0,-1 0 0 0 0,1-1 0 0 0,0-1 0 0 0,-1 1 0 0 0,-1-1 0 0 0,1-1 0 0 0,1 0 0 0 0,-2 2 0 0 0,-1 1 0 0 0,2-1 0 0 0,1-1 0 0 0,0 2 0 0 0,-2 1 0 0 0,1-2 0 0 0,-1 1 0 0 0,-2-1 0 0 0,3 0 0 0 0,1-2 0 0 0,-1 2 0 0 0,-1 1 0 0 0,1-1 0 0 0,0-1 0 0 0,2-1 0 0 0,-2 1 0 0 0,0-1 0 0 0,0 0 0 0 0,2 0 0 0 0,-2 2 0 0 0,-2 1 0 0 0,2-1 0 0 0,2-1 0 0 0,-2 2 0 0 0,-1 1 0 0 0,1-2 0 0 0,0 0 0 0 0,-1-1 0 0 0,-1 1 0 0 0,3-2 0 0 0,0 0 0 0 0,1-1 0 0 0,-1 2 0 0 0,-1 2 0 0 0,0-1 0 0 0,0-1 0 0 0,-2 0 0 0 0,1 1 0 0 0,2-2 0 0 0,0 0 0 0 0,1-1 0 0 0,0 0 0 0 0,1-1 0 0 0,1 0 0 0 0,-2 3 0 0 0,-1 1 0 0 0,0-1 0 0 0,-1 1 0 0 0,2-2 0 0 0,1-1 0 0 0,-1 0 0 0 0,2-1 0 0 0,-1 0 0 0 0,-3 3 0 0 0,1 1 0 0 0,0 0 0 0 0,0-1 0 0 0,2-1 0 0 0,-1-1 0 0 0,1 0 0 0 0,1-1 0 0 0,-1 0 0 0 0,1 0 0 0 0,-1 0 0 0 0,1 0 0 0 0,0 0 0 0 0,0 0 0 0 0,0 0 0 0 0,-1 0 0 0 0,0 0 0 0 0,0 0 0 0 0,0 0 0 0 0,1 0 0 0 0,-1 0 0 0 0,1 0 0 0 0,-1 0 0 0 0,0 0 0 0 0,1 0 0 0 0,0 0 0 0 0,0 0 0 0 0,-1 0 0 0 0,0 0 0 0 0,2 0 0 0 0,-2 0 0 0 0,1 0 0 0 0,-1 0 0 0 0,-3-2 0 0 0,0 0 0 0 0,1 0 0 0 0,1 0 0 0 0,0 1 0 0 0,0 1 0 0 0,1-1 0 0 0,-2-2 0 0 0,0-1 0 0 0,-1 0 0 0 0,2 1 0 0 0,-1 1 0 0 0,-2-1 0 0 0,1 0 0 0 0,-1 1 0 0 0,2 0 0 0 0,1 1 0 0 0,-1-2 0 0 0,-1-2 0 0 0,1 1 0 0 0,-1 1 0 0 0,2 1 0 0 0,1 1 0 0 0,0 0 0 0 0,-3-1 0 0 0,1 0 0 0 0,-1 1 0 0 0,1-1 0 0 0,2 1 0 0 0,-2-2 0 0 0,-1-2 0 0 0,0 1 0 0 0,0 1 0 0 0,2 1 0 0 0,-2-3 0 0 0,0 1 0 0 0,-1-2 0 0 0,-1 1 0 0 0,0 1 0 0 0,2 1 0 0 0,-2-2 0 0 0,0 0 0 0 0,3 1 0 0 0,-2-1 0 0 0,0 1 0 0 0,1 1 0 0 0,-2-2 0 0 0,0-1 0 0 0,1 2 0 0 0,1 0 0 0 0,-2-1 0 0 0,0 0 0 0 0,3 0 0 0 0,-1 0 0 0 0,-2 1 0 0 0,2 1 0 0 0,-1-2 0 0 0,-1 0 0 0 0,1-1 0 0 0,2 0 0 0 0,0-1 0 0 0,2 0 0 0 0,0 1 0 0 0,-3 1 0 0 0,0 0 0 0 0,1 2 0 0 0,-1-2 0 0 0,-1 0 0 0 0,1 0 0 0 0,-2-1 0 0 0,0 0 0 0 0,-2-1 0 0 0,0 1 0 0 0,4 2 0 0 0,-2-2 0 0 0,0 0 0 0 0,-1 0 0 0 0,0 0 0 0 0,1 2 0 0 0,-1-1 0 0 0,1-1 0 0 0,-1-2 0 0 0,1 1 0 0 0,0-1 0 0 0,-1 2 0 0 0,-2-2 0 0 0,2 1 0 0 0,0-1 0 0 0,3 2 0 0 0,-1-1 0 0 0,-1 0 0 0 0,-1-2 0 0 0,0 1 0 0 0,0 1 0 0 0,0 0 0 0 0,0-1 0 0 0,0 1 0 0 0,-2 0 0 0 0,2 1 0 0 0,-1-1 0 0 0,0 0 0 0 0,-1-2 0 0 0,-2 0 0 0 0,2 1 0 0 0,0-2 0 0 0,1 2 0 0 0,1 0 0 0 0,-1-2 0 0 0,0-2 0 0 0,0 1 0 0 0,1 1 0 0 0,-1 2 0 0 0,-1 0 0 0 0,-2-2 0 0 0,2 3 0 0 0,0-2 0 0 0,1 1 0 0 0,1 0 0 0 0,-2-1 0 0 0,0-3 0 0 0,-2 0 0 0 0,3 1 0 0 0,-1 0 0 0 0,-1 0 0 0 0,0 2 0 0 0,0-1 0 0 0,-2-1 0 0 0,-1-1 0 0 0,2 2 0 0 0,1-1 0 0 0,-1 1 0 0 0,-1-2 0 0 0,-1-2 0 0 0,2 2 0 0 0,1 1 0 0 0,-1-1 0 0 0,-1 1 0 0 0,-1-2 0 0 0,-1-1 0 0 0,0 0 0 0 0,-1 0 0 0 0,0 0 0 0 0,0-1 0 0 0,1 0 0 0 0,1 0 0 0 0,0 0 0 0 0,0 1 0 0 0,-1 0 0 0 0,-1 0 0 0 0,1 0 0 0 0,-1-1 0 0 0,0 1 0 0 0,0-1 0 0 0,0 1 0 0 0,0-1 0 0 0,-1 0 0 0 0,-2 2 0 0 0,-1 2 0 0 0,0-1 0 0 0,-2 2 0 0 0,0 2 0 0 0,0-2 0 0 0,1 1 0 0 0,0-1 0 0 0,2 0 0 0 0,-3 1 0 0 0,1 0 0 0 0,1-1 0 0 0,-1 2 0 0 0,1-2 0 0 0,-3 2 0 0 0,1-1 0 0 0,1-1 0 0 0,-2 1 0 0 0,1 0 0 0 0,-1 1 0 0 0,1 0 0 0 0,-1 1 0 0 0,0 0 0 0 0,0 0 0 0 0,1-2 0 0 0,-2 2 0 0 0,1-1 0 0 0,-1 1 0 0 0,0 0 0 0 0,1-2 0 0 0,1 2 0 0 0,2-2 0 0 0,-3 1 0 0 0,1-2 0 0 0,-1 2 0 0 0,2 0 0 0 0,-3 1 0 0 0,1 0 0 0 0,-1-1 0 0 0,0 1 0 0 0,0 2 0 0 0,1-3 0 0 0,0 1 0 0 0,-1 0 0 0 0,1 2 0 0 0,-2 0 0 0 0,1-1 0 0 0,0 1 0 0 0,1-3 0 0 0,-1 0 0 0 0,1 1 0 0 0,-2 1 0 0 0,1-2 0 0 0,0 1 0 0 0,-1 1 0 0 0,0 1 0 0 0,0 0 0 0 0,0-1 0 0 0,-4 0 0 0 0,2-2 0 0 0,1 0 0 0 0,-1 2 0 0 0,1 0 0 0 0,1 1 0 0 0,2-2 0 0 0,-1 1 0 0 0,1-1 0 0 0,-2 2 0 0 0,0-3 0 0 0,-2 1 0 0 0,0-1 0 0 0,2 0 0 0 0,1 0 0 0 0,0 1 0 0 0,-3 3 0 0 0,1-2 0 0 0,1 0 0 0 0,-1 1 0 0 0,0 0 0 0 0,1 1 0 0 0,2-2 0 0 0,-1 0 0 0 0,-2 1 0 0 0,-1-2 0 0 0,-2 1 0 0 0,2-1 0 0 0,0 1 0 0 0,0-1 0 0 0,0 0 0 0 0,1 0 0 0 0,0 1 0 0 0,2-2 0 0 0,-2 1 0 0 0,1-1 0 0 0,-3 0 0 0 0,0 0 0 0 0,-1 1 0 0 0,1 0 0 0 0,0-1 0 0 0,1 3 0 0 0,1-1 0 0 0,0 2 0 0 0,0 1 0 0 0,2-2 0 0 0,-1 0 0 0 0,-2 0 0 0 0,0 0 0 0 0,2 1 0 0 0,-2 1 0 0 0,0-2 0 0 0,-1 0 0 0 0,-2-3 0 0 0,0 1 0 0 0,-1 0 0 0 0,1 2 0 0 0,-1 0 0 0 0,0 1 0 0 0,1-1 0 0 0,3 0 0 0 0,-1 0 0 0 0,1 2 0 0 0,-1 1 0 0 0,1-1 0 0 0,1 1 0 0 0,0 0 0 0 0,0-3 0 0 0,0 0 0 0 0,0 1 0 0 0,-2 0 0 0 0,1-1 0 0 0,2-1 0 0 0,-2 2 0 0 0,-2 1 0 0 0,1 0 0 0 0,1 1 0 0 0,0-1 0 0 0,0 1 0 0 0,-1 0 0 0 0,1-2 0 0 0,0 0 0 0 0,0 0 0 0 0,2-1 0 0 0,-1 1 0 0 0,0 1 0 0 0,-1 0 0 0 0,-2 2 0 0 0,-1 0 0 0 0,3-2 0 0 0,-1-1 0 0 0,1 0 0 0 0,-1 1 0 0 0,-2 1 0 0 0,2-2 0 0 0,1-1 0 0 0,0 1 0 0 0,-1 1 0 0 0,0 1 0 0 0,1-1 0 0 0,1 0 0 0 0,-1 1 0 0 0,-1-3 0 0 0,-1 0 0 0 0,-1 1 0 0 0,1 1 0 0 0,2-1 0 0 0,-1 0 0 0 0,0 2 0 0 0,0 0 0 0 0,-2 1 0 0 0,3-3 0 0 0,0 0 0 0 0,0 0 0 0 0,-1 1 0 0 0,1-2 0 0 0,0 0 0 0 0,0 0 0 0 0,0 2 0 0 0,2-1 0 0 0,-1 1 0 0 0,-2 0 0 0 0,0 1 0 0 0,-1 1 0 0 0,1-2 0 0 0,2-1 0 0 0,-1 0 0 0 0,-2 1 0 0 0,0 1 0 0 0,2-1 0 0 0,0 0 0 0 0,1 1 0 0 0,-2 0 0 0 0,-2 1 0 0 0,0-2 0 0 0,0-2 0 0 0,0 1 0 0 0,-1 1 0 0 0,3-2 0 0 0,2 0 0 0 0,-1 0 0 0 0,-2 2 0 0 0,0 1 0 0 0,3-1 0 0 0,-1 0 0 0 0,0 1 0 0 0,-1 1 0 0 0,2-3 0 0 0,-1-1 0 0 0,0 1 0 0 0,1-1 0 0 0,1 1 0 0 0,-1 1 0 0 0,-2 0 0 0 0,-1 2 0 0 0,1-3 0 0 0,1 0 0 0 0,-1 0 0 0 0,2 0 0 0 0,2-1 0 0 0,-3 2 0 0 0,-1 1 0 0 0,1-2 0 0 0,1-1 0 0 0,-1 1 0 0 0,2-2 0 0 0,0-1 0 0 0,-1 2 0 0 0,-2 1 0 0 0,1 0 0 0 0,0 1 0 0 0,0 1 0 0 0,0 0 0 0 0,2-2 0 0 0,-1-1 0 0 0,0 1 0 0 0,-2 1 0 0 0,2-1 0 0 0,-1 1 0 0 0,0 1 0 0 0,-2 0 0 0 0,1 1 0 0 0,1-3 0 0 0,1 0 0 0 0,-2 0 0 0 0,-1-2 0 0 0,0 0 0 0 0,0 0 0 0 0,-1 3 0 0 0,-1 0 0 0 0,0 2 0 0 0,3-1 0 0 0,0-1 0 0 0,1 2 0 0 0,-1-1 0 0 0,-1 1 0 0 0,1-2 0 0 0,1-1 0 0 0,0 0 0 0 0,-1 0 0 0 0,0 2 0 0 0,1-1 0 0 0,0 1 0 0 0,-1 0 0 0 0,0 0 0 0 0,0 1 0 0 0,1-3 0 0 0,1 0 0 0 0,-1 0 0 0 0,3-2 0 0 0,-2 0 0 0 0,-1 0 0 0 0,1 1 0 0 0,0 1 0 0 0,-1 0 0 0 0,0-1 0 0 0,-1 0 0 0 0,-2 0 0 0 0,1 0 0 0 0,2 1 0 0 0,0 1 0 0 0,1-2 0 0 0,1-1 0 0 0,-1 2 0 0 0,1-3 0 0 0,-1 1 0 0 0,1-1 0 0 0,1 2 0 0 0,-2 0 0 0 0,0 2 0 0 0,-2 2 0 0 0,1-3 0 0 0,0 0 0 0 0,0 0 0 0 0,-2 1 0 0 0,2-1 0 0 0,1 1 0 0 0,-1 1 0 0 0,-1 0 0 0 0,-1 1 0 0 0,-1 0 0 0 0,1 1 0 0 0,-1 0 0 0 0,0 0 0 0 0,3-3 0 0 0,0-1 0 0 0,-1 1 0 0 0,-1-1 0 0 0,0 2 0 0 0,0 1 0 0 0,-1 0 0 0 0,-1 1 0 0 0,0 0 0 0 0,0 0 0 0 0,1 0 0 0 0,0 0 0 0 0,-2 0 0 0 0,2 1 0 0 0,-1-1 0 0 0,2 1 0 0 0,3 1 0 0 0,-2 0 0 0 0,3 1 0 0 0,-1 1 0 0 0,0-2 0 0 0,1 3 0 0 0,0 1 0 0 0,-1-2 0 0 0,2 1 0 0 0,-2 0 0 0 0,-1-2 0 0 0,1 2 0 0 0,0 1 0 0 0,2 1 0 0 0,0 1 0 0 0,-1-2 0 0 0,1 0 0 0 0,-1-1 0 0 0,0-2 0 0 0,1 2 0 0 0,-2 1 0 0 0,2 0 0 0 0,-1-1 0 0 0,-1-1 0 0 0,1 2 0 0 0,0 0 0 0 0,-1-2 0 0 0,2 3 0 0 0,-2-1 0 0 0,2 1 0 0 0,-1-2 0 0 0,-1 0 0 0 0,-2-2 0 0 0,0 1 0 0 0,-1 1 0 0 0,-2-1 0 0 0,2 1 0 0 0,2-1 0 0 0,-1-1 0 0 0,0-1 0 0 0,3 2 0 0 0,-1 1 0 0 0,-2-1 0 0 0,2 2 0 0 0,0 1 0 0 0,0-2 0 0 0,-1-1 0 0 0,-2-2 0 0 0,2 1 0 0 0,0-1 0 0 0,0 0 0 0 0,-2 0 0 0 0,1-1 0 0 0,-2-1 0 0 0,0 0 0 0 0,1 3 0 0 0,1 1 0 0 0,1 0 0 0 0,-1-1 0 0 0,0-1 0 0 0,-1 0 0 0 0,0-1 0 0 0,-2-1 0 0 0,1 0 0 0 0,-1 0 0 0 0,2 1 0 0 0,2 1 0 0 0,0 0 0 0 0,-2-1 0 0 0,1 0 0 0 0,-2 0 0 0 0,1-1 0 0 0,-2 1 0 0 0,0-1 0 0 0,1-1 0 0 0,-1 1 0 0 0,0 0 0 0 0,1 0 0 0 0,-1 0 0 0 0,0 0 0 0 0,0 0 0 0 0,1 0 0 0 0,0 0 0 0 0,-1 0 0 0 0,0 0 0 0 0,0 0 0 0 0,1 0 0 0 0,0 0 0 0 0,0 0 0 0 0,0 0 0 0 0,-1 0 0 0 0,1 0 0 0 0,-1 0 0 0 0,1 0 0 0 0,0 0 0 0 0,-2 0 0 0 0,2 0 0 0 0,-1 0 0 0 0,1 0 0 0 0,0 0 0 0 0,-2 0 0 0 0,2 0 0 0 0,-1 0 0 0 0,1 0 0 0 0,3-3 0 0 0,0-1 0 0 0,-2 0 0 0 0,1 1 0 0 0,2-1 0 0 0,0 1 0 0 0,-1 0 0 0 0,2-2 0 0 0,0 0 0 0 0,-2 0 0 0 0,1-1 0 0 0,0-1 0 0 0,-1 2 0 0 0,0 1 0 0 0,2 0 0 0 0,-1 1 0 0 0,0 1 0 0 0,1-3 0 0 0,0 0 0 0 0,-2 0 0 0 0,-1 2 0 0 0,-1 1 0 0 0,1-1 0 0 0,1 0 0 0 0,0 1 0 0 0,-2 1 0 0 0,2-3 0 0 0,1-1 0 0 0,-1 1 0 0 0,1-2 0 0 0,1 0 0 0 0,-1 0 0 0 0,1 1 0 0 0,0 0 0 0 0,-2 2 0 0 0,-1 1 0 0 0,0 1 0 0 0,-1 0 0 0 0,1-2 0 0 0,0-1 0 0 0,1 0 0 0 0,1 0 0 0 0,0 0 0 0 0,0 0 0 0 0,2-1 0 0 0,-1 0 0 0 0,-2 0 0 0 0,-1 2 0 0 0,2-3 0 0 0,-1 1 0 0 0,2-1 0 0 0,1 1 0 0 0,-2 0 0 0 0,1 0 0 0 0,1-1 0 0 0,1 0 0 0 0,0 0 0 0 0,-3 2 0 0 0,-2 1 0 0 0,3-2 0 0 0,-2 1 0 0 0,2-4 0 0 0,1 1 0 0 0,-2 1 0 0 0,1 0 0 0 0,-1 2 0 0 0,2-3 0 0 0,-1 1 0 0 0,0 0 0 0 0,0 1 0 0 0,0 1 0 0 0,3-2 0 0 0,-2-1 0 0 0,1 1 0 0 0,-2 0 0 0 0,1-1 0 0 0,0 0 0 0 0,-1 1 0 0 0,0-1 0 0 0,1 0 0 0 0,1 1 0 0 0,-1 0 0 0 0,1-1 0 0 0,-2 0 0 0 0,0 1 0 0 0,0 1 0 0 0,0 0 0 0 0,1-1 0 0 0,0 0 0 0 0,1-2 0 0 0,0 0 0 0 0,-3 2 0 0 0,0 0 0 0 0,1 1 0 0 0,1-2 0 0 0,0 1 0 0 0,0-1 0 0 0,1 2 0 0 0,-2 0 0 0 0,1 0 0 0 0,1-4 0 0 0,-1 0 0 0 0,1 0 0 0 0,0 2 0 0 0,1-2 0 0 0,-1 2 0 0 0,0-1 0 0 0,0 2 0 0 0,2-1 0 0 0,-3 0 0 0 0,1-2 0 0 0,0 2 0 0 0,1-1 0 0 0,-1 1 0 0 0,0 0 0 0 0,-2-1 0 0 0,0 3 0 0 0,-3 1 0 0 0,2 0 0 0 0,0 1 0 0 0,-1 1 0 0 0,2-3 0 0 0,-2 0 0 0 0,2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11249 14446 16383 0 0,'-3'0'0'0'0,"-3"0"0"0"0,-3 0 0 0 0,0 4 0 0 0,-2 0 0 0 0,1 3 0 0 0,1 0 0 0 0,2 1 0 0 0,-2-2 0 0 0,2 2 0 0 0,0 0 0 0 0,1-1 0 0 0,2 2 0 0 0,-2 0 0 0 0,-3-2 0 0 0,1 1 0 0 0,-1-1 0 0 0,2 0 0 0 0,-2-2 0 0 0,2 3 0 0 0,-1-2 0 0 0,2 1 0 0 0,-1-1 0 0 0,-3 2 0 0 0,-1-1 0 0 0,1 1 0 0 0,-1 0 0 0 0,2 0 0 0 0,1-1 0 0 0,1 0 0 0 0,-1 0 0 0 0,2 1 0 0 0,-1-3 0 0 0,1 3 0 0 0,2 2 0 0 0,-2-1 0 0 0,-3-1 0 0 0,1-1 0 0 0,-1-1 0 0 0,1 1 0 0 0,0-1 0 0 0,0 1 0 0 0,1-2 0 0 0,1 3 0 0 0,-1-1 0 0 0,0 0 0 0 0,-2-1 0 0 0,1 1 0 0 0,2 3 0 0 0,2 1 0 0 0,-1-1 0 0 0,2 1 0 0 0,-3-2 0 0 0,1-1 0 0 0,0 2 0 0 0,0-1 0 0 0,1 1 0 0 0,0 0 0 0 0,-1-1 0 0 0,0 0 0 0 0,0 1 0 0 0,-1-1 0 0 0,0 0 0 0 0,-1-1 0 0 0,1 2 0 0 0,2 0 0 0 0,1 1 0 0 0,-2 0 0 0 0,0-2 0 0 0,1 2 0 0 0,1 2 0 0 0,0-2 0 0 0,-1-1 0 0 0,2 1 0 0 0,0 1 0 0 0,1 0 0 0 0,-2 2 0 0 0,-2 0 0 0 0,1 1 0 0 0,1-1 0 0 0,1 1 0 0 0,-2-3 0 0 0,-1-2 0 0 0,1 1 0 0 0,1 2 0 0 0,-1-2 0 0 0,1-1 0 0 0,0 1 0 0 0,2 0 0 0 0,0 2 0 0 0,0 1 0 0 0,1 0 0 0 0,0 0 0 0 0,-3-1 0 0 0,-1-2 0 0 0,0 0 0 0 0,1 2 0 0 0,1 0 0 0 0,1 0 0 0 0,0 1 0 0 0,1 0 0 0 0,-2-2 0 0 0,0 0 0 0 0,0 0 0 0 0,1 0 0 0 0,0 0 0 0 0,0 2 0 0 0,1 0 0 0 0,0 1 0 0 0,0-1 0 0 0,0 1 0 0 0,0-1 0 0 0,0 0 0 0 0,0 0 0 0 0,0 1 0 0 0,0 0 0 0 0,0-1 0 0 0,0 0 0 0 0,0 1 0 0 0,3-3 0 0 0,1 0 0 0 0,0-1 0 0 0,0 2 0 0 0,-1-3 0 0 0,1 0 0 0 0,-1 0 0 0 0,2 0 0 0 0,0 0 0 0 0,-1 0 0 0 0,0 2 0 0 0,-2 0 0 0 0,2-2 0 0 0,1 1 0 0 0,-1 1 0 0 0,-1 0 0 0 0,1-1 0 0 0,-1-1 0 0 0,-1 1 0 0 0,3-2 0 0 0,0 0 0 0 0,0 3 0 0 0,0-2 0 0 0,-1-1 0 0 0,2-1 0 0 0,1 0 0 0 0,-2 1 0 0 0,-1 2 0 0 0,-2 1 0 0 0,3-3 0 0 0,-1 2 0 0 0,0 1 0 0 0,-1 0 0 0 0,1-1 0 0 0,-1 0 0 0 0,-1-1 0 0 0,0 2 0 0 0,2-1 0 0 0,1 0 0 0 0,-1 0 0 0 0,-1 1 0 0 0,1-1 0 0 0,-1-1 0 0 0,0 0 0 0 0,-1 3 0 0 0,-1 0 0 0 0,-1 0 0 0 0,3 0 0 0 0,1-3 0 0 0,0 1 0 0 0,-1 2 0 0 0,-1 0 0 0 0,3-2 0 0 0,0 0 0 0 0,-1-1 0 0 0,-1 2 0 0 0,-1 2 0 0 0,-1 0 0 0 0,0 0 0 0 0,-1 0 0 0 0,1-3 0 0 0,1 1 0 0 0,0 0 0 0 0,3 3 0 0 0,0 1 0 0 0,1-2 0 0 0,-1-1 0 0 0,0-1 0 0 0,-2 1 0 0 0,-1 1 0 0 0,2-2 0 0 0,0-1 0 0 0,3-3 0 0 0,0 1 0 0 0,1-2 0 0 0,-2 0 0 0 0,2-1 0 0 0,-1 1 0 0 0,0 0 0 0 0,-1 1 0 0 0,2 0 0 0 0,-1 0 0 0 0,0-2 0 0 0,-1 2 0 0 0,1-1 0 0 0,3-1 0 0 0,0-1 0 0 0,-2 2 0 0 0,-1 1 0 0 0,1-2 0 0 0,0 1 0 0 0,0 0 0 0 0,-1 0 0 0 0,0-1 0 0 0,0 1 0 0 0,2 0 0 0 0,-1 0 0 0 0,0-1 0 0 0,-2 1 0 0 0,2 0 0 0 0,1-1 0 0 0,-2 1 0 0 0,2-1 0 0 0,-1 1 0 0 0,1-1 0 0 0,0 1 0 0 0,-1 0 0 0 0,-2 0 0 0 0,2-1 0 0 0,1-2 0 0 0,-2 2 0 0 0,2 0 0 0 0,-1 1 0 0 0,1 1 0 0 0,0-1 0 0 0,-1 0 0 0 0,2-3 0 0 0,-2 3 0 0 0,1-2 0 0 0,-3 2 0 0 0,2-2 0 0 0,0 2 0 0 0,0 0 0 0 0,0 0 0 0 0,0-1 0 0 0,-2 1 0 0 0,2 0 0 0 0,-1 2 0 0 0,0-1 0 0 0,2-2 0 0 0,1-1 0 0 0,-1-1 0 0 0,1 0 0 0 0,-2 1 0 0 0,2 1 0 0 0,0-1 0 0 0,-1 0 0 0 0,0-1 0 0 0,1-1 0 0 0,-2 2 0 0 0,2 1 0 0 0,-2 1 0 0 0,1 1 0 0 0,1-2 0 0 0,-1 0 0 0 0,0-1 0 0 0,1-2 0 0 0,-2 2 0 0 0,2 1 0 0 0,-2 0 0 0 0,1-1 0 0 0,1-1 0 0 0,2-1 0 0 0,0-2 0 0 0,1 0 0 0 0,2-1 0 0 0,-2 3 0 0 0,-2 1 0 0 0,1 0 0 0 0,0-1 0 0 0,0-1 0 0 0,-1 2 0 0 0,0 1 0 0 0,1-1 0 0 0,0 0 0 0 0,0-2 0 0 0,2-1 0 0 0,-1 0 0 0 0,1-1 0 0 0,-2 1 0 0 0,0 1 0 0 0,-1 0 0 0 0,2-1 0 0 0,-1 0 0 0 0,1 0 0 0 0,-1 2 0 0 0,-1 1 0 0 0,1 0 0 0 0,0 0 0 0 0,1-2 0 0 0,0-1 0 0 0,2 0 0 0 0,-1-1 0 0 0,1 0 0 0 0,-1 0 0 0 0,1 0 0 0 0,0-1 0 0 0,0 1 0 0 0,0 0 0 0 0,-1 0 0 0 0,0 0 0 0 0,1 0 0 0 0,0 0 0 0 0,0 0 0 0 0,-1 0 0 0 0,0 0 0 0 0,-2-1 0 0 0,-2-1 0 0 0,1 0 0 0 0,2 0 0 0 0,-1 1 0 0 0,-1-1 0 0 0,0-1 0 0 0,0 1 0 0 0,0 0 0 0 0,3 1 0 0 0,0 1 0 0 0,0 0 0 0 0,0-1 0 0 0,1 1 0 0 0,0 1 0 0 0,0-1 0 0 0,0 0 0 0 0,-1 0 0 0 0,0 0 0 0 0,2 0 0 0 0,-2 0 0 0 0,1 0 0 0 0,-1 0 0 0 0,-3-3 0 0 0,0-1 0 0 0,1 0 0 0 0,1 1 0 0 0,0 0 0 0 0,0 2 0 0 0,-2-3 0 0 0,0 0 0 0 0,1 0 0 0 0,0 1 0 0 0,2 1 0 0 0,-1 0 0 0 0,1 2 0 0 0,-1 0 0 0 0,1 0 0 0 0,1-2 0 0 0,0 0 0 0 0,0 1 0 0 0,-1-1 0 0 0,1 1 0 0 0,0 0 0 0 0,-1 1 0 0 0,1 0 0 0 0,-1 0 0 0 0,1 0 0 0 0,0 0 0 0 0,-1 0 0 0 0,-2-3 0 0 0,0-1 0 0 0,-1 0 0 0 0,0 1 0 0 0,3 1 0 0 0,-1 0 0 0 0,2 2 0 0 0,-1-1 0 0 0,-3 0 0 0 0,0-1 0 0 0,1 0 0 0 0,1 1 0 0 0,0 0 0 0 0,0 0 0 0 0,1 1 0 0 0,0 0 0 0 0,0 0 0 0 0,1 0 0 0 0,-1 0 0 0 0,1 0 0 0 0,-1 0 0 0 0,-2-3 0 0 0,-1-1 0 0 0,1 0 0 0 0,0 1 0 0 0,2 0 0 0 0,-1 2 0 0 0,0 0 0 0 0,2 1 0 0 0,0 0 0 0 0,0 0 0 0 0,-1 0 0 0 0,1 0 0 0 0,0 0 0 0 0,0 1 0 0 0,0-1 0 0 0,-1 0 0 0 0,0 0 0 0 0,1 0 0 0 0,0 0 0 0 0,0 0 0 0 0,-1 0 0 0 0,0 0 0 0 0,0 0 0 0 0,0 0 0 0 0,1 0 0 0 0,-1 0 0 0 0,1 0 0 0 0,-1 0 0 0 0,0 0 0 0 0,1 0 0 0 0,0 0 0 0 0,0 0 0 0 0,-1 0 0 0 0,0 0 0 0 0,1 0 0 0 0,0 0 0 0 0,0 0 0 0 0,-1 0 0 0 0,0 0 0 0 0,1 0 0 0 0,0 0 0 0 0,0 0 0 0 0,-1 0 0 0 0,0 0 0 0 0,1 0 0 0 0,0 0 0 0 0,0 0 0 0 0,-1 0 0 0 0,0 0 0 0 0,0 0 0 0 0,0 0 0 0 0,1 0 0 0 0,-1 0 0 0 0,1 0 0 0 0,-1 0 0 0 0,1 0 0 0 0,0 0 0 0 0,-1 0 0 0 0,1 0 0 0 0,-1 0 0 0 0,1 0 0 0 0,0 0 0 0 0,-1 0 0 0 0,1 0 0 0 0,-1 0 0 0 0,-3-3 0 0 0,1-2 0 0 0,0 2 0 0 0,0-1 0 0 0,1 2 0 0 0,0 1 0 0 0,1 0 0 0 0,1 1 0 0 0,0 0 0 0 0,0 0 0 0 0,-3 1 0 0 0,-1 2 0 0 0,0-1 0 0 0,2 0 0 0 0,0-1 0 0 0,0-1 0 0 0,-1 4 0 0 0,-1 0 0 0 0,0 0 0 0 0,0-1 0 0 0,1-1 0 0 0,2 0 0 0 0,0-2 0 0 0,1 1 0 0 0,-1-1 0 0 0,0-1 0 0 0,2 1 0 0 0,-3 2 0 0 0,-2 0 0 0 0,1-1 0 0 0,-1 1 0 0 0,-2 2 0 0 0,1 1 0 0 0,2-1 0 0 0,0 0 0 0 0,1-2 0 0 0,0-1 0 0 0,1 0 0 0 0,-2 1 0 0 0,0 0 0 0 0,0-1 0 0 0,0 1 0 0 0,1-1 0 0 0,0-1 0 0 0,-1 4 0 0 0,-1 0 0 0 0,1 0 0 0 0,0-1 0 0 0,1-1 0 0 0,0-1 0 0 0,0 0 0 0 0,1 2 0 0 0,1 2 0 0 0,-1-2 0 0 0,-2 2 0 0 0,0-1 0 0 0,-1-1 0 0 0,1 0 0 0 0,1-2 0 0 0,1 0 0 0 0,-3 2 0 0 0,1 1 0 0 0,-2 0 0 0 0,3-1 0 0 0,0-1 0 0 0,1-1 0 0 0,0 0 0 0 0,-1 0 0 0 0,-3 2 0 0 0,2-2 0 0 0,0 1 0 0 0,1-1 0 0 0,1-1 0 0 0,-1 1 0 0 0,-2 2 0 0 0,0 1 0 0 0,2 0 0 0 0,-1-1 0 0 0,-2 2 0 0 0,1 1 0 0 0,0-2 0 0 0,0 0 0 0 0,1-2 0 0 0,1-1 0 0 0,2 0 0 0 0,-1-1 0 0 0,1 0 0 0 0,0 0 0 0 0,-1-1 0 0 0,1 1 0 0 0,-1 1 0 0 0,-3 1 0 0 0,1 0 0 0 0,-1 0 0 0 0,1-1 0 0 0,2 0 0 0 0,0-1 0 0 0,1 0 0 0 0,-2 0 0 0 0,-1 3 0 0 0,-1 1 0 0 0,1 0 0 0 0,1-1 0 0 0,0 0 0 0 0,0-2 0 0 0,-2 1 0 0 0,0 1 0 0 0,1-1 0 0 0,0-1 0 0 0,2 0 0 0 0,-1-1 0 0 0,1 1 0 0 0,-1-1 0 0 0,2 0 0 0 0,-3 3 0 0 0,0 1 0 0 0,-1 0 0 0 0,1-1 0 0 0,1-1 0 0 0,0-1 0 0 0,2 0 0 0 0,-1-1 0 0 0,1 0 0 0 0,-1 0 0 0 0,0 0 0 0 0,2 0 0 0 0,-2 0 0 0 0,1 0 0 0 0,-1 0 0 0 0,1-1 0 0 0,0 1 0 0 0,0 0 0 0 0,-4 4 0 0 0,1 0 0 0 0,-1 0 0 0 0,1-1 0 0 0,1-1 0 0 0,1 0 0 0 0,0-2 0 0 0,0 1 0 0 0,0-1 0 0 0,0-1 0 0 0,0 1 0 0 0,1 0 0 0 0,0 0 0 0 0,0 0 0 0 0,-1 0 0 0 0,0 0 0 0 0,1 0 0 0 0,0 0 0 0 0,0 0 0 0 0,-1 0 0 0 0,0 0 0 0 0,1 0 0 0 0,0 0 0 0 0,0 0 0 0 0,-1 0 0 0 0,0 0 0 0 0,1 0 0 0 0,0 0 0 0 0,0 0 0 0 0,-1 0 0 0 0,0 0 0 0 0,1 0 0 0 0,0 0 0 0 0,0 0 0 0 0,-1 0 0 0 0,0 0 0 0 0,1 0 0 0 0,0 0 0 0 0,0 0 0 0 0,-3-2 0 0 0,-1 0 0 0 0,0-3 0 0 0,0-1 0 0 0,-2 0 0 0 0,1 0 0 0 0,-2-2 0 0 0,1 1 0 0 0,0-1 0 0 0,-2 2 0 0 0,0-1 0 0 0,-3-3 0 0 0,2 0 0 0 0,0 1 0 0 0,0 1 0 0 0,-1-1 0 0 0,-1 0 0 0 0,2 1 0 0 0,-1-1 0 0 0,3 1 0 0 0,0-1 0 0 0,-1 1 0 0 0,0 0 0 0 0,-3-2 0 0 0,3 2 0 0 0,-2-1 0 0 0,2 2 0 0 0,-2-1 0 0 0,-1-2 0 0 0,-1-1 0 0 0,1 1 0 0 0,1 0 0 0 0,2-1 0 0 0,1-1 0 0 0,-2-2 0 0 0,-2 0 0 0 0,-1 0 0 0 0,-2 0 0 0 0,0-1 0 0 0,-1 1 0 0 0,0 0 0 0 0,-1-1 0 0 0,1 0 0 0 0,0 1 0 0 0,0 0 0 0 0,-1-1 0 0 0,1 0 0 0 0,0 0 0 0 0,0 1 0 0 0,0-1 0 0 0,0 1 0 0 0,0-1 0 0 0,0 0 0 0 0,0 1 0 0 0,0-1 0 0 0,-1 1 0 0 0,-1-1 0 0 0,0 0 0 0 0,-3 4 0 0 0,0-1 0 0 0,0 1 0 0 0,0 2 0 0 0,1 0 0 0 0,0-2 0 0 0,-1 1 0 0 0,0 0 0 0 0,-2 3 0 0 0,2-1 0 0 0,1-1 0 0 0,-2 1 0 0 0,0-1 0 0 0,-2 1 0 0 0,1 0 0 0 0,1-1 0 0 0,0 0 0 0 0,1 0 0 0 0,-2 0 0 0 0,1 0 0 0 0,0 3 0 0 0,0-2 0 0 0,-1-1 0 0 0,0-1 0 0 0,-2 0 0 0 0,1-1 0 0 0,0 1 0 0 0,1 2 0 0 0,0 1 0 0 0,0-1 0 0 0,-1 1 0 0 0,3 0 0 0 0,0-2 0 0 0,2-3 0 0 0,-1 2 0 0 0,-1 0 0 0 0,1-2 0 0 0,1 1 0 0 0,0 1 0 0 0,-1 0 0 0 0,2-1 0 0 0,-3 0 0 0 0,0 1 0 0 0,1-1 0 0 0,-3 2 0 0 0,1 0 0 0 0,1-1 0 0 0,-1 1 0 0 0,2-1 0 0 0,-3 1 0 0 0,1 1 0 0 0,1-2 0 0 0,0 2 0 0 0,-3 1 0 0 0,1 1 0 0 0,1-2 0 0 0,-2 0 0 0 0,1-1 0 0 0,0 1 0 0 0,2 0 0 0 0,-3 1 0 0 0,1-1 0 0 0,0 1 0 0 0,-2 2 0 0 0,1-1 0 0 0,-2 2 0 0 0,0 1 0 0 0,1-2 0 0 0,-1-1 0 0 0,0 2 0 0 0,1-1 0 0 0,0 1 0 0 0,1-2 0 0 0,-2 0 0 0 0,0 1 0 0 0,2-2 0 0 0,-2 0 0 0 0,2 0 0 0 0,0 2 0 0 0,-1 0 0 0 0,0-1 0 0 0,-1 1 0 0 0,2-2 0 0 0,-1 2 0 0 0,0 1 0 0 0,0-2 0 0 0,0 0 0 0 0,3-1 0 0 0,-2-1 0 0 0,-3 2 0 0 0,2 0 0 0 0,0 1 0 0 0,1-1 0 0 0,0 0 0 0 0,0-1 0 0 0,1 1 0 0 0,1-1 0 0 0,-1 0 0 0 0,0-2 0 0 0,0 1 0 0 0,1 0 0 0 0,-1 2 0 0 0,-3-2 0 0 0,-2 1 0 0 0,3 0 0 0 0,1-2 0 0 0,0 0 0 0 0,1 0 0 0 0,0 0 0 0 0,1 0 0 0 0,-1 3 0 0 0,0-2 0 0 0,-1 1 0 0 0,0 0 0 0 0,0 1 0 0 0,-1 2 0 0 0,0-2 0 0 0,0 0 0 0 0,-1 2 0 0 0,1-3 0 0 0,-1 1 0 0 0,1-1 0 0 0,1 2 0 0 0,-2-3 0 0 0,0 1 0 0 0,1 0 0 0 0,-1 1 0 0 0,-1 2 0 0 0,0-2 0 0 0,1 0 0 0 0,2 0 0 0 0,0 1 0 0 0,-1 1 0 0 0,1-2 0 0 0,-1 0 0 0 0,-2 1 0 0 0,1-1 0 0 0,0 0 0 0 0,0 1 0 0 0,0-1 0 0 0,1 2 0 0 0,2-2 0 0 0,-1 0 0 0 0,-1 0 0 0 0,2 1 0 0 0,1-2 0 0 0,-1-1 0 0 0,-2 2 0 0 0,0-1 0 0 0,0 0 0 0 0,2 0 0 0 0,-2 1 0 0 0,2-1 0 0 0,-1-2 0 0 0,-1 2 0 0 0,1-2 0 0 0,1-2 0 0 0,-1 0 0 0 0,1 1 0 0 0,0 2 0 0 0,2 0 0 0 0,1-1 0 0 0,-2 1 0 0 0,0-1 0 0 0,2-2 0 0 0,-1 1 0 0 0,1 0 0 0 0,-3-1 0 0 0,1 0 0 0 0,1-1 0 0 0,-2 1 0 0 0,1-1 0 0 0,1 1 0 0 0,-1 1 0 0 0,2 0 0 0 0,1 0 0 0 0,-2 2 0 0 0,-1-1 0 0 0,0 1 0 0 0,1 0 0 0 0,1-1 0 0 0,-2 0 0 0 0,0 0 0 0 0,-2 0 0 0 0,1 0 0 0 0,-1 3 0 0 0,2-2 0 0 0,-2 1 0 0 0,-1 1 0 0 0,2 1 0 0 0,-2 1 0 0 0,-3 1 0 0 0,0 1 0 0 0,2-2 0 0 0,-1-1 0 0 0,1 1 0 0 0,-2 1 0 0 0,-1 1 0 0 0,3-2 0 0 0,0-1 0 0 0,-2 1 0 0 0,-1 1 0 0 0,0 1 0 0 0,0 1 0 0 0,2-1 0 0 0,0-1 0 0 0,-2 1 0 0 0,1 1 0 0 0,-1 0 0 0 0,-1 1 0 0 0,0-4 0 0 0,-1 0 0 0 0,1 0 0 0 0,-1 1 0 0 0,2-1 0 0 0,2 1 0 0 0,0 0 0 0 0,-2 2 0 0 0,1-1 0 0 0,-2 2 0 0 0,1-3 0 0 0,-2-2 0 0 0,0 2 0 0 0,1 0 0 0 0,-1 1 0 0 0,0-3 0 0 0,1 0 0 0 0,0 1 0 0 0,0 1 0 0 0,2-1 0 0 0,0 1 0 0 0,1 0 0 0 0,-1 2 0 0 0,0-3 0 0 0,-2-1 0 0 0,0 1 0 0 0,-1 1 0 0 0,1 1 0 0 0,1-1 0 0 0,2 0 0 0 0,0 1 0 0 0,-2 0 0 0 0,2-2 0 0 0,1 0 0 0 0,-1 0 0 0 0,0 0 0 0 0,2-1 0 0 0,-1 0 0 0 0,-2 0 0 0 0,2 0 0 0 0,0 1 0 0 0,2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14756 14772 16383 0 0,'0'-3'0'0'0,"-3"-1"0"0"0,-1-2 0 0 0,0-2 0 0 0,-2-1 0 0 0,-1-1 0 0 0,1 1 0 0 0,0 0 0 0 0,-2 2 0 0 0,-1 2 0 0 0,1-1 0 0 0,-1-1 0 0 0,-2 0 0 0 0,1-1 0 0 0,0 0 0 0 0,2-1 0 0 0,-1 1 0 0 0,0 1 0 0 0,1 1 0 0 0,0 1 0 0 0,0-1 0 0 0,-2 0 0 0 0,1 1 0 0 0,0 0 0 0 0,0 0 0 0 0,0-1 0 0 0,1 0 0 0 0,-1 1 0 0 0,-3 1 0 0 0,0 2 0 0 0,1-3 0 0 0,0 1 0 0 0,0 0 0 0 0,-1 1 0 0 0,1-1 0 0 0,2 1 0 0 0,-2-3 0 0 0,-1 1 0 0 0,-1 0 0 0 0,-1 1 0 0 0,2 0 0 0 0,1 1 0 0 0,0 0 0 0 0,-2 1 0 0 0,2-2 0 0 0,1 0 0 0 0,-1-1 0 0 0,1 1 0 0 0,2 0 0 0 0,-2 0 0 0 0,-2 2 0 0 0,-1 1 0 0 0,-1 0 0 0 0,1 1 0 0 0,-1 0 0 0 0,-2 0 0 0 0,1 1 0 0 0,0-1 0 0 0,3 3 0 0 0,1 1 0 0 0,0 0 0 0 0,1 1 0 0 0,0-1 0 0 0,0 0 0 0 0,1 1 0 0 0,0 1 0 0 0,-1-2 0 0 0,-1 0 0 0 0,0-1 0 0 0,2 1 0 0 0,-2-2 0 0 0,-1 0 0 0 0,0 2 0 0 0,2 1 0 0 0,-1-1 0 0 0,1 2 0 0 0,1 0 0 0 0,-1-1 0 0 0,1 1 0 0 0,-1-2 0 0 0,2 3 0 0 0,-1-1 0 0 0,3 1 0 0 0,-2-2 0 0 0,1 3 0 0 0,0-1 0 0 0,1 1 0 0 0,-1 0 0 0 0,-3-1 0 0 0,1-1 0 0 0,-1-1 0 0 0,0 1 0 0 0,-2 0 0 0 0,3 1 0 0 0,-1-1 0 0 0,1 1 0 0 0,0 0 0 0 0,0 1 0 0 0,1 0 0 0 0,-1-1 0 0 0,0-1 0 0 0,1-1 0 0 0,1 1 0 0 0,-1 0 0 0 0,1 1 0 0 0,-2-1 0 0 0,1 1 0 0 0,1 0 0 0 0,-3-2 0 0 0,0-1 0 0 0,-2-1 0 0 0,-2-2 0 0 0,0-1 0 0 0,-1 0 0 0 0,1 0 0 0 0,-1 0 0 0 0,1 0 0 0 0,0-1 0 0 0,-1 1 0 0 0,0 0 0 0 0,0 0 0 0 0,3 3 0 0 0,1 1 0 0 0,0 0 0 0 0,-2-1 0 0 0,1 0 0 0 0,-2-2 0 0 0,1 0 0 0 0,-2-1 0 0 0,0 0 0 0 0,1 0 0 0 0,-1 0 0 0 0,0 0 0 0 0,1-1 0 0 0,-1 1 0 0 0,0 0 0 0 0,0 0 0 0 0,1 0 0 0 0,0 0 0 0 0,-1 0 0 0 0,0 0 0 0 0,0 0 0 0 0,1 0 0 0 0,3-1 0 0 0,0-1 0 0 0,0 0 0 0 0,0 0 0 0 0,-3 1 0 0 0,1-3 0 0 0,-2 0 0 0 0,2 0 0 0 0,-2 0 0 0 0,0 2 0 0 0,2-1 0 0 0,1 1 0 0 0,1-1 0 0 0,-1 2 0 0 0,0 0 0 0 0,1-3 0 0 0,0 0 0 0 0,0 0 0 0 0,-2 1 0 0 0,3-1 0 0 0,0 1 0 0 0,-1-3 0 0 0,-1 0 0 0 0,-1 1 0 0 0,2-2 0 0 0,0 1 0 0 0,0 1 0 0 0,3-1 0 0 0,-2 2 0 0 0,-1 1 0 0 0,0-3 0 0 0,2 1 0 0 0,-2 1 0 0 0,0 0 0 0 0,2 1 0 0 0,-1-1 0 0 0,0-1 0 0 0,-2-1 0 0 0,-1 1 0 0 0,1-2 0 0 0,1 1 0 0 0,-1 1 0 0 0,1 1 0 0 0,1 0 0 0 0,0 1 0 0 0,-1 0 0 0 0,-1 1 0 0 0,-2 2 0 0 0,3-4 0 0 0,0 0 0 0 0,0 0 0 0 0,-2 1 0 0 0,2-1 0 0 0,1 1 0 0 0,2-3 0 0 0,-1 0 0 0 0,0 1 0 0 0,2-2 0 0 0,-2 1 0 0 0,-2 1 0 0 0,1-1 0 0 0,0 2 0 0 0,-1 1 0 0 0,2-3 0 0 0,0 1 0 0 0,-1 1 0 0 0,-2 0 0 0 0,1 1 0 0 0,0 0 0 0 0,0-3 0 0 0,0 0 0 0 0,-2 1 0 0 0,2 0 0 0 0,1 1 0 0 0,0 0 0 0 0,-3 2 0 0 0,2-2 0 0 0,1-1 0 0 0,-1 1 0 0 0,-1 1 0 0 0,3-2 0 0 0,-1-1 0 0 0,-2 2 0 0 0,2-1 0 0 0,0 1 0 0 0,-1 1 0 0 0,0 0 0 0 0,2-1 0 0 0,-1-1 0 0 0,-1 1 0 0 0,0 0 0 0 0,1 0 0 0 0,3-3 0 0 0,-2 1 0 0 0,0 1 0 0 0,2-2 0 0 0,-2 0 0 0 0,-2 2 0 0 0,0 0 0 0 0,2 0 0 0 0,1-1 0 0 0,0 0 0 0 0,0-1 0 0 0,1 2 0 0 0,-2 0 0 0 0,0-1 0 0 0,3-3 0 0 0,-2 1 0 0 0,0 0 0 0 0,0 1 0 0 0,-1 2 0 0 0,0 1 0 0 0,1-1 0 0 0,-2-1 0 0 0,-1 2 0 0 0,1-1 0 0 0,0 1 0 0 0,-1 1 0 0 0,0 1 0 0 0,-2 1 0 0 0,-2-3 0 0 0,-3 0 0 0 0,1 0 0 0 0,-1 1 0 0 0,3 1 0 0 0,-1 1 0 0 0,0 0 0 0 0,1 1 0 0 0,0 0 0 0 0,1 0 0 0 0,0 0 0 0 0,-1 1 0 0 0,1-1 0 0 0,-1 0 0 0 0,1 0 0 0 0,0 0 0 0 0,-2 0 0 0 0,2 0 0 0 0,-1 0 0 0 0,1 0 0 0 0,3-3 0 0 0,0-1 0 0 0,-2 0 0 0 0,1 1 0 0 0,2 2 0 0 0,0 1 0 0 0,-1 2 0 0 0,3 2 0 0 0,1 3 0 0 0,0 0 0 0 0,1 2 0 0 0,1-1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15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0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7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77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6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1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40;p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 idx="2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3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71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Cardiofitness</a:t>
            </a:r>
            <a:br>
              <a:rPr lang="en" sz="5200" dirty="0"/>
            </a:br>
            <a:r>
              <a:rPr lang="en" sz="5200" dirty="0"/>
              <a:t>Treadmill</a:t>
            </a:r>
            <a:br>
              <a:rPr lang="en" sz="5200" dirty="0"/>
            </a:br>
            <a:r>
              <a:rPr lang="en" sz="5200" dirty="0"/>
              <a:t>Purchases</a:t>
            </a:r>
            <a:endParaRPr dirty="0"/>
          </a:p>
        </p:txBody>
      </p:sp>
      <p:cxnSp>
        <p:nvCxnSpPr>
          <p:cNvPr id="259" name="Google Shape;259;p39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>
            <a:cxnSpLocks/>
          </p:cNvCxnSpPr>
          <p:nvPr/>
        </p:nvCxnSpPr>
        <p:spPr>
          <a:xfrm>
            <a:off x="5486400" y="923461"/>
            <a:ext cx="3650800" cy="5441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5" name="Picture 4" descr="A cartoon of a person running on a treadmill&#10;&#10;Description automatically generated">
            <a:extLst>
              <a:ext uri="{FF2B5EF4-FFF2-40B4-BE49-F238E27FC236}">
                <a16:creationId xmlns:a16="http://schemas.microsoft.com/office/drawing/2014/main" id="{536DDF13-F9AA-7BAF-B130-E5C5267C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3770"/>
            <a:ext cx="5124596" cy="26904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2C84702-9C37-CDBD-78C9-EA5A9A83B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01" y="2947615"/>
            <a:ext cx="6427472" cy="722400"/>
          </a:xfrm>
        </p:spPr>
        <p:txBody>
          <a:bodyPr/>
          <a:lstStyle/>
          <a:p>
            <a:r>
              <a:rPr lang="en-US" sz="1400" dirty="0"/>
              <a:t>Comparison of our company treadmill purchases</a:t>
            </a:r>
            <a:endParaRPr lang="en-GB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CardioGood</a:t>
            </a:r>
            <a:r>
              <a:rPr lang="en" dirty="0"/>
              <a:t> Fitness</a:t>
            </a:r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  <a:sym typeface="Mulish"/>
              </a:rPr>
              <a:t>A leading treadmill provider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6133005" y="2738345"/>
            <a:ext cx="8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7631824" y="2738345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4400551" y="2689078"/>
            <a:ext cx="87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 descr="A treadmill with a screen&#10;&#10;Description automatically generated">
            <a:extLst>
              <a:ext uri="{FF2B5EF4-FFF2-40B4-BE49-F238E27FC236}">
                <a16:creationId xmlns:a16="http://schemas.microsoft.com/office/drawing/2014/main" id="{8475F7E4-9A14-E239-1240-076C9C62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3186226"/>
            <a:ext cx="1256940" cy="977620"/>
          </a:xfrm>
          <a:prstGeom prst="rect">
            <a:avLst/>
          </a:prstGeom>
        </p:spPr>
      </p:pic>
      <p:pic>
        <p:nvPicPr>
          <p:cNvPr id="13" name="Picture 12" descr="A treadmill on a black background&#10;&#10;Description automatically generated">
            <a:extLst>
              <a:ext uri="{FF2B5EF4-FFF2-40B4-BE49-F238E27FC236}">
                <a16:creationId xmlns:a16="http://schemas.microsoft.com/office/drawing/2014/main" id="{7196432A-5DEE-127D-36EB-F944BA7E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76583" y="3077561"/>
            <a:ext cx="1095230" cy="1085976"/>
          </a:xfrm>
          <a:prstGeom prst="rect">
            <a:avLst/>
          </a:prstGeom>
        </p:spPr>
      </p:pic>
      <p:pic>
        <p:nvPicPr>
          <p:cNvPr id="15" name="Picture 14" descr="A treadmill with a monitor&#10;&#10;Description automatically generated">
            <a:extLst>
              <a:ext uri="{FF2B5EF4-FFF2-40B4-BE49-F238E27FC236}">
                <a16:creationId xmlns:a16="http://schemas.microsoft.com/office/drawing/2014/main" id="{A3B9631F-F9FC-B481-85CB-8847619C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234" y="3181639"/>
            <a:ext cx="1419553" cy="982206"/>
          </a:xfrm>
          <a:prstGeom prst="rect">
            <a:avLst/>
          </a:prstGeom>
        </p:spPr>
      </p:pic>
      <p:pic>
        <p:nvPicPr>
          <p:cNvPr id="2" name="Image 1" descr="Une image contenant Police, clipart, conception&#10;&#10;Description générée automatiquement">
            <a:extLst>
              <a:ext uri="{FF2B5EF4-FFF2-40B4-BE49-F238E27FC236}">
                <a16:creationId xmlns:a16="http://schemas.microsoft.com/office/drawing/2014/main" id="{B2436542-84D1-3FE6-095E-036005E25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93" y="1930701"/>
            <a:ext cx="2445816" cy="255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06C308E-3FF5-AB01-D265-261E3485FCC5}"/>
              </a:ext>
            </a:extLst>
          </p:cNvPr>
          <p:cNvSpPr txBox="1"/>
          <p:nvPr/>
        </p:nvSpPr>
        <p:spPr>
          <a:xfrm>
            <a:off x="4085240" y="2239104"/>
            <a:ext cx="45564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Maximise</a:t>
            </a:r>
            <a:r>
              <a:rPr lang="en-US" dirty="0">
                <a:solidFill>
                  <a:schemeClr val="tx1"/>
                </a:solidFill>
              </a:rPr>
              <a:t> the sale opportunities of the three products 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Executive summary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Grasping new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1" descr="Une image contenant Police, clipart, conception&#10;&#10;Description générée automatiquement">
            <a:extLst>
              <a:ext uri="{FF2B5EF4-FFF2-40B4-BE49-F238E27FC236}">
                <a16:creationId xmlns:a16="http://schemas.microsoft.com/office/drawing/2014/main" id="{B2436542-84D1-3FE6-095E-036005E2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4" y="91390"/>
            <a:ext cx="524394" cy="543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06C308E-3FF5-AB01-D265-261E3485FCC5}"/>
              </a:ext>
            </a:extLst>
          </p:cNvPr>
          <p:cNvSpPr txBox="1"/>
          <p:nvPr/>
        </p:nvSpPr>
        <p:spPr>
          <a:xfrm>
            <a:off x="1070085" y="1835113"/>
            <a:ext cx="45564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CardioGood</a:t>
            </a:r>
            <a:r>
              <a:rPr lang="en-US" dirty="0">
                <a:solidFill>
                  <a:schemeClr val="tx1"/>
                </a:solidFill>
              </a:rPr>
              <a:t> Fitness can increase profits by:</a:t>
            </a:r>
          </a:p>
        </p:txBody>
      </p:sp>
      <p:pic>
        <p:nvPicPr>
          <p:cNvPr id="12" name="Picture 12" descr="A treadmill on a black background&#10;&#10;Description automatically generated">
            <a:extLst>
              <a:ext uri="{FF2B5EF4-FFF2-40B4-BE49-F238E27FC236}">
                <a16:creationId xmlns:a16="http://schemas.microsoft.com/office/drawing/2014/main" id="{E1401C16-3361-BB2B-85DB-DE66D1FB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78557" y="3054572"/>
            <a:ext cx="1538634" cy="1529380"/>
          </a:xfrm>
          <a:prstGeom prst="rect">
            <a:avLst/>
          </a:prstGeom>
        </p:spPr>
      </p:pic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98553B91-1FD4-DF12-EFF5-E2EB9F4D1E36}"/>
              </a:ext>
            </a:extLst>
          </p:cNvPr>
          <p:cNvSpPr/>
          <p:nvPr/>
        </p:nvSpPr>
        <p:spPr>
          <a:xfrm>
            <a:off x="1374885" y="2911366"/>
            <a:ext cx="2217025" cy="18163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Graphique à barres avec tendance à la hausse avec un remplissage uni">
            <a:extLst>
              <a:ext uri="{FF2B5EF4-FFF2-40B4-BE49-F238E27FC236}">
                <a16:creationId xmlns:a16="http://schemas.microsoft.com/office/drawing/2014/main" id="{34F30D5C-EED6-DC47-F7A1-AFDEB3476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541" y="1713843"/>
            <a:ext cx="457857" cy="457857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C562DA51-70D1-65A8-1E25-5B27A7F06035}"/>
              </a:ext>
            </a:extLst>
          </p:cNvPr>
          <p:cNvSpPr txBox="1"/>
          <p:nvPr/>
        </p:nvSpPr>
        <p:spPr>
          <a:xfrm>
            <a:off x="1562757" y="2560984"/>
            <a:ext cx="184347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Phasing out TM195 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67EE9-6167-494C-D510-EFD469BFFB71}"/>
              </a:ext>
            </a:extLst>
          </p:cNvPr>
          <p:cNvSpPr/>
          <p:nvPr/>
        </p:nvSpPr>
        <p:spPr>
          <a:xfrm>
            <a:off x="1158765" y="2443655"/>
            <a:ext cx="2483068" cy="24239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93A3AD4-FF41-6A80-EE7A-4CB1BA76DFB5}"/>
              </a:ext>
            </a:extLst>
          </p:cNvPr>
          <p:cNvSpPr txBox="1"/>
          <p:nvPr/>
        </p:nvSpPr>
        <p:spPr>
          <a:xfrm>
            <a:off x="5185542" y="2560984"/>
            <a:ext cx="207338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Tailor T798 to women 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EED65-3FC7-C514-443C-5AB75393154D}"/>
              </a:ext>
            </a:extLst>
          </p:cNvPr>
          <p:cNvSpPr/>
          <p:nvPr/>
        </p:nvSpPr>
        <p:spPr>
          <a:xfrm>
            <a:off x="4896506" y="2446939"/>
            <a:ext cx="2483068" cy="24239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14" descr="A treadmill with a monitor&#10;&#10;Description automatically generated">
            <a:extLst>
              <a:ext uri="{FF2B5EF4-FFF2-40B4-BE49-F238E27FC236}">
                <a16:creationId xmlns:a16="http://schemas.microsoft.com/office/drawing/2014/main" id="{291BBF82-EE3B-36E0-FDF4-DECD96BD1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716" y="3270321"/>
            <a:ext cx="1826828" cy="1264671"/>
          </a:xfrm>
          <a:prstGeom prst="rect">
            <a:avLst/>
          </a:prstGeom>
        </p:spPr>
      </p:pic>
      <p:pic>
        <p:nvPicPr>
          <p:cNvPr id="26" name="Graphique 25" descr="Profil femelle avec un remplissage uni">
            <a:extLst>
              <a:ext uri="{FF2B5EF4-FFF2-40B4-BE49-F238E27FC236}">
                <a16:creationId xmlns:a16="http://schemas.microsoft.com/office/drawing/2014/main" id="{5B43851A-37B9-4EFF-567C-96F7FF2A8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1903" y="30342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Introduction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Support </a:t>
            </a:r>
            <a:r>
              <a:rPr lang="en-US" sz="1200" b="1" dirty="0" err="1">
                <a:solidFill>
                  <a:srgbClr val="FFFFFF"/>
                </a:solidFill>
                <a:latin typeface="Mulish"/>
              </a:rPr>
              <a:t>CardioGood</a:t>
            </a:r>
            <a:r>
              <a:rPr lang="en-US" sz="1200" b="1" dirty="0">
                <a:solidFill>
                  <a:srgbClr val="FFFFFF"/>
                </a:solidFill>
                <a:latin typeface="Mulish"/>
              </a:rPr>
              <a:t> Fitness growth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1" descr="Une image contenant Police, clipart, conception&#10;&#10;Description générée automatiquement">
            <a:extLst>
              <a:ext uri="{FF2B5EF4-FFF2-40B4-BE49-F238E27FC236}">
                <a16:creationId xmlns:a16="http://schemas.microsoft.com/office/drawing/2014/main" id="{B2436542-84D1-3FE6-095E-036005E2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4" y="91390"/>
            <a:ext cx="524394" cy="543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06C308E-3FF5-AB01-D265-261E3485FCC5}"/>
              </a:ext>
            </a:extLst>
          </p:cNvPr>
          <p:cNvSpPr txBox="1"/>
          <p:nvPr/>
        </p:nvSpPr>
        <p:spPr>
          <a:xfrm>
            <a:off x="1070085" y="1835113"/>
            <a:ext cx="76471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were approached by </a:t>
            </a:r>
            <a:r>
              <a:rPr lang="en-US" dirty="0" err="1">
                <a:solidFill>
                  <a:schemeClr val="tx1"/>
                </a:solidFill>
              </a:rPr>
              <a:t>CardioGoodFitness</a:t>
            </a:r>
            <a:r>
              <a:rPr lang="en-US" dirty="0">
                <a:solidFill>
                  <a:schemeClr val="tx1"/>
                </a:solidFill>
              </a:rPr>
              <a:t> to identify new opportunities to increase the </a:t>
            </a:r>
            <a:r>
              <a:rPr lang="en-US" dirty="0" err="1">
                <a:solidFill>
                  <a:schemeClr val="tx1"/>
                </a:solidFill>
              </a:rPr>
              <a:t>proft</a:t>
            </a:r>
            <a:r>
              <a:rPr lang="en-US" dirty="0">
                <a:solidFill>
                  <a:schemeClr val="tx1"/>
                </a:solidFill>
              </a:rPr>
              <a:t> based on their existing product </a:t>
            </a:r>
            <a:r>
              <a:rPr lang="en-US" dirty="0" err="1">
                <a:solidFill>
                  <a:schemeClr val="tx1"/>
                </a:solidFill>
              </a:rPr>
              <a:t>protfolio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B18C922-3471-3A88-B13F-2BB8C79FE237}"/>
              </a:ext>
            </a:extLst>
          </p:cNvPr>
          <p:cNvSpPr txBox="1"/>
          <p:nvPr/>
        </p:nvSpPr>
        <p:spPr>
          <a:xfrm>
            <a:off x="583981" y="1802268"/>
            <a:ext cx="27348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£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820E917-D97F-5DFD-B492-0D26620A6A59}"/>
              </a:ext>
            </a:extLst>
          </p:cNvPr>
          <p:cNvSpPr txBox="1"/>
          <p:nvPr/>
        </p:nvSpPr>
        <p:spPr>
          <a:xfrm>
            <a:off x="1070085" y="2787613"/>
            <a:ext cx="76471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Increasing profits is important for the future development of the company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Graphique 7" descr="Graphique à barres avec tendance à la hausse avec un remplissage uni">
            <a:extLst>
              <a:ext uri="{FF2B5EF4-FFF2-40B4-BE49-F238E27FC236}">
                <a16:creationId xmlns:a16="http://schemas.microsoft.com/office/drawing/2014/main" id="{85E12C79-8D69-8F67-CE23-D89204235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81" y="2695903"/>
            <a:ext cx="457857" cy="457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7A220-FD8A-5A0D-67B9-16B79109D1E6}"/>
              </a:ext>
            </a:extLst>
          </p:cNvPr>
          <p:cNvSpPr txBox="1"/>
          <p:nvPr/>
        </p:nvSpPr>
        <p:spPr>
          <a:xfrm>
            <a:off x="1070085" y="3717121"/>
            <a:ext cx="76471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Hypothesis: we believe that customers could be shifted towards more profitable products</a:t>
            </a:r>
          </a:p>
        </p:txBody>
      </p:sp>
      <p:pic>
        <p:nvPicPr>
          <p:cNvPr id="10" name="Graphique 9" descr="Jauge avec un remplissage uni">
            <a:extLst>
              <a:ext uri="{FF2B5EF4-FFF2-40B4-BE49-F238E27FC236}">
                <a16:creationId xmlns:a16="http://schemas.microsoft.com/office/drawing/2014/main" id="{475F22F1-5A93-9610-17FB-19F5DF72D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248" y="3661541"/>
            <a:ext cx="408590" cy="4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Distribution of treadmill sales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</a:rPr>
              <a:t>TM195 sold for twice the number of TM798 and TM498 was in-between</a:t>
            </a:r>
          </a:p>
        </p:txBody>
      </p:sp>
      <p:pic>
        <p:nvPicPr>
          <p:cNvPr id="8" name="Image 7" descr="Une image contenant texte, capture d’écran, Rectangle, carré&#10;&#10;Description générée automatiquement">
            <a:extLst>
              <a:ext uri="{FF2B5EF4-FFF2-40B4-BE49-F238E27FC236}">
                <a16:creationId xmlns:a16="http://schemas.microsoft.com/office/drawing/2014/main" id="{1847E135-9C1B-71B6-D7DD-F03EA962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64" y="1761366"/>
            <a:ext cx="3997872" cy="30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69066D39-A50A-09D0-6577-55F94D5F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11" y="1664120"/>
            <a:ext cx="3409950" cy="3145477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Standard customer profiles 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There are two customer profiles for three treadmill models</a:t>
            </a:r>
            <a:endParaRPr lang="fr-FR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9FE6102-6B9F-7485-AD29-CB4F80D8C273}"/>
              </a:ext>
            </a:extLst>
          </p:cNvPr>
          <p:cNvSpPr txBox="1"/>
          <p:nvPr/>
        </p:nvSpPr>
        <p:spPr>
          <a:xfrm>
            <a:off x="4699438" y="1664320"/>
            <a:ext cx="426413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Three main features dictated profiles:</a:t>
            </a:r>
          </a:p>
          <a:p>
            <a:r>
              <a:rPr lang="en-US" dirty="0">
                <a:solidFill>
                  <a:schemeClr val="accent6"/>
                </a:solidFill>
              </a:rPr>
              <a:t>• Age</a:t>
            </a:r>
          </a:p>
          <a:p>
            <a:r>
              <a:rPr lang="en-US" dirty="0">
                <a:solidFill>
                  <a:schemeClr val="accent6"/>
                </a:solidFill>
              </a:rPr>
              <a:t>• Income</a:t>
            </a:r>
          </a:p>
          <a:p>
            <a:r>
              <a:rPr lang="en-US" dirty="0">
                <a:solidFill>
                  <a:schemeClr val="accent6"/>
                </a:solidFill>
              </a:rPr>
              <a:t>• General fitness (including self-assessed fitness level, usage, miles run per week)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• TM195 and TM498 have the same targets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CBBACAA-A348-0530-11C5-A3F42EBA4AEC}"/>
                  </a:ext>
                </a:extLst>
              </p14:cNvPr>
              <p14:cNvContentPartPr/>
              <p14:nvPr/>
            </p14:nvContentPartPr>
            <p14:xfrm>
              <a:off x="1935047" y="2110690"/>
              <a:ext cx="2237339" cy="1120141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CBBACAA-A348-0530-11C5-A3F42EBA4A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410" y="2092699"/>
                <a:ext cx="2272972" cy="115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DE3DBD9-B169-BFE2-D8DB-1848FA6A9935}"/>
                  </a:ext>
                </a:extLst>
              </p14:cNvPr>
              <p14:cNvContentPartPr/>
              <p14:nvPr/>
            </p14:nvContentPartPr>
            <p14:xfrm>
              <a:off x="1471942" y="2987361"/>
              <a:ext cx="2424355" cy="1071301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DE3DBD9-B169-BFE2-D8DB-1848FA6A99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3944" y="2969368"/>
                <a:ext cx="2459991" cy="1106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9145C16-8592-D4BE-0FCF-E0A35B81B952}"/>
                  </a:ext>
                </a:extLst>
              </p14:cNvPr>
              <p14:cNvContentPartPr/>
              <p14:nvPr/>
            </p14:nvContentPartPr>
            <p14:xfrm>
              <a:off x="1518067" y="3056622"/>
              <a:ext cx="2106004" cy="965924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9145C16-8592-D4BE-0FCF-E0A35B81B9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0430" y="3038628"/>
                <a:ext cx="2141638" cy="1001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4201AD6-B76B-1B0D-3AA6-040C8A6F2F05}"/>
                  </a:ext>
                </a:extLst>
              </p14:cNvPr>
              <p14:cNvContentPartPr/>
              <p14:nvPr/>
            </p14:nvContentPartPr>
            <p14:xfrm>
              <a:off x="1713829" y="3011794"/>
              <a:ext cx="1151009" cy="202769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4201AD6-B76B-1B0D-3AA6-040C8A6F2F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6193" y="2994178"/>
                <a:ext cx="1186641" cy="238361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C66E754-DFE4-8E56-C741-D5C994CC4E60}"/>
              </a:ext>
            </a:extLst>
          </p:cNvPr>
          <p:cNvCxnSpPr/>
          <p:nvPr/>
        </p:nvCxnSpPr>
        <p:spPr>
          <a:xfrm>
            <a:off x="1083222" y="2009445"/>
            <a:ext cx="1262554" cy="3461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7339E-5EF7-3565-2C66-1F82A9EB441F}"/>
              </a:ext>
            </a:extLst>
          </p:cNvPr>
          <p:cNvSpPr/>
          <p:nvPr/>
        </p:nvSpPr>
        <p:spPr>
          <a:xfrm>
            <a:off x="394137" y="1814348"/>
            <a:ext cx="709448" cy="367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cs typeface="Arial"/>
              </a:rPr>
              <a:t>TM798</a:t>
            </a:r>
            <a:endParaRPr lang="fr-FR" sz="12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2A583D7-9E34-4264-B29A-7348AB50C192}"/>
              </a:ext>
            </a:extLst>
          </p:cNvPr>
          <p:cNvCxnSpPr>
            <a:cxnSpLocks/>
          </p:cNvCxnSpPr>
          <p:nvPr/>
        </p:nvCxnSpPr>
        <p:spPr>
          <a:xfrm>
            <a:off x="1099642" y="3287110"/>
            <a:ext cx="339616" cy="37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798BE-9F22-EE48-90BF-E2054ACA59C9}"/>
              </a:ext>
            </a:extLst>
          </p:cNvPr>
          <p:cNvSpPr/>
          <p:nvPr/>
        </p:nvSpPr>
        <p:spPr>
          <a:xfrm>
            <a:off x="394137" y="3115003"/>
            <a:ext cx="709448" cy="367862"/>
          </a:xfrm>
          <a:prstGeom prst="rect">
            <a:avLst/>
          </a:prstGeom>
          <a:solidFill>
            <a:srgbClr val="D40606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cs typeface="Arial"/>
              </a:rPr>
              <a:t>TM195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C385088-6D99-9A91-4333-A21D946F4EAE}"/>
              </a:ext>
            </a:extLst>
          </p:cNvPr>
          <p:cNvCxnSpPr>
            <a:cxnSpLocks/>
          </p:cNvCxnSpPr>
          <p:nvPr/>
        </p:nvCxnSpPr>
        <p:spPr>
          <a:xfrm flipV="1">
            <a:off x="1099644" y="3685845"/>
            <a:ext cx="467708" cy="643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6AB11-7420-179E-3520-F5C8197E7CE6}"/>
              </a:ext>
            </a:extLst>
          </p:cNvPr>
          <p:cNvSpPr/>
          <p:nvPr/>
        </p:nvSpPr>
        <p:spPr>
          <a:xfrm>
            <a:off x="394137" y="3584684"/>
            <a:ext cx="709448" cy="367862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dirty="0">
                <a:solidFill>
                  <a:srgbClr val="FFC000"/>
                </a:solidFill>
                <a:cs typeface="Arial"/>
              </a:rPr>
              <a:t>TM498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32FFBF9F-23A6-349F-8C14-6A827B2866E7}"/>
              </a:ext>
            </a:extLst>
          </p:cNvPr>
          <p:cNvSpPr txBox="1"/>
          <p:nvPr/>
        </p:nvSpPr>
        <p:spPr>
          <a:xfrm>
            <a:off x="4699438" y="3766389"/>
            <a:ext cx="426413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Recommendation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• Phasing out TM498 should lead to more sales in TM498, which is more profitable, and save cost on production lines</a:t>
            </a:r>
          </a:p>
        </p:txBody>
      </p:sp>
    </p:spTree>
    <p:extLst>
      <p:ext uri="{BB962C8B-B14F-4D97-AF65-F5344CB8AC3E}">
        <p14:creationId xmlns:p14="http://schemas.microsoft.com/office/powerpoint/2010/main" val="271118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Gender distribution of sales 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The gender distribution is not </a:t>
            </a:r>
            <a:r>
              <a:rPr lang="en-US" sz="1200" b="1" dirty="0" err="1">
                <a:solidFill>
                  <a:srgbClr val="FFFFFF"/>
                </a:solidFill>
                <a:latin typeface="Mulish"/>
              </a:rPr>
              <a:t>uniformally</a:t>
            </a:r>
            <a:r>
              <a:rPr lang="en-US" sz="1200" b="1" dirty="0">
                <a:solidFill>
                  <a:srgbClr val="FFFFFF"/>
                </a:solidFill>
                <a:latin typeface="Mulish"/>
              </a:rPr>
              <a:t> across </a:t>
            </a:r>
          </a:p>
        </p:txBody>
      </p:sp>
      <p:pic>
        <p:nvPicPr>
          <p:cNvPr id="3" name="Image 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6A3FA5B2-648B-7827-F7A9-01513D31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07" y="1992105"/>
            <a:ext cx="4556233" cy="2883644"/>
          </a:xfrm>
          <a:prstGeom prst="rect">
            <a:avLst/>
          </a:prstGeom>
        </p:spPr>
      </p:pic>
      <p:pic>
        <p:nvPicPr>
          <p:cNvPr id="5" name="Image 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14DD8BBF-F3B1-85BA-5A13-78E4E941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2" y="1992629"/>
            <a:ext cx="3334406" cy="2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Gender distribution of sales 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The gender distribution is not </a:t>
            </a:r>
            <a:r>
              <a:rPr lang="en-US" sz="1200" b="1" dirty="0" err="1">
                <a:solidFill>
                  <a:srgbClr val="FFFFFF"/>
                </a:solidFill>
                <a:latin typeface="Mulish"/>
              </a:rPr>
              <a:t>uniformally</a:t>
            </a:r>
            <a:r>
              <a:rPr lang="en-US" sz="1200" b="1" dirty="0">
                <a:solidFill>
                  <a:srgbClr val="FFFFFF"/>
                </a:solidFill>
                <a:latin typeface="Mulish"/>
              </a:rPr>
              <a:t> across </a:t>
            </a:r>
          </a:p>
        </p:txBody>
      </p:sp>
      <p:pic>
        <p:nvPicPr>
          <p:cNvPr id="2" name="Image 1" descr="Une image contenant cercle, capture d’écran, rose, Graphique&#10;&#10;Description générée automatiquement">
            <a:extLst>
              <a:ext uri="{FF2B5EF4-FFF2-40B4-BE49-F238E27FC236}">
                <a16:creationId xmlns:a16="http://schemas.microsoft.com/office/drawing/2014/main" id="{6824FA3A-CA39-9BE0-C457-C619CEF2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41" y="2136395"/>
            <a:ext cx="1642406" cy="1568415"/>
          </a:xfrm>
          <a:prstGeom prst="rect">
            <a:avLst/>
          </a:prstGeom>
        </p:spPr>
      </p:pic>
      <p:pic>
        <p:nvPicPr>
          <p:cNvPr id="4" name="Image 3" descr="Une image contenant cercle, rose, capture d’écran, Graphique&#10;&#10;Description générée automatiquement">
            <a:extLst>
              <a:ext uri="{FF2B5EF4-FFF2-40B4-BE49-F238E27FC236}">
                <a16:creationId xmlns:a16="http://schemas.microsoft.com/office/drawing/2014/main" id="{1D5DDF28-DC19-543C-4146-7EB87B8EE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630" y="2139708"/>
            <a:ext cx="1659813" cy="1565072"/>
          </a:xfrm>
          <a:prstGeom prst="rect">
            <a:avLst/>
          </a:prstGeom>
        </p:spPr>
      </p:pic>
      <p:pic>
        <p:nvPicPr>
          <p:cNvPr id="6" name="Image 5" descr="Une image contenant cercle, Graphique, Caractère coloré, violet&#10;&#10;Description générée automatiquement">
            <a:extLst>
              <a:ext uri="{FF2B5EF4-FFF2-40B4-BE49-F238E27FC236}">
                <a16:creationId xmlns:a16="http://schemas.microsoft.com/office/drawing/2014/main" id="{83F84DA1-1FC4-65C0-3FF8-24049A72A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15" y="2139942"/>
            <a:ext cx="1678782" cy="1567892"/>
          </a:xfrm>
          <a:prstGeom prst="rect">
            <a:avLst/>
          </a:prstGeom>
        </p:spPr>
      </p:pic>
      <p:pic>
        <p:nvPicPr>
          <p:cNvPr id="8" name="Image 7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5372E865-2C75-408F-D184-5A1FA6693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45" y="2140064"/>
            <a:ext cx="2743200" cy="26107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C98901-05FF-25A0-15E8-796C4632E641}"/>
              </a:ext>
            </a:extLst>
          </p:cNvPr>
          <p:cNvSpPr/>
          <p:nvPr/>
        </p:nvSpPr>
        <p:spPr>
          <a:xfrm>
            <a:off x="277867" y="2098784"/>
            <a:ext cx="2942896" cy="28804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769507D-68B4-1D6A-D273-39D96B9CE56C}"/>
              </a:ext>
            </a:extLst>
          </p:cNvPr>
          <p:cNvSpPr txBox="1"/>
          <p:nvPr/>
        </p:nvSpPr>
        <p:spPr>
          <a:xfrm>
            <a:off x="449318" y="1753001"/>
            <a:ext cx="2598900" cy="3143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Overall ratio of men vs women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E0D19-858E-573E-0D22-9C09A2F5986B}"/>
              </a:ext>
            </a:extLst>
          </p:cNvPr>
          <p:cNvSpPr/>
          <p:nvPr/>
        </p:nvSpPr>
        <p:spPr>
          <a:xfrm>
            <a:off x="7728387" y="1725667"/>
            <a:ext cx="709448" cy="367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cs typeface="Arial"/>
              </a:rPr>
              <a:t>TM798</a:t>
            </a:r>
            <a:endParaRPr lang="fr-FR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D95B2-FCBF-CE7C-D585-BF68ACE8ACB0}"/>
              </a:ext>
            </a:extLst>
          </p:cNvPr>
          <p:cNvSpPr/>
          <p:nvPr/>
        </p:nvSpPr>
        <p:spPr>
          <a:xfrm>
            <a:off x="6017171" y="1725667"/>
            <a:ext cx="709448" cy="367862"/>
          </a:xfrm>
          <a:prstGeom prst="rect">
            <a:avLst/>
          </a:prstGeom>
          <a:solidFill>
            <a:srgbClr val="D40606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cs typeface="Arial"/>
              </a:rPr>
              <a:t>TM195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31C460-4F8A-DFAE-073B-147F14DB59DE}"/>
              </a:ext>
            </a:extLst>
          </p:cNvPr>
          <p:cNvSpPr/>
          <p:nvPr/>
        </p:nvSpPr>
        <p:spPr>
          <a:xfrm>
            <a:off x="4384784" y="1732236"/>
            <a:ext cx="709448" cy="367862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dirty="0">
                <a:solidFill>
                  <a:srgbClr val="FFC000"/>
                </a:solidFill>
                <a:cs typeface="Arial"/>
              </a:rPr>
              <a:t>TM498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0C8D248B-1F7B-E25B-8AD5-F59F884824C6}"/>
              </a:ext>
            </a:extLst>
          </p:cNvPr>
          <p:cNvSpPr txBox="1"/>
          <p:nvPr/>
        </p:nvSpPr>
        <p:spPr>
          <a:xfrm>
            <a:off x="3865180" y="3743397"/>
            <a:ext cx="51607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 More women than expected buy TM498 and TM195</a:t>
            </a:r>
          </a:p>
          <a:p>
            <a:r>
              <a:rPr lang="en-US" dirty="0">
                <a:solidFill>
                  <a:schemeClr val="accent6"/>
                </a:solidFill>
              </a:rPr>
              <a:t>• A lot less women than expected buy TM798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Recommendation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• </a:t>
            </a:r>
            <a:r>
              <a:rPr lang="en-US" dirty="0" err="1">
                <a:solidFill>
                  <a:schemeClr val="accent6"/>
                </a:solidFill>
              </a:rPr>
              <a:t>CardioGood</a:t>
            </a:r>
            <a:r>
              <a:rPr lang="en-US" dirty="0">
                <a:solidFill>
                  <a:schemeClr val="accent6"/>
                </a:solidFill>
              </a:rPr>
              <a:t> Fitness should explores how increasing the sales of TM798 among women</a:t>
            </a:r>
          </a:p>
        </p:txBody>
      </p:sp>
    </p:spTree>
    <p:extLst>
      <p:ext uri="{BB962C8B-B14F-4D97-AF65-F5344CB8AC3E}">
        <p14:creationId xmlns:p14="http://schemas.microsoft.com/office/powerpoint/2010/main" val="131156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Conclusion</a:t>
            </a:r>
            <a:endParaRPr lang="fr-FR"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Mulish"/>
              </a:rPr>
              <a:t>Support </a:t>
            </a:r>
            <a:r>
              <a:rPr lang="en-US" sz="1200" b="1" dirty="0" err="1">
                <a:solidFill>
                  <a:srgbClr val="FFFFFF"/>
                </a:solidFill>
                <a:latin typeface="Mulish"/>
              </a:rPr>
              <a:t>CardioGood</a:t>
            </a:r>
            <a:r>
              <a:rPr lang="en-US" sz="1200" b="1" dirty="0">
                <a:solidFill>
                  <a:srgbClr val="FFFFFF"/>
                </a:solidFill>
                <a:latin typeface="Mulish"/>
              </a:rPr>
              <a:t> Fitness growth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1" descr="Une image contenant Police, clipart, conception&#10;&#10;Description générée automatiquement">
            <a:extLst>
              <a:ext uri="{FF2B5EF4-FFF2-40B4-BE49-F238E27FC236}">
                <a16:creationId xmlns:a16="http://schemas.microsoft.com/office/drawing/2014/main" id="{B2436542-84D1-3FE6-095E-036005E2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4" y="91390"/>
            <a:ext cx="524394" cy="543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06C308E-3FF5-AB01-D265-261E3485FCC5}"/>
              </a:ext>
            </a:extLst>
          </p:cNvPr>
          <p:cNvSpPr txBox="1"/>
          <p:nvPr/>
        </p:nvSpPr>
        <p:spPr>
          <a:xfrm>
            <a:off x="1070085" y="1835113"/>
            <a:ext cx="764715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CardioGood</a:t>
            </a:r>
            <a:r>
              <a:rPr lang="en-US" dirty="0">
                <a:solidFill>
                  <a:schemeClr val="tx1"/>
                </a:solidFill>
              </a:rPr>
              <a:t> Fitness can increase profits buy phasing out TM195, and improve the appeal of TM798 among women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TM798 is not popular among women and might need to be rebranded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25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314</Words>
  <Application>Microsoft Office PowerPoint</Application>
  <PresentationFormat>Affichage à l'écran (16:9)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Data Storytelling for Business by Slidesgo</vt:lpstr>
      <vt:lpstr>Cardiofitness Treadmill Purchases</vt:lpstr>
      <vt:lpstr>CardioGood Fitness</vt:lpstr>
      <vt:lpstr>Executive summary</vt:lpstr>
      <vt:lpstr>Introduction</vt:lpstr>
      <vt:lpstr>Distribution of treadmill sales</vt:lpstr>
      <vt:lpstr>Standard customer profiles </vt:lpstr>
      <vt:lpstr>Gender distribution of sales </vt:lpstr>
      <vt:lpstr>Gender distribution of sales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Cardiofitness Treadmill Purchases</dc:title>
  <cp:lastModifiedBy>Dumi Nkomo</cp:lastModifiedBy>
  <cp:revision>337</cp:revision>
  <dcterms:modified xsi:type="dcterms:W3CDTF">2023-12-11T17:55:54Z</dcterms:modified>
</cp:coreProperties>
</file>