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1"/>
  </p:notesMasterIdLst>
  <p:sldIdLst>
    <p:sldId id="256" r:id="rId2"/>
    <p:sldId id="312" r:id="rId3"/>
    <p:sldId id="321" r:id="rId4"/>
    <p:sldId id="322" r:id="rId5"/>
    <p:sldId id="313" r:id="rId6"/>
    <p:sldId id="323" r:id="rId7"/>
    <p:sldId id="324" r:id="rId8"/>
    <p:sldId id="325" r:id="rId9"/>
    <p:sldId id="326" r:id="rId10"/>
  </p:sldIdLst>
  <p:sldSz cx="9144000" cy="5143500" type="screen16x9"/>
  <p:notesSz cx="6858000" cy="9144000"/>
  <p:embeddedFontLst>
    <p:embeddedFont>
      <p:font typeface="Mulish" panose="020B0604020202020204" charset="0"/>
      <p:regular r:id="rId12"/>
      <p:bold r:id="rId13"/>
      <p:italic r:id="rId14"/>
      <p:boldItalic r:id="rId15"/>
    </p:embeddedFont>
    <p:embeddedFont>
      <p:font typeface="Nunito Light" pitchFamily="2" charset="0"/>
      <p:regular r:id="rId16"/>
      <p:italic r:id="rId17"/>
    </p:embeddedFont>
    <p:embeddedFont>
      <p:font typeface="Poppins SemiBold" panose="00000700000000000000" pitchFamily="2" charset="0"/>
      <p:bold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06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37EB10-6DED-427A-9CEF-45DF70E88BF5}" v="2581" dt="2023-12-11T17:55:52.278"/>
  </p1510:revLst>
</p1510:revInfo>
</file>

<file path=ppt/tableStyles.xml><?xml version="1.0" encoding="utf-8"?>
<a:tblStyleLst xmlns:a="http://schemas.openxmlformats.org/drawingml/2006/main" def="{5E474276-FB38-4ECC-9B13-4057F3E02816}">
  <a:tblStyle styleId="{5E474276-FB38-4ECC-9B13-4057F3E0281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80952" autoAdjust="0"/>
  </p:normalViewPr>
  <p:slideViewPr>
    <p:cSldViewPr snapToGrid="0">
      <p:cViewPr>
        <p:scale>
          <a:sx n="75" d="100"/>
          <a:sy n="75" d="100"/>
        </p:scale>
        <p:origin x="888"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1T18:23:13.060"/>
    </inkml:context>
    <inkml:brush xml:id="br0">
      <inkml:brushProperty name="width" value="0.1" units="cm"/>
      <inkml:brushProperty name="height" value="0.1" units="cm"/>
      <inkml:brushProperty name="color" value="#004F8B"/>
    </inkml:brush>
  </inkml:definitions>
  <inkml:trace contextRef="#ctx0" brushRef="#br0">15123 10213 16383 0 0,'-3'0'0'0'0,"-3"0"0"0"0,-3 0 0 0 0,-2 0 0 0 0,-2 0 0 0 0,-2 0 0 0 0,0 0 0 0 0,0 0 0 0 0,0 0 0 0 0,0 0 0 0 0,3 2 0 0 0,-1 0 0 0 0,2 0 0 0 0,-2-1 0 0 0,1 0 0 0 0,2 2 0 0 0,0-1 0 0 0,-2 0 0 0 0,1 3 0 0 0,2 0 0 0 0,-2 0 0 0 0,0-2 0 0 0,2 1 0 0 0,-1-1 0 0 0,-2 0 0 0 0,0-1 0 0 0,2 2 0 0 0,-1 1 0 0 0,0-1 0 0 0,0-1 0 0 0,0 0 0 0 0,1 1 0 0 0,0-2 0 0 0,-3 0 0 0 0,2 2 0 0 0,1 1 0 0 0,-1-1 0 0 0,1 2 0 0 0,1 0 0 0 0,-1 0 0 0 0,1-1 0 0 0,-1-1 0 0 0,0 3 0 0 0,-2-1 0 0 0,0 1 0 0 0,-1-1 0 0 0,-2-2 0 0 0,2 2 0 0 0,2 0 0 0 0,-1-2 0 0 0,2 3 0 0 0,1-1 0 0 0,2 1 0 0 0,-1-2 0 0 0,-2 0 0 0 0,1 1 0 0 0,0-1 0 0 0,1 2 0 0 0,0-2 0 0 0,-1-1 0 0 0,-2-1 0 0 0,1 1 0 0 0,-1 1 0 0 0,2 3 0 0 0,0-1 0 0 0,2 0 0 0 0,-1 0 0 0 0,-1-3 0 0 0,2 3 0 0 0,-2-2 0 0 0,1 2 0 0 0,1-2 0 0 0,-3 2 0 0 0,-2 0 0 0 0,2 2 0 0 0,-1-1 0 0 0,0-2 0 0 0,1 0 0 0 0,1-1 0 0 0,-1-2 0 0 0,1 2 0 0 0,2 2 0 0 0,-1 0 0 0 0,0-2 0 0 0,1 2 0 0 0,-2-1 0 0 0,1 2 0 0 0,1 0 0 0 0,-3-2 0 0 0,2 0 0 0 0,-2-1 0 0 0,1 1 0 0 0,0 1 0 0 0,3-1 0 0 0,-2 0 0 0 0,-1-2 0 0 0,2 2 0 0 0,-2 0 0 0 0,1 0 0 0 0,-1-1 0 0 0,0 2 0 0 0,1 0 0 0 0,2 2 0 0 0,-2-1 0 0 0,1 0 0 0 0,0-2 0 0 0,-2-1 0 0 0,1 1 0 0 0,-2 0 0 0 0,1 0 0 0 0,1 0 0 0 0,-2-2 0 0 0,1 1 0 0 0,0 1 0 0 0,0-1 0 0 0,0 1 0 0 0,0 0 0 0 0,2 1 0 0 0,-1-1 0 0 0,1 1 0 0 0,-1 0 0 0 0,-2-1 0 0 0,2-1 0 0 0,-2 0 0 0 0,2 1 0 0 0,0 0 0 0 0,-1-1 0 0 0,0 2 0 0 0,-1-1 0 0 0,1 1 0 0 0,1-1 0 0 0,1 1 0 0 0,0 0 0 0 0,0 0 0 0 0,0-1 0 0 0,-2-1 0 0 0,0 0 0 0 0,-1 1 0 0 0,0-1 0 0 0,1 1 0 0 0,0 0 0 0 0,0 1 0 0 0,1-1 0 0 0,-1-2 0 0 0,0 2 0 0 0,-1 0 0 0 0,1 0 0 0 0,1-1 0 0 0,1 2 0 0 0,0 0 0 0 0,-2-1 0 0 0,1 1 0 0 0,0-1 0 0 0,0 1 0 0 0,-2-1 0 0 0,0-2 0 0 0,2 2 0 0 0,-2 0 0 0 0,0-2 0 0 0,2 1 0 0 0,-1-1 0 0 0,0 3 0 0 0,2-1 0 0 0,-3-1 0 0 0,2 2 0 0 0,-2-1 0 0 0,1 1 0 0 0,1-1 0 0 0,1 1 0 0 0,-1 0 0 0 0,0-1 0 0 0,0-1 0 0 0,-1 0 0 0 0,-2-2 0 0 0,1 2 0 0 0,0 0 0 0 0,2 1 0 0 0,0-1 0 0 0,0 3 0 0 0,1-2 0 0 0,-2 0 0 0 0,1 1 0 0 0,-2 0 0 0 0,1-1 0 0 0,1 0 0 0 0,1 2 0 0 0,-1-1 0 0 0,1 0 0 0 0,2 2 0 0 0,-1-1 0 0 0,-1-1 0 0 0,0 1 0 0 0,-2-1 0 0 0,0 0 0 0 0,1-1 0 0 0,2 1 0 0 0,-2 0 0 0 0,1 0 0 0 0,-1-1 0 0 0,3 1 0 0 0,-3 0 0 0 0,1 2 0 0 0,-1-1 0 0 0,0-1 0 0 0,0 0 0 0 0,1 1 0 0 0,0-1 0 0 0,-2-2 0 0 0,1 1 0 0 0,0-2 0 0 0,-1 2 0 0 0,2 0 0 0 0,0 3 0 0 0,0-2 0 0 0,0 1 0 0 0,-2-1 0 0 0,1 0 0 0 0,0 1 0 0 0,-1-3 0 0 0,0 1 0 0 0,1 1 0 0 0,-2 0 0 0 0,1 2 0 0 0,-1 0 0 0 0,1-1 0 0 0,0-1 0 0 0,3 1 0 0 0,-2-1 0 0 0,1 0 0 0 0,0-1 0 0 0,1 1 0 0 0,-1 0 0 0 0,-3-1 0 0 0,0-1 0 0 0,3 2 0 0 0,-1 1 0 0 0,0-2 0 0 0,0 1 0 0 0,2 1 0 0 0,0 0 0 0 0,1 1 0 0 0,-1-1 0 0 0,-1 0 0 0 0,-1-2 0 0 0,1 2 0 0 0,-1-1 0 0 0,1 1 0 0 0,0 0 0 0 0,-1 0 0 0 0,1-2 0 0 0,1 2 0 0 0,-1-1 0 0 0,0 0 0 0 0,-2-1 0 0 0,1 1 0 0 0,2 3 0 0 0,0 0 0 0 0,1-1 0 0 0,2 2 0 0 0,-2-1 0 0 0,0-1 0 0 0,-1-2 0 0 0,1 1 0 0 0,1 2 0 0 0,-2 0 0 0 0,0-1 0 0 0,1 1 0 0 0,-1 0 0 0 0,-1-1 0 0 0,2 1 0 0 0,0-1 0 0 0,1 1 0 0 0,1 0 0 0 0,-3-1 0 0 0,1 1 0 0 0,1 0 0 0 0,-1-2 0 0 0,1 1 0 0 0,0 1 0 0 0,2 2 0 0 0,1 1 0 0 0,-3-1 0 0 0,0-1 0 0 0,0 1 0 0 0,1-1 0 0 0,0-1 0 0 0,-1 0 0 0 0,2 1 0 0 0,0 1 0 0 0,1 2 0 0 0,-3-3 0 0 0,0 0 0 0 0,0 0 0 0 0,1 2 0 0 0,-2-2 0 0 0,0-1 0 0 0,0 1 0 0 0,0-1 0 0 0,1-1 0 0 0,1 1 0 0 0,-3-1 0 0 0,1 0 0 0 0,0 2 0 0 0,2 1 0 0 0,-1-2 0 0 0,1 0 0 0 0,1 1 0 0 0,0 1 0 0 0,-2 0 0 0 0,-1-2 0 0 0,1 1 0 0 0,-2-1 0 0 0,0-1 0 0 0,0 1 0 0 0,3 0 0 0 0,0 2 0 0 0,0-1 0 0 0,1 0 0 0 0,0 0 0 0 0,0 2 0 0 0,-2-1 0 0 0,0 2 0 0 0,0 1 0 0 0,1-1 0 0 0,0 1 0 0 0,1-2 0 0 0,-1-2 0 0 0,1 0 0 0 0,0 2 0 0 0,1-1 0 0 0,1 2 0 0 0,-1-1 0 0 0,1 2 0 0 0,1 0 0 0 0,-1-1 0 0 0,0 1 0 0 0,-3-2 0 0 0,-1-2 0 0 0,0 0 0 0 0,1 3 0 0 0,0 2 0 0 0,2 1 0 0 0,0-1 0 0 0,1-1 0 0 0,0 1 0 0 0,0-1 0 0 0,0 0 0 0 0,0 0 0 0 0,2-2 0 0 0,0-2 0 0 0,0 0 0 0 0,0 1 0 0 0,-1 1 0 0 0,1-3 0 0 0,1 1 0 0 0,-1 0 0 0 0,3-3 0 0 0,0 2 0 0 0,1-2 0 0 0,-1 1 0 0 0,3 0 0 0 0,-1-2 0 0 0,2 0 0 0 0,-1 0 0 0 0,0 0 0 0 0,2-1 0 0 0,-2-1 0 0 0,1-1 0 0 0,1-1 0 0 0,2-1 0 0 0,-1 3 0 0 0,-1-1 0 0 0,2 0 0 0 0,-3 2 0 0 0,0 0 0 0 0,-2 1 0 0 0,-2 2 0 0 0,1-1 0 0 0,0 1 0 0 0,0-2 0 0 0,-1 1 0 0 0,2-1 0 0 0,0 2 0 0 0,1-1 0 0 0,0 0 0 0 0,0-2 0 0 0,2-1 0 0 0,0-2 0 0 0,-1 2 0 0 0,1-1 0 0 0,2 0 0 0 0,0-1 0 0 0,-1 1 0 0 0,-1-1 0 0 0,1-1 0 0 0,1 0 0 0 0,-1 2 0 0 0,0 1 0 0 0,0-1 0 0 0,-2 2 0 0 0,1 0 0 0 0,0-1 0 0 0,-2 1 0 0 0,1-2 0 0 0,0 3 0 0 0,0-1 0 0 0,-1 1 0 0 0,0-2 0 0 0,1 3 0 0 0,2-1 0 0 0,-2 0 0 0 0,0-1 0 0 0,0 1 0 0 0,0 0 0 0 0,2-1 0 0 0,-3 1 0 0 0,2-1 0 0 0,-2 1 0 0 0,0-1 0 0 0,1-2 0 0 0,0 2 0 0 0,1 0 0 0 0,0-2 0 0 0,-1 1 0 0 0,0-1 0 0 0,0 2 0 0 0,-1 1 0 0 0,1-2 0 0 0,1-2 0 0 0,2 0 0 0 0,2-2 0 0 0,0 0 0 0 0,1-1 0 0 0,-1 0 0 0 0,1-1 0 0 0,0 1 0 0 0,0 0 0 0 0,0 0 0 0 0,-1 0 0 0 0,1-1 0 0 0,0 1 0 0 0,-1 0 0 0 0,1 0 0 0 0,-1 0 0 0 0,1 0 0 0 0,0 0 0 0 0,-2 4 0 0 0,-2 0 0 0 0,0 0 0 0 0,1-1 0 0 0,0-1 0 0 0,2-1 0 0 0,0 0 0 0 0,0 0 0 0 0,0-1 0 0 0,1-1 0 0 0,-1 1 0 0 0,0 0 0 0 0,1 0 0 0 0,-1 0 0 0 0,-2 1 0 0 0,0 1 0 0 0,-1 0 0 0 0,1 0 0 0 0,1-1 0 0 0,1 0 0 0 0,-3 2 0 0 0,0 1 0 0 0,0 0 0 0 0,1 0 0 0 0,2-2 0 0 0,-1-1 0 0 0,2 0 0 0 0,-1-1 0 0 0,0 0 0 0 0,1 0 0 0 0,-1 1 0 0 0,-3 1 0 0 0,1 0 0 0 0,-1-1 0 0 0,1 0 0 0 0,2 0 0 0 0,0-1 0 0 0,1 1 0 0 0,-1-1 0 0 0,0 0 0 0 0,0-1 0 0 0,0 1 0 0 0,1 0 0 0 0,0 0 0 0 0,0 0 0 0 0,-1-3 0 0 0,0-1 0 0 0,1 0 0 0 0,-2-1 0 0 0,-1 1 0 0 0,-1 1 0 0 0,0 0 0 0 0,-1-1 0 0 0,-1-1 0 0 0,3 1 0 0 0,0 1 0 0 0,-2-3 0 0 0,1 1 0 0 0,-1 1 0 0 0,2 0 0 0 0,-1 1 0 0 0,0-1 0 0 0,0 2 0 0 0,-2-3 0 0 0,1 0 0 0 0,0 1 0 0 0,-2-1 0 0 0,1 0 0 0 0,3 2 0 0 0,-1 1 0 0 0,3 1 0 0 0,-3-3 0 0 0,0 0 0 0 0,0 0 0 0 0,-1-2 0 0 0,-2 0 0 0 0,2 0 0 0 0,-1 1 0 0 0,1 1 0 0 0,-1-3 0 0 0,-1 1 0 0 0,-1-1 0 0 0,0 1 0 0 0,0-1 0 0 0,0 0 0 0 0,-1 0 0 0 0,2 1 0 0 0,-2-2 0 0 0,3 1 0 0 0,0 2 0 0 0,0-2 0 0 0,0 0 0 0 0,1 2 0 0 0,-1 0 0 0 0,0 1 0 0 0,-1-3 0 0 0,2 1 0 0 0,0 1 0 0 0,-2 0 0 0 0,2 1 0 0 0,0 0 0 0 0,-2-1 0 0 0,1 0 0 0 0,0-3 0 0 0,0 1 0 0 0,-1-1 0 0 0,0 2 0 0 0,2 1 0 0 0,-2-1 0 0 0,1 0 0 0 0,-2 0 0 0 0,0 0 0 0 0,1-1 0 0 0,0 1 0 0 0,0-3 0 0 0,0 1 0 0 0,1 2 0 0 0,0 0 0 0 0,0 1 0 0 0,-3-2 0 0 0,2 1 0 0 0,0-1 0 0 0,-1 2 0 0 0,2 1 0 0 0,-1-2 0 0 0,2 0 0 0 0,0 1 0 0 0,-1-1 0 0 0,1 0 0 0 0,0 0 0 0 0,-2 1 0 0 0,2 1 0 0 0,1 1 0 0 0,-1-2 0 0 0,0-1 0 0 0,1 2 0 0 0,0 1 0 0 0,-2-1 0 0 0,1 1 0 0 0,2 0 0 0 0,0 1 0 0 0,-2-2 0 0 0,1 0 0 0 0,0 0 0 0 0,1 1 0 0 0,1 0 0 0 0,-1-1 0 0 0,-1-1 0 0 0,1 1 0 0 0,-1 1 0 0 0,-1 0 0 0 0,0-1 0 0 0,1 2 0 0 0,0-3 0 0 0,-2 0 0 0 0,2 0 0 0 0,0 2 0 0 0,2 1 0 0 0,1 0 0 0 0,0 2 0 0 0,0 0 0 0 0,-1-2 0 0 0,-2 0 0 0 0,0 1 0 0 0,0-1 0 0 0,2 1 0 0 0,1 1 0 0 0,-1-1 0 0 0,2 1 0 0 0,-1 0 0 0 0,-3-3 0 0 0,1-1 0 0 0,0 0 0 0 0,0 1 0 0 0,2 1 0 0 0,-1 1 0 0 0,1 0 0 0 0,1 1 0 0 0,-1 0 0 0 0,1 0 0 0 0,-1 0 0 0 0,1 0 0 0 0,0 0 0 0 0,0 0 0 0 0,-3-3 0 0 0,-1-1 0 0 0,0 0 0 0 0,1 1 0 0 0,1 1 0 0 0,-1-1 0 0 0,-1 0 0 0 0,0 1 0 0 0,1 0 0 0 0,0 1 0 0 0,-1-3 0 0 0,-1 0 0 0 0,1 0 0 0 0,1 1 0 0 0,1 1 0 0 0,1 1 0 0 0,-1 0 0 0 0,2 1 0 0 0,0 0 0 0 0,0 0 0 0 0,0 0 0 0 0,-1 0 0 0 0,0 1 0 0 0,-2-3 0 0 0,0 0 0 0 0,0 0 0 0 0,0 1 0 0 0,0-1 0 0 0,2 2 0 0 0,0-1 0 0 0,0 1 0 0 0,1 0 0 0 0,-1 0 0 0 0,1 0 0 0 0,0 0 0 0 0,0 0 0 0 0,0 1 0 0 0,-1-1 0 0 0,0 0 0 0 0,0 0 0 0 0,0 0 0 0 0,1 0 0 0 0,-1 0 0 0 0,1 0 0 0 0,-1 0 0 0 0,1 0 0 0 0,0 0 0 0 0,-1 0 0 0 0,1 0 0 0 0,-1 0 0 0 0,1 0 0 0 0,0 0 0 0 0,-1 0 0 0 0,1 0 0 0 0,-1 0 0 0 0,1 0 0 0 0,0 0 0 0 0,-1 0 0 0 0,1 0 0 0 0,-1 0 0 0 0,1 0 0 0 0,0 0 0 0 0,-1 0 0 0 0,1 0 0 0 0,-1 0 0 0 0,1 0 0 0 0,-3 3 0 0 0,-2 1 0 0 0,1 0 0 0 0,1-1 0 0 0,1-1 0 0 0,1 0 0 0 0,-1-2 0 0 0,1 1 0 0 0,1-1 0 0 0,-1 1 0 0 0,-3 1 0 0 0,1 0 0 0 0,-1-1 0 0 0,2 0 0 0 0,1 0 0 0 0,-2 2 0 0 0,-1 2 0 0 0,0-2 0 0 0,1 1 0 0 0,0-2 0 0 0,2-1 0 0 0,0 0 0 0 0,1-1 0 0 0,-1 0 0 0 0,0 0 0 0 0,-1 3 0 0 0,-1 1 0 0 0,-1 0 0 0 0,2-1 0 0 0,-1-1 0 0 0,1-1 0 0 0,0 0 0 0 0,1-1 0 0 0,1 0 0 0 0,-1 0 0 0 0,-2 1 0 0 0,0 1 0 0 0,-1 0 0 0 0,1 0 0 0 0,2-1 0 0 0,-1-1 0 0 0,-2 4 0 0 0,1 0 0 0 0,-1 0 0 0 0,1-1 0 0 0,1-1 0 0 0,1 0 0 0 0,0-2 0 0 0,0 2 0 0 0,1 0 0 0 0,0 0 0 0 0,0-1 0 0 0,0 0 0 0 0,-1 0 0 0 0,-3 2 0 0 0,0 2 0 0 0,1-2 0 0 0,1 1 0 0 0,0-2 0 0 0,-2 2 0 0 0,0 1 0 0 0,0-1 0 0 0,1-1 0 0 0,1-1 0 0 0,1 0 0 0 0,-1-2 0 0 0,-2 2 0 0 0,1 0 0 0 0,-2 0 0 0 0,2-1 0 0 0,2 0 0 0 0,-1 0 0 0 0,2-1 0 0 0,-1 0 0 0 0,-3 3 0 0 0,0 1 0 0 0,1 0 0 0 0,1-1 0 0 0,0-1 0 0 0,0 0 0 0 0,1-2 0 0 0,-2 2 0 0 0,0 0 0 0 0,0 0 0 0 0,0-1 0 0 0,0 0 0 0 0,2 0 0 0 0,-3 2 0 0 0,1 2 0 0 0,-1-2 0 0 0,2 1 0 0 0,-1-2 0 0 0,2-1 0 0 0,0 0 0 0 0,1-1 0 0 0,-4 3 0 0 0,1 1 0 0 0,-1 0 0 0 0,1-1 0 0 0,0-1 0 0 0,1-1 0 0 0,-1 1 0 0 0,-1 1 0 0 0,1-1 0 0 0,0-1 0 0 0,1 0 0 0 0,0 0 0 0 0,2-1 0 0 0,-1 0 0 0 0,1 0 0 0 0,-1 0 0 0 0,1 0 0 0 0,-3 3 0 0 0,0 1 0 0 0,-1 0 0 0 0,2-1 0 0 0,-1-1 0 0 0,1 0 0 0 0,2-2 0 0 0,-1 1 0 0 0,1-1 0 0 0,-1-1 0 0 0,1 1 0 0 0,0 0 0 0 0,-1 0 0 0 0,1 0 0 0 0,0 0 0 0 0,-1 0 0 0 0,0 0 0 0 0,0 0 0 0 0,1 0 0 0 0,-1 0 0 0 0,1 0 0 0 0,-1 0 0 0 0,0 0 0 0 0,1 0 0 0 0,0 0 0 0 0,0 0 0 0 0,-1 0 0 0 0,0 0 0 0 0,1 0 0 0 0,0 0 0 0 0,0 0 0 0 0,-1 0 0 0 0,0 0 0 0 0,-2-2 0 0 0,0 0 0 0 0,0 0 0 0 0,-3-1 0 0 0,1 0 0 0 0,-1 0 0 0 0,3 1 0 0 0,-2-2 0 0 0,1-1 0 0 0,-2-2 0 0 0,0-1 0 0 0,1 1 0 0 0,0 0 0 0 0,-1-1 0 0 0,1 1 0 0 0,-2 0 0 0 0,0 1 0 0 0,-2-2 0 0 0,-1-2 0 0 0,1 0 0 0 0,-1 1 0 0 0,3 2 0 0 0,-1-2 0 0 0,1 1 0 0 0,-2 1 0 0 0,-1-2 0 0 0,1 1 0 0 0,0-2 0 0 0,0 1 0 0 0,-1 1 0 0 0,2 1 0 0 0,0-1 0 0 0,2 1 0 0 0,-1 0 0 0 0,0 1 0 0 0,-2-1 0 0 0,2 0 0 0 0,-1 0 0 0 0,0 1 0 0 0,-1-1 0 0 0,2 0 0 0 0,-2-2 0 0 0,3 1 0 0 0,-1 1 0 0 0,-2-3 0 0 0,0 1 0 0 0,-1 1 0 0 0,1 1 0 0 0,1-1 0 0 0,-2-2 0 0 0,0 0 0 0 0,-1 1 0 0 0,2 1 0 0 0,1 0 0 0 0,-2-2 0 0 0,-2 0 0 0 0,3 0 0 0 0,-1-1 0 0 0,0 0 0 0 0,-2-2 0 0 0,1 2 0 0 0,-1 1 0 0 0,-1 0 0 0 0,0-3 0 0 0,2 0 0 0 0,0-1 0 0 0,1 1 0 0 0,-2-1 0 0 0,-1-2 0 0 0,-1 2 0 0 0,0-1 0 0 0,-1 0 0 0 0,0 1 0 0 0,0 0 0 0 0,-1 0 0 0 0,1-1 0 0 0,0 1 0 0 0,0-1 0 0 0,0 1 0 0 0,0 0 0 0 0,0-2 0 0 0,0 2 0 0 0,0-1 0 0 0,0 1 0 0 0,0-1 0 0 0,-2 0 0 0 0,0 1 0 0 0,0-1 0 0 0,1 1 0 0 0,-2 3 0 0 0,0 0 0 0 0,1-2 0 0 0,0 1 0 0 0,1-1 0 0 0,-3 1 0 0 0,0 2 0 0 0,0-1 0 0 0,-2 2 0 0 0,-1-2 0 0 0,2 1 0 0 0,1-2 0 0 0,0 2 0 0 0,1 0 0 0 0,-3 3 0 0 0,1-2 0 0 0,0 0 0 0 0,-1 2 0 0 0,2-2 0 0 0,1-2 0 0 0,-3 1 0 0 0,1 0 0 0 0,-2 2 0 0 0,-1 0 0 0 0,2-1 0 0 0,0 1 0 0 0,1-1 0 0 0,-1 1 0 0 0,-1-1 0 0 0,2-1 0 0 0,2-2 0 0 0,-1 2 0 0 0,0 0 0 0 0,-1 2 0 0 0,-1 0 0 0 0,1-2 0 0 0,-1 0 0 0 0,-1 1 0 0 0,0 1 0 0 0,1 0 0 0 0,-1 0 0 0 0,0 1 0 0 0,0 1 0 0 0,1-1 0 0 0,-2-3 0 0 0,1-1 0 0 0,-1 1 0 0 0,0 0 0 0 0,0 0 0 0 0,2 2 0 0 0,1-2 0 0 0,-1 1 0 0 0,0 0 0 0 0,0 0 0 0 0,1 1 0 0 0,-3 1 0 0 0,2-1 0 0 0,-1 1 0 0 0,1 0 0 0 0,-2 1 0 0 0,1-1 0 0 0,-1 0 0 0 0,0 0 0 0 0,0 1 0 0 0,1-1 0 0 0,2-3 0 0 0,-1 0 0 0 0,1 1 0 0 0,-1 1 0 0 0,0 0 0 0 0,-1 0 0 0 0,0 1 0 0 0,-1 1 0 0 0,0-1 0 0 0,0 0 0 0 0,1-2 0 0 0,-1 1 0 0 0,1 1 0 0 0,0 0 0 0 0,1-1 0 0 0,-1 1 0 0 0,0 0 0 0 0,-2 1 0 0 0,1-1 0 0 0,1 0 0 0 0,0-2 0 0 0,-1 1 0 0 0,1 1 0 0 0,0 0 0 0 0,1-1 0 0 0,-1 1 0 0 0,0 0 0 0 0,-2 1 0 0 0,2-1 0 0 0,-1 0 0 0 0,1-2 0 0 0,-1 1 0 0 0,1 1 0 0 0,0 0 0 0 0,-2 2 0 0 0,1-1 0 0 0,-2-1 0 0 0,0 0 0 0 0,1-1 0 0 0,-1 0 0 0 0,1-1 0 0 0,1 1 0 0 0,-1 0 0 0 0,-1 1 0 0 0,1-1 0 0 0,-1 1 0 0 0,-1 2 0 0 0,-1 1 0 0 0,1 0 0 0 0,0 1 0 0 0,2-3 0 0 0,1 1 0 0 0,-2 0 0 0 0,2 0 0 0 0,-2 0 0 0 0,0 2 0 0 0,1-2 0 0 0,-1-1 0 0 0,0 2 0 0 0,2-2 0 0 0,-1-1 0 0 0,-3 1 0 0 0,0 0 0 0 0,2-2 0 0 0,-1 1 0 0 0,1 2 0 0 0,1-1 0 0 0,-1 2 0 0 0,-1 1 0 0 0,1-3 0 0 0,0 1 0 0 0,-1-2 0 0 0,0-1 0 0 0,2 1 0 0 0,-1 0 0 0 0,-2 3 0 0 0,2-3 0 0 0,0 2 0 0 0,-1-2 0 0 0,0 2 0 0 0,-1-2 0 0 0,-1 0 0 0 0,3-2 0 0 0,-1 1 0 0 0,-1 2 0 0 0,1 0 0 0 0,1 1 0 0 0,0-1 0 0 0,-1-1 0 0 0,-2 2 0 0 0,2 0 0 0 0,0 1 0 0 0,0-2 0 0 0,-2-1 0 0 0,1-1 0 0 0,-2 1 0 0 0,3-1 0 0 0,-1 1 0 0 0,0 2 0 0 0,3-1 0 0 0,-1 0 0 0 0,0 2 0 0 0,2-1 0 0 0,-1 1 0 0 0,1-2 0 0 0,-1 0 0 0 0,-1 0 0 0 0,1 0 0 0 0,0-1 0 0 0,-1 2 0 0 0,2 0 0 0 0,-2 0 0 0 0,-1 2 0 0 0,1-2 0 0 0,0 0 0 0 0,2-1 0 0 0,0 0 0 0 0,-1 2 0 0 0,-2 2 0 0 0,1-3 0 0 0,1 0 0 0 0,1-2 0 0 0,0-1 0 0 0,-2 2 0 0 0,-2 2 0 0 0,2 0 0 0 0,0 0 0 0 0,1-2 0 0 0,1 1 0 0 0,-2 0 0 0 0,1 0 0 0 0,-1 0 0 0 0,0 2 0 0 0,-2 1 0 0 0,2-2 0 0 0,0-1 0 0 0,-1 1 0 0 0,2-1 0 0 0,-2 1 0 0 0,1 1 0 0 0,-2 1 0 0 0,0 1 0 0 0,2-3 0 0 0,-1 0 0 0 0,-1 0 0 0 0,-1-2 0 0 0,0-1 0 0 0,0 2 0 0 0,2 0 0 0 0,0 0 0 0 0,-1 2 0 0 0,-1 1 0 0 0,3-2 0 0 0,-1-1 0 0 0,1 1 0 0 0,1-1 0 0 0,0 1 0 0 0,-3 1 0 0 0,0 1 0 0 0,2-3 0 0 0,0 1 0 0 0,-1 0 0 0 0,2-3 0 0 0,0 1 0 0 0,-1 1 0 0 0,-1 1 0 0 0,0 0 0 0 0,0 1 0 0 0,0 0 0 0 0,2-1 0 0 0,-1-1 0 0 0,0 0 0 0 0,2 0 0 0 0,-2 1 0 0 0,-1 1 0 0 0,-1 1 0 0 0,2-3 0 0 0,0 1 0 0 0,-1 0 0 0 0,-1 0 0 0 0,-2 2 0 0 0,2-2 0 0 0,1-1 0 0 0,0 1 0 0 0,-1 1 0 0 0,3 0 0 0 0,-1-1 0 0 0,-2 2 0 0 0,0 0 0 0 0,-1 1 0 0 0,1-3 0 0 0,2 0 0 0 0,-1 0 0 0 0,-2 1 0 0 0,0 1 0 0 0,2-1 0 0 0,0 1 0 0 0,0-1 0 0 0,0 2 0 0 0,0-3 0 0 0,1-1 0 0 0,0 1 0 0 0,-2 1 0 0 0,0-2 0 0 0,2-1 0 0 0,-1 2 0 0 0,0 0 0 0 0,-2 2 0 0 0,2-1 0 0 0,0 1 0 0 0,0 0 0 0 0,-2 0 0 0 0,1 1 0 0 0,-2 1 0 0 0,3-4 0 0 0,-1 0 0 0 0,1 0 0 0 0,-2 1 0 0 0,1 1 0 0 0,-2 1 0 0 0,3-1 0 0 0,-1-1 0 0 0,0 1 0 0 0,0 1 0 0 0,0 0 0 0 0,1-3 0 0 0,1 0 0 0 0,-2 0 0 0 0,0 1 0 0 0,-2 1 0 0 0,1 1 0 0 0,-1 0 0 0 0,1 1 0 0 0,1-3 0 0 0,1-1 0 0 0,-1 0 0 0 0,0 1 0 0 0,-1 1 0 0 0,-1 0 0 0 0,4 0 0 0 0,-1 0 0 0 0,-1 0 0 0 0,-1 0 0 0 0,0 1 0 0 0,0 1 0 0 0,-1 0 0 0 0,-1 0 0 0 0,0 0 0 0 0,3-3 0 0 0,0-1 0 0 0,1 0 0 0 0,-1 1 0 0 0,-1 0 0 0 0,-1 2 0 0 0,0 0 0 0 0,0 1 0 0 0,0 0 0 0 0,-2 0 0 0 0,2 0 0 0 0,2-1 0 0 0,0-1 0 0 0,1 0 0 0 0,-1 1 0 0 0,0 0 0 0 0,-1 0 0 0 0,-1 1 0 0 0,0-1 0 0 0,-1 1 0 0 0,1 0 0 0 0,-1 0 0 0 0,0 1 0 0 0,0-1 0 0 0,0 0 0 0 0,1 0 0 0 0,0 0 0 0 0,-1 0 0 0 0,0 0 0 0 0,0 0 0 0 0,1 0 0 0 0,0 0 0 0 0,-1 0 0 0 0,0 0 0 0 0,0 0 0 0 0,1 0 0 0 0,0 0 0 0 0,-1 0 0 0 0,0 0 0 0 0,0 0 0 0 0,1 0 0 0 0,-5-3 0 0 0,-2-2 0 0 0,0 2 0 0 0,2-1 0 0 0,1 2 0 0 0,5-1 0 0 0,1 0 0 0 0,-1 1 0 0 0,2-3 0 0 0,2 0 0 0 0,-1 1 0 0 0,1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1T18:23:13.070"/>
    </inkml:context>
    <inkml:brush xml:id="br0">
      <inkml:brushProperty name="width" value="0.1" units="cm"/>
      <inkml:brushProperty name="height" value="0.1" units="cm"/>
      <inkml:brushProperty name="color" value="#E71224"/>
    </inkml:brush>
  </inkml:definitions>
  <inkml:trace contextRef="#ctx0" brushRef="#br0">11499 14156 16383 0 0,'0'-4'0'0'0,"-3"0"0"0"0,-4 0 0 0 0,-3 1 0 0 0,-2 1 0 0 0,-1 1 0 0 0,-2 0 0 0 0,0 0 0 0 0,0 1 0 0 0,-1 1 0 0 0,2-1 0 0 0,-1 0 0 0 0,-1 0 0 0 0,3 2 0 0 0,2 0 0 0 0,-1 0 0 0 0,1-1 0 0 0,2 2 0 0 0,-1 0 0 0 0,-1-1 0 0 0,0 3 0 0 0,2 0 0 0 0,-2 0 0 0 0,2 0 0 0 0,0-1 0 0 0,-1 0 0 0 0,1 1 0 0 0,1 0 0 0 0,-2 0 0 0 0,1 1 0 0 0,-1 1 0 0 0,-1-1 0 0 0,0 0 0 0 0,0 1 0 0 0,1 0 0 0 0,2 1 0 0 0,0-2 0 0 0,1 1 0 0 0,-2 0 0 0 0,1 2 0 0 0,0-1 0 0 0,-1-2 0 0 0,0 0 0 0 0,1-1 0 0 0,-2-2 0 0 0,1 2 0 0 0,-1 1 0 0 0,1-1 0 0 0,1 1 0 0 0,1 1 0 0 0,-1 0 0 0 0,0 1 0 0 0,-3 0 0 0 0,1 0 0 0 0,-1-1 0 0 0,2 1 0 0 0,0-1 0 0 0,2 0 0 0 0,-1-1 0 0 0,1 1 0 0 0,0 0 0 0 0,1 2 0 0 0,-1-1 0 0 0,0 0 0 0 0,-1-2 0 0 0,0 2 0 0 0,0-1 0 0 0,2 0 0 0 0,-2-1 0 0 0,1 1 0 0 0,0 0 0 0 0,1 0 0 0 0,-2-1 0 0 0,1 2 0 0 0,0-2 0 0 0,2 3 0 0 0,0 1 0 0 0,-1-2 0 0 0,1 1 0 0 0,-3 0 0 0 0,0-1 0 0 0,2 1 0 0 0,1 0 0 0 0,-3-2 0 0 0,0 1 0 0 0,2 0 0 0 0,0 0 0 0 0,1 0 0 0 0,-1 0 0 0 0,0 0 0 0 0,-3-2 0 0 0,2 2 0 0 0,0 2 0 0 0,2-1 0 0 0,0 1 0 0 0,-2-3 0 0 0,1 2 0 0 0,1 0 0 0 0,0-1 0 0 0,0 1 0 0 0,2 2 0 0 0,-2-1 0 0 0,0 0 0 0 0,0 1 0 0 0,-1-2 0 0 0,0 0 0 0 0,1 1 0 0 0,-1-1 0 0 0,2 1 0 0 0,1 1 0 0 0,-3 0 0 0 0,1 2 0 0 0,-1-3 0 0 0,1 1 0 0 0,1-1 0 0 0,1 2 0 0 0,-2-2 0 0 0,0 2 0 0 0,1-1 0 0 0,-2-2 0 0 0,0 1 0 0 0,1 0 0 0 0,1 1 0 0 0,0-1 0 0 0,1 1 0 0 0,0 0 0 0 0,2 2 0 0 0,-3-2 0 0 0,-1-2 0 0 0,1 2 0 0 0,-1-1 0 0 0,1 0 0 0 0,1 0 0 0 0,1 2 0 0 0,0 0 0 0 0,2 1 0 0 0,0 2 0 0 0,0 0 0 0 0,0 0 0 0 0,-3-3 0 0 0,-1-1 0 0 0,0 1 0 0 0,1 0 0 0 0,1 1 0 0 0,1 1 0 0 0,0-1 0 0 0,0 1 0 0 0,1 0 0 0 0,1 0 0 0 0,-1 1 0 0 0,0 0 0 0 0,0 0 0 0 0,0-1 0 0 0,0 0 0 0 0,0 1 0 0 0,0 0 0 0 0,0 0 0 0 0,0-1 0 0 0,0 0 0 0 0,0 1 0 0 0,0 0 0 0 0,0 0 0 0 0,0-1 0 0 0,0 0 0 0 0,0 1 0 0 0,2 0 0 0 0,0 0 0 0 0,0-1 0 0 0,-1 0 0 0 0,1 1 0 0 0,-2 0 0 0 0,1 0 0 0 0,-1-1 0 0 0,1-3 0 0 0,1 0 0 0 0,0 0 0 0 0,0 1 0 0 0,-1 1 0 0 0,-1 0 0 0 0,1 2 0 0 0,2-3 0 0 0,1-1 0 0 0,0 0 0 0 0,-1 2 0 0 0,-1 0 0 0 0,1-3 0 0 0,0 1 0 0 0,-1 0 0 0 0,0 1 0 0 0,-1 1 0 0 0,2-1 0 0 0,2-1 0 0 0,-1 1 0 0 0,-1-1 0 0 0,2-1 0 0 0,0 0 0 0 0,0 1 0 0 0,-2 1 0 0 0,1-2 0 0 0,-1 1 0 0 0,0 0 0 0 0,2-3 0 0 0,0 2 0 0 0,-1 1 0 0 0,0 1 0 0 0,-1 1 0 0 0,1 1 0 0 0,-2 0 0 0 0,3-2 0 0 0,0 0 0 0 0,0-1 0 0 0,1-1 0 0 0,0 0 0 0 0,0 0 0 0 0,-1-2 0 0 0,-1 1 0 0 0,0 1 0 0 0,1-2 0 0 0,0 1 0 0 0,0 2 0 0 0,-1 1 0 0 0,1 1 0 0 0,1-1 0 0 0,0-1 0 0 0,-1 0 0 0 0,2-1 0 0 0,0 0 0 0 0,-2 0 0 0 0,0-1 0 0 0,0 1 0 0 0,-2-1 0 0 0,2 0 0 0 0,0 0 0 0 0,1-1 0 0 0,-1 1 0 0 0,3 0 0 0 0,-1-1 0 0 0,-2 1 0 0 0,2 0 0 0 0,0-1 0 0 0,0-1 0 0 0,-2 1 0 0 0,3-1 0 0 0,-1 2 0 0 0,-2 0 0 0 0,1-1 0 0 0,-2 2 0 0 0,2-2 0 0 0,0 0 0 0 0,1-1 0 0 0,-1 0 0 0 0,1 0 0 0 0,0 2 0 0 0,2-1 0 0 0,-1-1 0 0 0,0 0 0 0 0,-2 0 0 0 0,2 0 0 0 0,-1 1 0 0 0,0-3 0 0 0,-1 3 0 0 0,2-1 0 0 0,-1 0 0 0 0,1-1 0 0 0,0 1 0 0 0,0 0 0 0 0,1-1 0 0 0,0 0 0 0 0,0 1 0 0 0,-2 0 0 0 0,1-2 0 0 0,-1 3 0 0 0,1-1 0 0 0,0 0 0 0 0,0-1 0 0 0,-1 1 0 0 0,0 0 0 0 0,0 2 0 0 0,0-1 0 0 0,-1-1 0 0 0,2 0 0 0 0,2-2 0 0 0,-1 1 0 0 0,0-1 0 0 0,-1 2 0 0 0,1-2 0 0 0,0-1 0 0 0,2 2 0 0 0,2-1 0 0 0,-1 3 0 0 0,-1 0 0 0 0,-3-1 0 0 0,1 0 0 0 0,0-3 0 0 0,-1 2 0 0 0,1 0 0 0 0,0-1 0 0 0,0 0 0 0 0,0-1 0 0 0,-1 2 0 0 0,1 0 0 0 0,1-1 0 0 0,-1 2 0 0 0,0 0 0 0 0,1-2 0 0 0,-2 0 0 0 0,2-1 0 0 0,-2 3 0 0 0,1-1 0 0 0,1-1 0 0 0,2-1 0 0 0,-2 0 0 0 0,0-1 0 0 0,1-1 0 0 0,-2 3 0 0 0,1 0 0 0 0,1 0 0 0 0,1-2 0 0 0,-1 2 0 0 0,-2 0 0 0 0,2 0 0 0 0,1 0 0 0 0,1-1 0 0 0,1-1 0 0 0,0 2 0 0 0,0 1 0 0 0,1-2 0 0 0,0 0 0 0 0,0-2 0 0 0,-2 1 0 0 0,-2-1 0 0 0,0 0 0 0 0,0 0 0 0 0,1-1 0 0 0,2-1 0 0 0,0 0 0 0 0,0 0 0 0 0,-1 3 0 0 0,-3 1 0 0 0,2 0 0 0 0,0-1 0 0 0,1-1 0 0 0,1 0 0 0 0,-2 0 0 0 0,-2 0 0 0 0,2 3 0 0 0,0 1 0 0 0,1-1 0 0 0,-2 2 0 0 0,0-1 0 0 0,-1 0 0 0 0,2-2 0 0 0,2-2 0 0 0,-2 1 0 0 0,-1-1 0 0 0,0 0 0 0 0,1 0 0 0 0,0-1 0 0 0,2-1 0 0 0,0 0 0 0 0,-2 3 0 0 0,-1 1 0 0 0,1 0 0 0 0,0-1 0 0 0,1-1 0 0 0,1 0 0 0 0,0-2 0 0 0,0 1 0 0 0,-3 0 0 0 0,1 1 0 0 0,-2 0 0 0 0,2-1 0 0 0,2 0 0 0 0,-1 0 0 0 0,2-1 0 0 0,-2 0 0 0 0,2 0 0 0 0,0 0 0 0 0,0 0 0 0 0,0 0 0 0 0,-1 0 0 0 0,1 0 0 0 0,0 0 0 0 0,-1 0 0 0 0,1 0 0 0 0,-1 0 0 0 0,1 0 0 0 0,0 0 0 0 0,-1 0 0 0 0,1 0 0 0 0,-1 0 0 0 0,1 0 0 0 0,0 0 0 0 0,-1 0 0 0 0,1 0 0 0 0,-1 0 0 0 0,1 0 0 0 0,-2 0 0 0 0,1 0 0 0 0,1 0 0 0 0,0 0 0 0 0,-1 0 0 0 0,0 0 0 0 0,1 0 0 0 0,0 0 0 0 0,0 0 0 0 0,-4-3 0 0 0,1-1 0 0 0,-1 0 0 0 0,1 1 0 0 0,1 0 0 0 0,1 2 0 0 0,0 0 0 0 0,0 1 0 0 0,-3-2 0 0 0,0 1 0 0 0,2-1 0 0 0,-1 0 0 0 0,1 1 0 0 0,0 1 0 0 0,1-1 0 0 0,1-2 0 0 0,0-1 0 0 0,0 0 0 0 0,-1 1 0 0 0,1 1 0 0 0,-2 1 0 0 0,-2-3 0 0 0,0-1 0 0 0,1 2 0 0 0,0-2 0 0 0,2 1 0 0 0,-1 1 0 0 0,1-3 0 0 0,1 1 0 0 0,-1 0 0 0 0,1 2 0 0 0,-1 1 0 0 0,-2-1 0 0 0,-1 0 0 0 0,1 1 0 0 0,0 1 0 0 0,2 0 0 0 0,-3-3 0 0 0,0 0 0 0 0,0 0 0 0 0,-2-1 0 0 0,1 1 0 0 0,1 1 0 0 0,0 1 0 0 0,1 0 0 0 0,-1-1 0 0 0,-1-2 0 0 0,2 1 0 0 0,1 1 0 0 0,-3-2 0 0 0,1 0 0 0 0,-1 0 0 0 0,2 2 0 0 0,0 1 0 0 0,1 0 0 0 0,-1 0 0 0 0,0 0 0 0 0,-1 0 0 0 0,2 1 0 0 0,-1 0 0 0 0,1-3 0 0 0,2 0 0 0 0,0 0 0 0 0,-1 1 0 0 0,1 1 0 0 0,-1 1 0 0 0,1 0 0 0 0,-1-1 0 0 0,-3 0 0 0 0,0 0 0 0 0,1 1 0 0 0,0 0 0 0 0,2 0 0 0 0,0 1 0 0 0,0 0 0 0 0,0 0 0 0 0,1 0 0 0 0,0 0 0 0 0,0-3 0 0 0,0-1 0 0 0,-1 0 0 0 0,0 1 0 0 0,2 1 0 0 0,-2 0 0 0 0,-2-1 0 0 0,-1-2 0 0 0,0 1 0 0 0,1 1 0 0 0,0 1 0 0 0,1 1 0 0 0,2 0 0 0 0,-1 1 0 0 0,1 0 0 0 0,-1 0 0 0 0,0 0 0 0 0,2 1 0 0 0,-2-1 0 0 0,1 0 0 0 0,-1 0 0 0 0,1 0 0 0 0,0 0 0 0 0,0 0 0 0 0,-1 0 0 0 0,0 0 0 0 0,1 0 0 0 0,0 0 0 0 0,0 0 0 0 0,-1 0 0 0 0,0 0 0 0 0,-2 1 0 0 0,-1 1 0 0 0,1 0 0 0 0,0 0 0 0 0,1-1 0 0 0,0 0 0 0 0,1-1 0 0 0,-2 3 0 0 0,-1 2 0 0 0,0-2 0 0 0,1 1 0 0 0,1-2 0 0 0,1-1 0 0 0,-1 0 0 0 0,-2 1 0 0 0,0 0 0 0 0,2-1 0 0 0,-1 1 0 0 0,1-1 0 0 0,1-1 0 0 0,0 4 0 0 0,1 0 0 0 0,-1 0 0 0 0,1-1 0 0 0,-1-1 0 0 0,1-1 0 0 0,0 0 0 0 0,0-1 0 0 0,0 0 0 0 0,-1 0 0 0 0,0 0 0 0 0,1 0 0 0 0,-2 1 0 0 0,-1 1 0 0 0,-1 0 0 0 0,0 0 0 0 0,2-1 0 0 0,-1 0 0 0 0,1-1 0 0 0,2 0 0 0 0,-2 3 0 0 0,-2 1 0 0 0,1 0 0 0 0,-1-1 0 0 0,2-1 0 0 0,1 0 0 0 0,-2 2 0 0 0,-1 0 0 0 0,1 0 0 0 0,-1-1 0 0 0,-1 1 0 0 0,-1-1 0 0 0,3-1 0 0 0,0 0 0 0 0,1-1 0 0 0,-1 3 0 0 0,-2 0 0 0 0,1 0 0 0 0,2 1 0 0 0,0-1 0 0 0,1-1 0 0 0,-1-1 0 0 0,-1 3 0 0 0,-1 0 0 0 0,1-1 0 0 0,0-1 0 0 0,-1 1 0 0 0,-1-1 0 0 0,1-1 0 0 0,1 0 0 0 0,-2 2 0 0 0,-1 1 0 0 0,2-1 0 0 0,1-1 0 0 0,0 2 0 0 0,-2 1 0 0 0,1-2 0 0 0,-1 1 0 0 0,-2-1 0 0 0,3 0 0 0 0,1-2 0 0 0,-1 2 0 0 0,-1 1 0 0 0,1-1 0 0 0,0-1 0 0 0,2-1 0 0 0,-2 1 0 0 0,0-1 0 0 0,0 0 0 0 0,2 0 0 0 0,-2 2 0 0 0,-2 1 0 0 0,2-1 0 0 0,2-1 0 0 0,-2 2 0 0 0,-1 1 0 0 0,1-2 0 0 0,0 0 0 0 0,-1-1 0 0 0,-1 1 0 0 0,3-2 0 0 0,0 0 0 0 0,1-1 0 0 0,-1 2 0 0 0,-1 2 0 0 0,0-1 0 0 0,0-1 0 0 0,-2 0 0 0 0,1 1 0 0 0,2-2 0 0 0,0 0 0 0 0,1-1 0 0 0,0 0 0 0 0,1-1 0 0 0,1 0 0 0 0,-2 3 0 0 0,-1 1 0 0 0,0-1 0 0 0,-1 1 0 0 0,2-2 0 0 0,1-1 0 0 0,-1 0 0 0 0,2-1 0 0 0,-1 0 0 0 0,-3 3 0 0 0,1 1 0 0 0,0 0 0 0 0,0-1 0 0 0,2-1 0 0 0,-1-1 0 0 0,1 0 0 0 0,1-1 0 0 0,-1 0 0 0 0,1 0 0 0 0,-1 0 0 0 0,1 0 0 0 0,0 0 0 0 0,0 0 0 0 0,0 0 0 0 0,-1 0 0 0 0,0 0 0 0 0,0 0 0 0 0,0 0 0 0 0,1 0 0 0 0,-1 0 0 0 0,1 0 0 0 0,-1 0 0 0 0,0 0 0 0 0,1 0 0 0 0,0 0 0 0 0,0 0 0 0 0,-1 0 0 0 0,0 0 0 0 0,2 0 0 0 0,-2 0 0 0 0,1 0 0 0 0,-1 0 0 0 0,-3-2 0 0 0,0 0 0 0 0,1 0 0 0 0,1 0 0 0 0,0 1 0 0 0,0 1 0 0 0,1-1 0 0 0,-2-2 0 0 0,0-1 0 0 0,-1 0 0 0 0,2 1 0 0 0,-1 1 0 0 0,-2-1 0 0 0,1 0 0 0 0,-1 1 0 0 0,2 0 0 0 0,1 1 0 0 0,-1-2 0 0 0,-1-2 0 0 0,1 1 0 0 0,-1 1 0 0 0,2 1 0 0 0,1 1 0 0 0,0 0 0 0 0,-3-1 0 0 0,1 0 0 0 0,-1 1 0 0 0,1-1 0 0 0,2 1 0 0 0,-2-2 0 0 0,-1-2 0 0 0,0 1 0 0 0,0 1 0 0 0,2 1 0 0 0,-2-3 0 0 0,0 1 0 0 0,-1-2 0 0 0,-1 1 0 0 0,0 1 0 0 0,2 1 0 0 0,-2-2 0 0 0,0 0 0 0 0,3 1 0 0 0,-2-1 0 0 0,0 1 0 0 0,1 1 0 0 0,-2-2 0 0 0,0-1 0 0 0,1 2 0 0 0,1 0 0 0 0,-2-1 0 0 0,0 0 0 0 0,3 0 0 0 0,-1 0 0 0 0,-2 1 0 0 0,2 1 0 0 0,-1-2 0 0 0,-1 0 0 0 0,1-1 0 0 0,2 0 0 0 0,0-1 0 0 0,2 0 0 0 0,0 1 0 0 0,-3 1 0 0 0,0 0 0 0 0,1 2 0 0 0,-1-2 0 0 0,-1 0 0 0 0,1 0 0 0 0,-2-1 0 0 0,0 0 0 0 0,-2-1 0 0 0,0 1 0 0 0,4 2 0 0 0,-2-2 0 0 0,0 0 0 0 0,-1 0 0 0 0,0 0 0 0 0,1 2 0 0 0,-1-1 0 0 0,1-1 0 0 0,-1-2 0 0 0,1 1 0 0 0,0-1 0 0 0,-1 2 0 0 0,-2-2 0 0 0,2 1 0 0 0,0-1 0 0 0,3 2 0 0 0,-1-1 0 0 0,-1 0 0 0 0,-1-2 0 0 0,0 1 0 0 0,0 1 0 0 0,0 0 0 0 0,0-1 0 0 0,0 1 0 0 0,-2 0 0 0 0,2 1 0 0 0,-1-1 0 0 0,0 0 0 0 0,-1-2 0 0 0,-2 0 0 0 0,2 1 0 0 0,0-2 0 0 0,1 2 0 0 0,1 0 0 0 0,-1-2 0 0 0,0-2 0 0 0,0 1 0 0 0,1 1 0 0 0,-1 2 0 0 0,-1 0 0 0 0,-2-2 0 0 0,2 3 0 0 0,0-2 0 0 0,1 1 0 0 0,1 0 0 0 0,-2-1 0 0 0,0-3 0 0 0,-2 0 0 0 0,3 1 0 0 0,-1 0 0 0 0,-1 0 0 0 0,0 2 0 0 0,0-1 0 0 0,-2-1 0 0 0,-1-1 0 0 0,2 2 0 0 0,1-1 0 0 0,-1 1 0 0 0,-1-2 0 0 0,-1-2 0 0 0,2 2 0 0 0,1 1 0 0 0,-1-1 0 0 0,-1 1 0 0 0,-1-2 0 0 0,-1-1 0 0 0,0 0 0 0 0,-1 0 0 0 0,0 0 0 0 0,0-1 0 0 0,1 0 0 0 0,1 0 0 0 0,0 0 0 0 0,0 1 0 0 0,-1 0 0 0 0,-1 0 0 0 0,1 0 0 0 0,-1-1 0 0 0,0 1 0 0 0,0-1 0 0 0,0 1 0 0 0,0-1 0 0 0,-1 0 0 0 0,-2 2 0 0 0,-1 2 0 0 0,0-1 0 0 0,-2 2 0 0 0,0 2 0 0 0,0-2 0 0 0,1 1 0 0 0,0-1 0 0 0,2 0 0 0 0,-3 1 0 0 0,1 0 0 0 0,1-1 0 0 0,-1 2 0 0 0,1-2 0 0 0,-3 2 0 0 0,1-1 0 0 0,1-1 0 0 0,-2 1 0 0 0,1 0 0 0 0,-1 1 0 0 0,1 0 0 0 0,-1 1 0 0 0,0 0 0 0 0,0 0 0 0 0,1-2 0 0 0,-2 2 0 0 0,1-1 0 0 0,-1 1 0 0 0,0 0 0 0 0,1-2 0 0 0,1 2 0 0 0,2-2 0 0 0,-3 1 0 0 0,1-2 0 0 0,-1 2 0 0 0,2 0 0 0 0,-3 1 0 0 0,1 0 0 0 0,-1-1 0 0 0,0 1 0 0 0,0 2 0 0 0,1-3 0 0 0,0 1 0 0 0,-1 0 0 0 0,1 2 0 0 0,-2 0 0 0 0,1-1 0 0 0,0 1 0 0 0,1-3 0 0 0,-1 0 0 0 0,1 1 0 0 0,-2 1 0 0 0,1-2 0 0 0,0 1 0 0 0,-1 1 0 0 0,0 1 0 0 0,0 0 0 0 0,0-1 0 0 0,-4 0 0 0 0,2-2 0 0 0,1 0 0 0 0,-1 2 0 0 0,1 0 0 0 0,1 1 0 0 0,2-2 0 0 0,-1 1 0 0 0,1-1 0 0 0,-2 2 0 0 0,0-3 0 0 0,-2 1 0 0 0,0-1 0 0 0,2 0 0 0 0,1 0 0 0 0,0 1 0 0 0,-3 3 0 0 0,1-2 0 0 0,1 0 0 0 0,-1 1 0 0 0,0 0 0 0 0,1 1 0 0 0,2-2 0 0 0,-1 0 0 0 0,-2 1 0 0 0,-1-2 0 0 0,-2 1 0 0 0,2-1 0 0 0,0 1 0 0 0,0-1 0 0 0,0 0 0 0 0,1 0 0 0 0,0 1 0 0 0,2-2 0 0 0,-2 1 0 0 0,1-1 0 0 0,-3 0 0 0 0,0 0 0 0 0,-1 1 0 0 0,1 0 0 0 0,0-1 0 0 0,1 3 0 0 0,1-1 0 0 0,0 2 0 0 0,0 1 0 0 0,2-2 0 0 0,-1 0 0 0 0,-2 0 0 0 0,0 0 0 0 0,2 1 0 0 0,-2 1 0 0 0,0-2 0 0 0,-1 0 0 0 0,-2-3 0 0 0,0 1 0 0 0,-1 0 0 0 0,1 2 0 0 0,-1 0 0 0 0,0 1 0 0 0,1-1 0 0 0,3 0 0 0 0,-1 0 0 0 0,1 2 0 0 0,-1 1 0 0 0,1-1 0 0 0,1 1 0 0 0,0 0 0 0 0,0-3 0 0 0,0 0 0 0 0,0 1 0 0 0,-2 0 0 0 0,1-1 0 0 0,2-1 0 0 0,-2 2 0 0 0,-2 1 0 0 0,1 0 0 0 0,1 1 0 0 0,0-1 0 0 0,0 1 0 0 0,-1 0 0 0 0,1-2 0 0 0,0 0 0 0 0,0 0 0 0 0,2-1 0 0 0,-1 1 0 0 0,0 1 0 0 0,-1 0 0 0 0,-2 2 0 0 0,-1 0 0 0 0,3-2 0 0 0,-1-1 0 0 0,1 0 0 0 0,-1 1 0 0 0,-2 1 0 0 0,2-2 0 0 0,1-1 0 0 0,0 1 0 0 0,-1 1 0 0 0,0 1 0 0 0,1-1 0 0 0,1 0 0 0 0,-1 1 0 0 0,-1-3 0 0 0,-1 0 0 0 0,-1 1 0 0 0,1 1 0 0 0,2-1 0 0 0,-1 0 0 0 0,0 2 0 0 0,0 0 0 0 0,-2 1 0 0 0,3-3 0 0 0,0 0 0 0 0,0 0 0 0 0,-1 1 0 0 0,1-2 0 0 0,0 0 0 0 0,0 0 0 0 0,0 2 0 0 0,2-1 0 0 0,-1 1 0 0 0,-2 0 0 0 0,0 1 0 0 0,-1 1 0 0 0,1-2 0 0 0,2-1 0 0 0,-1 0 0 0 0,-2 1 0 0 0,0 1 0 0 0,2-1 0 0 0,0 0 0 0 0,1 1 0 0 0,-2 0 0 0 0,-2 1 0 0 0,0-2 0 0 0,0-2 0 0 0,0 1 0 0 0,-1 1 0 0 0,3-2 0 0 0,2 0 0 0 0,-1 0 0 0 0,-2 2 0 0 0,0 1 0 0 0,3-1 0 0 0,-1 0 0 0 0,0 1 0 0 0,-1 1 0 0 0,2-3 0 0 0,-1-1 0 0 0,0 1 0 0 0,1-1 0 0 0,1 1 0 0 0,-1 1 0 0 0,-2 0 0 0 0,-1 2 0 0 0,1-3 0 0 0,1 0 0 0 0,-1 0 0 0 0,2 0 0 0 0,2-1 0 0 0,-3 2 0 0 0,-1 1 0 0 0,1-2 0 0 0,1-1 0 0 0,-1 1 0 0 0,2-2 0 0 0,0-1 0 0 0,-1 2 0 0 0,-2 1 0 0 0,1 0 0 0 0,0 1 0 0 0,0 1 0 0 0,0 0 0 0 0,2-2 0 0 0,-1-1 0 0 0,0 1 0 0 0,-2 1 0 0 0,2-1 0 0 0,-1 1 0 0 0,0 1 0 0 0,-2 0 0 0 0,1 1 0 0 0,1-3 0 0 0,1 0 0 0 0,-2 0 0 0 0,-1-2 0 0 0,0 0 0 0 0,0 0 0 0 0,-1 3 0 0 0,-1 0 0 0 0,0 2 0 0 0,3-1 0 0 0,0-1 0 0 0,1 2 0 0 0,-1-1 0 0 0,-1 1 0 0 0,1-2 0 0 0,1-1 0 0 0,0 0 0 0 0,-1 0 0 0 0,0 2 0 0 0,1-1 0 0 0,0 1 0 0 0,-1 0 0 0 0,0 0 0 0 0,0 1 0 0 0,1-3 0 0 0,1 0 0 0 0,-1 0 0 0 0,3-2 0 0 0,-2 0 0 0 0,-1 0 0 0 0,1 1 0 0 0,0 1 0 0 0,-1 0 0 0 0,0-1 0 0 0,-1 0 0 0 0,-2 0 0 0 0,1 0 0 0 0,2 1 0 0 0,0 1 0 0 0,1-2 0 0 0,1-1 0 0 0,-1 2 0 0 0,1-3 0 0 0,-1 1 0 0 0,1-1 0 0 0,1 2 0 0 0,-2 0 0 0 0,0 2 0 0 0,-2 2 0 0 0,1-3 0 0 0,0 0 0 0 0,0 0 0 0 0,-2 1 0 0 0,2-1 0 0 0,1 1 0 0 0,-1 1 0 0 0,-1 0 0 0 0,-1 1 0 0 0,-1 0 0 0 0,1 1 0 0 0,-1 0 0 0 0,0 0 0 0 0,3-3 0 0 0,0-1 0 0 0,-1 1 0 0 0,-1-1 0 0 0,0 2 0 0 0,0 1 0 0 0,-1 0 0 0 0,-1 1 0 0 0,0 0 0 0 0,0 0 0 0 0,1 0 0 0 0,0 0 0 0 0,-2 0 0 0 0,2 1 0 0 0,-1-1 0 0 0,2 1 0 0 0,3 1 0 0 0,-2 0 0 0 0,3 1 0 0 0,-1 1 0 0 0,0-2 0 0 0,1 3 0 0 0,0 1 0 0 0,-1-2 0 0 0,2 1 0 0 0,-2 0 0 0 0,-1-2 0 0 0,1 2 0 0 0,0 1 0 0 0,2 1 0 0 0,0 1 0 0 0,-1-2 0 0 0,1 0 0 0 0,-1-1 0 0 0,0-2 0 0 0,1 2 0 0 0,-2 1 0 0 0,2 0 0 0 0,-1-1 0 0 0,-1-1 0 0 0,1 2 0 0 0,0 0 0 0 0,-1-2 0 0 0,2 3 0 0 0,-2-1 0 0 0,2 1 0 0 0,-1-2 0 0 0,-1 0 0 0 0,-2-2 0 0 0,0 1 0 0 0,-1 1 0 0 0,-2-1 0 0 0,2 1 0 0 0,2-1 0 0 0,-1-1 0 0 0,0-1 0 0 0,3 2 0 0 0,-1 1 0 0 0,-2-1 0 0 0,2 2 0 0 0,0 1 0 0 0,0-2 0 0 0,-1-1 0 0 0,-2-2 0 0 0,2 1 0 0 0,0-1 0 0 0,0 0 0 0 0,-2 0 0 0 0,1-1 0 0 0,-2-1 0 0 0,0 0 0 0 0,1 3 0 0 0,1 1 0 0 0,1 0 0 0 0,-1-1 0 0 0,0-1 0 0 0,-1 0 0 0 0,0-1 0 0 0,-2-1 0 0 0,1 0 0 0 0,-1 0 0 0 0,2 1 0 0 0,2 1 0 0 0,0 0 0 0 0,-2-1 0 0 0,1 0 0 0 0,-2 0 0 0 0,1-1 0 0 0,-2 1 0 0 0,0-1 0 0 0,1-1 0 0 0,-1 1 0 0 0,0 0 0 0 0,1 0 0 0 0,-1 0 0 0 0,0 0 0 0 0,0 0 0 0 0,1 0 0 0 0,0 0 0 0 0,-1 0 0 0 0,0 0 0 0 0,0 0 0 0 0,1 0 0 0 0,0 0 0 0 0,0 0 0 0 0,0 0 0 0 0,-1 0 0 0 0,1 0 0 0 0,-1 0 0 0 0,1 0 0 0 0,0 0 0 0 0,-2 0 0 0 0,2 0 0 0 0,-1 0 0 0 0,1 0 0 0 0,0 0 0 0 0,-2 0 0 0 0,2 0 0 0 0,-1 0 0 0 0,1 0 0 0 0,3-3 0 0 0,0-1 0 0 0,-2 0 0 0 0,1 1 0 0 0,2-1 0 0 0,0 1 0 0 0,-1 0 0 0 0,2-2 0 0 0,0 0 0 0 0,-2 0 0 0 0,1-1 0 0 0,0-1 0 0 0,-1 2 0 0 0,0 1 0 0 0,2 0 0 0 0,-1 1 0 0 0,0 1 0 0 0,1-3 0 0 0,0 0 0 0 0,-2 0 0 0 0,-1 2 0 0 0,-1 1 0 0 0,1-1 0 0 0,1 0 0 0 0,0 1 0 0 0,-2 1 0 0 0,2-3 0 0 0,1-1 0 0 0,-1 1 0 0 0,1-2 0 0 0,1 0 0 0 0,-1 0 0 0 0,1 1 0 0 0,0 0 0 0 0,-2 2 0 0 0,-1 1 0 0 0,0 1 0 0 0,-1 0 0 0 0,1-2 0 0 0,0-1 0 0 0,1 0 0 0 0,1 0 0 0 0,0 0 0 0 0,0 0 0 0 0,2-1 0 0 0,-1 0 0 0 0,-2 0 0 0 0,-1 2 0 0 0,2-3 0 0 0,-1 1 0 0 0,2-1 0 0 0,1 1 0 0 0,-2 0 0 0 0,1 0 0 0 0,1-1 0 0 0,1 0 0 0 0,0 0 0 0 0,-3 2 0 0 0,-2 1 0 0 0,3-2 0 0 0,-2 1 0 0 0,2-4 0 0 0,1 1 0 0 0,-2 1 0 0 0,1 0 0 0 0,-1 2 0 0 0,2-3 0 0 0,-1 1 0 0 0,0 0 0 0 0,0 1 0 0 0,0 1 0 0 0,3-2 0 0 0,-2-1 0 0 0,1 1 0 0 0,-2 0 0 0 0,1-1 0 0 0,0 0 0 0 0,-1 1 0 0 0,0-1 0 0 0,1 0 0 0 0,1 1 0 0 0,-1 0 0 0 0,1-1 0 0 0,-2 0 0 0 0,0 1 0 0 0,0 1 0 0 0,0 0 0 0 0,1-1 0 0 0,0 0 0 0 0,1-2 0 0 0,0 0 0 0 0,-3 2 0 0 0,0 0 0 0 0,1 1 0 0 0,1-2 0 0 0,0 1 0 0 0,0-1 0 0 0,1 2 0 0 0,-2 0 0 0 0,1 0 0 0 0,1-4 0 0 0,-1 0 0 0 0,1 0 0 0 0,0 2 0 0 0,1-2 0 0 0,-1 2 0 0 0,0-1 0 0 0,0 2 0 0 0,2-1 0 0 0,-3 0 0 0 0,1-2 0 0 0,0 2 0 0 0,1-1 0 0 0,-1 1 0 0 0,0 0 0 0 0,-2-1 0 0 0,0 3 0 0 0,-3 1 0 0 0,2 0 0 0 0,0 1 0 0 0,-1 1 0 0 0,2-3 0 0 0,-2 0 0 0 0,2 1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1T18:23:13.071"/>
    </inkml:context>
    <inkml:brush xml:id="br0">
      <inkml:brushProperty name="width" value="0.1" units="cm"/>
      <inkml:brushProperty name="height" value="0.1" units="cm"/>
      <inkml:brushProperty name="color" value="#F6630D"/>
    </inkml:brush>
  </inkml:definitions>
  <inkml:trace contextRef="#ctx0" brushRef="#br0">11249 14446 16383 0 0,'-3'0'0'0'0,"-3"0"0"0"0,-3 0 0 0 0,0 4 0 0 0,-2 0 0 0 0,1 3 0 0 0,1 0 0 0 0,2 1 0 0 0,-2-2 0 0 0,2 2 0 0 0,0 0 0 0 0,1-1 0 0 0,2 2 0 0 0,-2 0 0 0 0,-3-2 0 0 0,1 1 0 0 0,-1-1 0 0 0,2 0 0 0 0,-2-2 0 0 0,2 3 0 0 0,-1-2 0 0 0,2 1 0 0 0,-1-1 0 0 0,-3 2 0 0 0,-1-1 0 0 0,1 1 0 0 0,-1 0 0 0 0,2 0 0 0 0,1-1 0 0 0,1 0 0 0 0,-1 0 0 0 0,2 1 0 0 0,-1-3 0 0 0,1 3 0 0 0,2 2 0 0 0,-2-1 0 0 0,-3-1 0 0 0,1-1 0 0 0,-1-1 0 0 0,1 1 0 0 0,0-1 0 0 0,0 1 0 0 0,1-2 0 0 0,1 3 0 0 0,-1-1 0 0 0,0 0 0 0 0,-2-1 0 0 0,1 1 0 0 0,2 3 0 0 0,2 1 0 0 0,-1-1 0 0 0,2 1 0 0 0,-3-2 0 0 0,1-1 0 0 0,0 2 0 0 0,0-1 0 0 0,1 1 0 0 0,0 0 0 0 0,-1-1 0 0 0,0 0 0 0 0,0 1 0 0 0,-1-1 0 0 0,0 0 0 0 0,-1-1 0 0 0,1 2 0 0 0,2 0 0 0 0,1 1 0 0 0,-2 0 0 0 0,0-2 0 0 0,1 2 0 0 0,1 2 0 0 0,0-2 0 0 0,-1-1 0 0 0,2 1 0 0 0,0 1 0 0 0,1 0 0 0 0,-2 2 0 0 0,-2 0 0 0 0,1 1 0 0 0,1-1 0 0 0,1 1 0 0 0,-2-3 0 0 0,-1-2 0 0 0,1 1 0 0 0,1 2 0 0 0,-1-2 0 0 0,1-1 0 0 0,0 1 0 0 0,2 0 0 0 0,0 2 0 0 0,0 1 0 0 0,1 0 0 0 0,0 0 0 0 0,-3-1 0 0 0,-1-2 0 0 0,0 0 0 0 0,1 2 0 0 0,1 0 0 0 0,1 0 0 0 0,0 1 0 0 0,1 0 0 0 0,-2-2 0 0 0,0 0 0 0 0,0 0 0 0 0,1 0 0 0 0,0 0 0 0 0,0 2 0 0 0,1 0 0 0 0,0 1 0 0 0,0-1 0 0 0,0 1 0 0 0,0-1 0 0 0,0 0 0 0 0,0 0 0 0 0,0 1 0 0 0,0 0 0 0 0,0-1 0 0 0,0 0 0 0 0,0 1 0 0 0,3-3 0 0 0,1 0 0 0 0,0-1 0 0 0,0 2 0 0 0,-1-3 0 0 0,1 0 0 0 0,-1 0 0 0 0,2 0 0 0 0,0 0 0 0 0,-1 0 0 0 0,0 2 0 0 0,-2 0 0 0 0,2-2 0 0 0,1 1 0 0 0,-1 1 0 0 0,-1 0 0 0 0,1-1 0 0 0,-1-1 0 0 0,-1 1 0 0 0,3-2 0 0 0,0 0 0 0 0,0 3 0 0 0,0-2 0 0 0,-1-1 0 0 0,2-1 0 0 0,1 0 0 0 0,-2 1 0 0 0,-1 2 0 0 0,-2 1 0 0 0,3-3 0 0 0,-1 2 0 0 0,0 1 0 0 0,-1 0 0 0 0,1-1 0 0 0,-1 0 0 0 0,-1-1 0 0 0,0 2 0 0 0,2-1 0 0 0,1 0 0 0 0,-1 0 0 0 0,-1 1 0 0 0,1-1 0 0 0,-1-1 0 0 0,0 0 0 0 0,-1 3 0 0 0,-1 0 0 0 0,-1 0 0 0 0,3 0 0 0 0,1-3 0 0 0,0 1 0 0 0,-1 2 0 0 0,-1 0 0 0 0,3-2 0 0 0,0 0 0 0 0,-1-1 0 0 0,-1 2 0 0 0,-1 2 0 0 0,-1 0 0 0 0,0 0 0 0 0,-1 0 0 0 0,1-3 0 0 0,1 1 0 0 0,0 0 0 0 0,3 3 0 0 0,0 1 0 0 0,1-2 0 0 0,-1-1 0 0 0,0-1 0 0 0,-2 1 0 0 0,-1 1 0 0 0,2-2 0 0 0,0-1 0 0 0,3-3 0 0 0,0 1 0 0 0,1-2 0 0 0,-2 0 0 0 0,2-1 0 0 0,-1 1 0 0 0,0 0 0 0 0,-1 1 0 0 0,2 0 0 0 0,-1 0 0 0 0,0-2 0 0 0,-1 2 0 0 0,1-1 0 0 0,3-1 0 0 0,0-1 0 0 0,-2 2 0 0 0,-1 1 0 0 0,1-2 0 0 0,0 1 0 0 0,0 0 0 0 0,-1 0 0 0 0,0-1 0 0 0,0 1 0 0 0,2 0 0 0 0,-1 0 0 0 0,0-1 0 0 0,-2 1 0 0 0,2 0 0 0 0,1-1 0 0 0,-2 1 0 0 0,2-1 0 0 0,-1 1 0 0 0,1-1 0 0 0,0 1 0 0 0,-1 0 0 0 0,-2 0 0 0 0,2-1 0 0 0,1-2 0 0 0,-2 2 0 0 0,2 0 0 0 0,-1 1 0 0 0,1 1 0 0 0,0-1 0 0 0,-1 0 0 0 0,2-3 0 0 0,-2 3 0 0 0,1-2 0 0 0,-3 2 0 0 0,2-2 0 0 0,0 2 0 0 0,0 0 0 0 0,0 0 0 0 0,0-1 0 0 0,-2 1 0 0 0,2 0 0 0 0,-1 2 0 0 0,0-1 0 0 0,2-2 0 0 0,1-1 0 0 0,-1-1 0 0 0,1 0 0 0 0,-2 1 0 0 0,2 1 0 0 0,0-1 0 0 0,-1 0 0 0 0,0-1 0 0 0,1-1 0 0 0,-2 2 0 0 0,2 1 0 0 0,-2 1 0 0 0,1 1 0 0 0,1-2 0 0 0,-1 0 0 0 0,0-1 0 0 0,1-2 0 0 0,-2 2 0 0 0,2 1 0 0 0,-2 0 0 0 0,1-1 0 0 0,1-1 0 0 0,2-1 0 0 0,0-2 0 0 0,1 0 0 0 0,2-1 0 0 0,-2 3 0 0 0,-2 1 0 0 0,1 0 0 0 0,0-1 0 0 0,0-1 0 0 0,-1 2 0 0 0,0 1 0 0 0,1-1 0 0 0,0 0 0 0 0,0-2 0 0 0,2-1 0 0 0,-1 0 0 0 0,1-1 0 0 0,-2 1 0 0 0,0 1 0 0 0,-1 0 0 0 0,2-1 0 0 0,-1 0 0 0 0,1 0 0 0 0,-1 2 0 0 0,-1 1 0 0 0,1 0 0 0 0,0 0 0 0 0,1-2 0 0 0,0-1 0 0 0,2 0 0 0 0,-1-1 0 0 0,1 0 0 0 0,-1 0 0 0 0,1 0 0 0 0,0-1 0 0 0,0 1 0 0 0,0 0 0 0 0,-1 0 0 0 0,0 0 0 0 0,1 0 0 0 0,0 0 0 0 0,0 0 0 0 0,-1 0 0 0 0,0 0 0 0 0,-2-1 0 0 0,-2-1 0 0 0,1 0 0 0 0,2 0 0 0 0,-1 1 0 0 0,-1-1 0 0 0,0-1 0 0 0,0 1 0 0 0,0 0 0 0 0,3 1 0 0 0,0 1 0 0 0,0 0 0 0 0,0-1 0 0 0,1 1 0 0 0,0 1 0 0 0,0-1 0 0 0,0 0 0 0 0,-1 0 0 0 0,0 0 0 0 0,2 0 0 0 0,-2 0 0 0 0,1 0 0 0 0,-1 0 0 0 0,-3-3 0 0 0,0-1 0 0 0,1 0 0 0 0,1 1 0 0 0,0 0 0 0 0,0 2 0 0 0,-2-3 0 0 0,0 0 0 0 0,1 0 0 0 0,0 1 0 0 0,2 1 0 0 0,-1 0 0 0 0,1 2 0 0 0,-1 0 0 0 0,1 0 0 0 0,1-2 0 0 0,0 0 0 0 0,0 1 0 0 0,-1-1 0 0 0,1 1 0 0 0,0 0 0 0 0,-1 1 0 0 0,1 0 0 0 0,-1 0 0 0 0,1 0 0 0 0,0 0 0 0 0,-1 0 0 0 0,-2-3 0 0 0,0-1 0 0 0,-1 0 0 0 0,0 1 0 0 0,3 1 0 0 0,-1 0 0 0 0,2 2 0 0 0,-1-1 0 0 0,-3 0 0 0 0,0-1 0 0 0,1 0 0 0 0,1 1 0 0 0,0 0 0 0 0,0 0 0 0 0,1 1 0 0 0,0 0 0 0 0,0 0 0 0 0,1 0 0 0 0,-1 0 0 0 0,1 0 0 0 0,-1 0 0 0 0,-2-3 0 0 0,-1-1 0 0 0,1 0 0 0 0,0 1 0 0 0,2 0 0 0 0,-1 2 0 0 0,0 0 0 0 0,2 1 0 0 0,0 0 0 0 0,0 0 0 0 0,-1 0 0 0 0,1 0 0 0 0,0 0 0 0 0,0 1 0 0 0,0-1 0 0 0,-1 0 0 0 0,0 0 0 0 0,1 0 0 0 0,0 0 0 0 0,0 0 0 0 0,-1 0 0 0 0,0 0 0 0 0,0 0 0 0 0,0 0 0 0 0,1 0 0 0 0,-1 0 0 0 0,1 0 0 0 0,-1 0 0 0 0,0 0 0 0 0,1 0 0 0 0,0 0 0 0 0,0 0 0 0 0,-1 0 0 0 0,0 0 0 0 0,1 0 0 0 0,0 0 0 0 0,0 0 0 0 0,-1 0 0 0 0,0 0 0 0 0,1 0 0 0 0,0 0 0 0 0,0 0 0 0 0,-1 0 0 0 0,0 0 0 0 0,1 0 0 0 0,0 0 0 0 0,0 0 0 0 0,-1 0 0 0 0,0 0 0 0 0,0 0 0 0 0,0 0 0 0 0,1 0 0 0 0,-1 0 0 0 0,1 0 0 0 0,-1 0 0 0 0,1 0 0 0 0,0 0 0 0 0,-1 0 0 0 0,1 0 0 0 0,-1 0 0 0 0,1 0 0 0 0,0 0 0 0 0,-1 0 0 0 0,1 0 0 0 0,-1 0 0 0 0,-3-3 0 0 0,1-2 0 0 0,0 2 0 0 0,0-1 0 0 0,1 2 0 0 0,0 1 0 0 0,1 0 0 0 0,1 1 0 0 0,0 0 0 0 0,0 0 0 0 0,-3 1 0 0 0,-1 2 0 0 0,0-1 0 0 0,2 0 0 0 0,0-1 0 0 0,0-1 0 0 0,-1 4 0 0 0,-1 0 0 0 0,0 0 0 0 0,0-1 0 0 0,1-1 0 0 0,2 0 0 0 0,0-2 0 0 0,1 1 0 0 0,-1-1 0 0 0,0-1 0 0 0,2 1 0 0 0,-3 2 0 0 0,-2 0 0 0 0,1-1 0 0 0,-1 1 0 0 0,-2 2 0 0 0,1 1 0 0 0,2-1 0 0 0,0 0 0 0 0,1-2 0 0 0,0-1 0 0 0,1 0 0 0 0,-2 1 0 0 0,0 0 0 0 0,0-1 0 0 0,0 1 0 0 0,1-1 0 0 0,0-1 0 0 0,-1 4 0 0 0,-1 0 0 0 0,1 0 0 0 0,0-1 0 0 0,1-1 0 0 0,0-1 0 0 0,0 0 0 0 0,1 2 0 0 0,1 2 0 0 0,-1-2 0 0 0,-2 2 0 0 0,0-1 0 0 0,-1-1 0 0 0,1 0 0 0 0,1-2 0 0 0,1 0 0 0 0,-3 2 0 0 0,1 1 0 0 0,-2 0 0 0 0,3-1 0 0 0,0-1 0 0 0,1-1 0 0 0,0 0 0 0 0,-1 0 0 0 0,-3 2 0 0 0,2-2 0 0 0,0 1 0 0 0,1-1 0 0 0,1-1 0 0 0,-1 1 0 0 0,-2 2 0 0 0,0 1 0 0 0,2 0 0 0 0,-1-1 0 0 0,-2 2 0 0 0,1 1 0 0 0,0-2 0 0 0,0 0 0 0 0,1-2 0 0 0,1-1 0 0 0,2 0 0 0 0,-1-1 0 0 0,1 0 0 0 0,0 0 0 0 0,-1-1 0 0 0,1 1 0 0 0,-1 1 0 0 0,-3 1 0 0 0,1 0 0 0 0,-1 0 0 0 0,1-1 0 0 0,2 0 0 0 0,0-1 0 0 0,1 0 0 0 0,-2 0 0 0 0,-1 3 0 0 0,-1 1 0 0 0,1 0 0 0 0,1-1 0 0 0,0 0 0 0 0,0-2 0 0 0,-2 1 0 0 0,0 1 0 0 0,1-1 0 0 0,0-1 0 0 0,2 0 0 0 0,-1-1 0 0 0,1 1 0 0 0,-1-1 0 0 0,2 0 0 0 0,-3 3 0 0 0,0 1 0 0 0,-1 0 0 0 0,1-1 0 0 0,1-1 0 0 0,0-1 0 0 0,2 0 0 0 0,-1-1 0 0 0,1 0 0 0 0,-1 0 0 0 0,0 0 0 0 0,2 0 0 0 0,-2 0 0 0 0,1 0 0 0 0,-1 0 0 0 0,1-1 0 0 0,0 1 0 0 0,0 0 0 0 0,-4 4 0 0 0,1 0 0 0 0,-1 0 0 0 0,1-1 0 0 0,1-1 0 0 0,1 0 0 0 0,0-2 0 0 0,0 1 0 0 0,0-1 0 0 0,0-1 0 0 0,0 1 0 0 0,1 0 0 0 0,0 0 0 0 0,0 0 0 0 0,-1 0 0 0 0,0 0 0 0 0,1 0 0 0 0,0 0 0 0 0,0 0 0 0 0,-1 0 0 0 0,0 0 0 0 0,1 0 0 0 0,0 0 0 0 0,0 0 0 0 0,-1 0 0 0 0,0 0 0 0 0,1 0 0 0 0,0 0 0 0 0,0 0 0 0 0,-1 0 0 0 0,0 0 0 0 0,1 0 0 0 0,0 0 0 0 0,0 0 0 0 0,-1 0 0 0 0,0 0 0 0 0,1 0 0 0 0,0 0 0 0 0,0 0 0 0 0,-3-2 0 0 0,-1 0 0 0 0,0-3 0 0 0,0-1 0 0 0,-2 0 0 0 0,1 0 0 0 0,-2-2 0 0 0,1 1 0 0 0,0-1 0 0 0,-2 2 0 0 0,0-1 0 0 0,-3-3 0 0 0,2 0 0 0 0,0 1 0 0 0,0 1 0 0 0,-1-1 0 0 0,-1 0 0 0 0,2 1 0 0 0,-1-1 0 0 0,3 1 0 0 0,0-1 0 0 0,-1 1 0 0 0,0 0 0 0 0,-3-2 0 0 0,3 2 0 0 0,-2-1 0 0 0,2 2 0 0 0,-2-1 0 0 0,-1-2 0 0 0,-1-1 0 0 0,1 1 0 0 0,1 0 0 0 0,2-1 0 0 0,1-1 0 0 0,-2-2 0 0 0,-2 0 0 0 0,-1 0 0 0 0,-2 0 0 0 0,0-1 0 0 0,-1 1 0 0 0,0 0 0 0 0,-1-1 0 0 0,1 0 0 0 0,0 1 0 0 0,0 0 0 0 0,-1-1 0 0 0,1 0 0 0 0,0 0 0 0 0,0 1 0 0 0,0-1 0 0 0,0 1 0 0 0,0-1 0 0 0,0 0 0 0 0,0 1 0 0 0,0-1 0 0 0,-1 1 0 0 0,-1-1 0 0 0,0 0 0 0 0,-3 4 0 0 0,0-1 0 0 0,0 1 0 0 0,0 2 0 0 0,1 0 0 0 0,0-2 0 0 0,-1 1 0 0 0,0 0 0 0 0,-2 3 0 0 0,2-1 0 0 0,1-1 0 0 0,-2 1 0 0 0,0-1 0 0 0,-2 1 0 0 0,1 0 0 0 0,1-1 0 0 0,0 0 0 0 0,1 0 0 0 0,-2 0 0 0 0,1 0 0 0 0,0 3 0 0 0,0-2 0 0 0,-1-1 0 0 0,0-1 0 0 0,-2 0 0 0 0,1-1 0 0 0,0 1 0 0 0,1 2 0 0 0,0 1 0 0 0,0-1 0 0 0,-1 1 0 0 0,3 0 0 0 0,0-2 0 0 0,2-3 0 0 0,-1 2 0 0 0,-1 0 0 0 0,1-2 0 0 0,1 1 0 0 0,0 1 0 0 0,-1 0 0 0 0,2-1 0 0 0,-3 0 0 0 0,0 1 0 0 0,1-1 0 0 0,-3 2 0 0 0,1 0 0 0 0,1-1 0 0 0,-1 1 0 0 0,2-1 0 0 0,-3 1 0 0 0,1 1 0 0 0,1-2 0 0 0,0 2 0 0 0,-3 1 0 0 0,1 1 0 0 0,1-2 0 0 0,-2 0 0 0 0,1-1 0 0 0,0 1 0 0 0,2 0 0 0 0,-3 1 0 0 0,1-1 0 0 0,0 1 0 0 0,-2 2 0 0 0,1-1 0 0 0,-2 2 0 0 0,0 1 0 0 0,1-2 0 0 0,-1-1 0 0 0,0 2 0 0 0,1-1 0 0 0,0 1 0 0 0,1-2 0 0 0,-2 0 0 0 0,0 1 0 0 0,2-2 0 0 0,-2 0 0 0 0,2 0 0 0 0,0 2 0 0 0,-1 0 0 0 0,0-1 0 0 0,-1 1 0 0 0,2-2 0 0 0,-1 2 0 0 0,0 1 0 0 0,0-2 0 0 0,0 0 0 0 0,3-1 0 0 0,-2-1 0 0 0,-3 2 0 0 0,2 0 0 0 0,0 1 0 0 0,1-1 0 0 0,0 0 0 0 0,0-1 0 0 0,1 1 0 0 0,1-1 0 0 0,-1 0 0 0 0,0-2 0 0 0,0 1 0 0 0,1 0 0 0 0,-1 2 0 0 0,-3-2 0 0 0,-2 1 0 0 0,3 0 0 0 0,1-2 0 0 0,0 0 0 0 0,1 0 0 0 0,0 0 0 0 0,1 0 0 0 0,-1 3 0 0 0,0-2 0 0 0,-1 1 0 0 0,0 0 0 0 0,0 1 0 0 0,-1 2 0 0 0,0-2 0 0 0,0 0 0 0 0,-1 2 0 0 0,1-3 0 0 0,-1 1 0 0 0,1-1 0 0 0,1 2 0 0 0,-2-3 0 0 0,0 1 0 0 0,1 0 0 0 0,-1 1 0 0 0,-1 2 0 0 0,0-2 0 0 0,1 0 0 0 0,2 0 0 0 0,0 1 0 0 0,-1 1 0 0 0,1-2 0 0 0,-1 0 0 0 0,-2 1 0 0 0,1-1 0 0 0,0 0 0 0 0,0 1 0 0 0,0-1 0 0 0,1 2 0 0 0,2-2 0 0 0,-1 0 0 0 0,-1 0 0 0 0,2 1 0 0 0,1-2 0 0 0,-1-1 0 0 0,-2 2 0 0 0,0-1 0 0 0,0 0 0 0 0,2 0 0 0 0,-2 1 0 0 0,2-1 0 0 0,-1-2 0 0 0,-1 2 0 0 0,1-2 0 0 0,1-2 0 0 0,-1 0 0 0 0,1 1 0 0 0,0 2 0 0 0,2 0 0 0 0,1-1 0 0 0,-2 1 0 0 0,0-1 0 0 0,2-2 0 0 0,-1 1 0 0 0,1 0 0 0 0,-3-1 0 0 0,1 0 0 0 0,1-1 0 0 0,-2 1 0 0 0,1-1 0 0 0,1 1 0 0 0,-1 1 0 0 0,2 0 0 0 0,1 0 0 0 0,-2 2 0 0 0,-1-1 0 0 0,0 1 0 0 0,1 0 0 0 0,1-1 0 0 0,-2 0 0 0 0,0 0 0 0 0,-2 0 0 0 0,1 0 0 0 0,-1 3 0 0 0,2-2 0 0 0,-2 1 0 0 0,-1 1 0 0 0,2 1 0 0 0,-2 1 0 0 0,-3 1 0 0 0,0 1 0 0 0,2-2 0 0 0,-1-1 0 0 0,1 1 0 0 0,-2 1 0 0 0,-1 1 0 0 0,3-2 0 0 0,0-1 0 0 0,-2 1 0 0 0,-1 1 0 0 0,0 1 0 0 0,0 1 0 0 0,2-1 0 0 0,0-1 0 0 0,-2 1 0 0 0,1 1 0 0 0,-1 0 0 0 0,-1 1 0 0 0,0-4 0 0 0,-1 0 0 0 0,1 0 0 0 0,-1 1 0 0 0,2-1 0 0 0,2 1 0 0 0,0 0 0 0 0,-2 2 0 0 0,1-1 0 0 0,-2 2 0 0 0,1-3 0 0 0,-2-2 0 0 0,0 2 0 0 0,1 0 0 0 0,-1 1 0 0 0,0-3 0 0 0,1 0 0 0 0,0 1 0 0 0,0 1 0 0 0,2-1 0 0 0,0 1 0 0 0,1 0 0 0 0,-1 2 0 0 0,0-3 0 0 0,-2-1 0 0 0,0 1 0 0 0,-1 1 0 0 0,1 1 0 0 0,1-1 0 0 0,2 0 0 0 0,0 1 0 0 0,-2 0 0 0 0,2-2 0 0 0,1 0 0 0 0,-1 0 0 0 0,0 0 0 0 0,2-1 0 0 0,-1 0 0 0 0,-2 0 0 0 0,2 0 0 0 0,0 1 0 0 0,2 1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1T18:23:13.072"/>
    </inkml:context>
    <inkml:brush xml:id="br0">
      <inkml:brushProperty name="width" value="0.1" units="cm"/>
      <inkml:brushProperty name="height" value="0.1" units="cm"/>
      <inkml:brushProperty name="color" value="#F6630D"/>
    </inkml:brush>
  </inkml:definitions>
  <inkml:trace contextRef="#ctx0" brushRef="#br0">14756 14772 16383 0 0,'0'-3'0'0'0,"-3"-1"0"0"0,-1-2 0 0 0,0-2 0 0 0,-2-1 0 0 0,-1-1 0 0 0,1 1 0 0 0,0 0 0 0 0,-2 2 0 0 0,-1 2 0 0 0,1-1 0 0 0,-1-1 0 0 0,-2 0 0 0 0,1-1 0 0 0,0 0 0 0 0,2-1 0 0 0,-1 1 0 0 0,0 1 0 0 0,1 1 0 0 0,0 1 0 0 0,0-1 0 0 0,-2 0 0 0 0,1 1 0 0 0,0 0 0 0 0,0 0 0 0 0,0-1 0 0 0,1 0 0 0 0,-1 1 0 0 0,-3 1 0 0 0,0 2 0 0 0,1-3 0 0 0,0 1 0 0 0,0 0 0 0 0,-1 1 0 0 0,1-1 0 0 0,2 1 0 0 0,-2-3 0 0 0,-1 1 0 0 0,-1 0 0 0 0,-1 1 0 0 0,2 0 0 0 0,1 1 0 0 0,0 0 0 0 0,-2 1 0 0 0,2-2 0 0 0,1 0 0 0 0,-1-1 0 0 0,1 1 0 0 0,2 0 0 0 0,-2 0 0 0 0,-2 2 0 0 0,-1 1 0 0 0,-1 0 0 0 0,1 1 0 0 0,-1 0 0 0 0,-2 0 0 0 0,1 1 0 0 0,0-1 0 0 0,3 3 0 0 0,1 1 0 0 0,0 0 0 0 0,1 1 0 0 0,0-1 0 0 0,0 0 0 0 0,1 1 0 0 0,0 1 0 0 0,-1-2 0 0 0,-1 0 0 0 0,0-1 0 0 0,2 1 0 0 0,-2-2 0 0 0,-1 0 0 0 0,0 2 0 0 0,2 1 0 0 0,-1-1 0 0 0,1 2 0 0 0,1 0 0 0 0,-1-1 0 0 0,1 1 0 0 0,-1-2 0 0 0,2 3 0 0 0,-1-1 0 0 0,3 1 0 0 0,-2-2 0 0 0,1 3 0 0 0,0-1 0 0 0,1 1 0 0 0,-1 0 0 0 0,-3-1 0 0 0,1-1 0 0 0,-1-1 0 0 0,0 1 0 0 0,-2 0 0 0 0,3 1 0 0 0,-1-1 0 0 0,1 1 0 0 0,0 0 0 0 0,0 1 0 0 0,1 0 0 0 0,-1-1 0 0 0,0-1 0 0 0,1-1 0 0 0,1 1 0 0 0,-1 0 0 0 0,1 1 0 0 0,-2-1 0 0 0,1 1 0 0 0,1 0 0 0 0,-3-2 0 0 0,0-1 0 0 0,-2-1 0 0 0,-2-2 0 0 0,0-1 0 0 0,-1 0 0 0 0,1 0 0 0 0,-1 0 0 0 0,1 0 0 0 0,0-1 0 0 0,-1 1 0 0 0,0 0 0 0 0,0 0 0 0 0,3 3 0 0 0,1 1 0 0 0,0 0 0 0 0,-2-1 0 0 0,1 0 0 0 0,-2-2 0 0 0,1 0 0 0 0,-2-1 0 0 0,0 0 0 0 0,1 0 0 0 0,-1 0 0 0 0,0 0 0 0 0,1-1 0 0 0,-1 1 0 0 0,0 0 0 0 0,0 0 0 0 0,1 0 0 0 0,0 0 0 0 0,-1 0 0 0 0,0 0 0 0 0,0 0 0 0 0,1 0 0 0 0,3-1 0 0 0,0-1 0 0 0,0 0 0 0 0,0 0 0 0 0,-3 1 0 0 0,1-3 0 0 0,-2 0 0 0 0,2 0 0 0 0,-2 0 0 0 0,0 2 0 0 0,2-1 0 0 0,1 1 0 0 0,1-1 0 0 0,-1 2 0 0 0,0 0 0 0 0,1-3 0 0 0,0 0 0 0 0,0 0 0 0 0,-2 1 0 0 0,3-1 0 0 0,0 1 0 0 0,-1-3 0 0 0,-1 0 0 0 0,-1 1 0 0 0,2-2 0 0 0,0 1 0 0 0,0 1 0 0 0,3-1 0 0 0,-2 2 0 0 0,-1 1 0 0 0,0-3 0 0 0,2 1 0 0 0,-2 1 0 0 0,0 0 0 0 0,2 1 0 0 0,-1-1 0 0 0,0-1 0 0 0,-2-1 0 0 0,-1 1 0 0 0,1-2 0 0 0,1 1 0 0 0,-1 1 0 0 0,1 1 0 0 0,1 0 0 0 0,0 1 0 0 0,-1 0 0 0 0,-1 1 0 0 0,-2 2 0 0 0,3-4 0 0 0,0 0 0 0 0,0 0 0 0 0,-2 1 0 0 0,2-1 0 0 0,1 1 0 0 0,2-3 0 0 0,-1 0 0 0 0,0 1 0 0 0,2-2 0 0 0,-2 1 0 0 0,-2 1 0 0 0,1-1 0 0 0,0 2 0 0 0,-1 1 0 0 0,2-3 0 0 0,0 1 0 0 0,-1 1 0 0 0,-2 0 0 0 0,1 1 0 0 0,0 0 0 0 0,0-3 0 0 0,0 0 0 0 0,-2 1 0 0 0,2 0 0 0 0,1 1 0 0 0,0 0 0 0 0,-3 2 0 0 0,2-2 0 0 0,1-1 0 0 0,-1 1 0 0 0,-1 1 0 0 0,3-2 0 0 0,-1-1 0 0 0,-2 2 0 0 0,2-1 0 0 0,0 1 0 0 0,-1 1 0 0 0,0 0 0 0 0,2-1 0 0 0,-1-1 0 0 0,-1 1 0 0 0,0 0 0 0 0,1 0 0 0 0,3-3 0 0 0,-2 1 0 0 0,0 1 0 0 0,2-2 0 0 0,-2 0 0 0 0,-2 2 0 0 0,0 0 0 0 0,2 0 0 0 0,1-1 0 0 0,0 0 0 0 0,0-1 0 0 0,1 2 0 0 0,-2 0 0 0 0,0-1 0 0 0,3-3 0 0 0,-2 1 0 0 0,0 0 0 0 0,0 1 0 0 0,-1 2 0 0 0,0 1 0 0 0,1-1 0 0 0,-2-1 0 0 0,-1 2 0 0 0,1-1 0 0 0,0 1 0 0 0,-1 1 0 0 0,0 1 0 0 0,-2 1 0 0 0,-2-3 0 0 0,-3 0 0 0 0,1 0 0 0 0,-1 1 0 0 0,3 1 0 0 0,-1 1 0 0 0,0 0 0 0 0,1 1 0 0 0,0 0 0 0 0,1 0 0 0 0,0 0 0 0 0,-1 1 0 0 0,1-1 0 0 0,-1 0 0 0 0,1 0 0 0 0,0 0 0 0 0,-2 0 0 0 0,2 0 0 0 0,-1 0 0 0 0,1 0 0 0 0,3-3 0 0 0,0-1 0 0 0,-2 0 0 0 0,1 1 0 0 0,2 2 0 0 0,0 1 0 0 0,-1 2 0 0 0,3 2 0 0 0,1 3 0 0 0,0 0 0 0 0,1 2 0 0 0,1-1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3e36db9e72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3e36db9e72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151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3e36db9e72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3e36db9e72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5590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3e36db9e72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3e36db9e72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7503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3e36db9e72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3e36db9e72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6377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3e36db9e72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3e36db9e72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2776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3e36db9e72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3e36db9e72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9160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3e36db9e72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3e36db9e72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So, into the Gender </a:t>
            </a:r>
            <a:r>
              <a:rPr lang="en-GB" dirty="0" err="1"/>
              <a:t>Dist</a:t>
            </a:r>
            <a:r>
              <a:rPr lang="en-GB" dirty="0"/>
              <a:t> of Sales…</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Overall, the ratio across all 3 products leans in favour of men with 57.8% of men making purchases versus 42.2% of buyers being women.</a:t>
            </a:r>
          </a:p>
          <a:p>
            <a:pPr marL="0" lvl="0" indent="0" algn="l" rtl="0">
              <a:spcBef>
                <a:spcPts val="0"/>
              </a:spcBef>
              <a:spcAft>
                <a:spcPts val="0"/>
              </a:spcAft>
              <a:buNone/>
            </a:pPr>
            <a:r>
              <a:rPr lang="en-GB" dirty="0"/>
              <a:t>We can see that there is an even split in the base-model TM195 and a fairly even split in the mid-range 498 product.</a:t>
            </a:r>
          </a:p>
          <a:p>
            <a:pPr marL="0" lvl="0" indent="0" algn="l" rtl="0">
              <a:spcBef>
                <a:spcPts val="0"/>
              </a:spcBef>
              <a:spcAft>
                <a:spcPts val="0"/>
              </a:spcAft>
              <a:buNone/>
            </a:pPr>
            <a:r>
              <a:rPr lang="en-GB" dirty="0"/>
              <a:t>Where we see a significant difference is in the high end TM798 product where men make up the majority of purchases and only 17.5% of purchases were made by women. Clearly there is an opportunity here to increase the sales to women.</a:t>
            </a:r>
          </a:p>
          <a:p>
            <a:pPr marL="0" lvl="0" indent="0" algn="l" rtl="0">
              <a:spcBef>
                <a:spcPts val="0"/>
              </a:spcBef>
              <a:spcAft>
                <a:spcPts val="0"/>
              </a:spcAft>
              <a:buNone/>
            </a:pPr>
            <a:r>
              <a:rPr lang="en-GB" dirty="0"/>
              <a:t>We would recommend to CGF that they should explore ways to increase the sales of TM798 to women to level out the ratio here in line with their other products, perhaps through rebranding or a targeted marketing campaign</a:t>
            </a:r>
            <a:endParaRPr dirty="0"/>
          </a:p>
        </p:txBody>
      </p:sp>
    </p:spTree>
    <p:extLst>
      <p:ext uri="{BB962C8B-B14F-4D97-AF65-F5344CB8AC3E}">
        <p14:creationId xmlns:p14="http://schemas.microsoft.com/office/powerpoint/2010/main" val="968534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3e36db9e72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3e36db9e72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To conclude, we can see that, currently, TM195 shares the same customer profile as TM498 and that TM798 is not as popular amongst women.</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We believe that there is scope to increase profits. The strategies of which are twofold.</a:t>
            </a:r>
          </a:p>
          <a:p>
            <a:pPr marL="0" lvl="0" indent="0" algn="l" rtl="0">
              <a:spcBef>
                <a:spcPts val="0"/>
              </a:spcBef>
              <a:spcAft>
                <a:spcPts val="0"/>
              </a:spcAft>
              <a:buNone/>
            </a:pPr>
            <a:r>
              <a:rPr lang="en-GB" dirty="0"/>
              <a:t>One – they can phase out the baseline 195 model - as the customer profile is similar to the 498 model, there is a loss of revenue as currently customers are buying the cheaper option. By removing this option, the 498 will become the new baseline that future customers will buy, and this will result in higher profits.</a:t>
            </a:r>
          </a:p>
          <a:p>
            <a:pPr marL="0" lvl="0" indent="0" algn="l" rtl="0">
              <a:spcBef>
                <a:spcPts val="0"/>
              </a:spcBef>
              <a:spcAft>
                <a:spcPts val="0"/>
              </a:spcAft>
              <a:buNone/>
            </a:pP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dirty="0"/>
              <a:t>Secondly – if CGF improve the appeal of model 798 amongst women, by </a:t>
            </a:r>
            <a:r>
              <a:rPr lang="en-US" dirty="0">
                <a:solidFill>
                  <a:schemeClr val="tx1"/>
                </a:solidFill>
              </a:rPr>
              <a:t>rebranding or more targeted marketing towards women, </a:t>
            </a:r>
            <a:r>
              <a:rPr lang="en-GB" dirty="0"/>
              <a:t>this will lead to more women purchasing the high-end product and will drive up profits.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dirty="0"/>
              <a:t>This concludes our presentation, thank you for listening and we would like to open the floor for any questions. </a:t>
            </a:r>
            <a:r>
              <a:rPr lang="en-GB" dirty="0">
                <a:sym typeface="Wingdings" panose="05000000000000000000" pitchFamily="2" charset="2"/>
              </a:rPr>
              <a:t></a:t>
            </a:r>
            <a:endParaRPr dirty="0"/>
          </a:p>
        </p:txBody>
      </p:sp>
    </p:spTree>
    <p:extLst>
      <p:ext uri="{BB962C8B-B14F-4D97-AF65-F5344CB8AC3E}">
        <p14:creationId xmlns:p14="http://schemas.microsoft.com/office/powerpoint/2010/main" val="4168115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04100" y="539500"/>
            <a:ext cx="4892100" cy="2414100"/>
          </a:xfrm>
          <a:prstGeom prst="rect">
            <a:avLst/>
          </a:prstGeom>
        </p:spPr>
        <p:txBody>
          <a:bodyPr spcFirstLastPara="1" wrap="square" lIns="91425" tIns="91425" rIns="91425" bIns="91425" anchor="t" anchorCtr="0">
            <a:noAutofit/>
          </a:bodyPr>
          <a:lstStyle>
            <a:lvl1pPr lvl="0">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2953500"/>
            <a:ext cx="2461800" cy="722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713232" y="1609344"/>
            <a:ext cx="4590300" cy="749700"/>
          </a:xfrm>
          <a:prstGeom prst="rect">
            <a:avLst/>
          </a:prstGeom>
        </p:spPr>
        <p:txBody>
          <a:bodyPr spcFirstLastPara="1" wrap="square" lIns="91425" tIns="91425" rIns="91425" bIns="91425" anchor="b" anchorCtr="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8" name="Google Shape;18;p4"/>
          <p:cNvSpPr txBox="1">
            <a:spLocks noGrp="1"/>
          </p:cNvSpPr>
          <p:nvPr>
            <p:ph type="body" idx="1"/>
          </p:nvPr>
        </p:nvSpPr>
        <p:spPr>
          <a:xfrm>
            <a:off x="713232" y="2359152"/>
            <a:ext cx="4590300" cy="1527000"/>
          </a:xfrm>
          <a:prstGeom prst="rect">
            <a:avLst/>
          </a:prstGeom>
        </p:spPr>
        <p:txBody>
          <a:bodyPr spcFirstLastPara="1" wrap="square" lIns="91425" tIns="91425" rIns="91425" bIns="91425" anchor="t" anchorCtr="0">
            <a:noAutofit/>
          </a:bodyPr>
          <a:lstStyle>
            <a:lvl1pPr marL="457200" lvl="0" indent="-279400" rtl="0">
              <a:lnSpc>
                <a:spcPct val="100000"/>
              </a:lnSpc>
              <a:spcBef>
                <a:spcPts val="0"/>
              </a:spcBef>
              <a:spcAft>
                <a:spcPts val="0"/>
              </a:spcAft>
              <a:buSzPts val="800"/>
              <a:buFont typeface="Nunito Light"/>
              <a:buChar char="●"/>
              <a:defRPr sz="1800"/>
            </a:lvl1pPr>
            <a:lvl2pPr marL="914400" lvl="1" indent="-304800" rtl="0">
              <a:lnSpc>
                <a:spcPct val="115000"/>
              </a:lnSpc>
              <a:spcBef>
                <a:spcPts val="0"/>
              </a:spcBef>
              <a:spcAft>
                <a:spcPts val="0"/>
              </a:spcAft>
              <a:buSzPts val="1200"/>
              <a:buFont typeface="Nunito Light"/>
              <a:buChar char="○"/>
              <a:defRPr/>
            </a:lvl2pPr>
            <a:lvl3pPr marL="1371600" lvl="2" indent="-304800" rtl="0">
              <a:lnSpc>
                <a:spcPct val="115000"/>
              </a:lnSpc>
              <a:spcBef>
                <a:spcPts val="1600"/>
              </a:spcBef>
              <a:spcAft>
                <a:spcPts val="0"/>
              </a:spcAft>
              <a:buSzPts val="1200"/>
              <a:buFont typeface="Nunito Light"/>
              <a:buChar char="■"/>
              <a:defRPr/>
            </a:lvl3pPr>
            <a:lvl4pPr marL="1828800" lvl="3" indent="-304800" rtl="0">
              <a:lnSpc>
                <a:spcPct val="115000"/>
              </a:lnSpc>
              <a:spcBef>
                <a:spcPts val="1600"/>
              </a:spcBef>
              <a:spcAft>
                <a:spcPts val="0"/>
              </a:spcAft>
              <a:buSzPts val="1200"/>
              <a:buFont typeface="Nunito Light"/>
              <a:buChar char="●"/>
              <a:defRPr/>
            </a:lvl4pPr>
            <a:lvl5pPr marL="2286000" lvl="4" indent="-304800" rtl="0">
              <a:lnSpc>
                <a:spcPct val="115000"/>
              </a:lnSpc>
              <a:spcBef>
                <a:spcPts val="1600"/>
              </a:spcBef>
              <a:spcAft>
                <a:spcPts val="0"/>
              </a:spcAft>
              <a:buSzPts val="1200"/>
              <a:buFont typeface="Nunito Light"/>
              <a:buChar char="○"/>
              <a:defRPr/>
            </a:lvl5pPr>
            <a:lvl6pPr marL="2743200" lvl="5" indent="-304800" rtl="0">
              <a:lnSpc>
                <a:spcPct val="115000"/>
              </a:lnSpc>
              <a:spcBef>
                <a:spcPts val="1600"/>
              </a:spcBef>
              <a:spcAft>
                <a:spcPts val="0"/>
              </a:spcAft>
              <a:buSzPts val="1200"/>
              <a:buFont typeface="Nunito Light"/>
              <a:buChar char="■"/>
              <a:defRPr/>
            </a:lvl6pPr>
            <a:lvl7pPr marL="3200400" lvl="6" indent="-304800" rtl="0">
              <a:lnSpc>
                <a:spcPct val="115000"/>
              </a:lnSpc>
              <a:spcBef>
                <a:spcPts val="1600"/>
              </a:spcBef>
              <a:spcAft>
                <a:spcPts val="0"/>
              </a:spcAft>
              <a:buSzPts val="1200"/>
              <a:buFont typeface="Nunito Light"/>
              <a:buChar char="●"/>
              <a:defRPr/>
            </a:lvl7pPr>
            <a:lvl8pPr marL="3657600" lvl="7" indent="-304800" rtl="0">
              <a:lnSpc>
                <a:spcPct val="115000"/>
              </a:lnSpc>
              <a:spcBef>
                <a:spcPts val="1600"/>
              </a:spcBef>
              <a:spcAft>
                <a:spcPts val="0"/>
              </a:spcAft>
              <a:buSzPts val="1200"/>
              <a:buFont typeface="Nunito Light"/>
              <a:buChar char="○"/>
              <a:defRPr/>
            </a:lvl8pPr>
            <a:lvl9pPr marL="4114800" lvl="8" indent="-304800" rtl="0">
              <a:lnSpc>
                <a:spcPct val="115000"/>
              </a:lnSpc>
              <a:spcBef>
                <a:spcPts val="1600"/>
              </a:spcBef>
              <a:spcAft>
                <a:spcPts val="1600"/>
              </a:spcAft>
              <a:buSzPts val="1200"/>
              <a:buFont typeface="Nunito Light"/>
              <a:buChar char="■"/>
              <a:defRPr/>
            </a:lvl9pPr>
          </a:lstStyle>
          <a:p>
            <a:endParaRPr/>
          </a:p>
        </p:txBody>
      </p:sp>
      <p:cxnSp>
        <p:nvCxnSpPr>
          <p:cNvPr id="19" name="Google Shape;19;p4"/>
          <p:cNvCxnSpPr/>
          <p:nvPr/>
        </p:nvCxnSpPr>
        <p:spPr>
          <a:xfrm rot="10800000">
            <a:off x="355088" y="63000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0" name="Google Shape;20;p4"/>
          <p:cNvCxnSpPr/>
          <p:nvPr/>
        </p:nvCxnSpPr>
        <p:spPr>
          <a:xfrm>
            <a:off x="4688700" y="520675"/>
            <a:ext cx="4455300" cy="0"/>
          </a:xfrm>
          <a:prstGeom prst="straightConnector1">
            <a:avLst/>
          </a:prstGeom>
          <a:noFill/>
          <a:ln w="9525" cap="flat" cmpd="sng">
            <a:solidFill>
              <a:srgbClr val="FFFFFF"/>
            </a:solidFill>
            <a:prstDash val="solid"/>
            <a:round/>
            <a:headEnd type="triangle" w="med" len="med"/>
            <a:tailEnd type="none" w="med" len="med"/>
          </a:ln>
        </p:spPr>
      </p:cxnSp>
      <p:grpSp>
        <p:nvGrpSpPr>
          <p:cNvPr id="21" name="Google Shape;21;p4"/>
          <p:cNvGrpSpPr/>
          <p:nvPr/>
        </p:nvGrpSpPr>
        <p:grpSpPr>
          <a:xfrm>
            <a:off x="5961413" y="1647425"/>
            <a:ext cx="1457675" cy="5553475"/>
            <a:chOff x="5961413" y="1647425"/>
            <a:chExt cx="1457675" cy="5553475"/>
          </a:xfrm>
        </p:grpSpPr>
        <p:cxnSp>
          <p:nvCxnSpPr>
            <p:cNvPr id="22" name="Google Shape;22;p4"/>
            <p:cNvCxnSpPr/>
            <p:nvPr/>
          </p:nvCxnSpPr>
          <p:spPr>
            <a:xfrm rot="10800000">
              <a:off x="6690250" y="1647425"/>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3" name="Google Shape;23;p4"/>
            <p:cNvCxnSpPr/>
            <p:nvPr/>
          </p:nvCxnSpPr>
          <p:spPr>
            <a:xfrm rot="10800000">
              <a:off x="7419088" y="268740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4" name="Google Shape;24;p4"/>
            <p:cNvCxnSpPr/>
            <p:nvPr/>
          </p:nvCxnSpPr>
          <p:spPr>
            <a:xfrm rot="10800000">
              <a:off x="5961413" y="2687400"/>
              <a:ext cx="0" cy="4513500"/>
            </a:xfrm>
            <a:prstGeom prst="straightConnector1">
              <a:avLst/>
            </a:prstGeom>
            <a:noFill/>
            <a:ln w="9525" cap="flat" cmpd="sng">
              <a:solidFill>
                <a:srgbClr val="FFFFFF"/>
              </a:solidFill>
              <a:prstDash val="solid"/>
              <a:round/>
              <a:headEnd type="none" w="med" len="med"/>
              <a:tailEnd type="triangl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720000" y="445025"/>
            <a:ext cx="7717500" cy="7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cxnSp>
        <p:nvCxnSpPr>
          <p:cNvPr id="39" name="Google Shape;39;p6"/>
          <p:cNvCxnSpPr/>
          <p:nvPr/>
        </p:nvCxnSpPr>
        <p:spPr>
          <a:xfrm>
            <a:off x="0" y="731375"/>
            <a:ext cx="707400" cy="0"/>
          </a:xfrm>
          <a:prstGeom prst="straightConnector1">
            <a:avLst/>
          </a:prstGeom>
          <a:noFill/>
          <a:ln w="9525" cap="flat" cmpd="sng">
            <a:solidFill>
              <a:srgbClr val="FFFFFF"/>
            </a:solidFill>
            <a:prstDash val="solid"/>
            <a:round/>
            <a:headEnd type="none" w="med" len="med"/>
            <a:tailEnd type="triangle" w="med" len="med"/>
          </a:ln>
        </p:spPr>
      </p:cxnSp>
      <p:cxnSp>
        <p:nvCxnSpPr>
          <p:cNvPr id="40" name="Google Shape;40;p6"/>
          <p:cNvCxnSpPr/>
          <p:nvPr/>
        </p:nvCxnSpPr>
        <p:spPr>
          <a:xfrm>
            <a:off x="8429550" y="731375"/>
            <a:ext cx="7074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0"/>
        <p:cNvGrpSpPr/>
        <p:nvPr/>
      </p:nvGrpSpPr>
      <p:grpSpPr>
        <a:xfrm>
          <a:off x="0" y="0"/>
          <a:ext cx="0" cy="0"/>
          <a:chOff x="0" y="0"/>
          <a:chExt cx="0" cy="0"/>
        </a:xfrm>
      </p:grpSpPr>
      <p:sp>
        <p:nvSpPr>
          <p:cNvPr id="51" name="Google Shape;51;p9"/>
          <p:cNvSpPr txBox="1">
            <a:spLocks noGrp="1"/>
          </p:cNvSpPr>
          <p:nvPr>
            <p:ph type="title"/>
          </p:nvPr>
        </p:nvSpPr>
        <p:spPr>
          <a:xfrm>
            <a:off x="1984138" y="1365713"/>
            <a:ext cx="5175600" cy="1611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700"/>
              <a:buNone/>
              <a:defRPr sz="10000"/>
            </a:lvl1pPr>
            <a:lvl2pPr lvl="1" algn="ctr" rtl="0">
              <a:spcBef>
                <a:spcPts val="0"/>
              </a:spcBef>
              <a:spcAft>
                <a:spcPts val="0"/>
              </a:spcAft>
              <a:buSzPts val="3700"/>
              <a:buNone/>
              <a:defRPr/>
            </a:lvl2pPr>
            <a:lvl3pPr lvl="2" algn="ctr" rtl="0">
              <a:spcBef>
                <a:spcPts val="0"/>
              </a:spcBef>
              <a:spcAft>
                <a:spcPts val="0"/>
              </a:spcAft>
              <a:buSzPts val="3700"/>
              <a:buNone/>
              <a:defRPr/>
            </a:lvl3pPr>
            <a:lvl4pPr lvl="3" algn="ctr" rtl="0">
              <a:spcBef>
                <a:spcPts val="0"/>
              </a:spcBef>
              <a:spcAft>
                <a:spcPts val="0"/>
              </a:spcAft>
              <a:buSzPts val="3700"/>
              <a:buNone/>
              <a:defRPr/>
            </a:lvl4pPr>
            <a:lvl5pPr lvl="4" algn="ctr" rtl="0">
              <a:spcBef>
                <a:spcPts val="0"/>
              </a:spcBef>
              <a:spcAft>
                <a:spcPts val="0"/>
              </a:spcAft>
              <a:buSzPts val="3700"/>
              <a:buNone/>
              <a:defRPr/>
            </a:lvl5pPr>
            <a:lvl6pPr lvl="5" algn="ctr" rtl="0">
              <a:spcBef>
                <a:spcPts val="0"/>
              </a:spcBef>
              <a:spcAft>
                <a:spcPts val="0"/>
              </a:spcAft>
              <a:buSzPts val="3700"/>
              <a:buNone/>
              <a:defRPr/>
            </a:lvl6pPr>
            <a:lvl7pPr lvl="6" algn="ctr" rtl="0">
              <a:spcBef>
                <a:spcPts val="0"/>
              </a:spcBef>
              <a:spcAft>
                <a:spcPts val="0"/>
              </a:spcAft>
              <a:buSzPts val="3700"/>
              <a:buNone/>
              <a:defRPr/>
            </a:lvl7pPr>
            <a:lvl8pPr lvl="7" algn="ctr" rtl="0">
              <a:spcBef>
                <a:spcPts val="0"/>
              </a:spcBef>
              <a:spcAft>
                <a:spcPts val="0"/>
              </a:spcAft>
              <a:buSzPts val="3700"/>
              <a:buNone/>
              <a:defRPr/>
            </a:lvl8pPr>
            <a:lvl9pPr lvl="8" algn="ctr" rtl="0">
              <a:spcBef>
                <a:spcPts val="0"/>
              </a:spcBef>
              <a:spcAft>
                <a:spcPts val="0"/>
              </a:spcAft>
              <a:buSzPts val="3700"/>
              <a:buNone/>
              <a:defRPr/>
            </a:lvl9pPr>
          </a:lstStyle>
          <a:p>
            <a:endParaRPr/>
          </a:p>
        </p:txBody>
      </p:sp>
      <p:sp>
        <p:nvSpPr>
          <p:cNvPr id="52" name="Google Shape;52;p9"/>
          <p:cNvSpPr txBox="1">
            <a:spLocks noGrp="1"/>
          </p:cNvSpPr>
          <p:nvPr>
            <p:ph type="subTitle" idx="1"/>
          </p:nvPr>
        </p:nvSpPr>
        <p:spPr>
          <a:xfrm>
            <a:off x="1985788" y="2976788"/>
            <a:ext cx="5172300" cy="80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53" name="Google Shape;53;p9"/>
          <p:cNvCxnSpPr/>
          <p:nvPr/>
        </p:nvCxnSpPr>
        <p:spPr>
          <a:xfrm>
            <a:off x="356550" y="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54" name="Google Shape;54;p9"/>
          <p:cNvCxnSpPr/>
          <p:nvPr/>
        </p:nvCxnSpPr>
        <p:spPr>
          <a:xfrm rot="10800000">
            <a:off x="8787313" y="630000"/>
            <a:ext cx="0" cy="4513500"/>
          </a:xfrm>
          <a:prstGeom prst="straightConnector1">
            <a:avLst/>
          </a:prstGeom>
          <a:noFill/>
          <a:ln w="9525" cap="flat" cmpd="sng">
            <a:solidFill>
              <a:srgbClr val="FFFFFF"/>
            </a:solidFill>
            <a:prstDash val="solid"/>
            <a:round/>
            <a:headEnd type="none" w="med" len="med"/>
            <a:tailEnd type="triangl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48"/>
        <p:cNvGrpSpPr/>
        <p:nvPr/>
      </p:nvGrpSpPr>
      <p:grpSpPr>
        <a:xfrm>
          <a:off x="0" y="0"/>
          <a:ext cx="0" cy="0"/>
          <a:chOff x="0" y="0"/>
          <a:chExt cx="0" cy="0"/>
        </a:xfrm>
      </p:grpSpPr>
      <p:sp>
        <p:nvSpPr>
          <p:cNvPr id="149" name="Google Shape;149;p25"/>
          <p:cNvSpPr txBox="1">
            <a:spLocks noGrp="1"/>
          </p:cNvSpPr>
          <p:nvPr>
            <p:ph type="title"/>
          </p:nvPr>
        </p:nvSpPr>
        <p:spPr>
          <a:xfrm>
            <a:off x="720000" y="445025"/>
            <a:ext cx="7717500" cy="7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0" name="Google Shape;150;p25"/>
          <p:cNvSpPr txBox="1">
            <a:spLocks noGrp="1"/>
          </p:cNvSpPr>
          <p:nvPr>
            <p:ph type="title" idx="2"/>
          </p:nvPr>
        </p:nvSpPr>
        <p:spPr>
          <a:xfrm>
            <a:off x="1213688" y="2595475"/>
            <a:ext cx="30723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2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1" name="Google Shape;151;p25"/>
          <p:cNvSpPr txBox="1">
            <a:spLocks noGrp="1"/>
          </p:cNvSpPr>
          <p:nvPr>
            <p:ph type="title" idx="3"/>
          </p:nvPr>
        </p:nvSpPr>
        <p:spPr>
          <a:xfrm>
            <a:off x="4858013" y="2595475"/>
            <a:ext cx="30723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2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2" name="Google Shape;152;p25"/>
          <p:cNvSpPr txBox="1">
            <a:spLocks noGrp="1"/>
          </p:cNvSpPr>
          <p:nvPr>
            <p:ph type="subTitle" idx="1"/>
          </p:nvPr>
        </p:nvSpPr>
        <p:spPr>
          <a:xfrm>
            <a:off x="4858013" y="3154375"/>
            <a:ext cx="3072300" cy="113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25"/>
          <p:cNvSpPr txBox="1">
            <a:spLocks noGrp="1"/>
          </p:cNvSpPr>
          <p:nvPr>
            <p:ph type="subTitle" idx="4"/>
          </p:nvPr>
        </p:nvSpPr>
        <p:spPr>
          <a:xfrm>
            <a:off x="1213688" y="3154375"/>
            <a:ext cx="3072300" cy="114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154" name="Google Shape;154;p25"/>
          <p:cNvCxnSpPr/>
          <p:nvPr/>
        </p:nvCxnSpPr>
        <p:spPr>
          <a:xfrm>
            <a:off x="0" y="731375"/>
            <a:ext cx="707400" cy="0"/>
          </a:xfrm>
          <a:prstGeom prst="straightConnector1">
            <a:avLst/>
          </a:prstGeom>
          <a:noFill/>
          <a:ln w="9525" cap="flat" cmpd="sng">
            <a:solidFill>
              <a:srgbClr val="FFFFFF"/>
            </a:solidFill>
            <a:prstDash val="solid"/>
            <a:round/>
            <a:headEnd type="none" w="med" len="med"/>
            <a:tailEnd type="triangle" w="med" len="med"/>
          </a:ln>
        </p:spPr>
      </p:cxnSp>
      <p:cxnSp>
        <p:nvCxnSpPr>
          <p:cNvPr id="155" name="Google Shape;155;p25"/>
          <p:cNvCxnSpPr/>
          <p:nvPr/>
        </p:nvCxnSpPr>
        <p:spPr>
          <a:xfrm>
            <a:off x="8429550" y="731375"/>
            <a:ext cx="7074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bg>
      <p:bgPr>
        <a:gradFill>
          <a:gsLst>
            <a:gs pos="0">
              <a:schemeClr val="dk2"/>
            </a:gs>
            <a:gs pos="100000">
              <a:schemeClr val="lt2"/>
            </a:gs>
          </a:gsLst>
          <a:path path="circle">
            <a:fillToRect l="50000" t="50000" r="50000" b="50000"/>
          </a:path>
          <a:tileRect/>
        </a:gradFill>
        <a:effectLst/>
      </p:bgPr>
    </p:bg>
    <p:spTree>
      <p:nvGrpSpPr>
        <p:cNvPr id="1" name="Shape 241"/>
        <p:cNvGrpSpPr/>
        <p:nvPr/>
      </p:nvGrpSpPr>
      <p:grpSpPr>
        <a:xfrm>
          <a:off x="0" y="0"/>
          <a:ext cx="0" cy="0"/>
          <a:chOff x="0" y="0"/>
          <a:chExt cx="0" cy="0"/>
        </a:xfrm>
      </p:grpSpPr>
      <p:cxnSp>
        <p:nvCxnSpPr>
          <p:cNvPr id="242" name="Google Shape;242;p34"/>
          <p:cNvCxnSpPr/>
          <p:nvPr/>
        </p:nvCxnSpPr>
        <p:spPr>
          <a:xfrm>
            <a:off x="4688700" y="275725"/>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243" name="Google Shape;243;p34"/>
          <p:cNvCxnSpPr/>
          <p:nvPr/>
        </p:nvCxnSpPr>
        <p:spPr>
          <a:xfrm rot="10800000">
            <a:off x="0" y="4904375"/>
            <a:ext cx="44553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bg>
      <p:bgPr>
        <a:gradFill>
          <a:gsLst>
            <a:gs pos="0">
              <a:schemeClr val="dk2"/>
            </a:gs>
            <a:gs pos="100000">
              <a:schemeClr val="lt2"/>
            </a:gs>
          </a:gsLst>
          <a:lin ang="2700006" scaled="0"/>
        </a:gradFill>
        <a:effectLst/>
      </p:bgPr>
    </p:bg>
    <p:spTree>
      <p:nvGrpSpPr>
        <p:cNvPr id="1" name="Shape 244"/>
        <p:cNvGrpSpPr/>
        <p:nvPr/>
      </p:nvGrpSpPr>
      <p:grpSpPr>
        <a:xfrm>
          <a:off x="0" y="0"/>
          <a:ext cx="0" cy="0"/>
          <a:chOff x="0" y="0"/>
          <a:chExt cx="0" cy="0"/>
        </a:xfrm>
      </p:grpSpPr>
      <p:cxnSp>
        <p:nvCxnSpPr>
          <p:cNvPr id="245" name="Google Shape;245;p35"/>
          <p:cNvCxnSpPr/>
          <p:nvPr/>
        </p:nvCxnSpPr>
        <p:spPr>
          <a:xfrm>
            <a:off x="342713" y="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46" name="Google Shape;246;p35"/>
          <p:cNvCxnSpPr/>
          <p:nvPr/>
        </p:nvCxnSpPr>
        <p:spPr>
          <a:xfrm rot="10800000">
            <a:off x="8785338" y="630000"/>
            <a:ext cx="0" cy="4513500"/>
          </a:xfrm>
          <a:prstGeom prst="straightConnector1">
            <a:avLst/>
          </a:prstGeom>
          <a:noFill/>
          <a:ln w="9525" cap="flat" cmpd="sng">
            <a:solidFill>
              <a:srgbClr val="FFFFFF"/>
            </a:solidFill>
            <a:prstDash val="solid"/>
            <a:round/>
            <a:headEnd type="none" w="med" len="med"/>
            <a:tailEnd type="triangl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marL="914400" lvl="1"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2pPr>
            <a:lvl3pPr marL="1371600" lvl="2"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3pPr>
            <a:lvl4pPr marL="1828800" lvl="3"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4pPr>
            <a:lvl5pPr marL="2286000" lvl="4"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5pPr>
            <a:lvl6pPr marL="2743200" lvl="5"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6pPr>
            <a:lvl7pPr marL="3200400" lvl="6"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7pPr>
            <a:lvl8pPr marL="3657600" lvl="7"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8pPr>
            <a:lvl9pPr marL="4114800" lvl="8" indent="-317500">
              <a:lnSpc>
                <a:spcPct val="115000"/>
              </a:lnSpc>
              <a:spcBef>
                <a:spcPts val="1600"/>
              </a:spcBef>
              <a:spcAft>
                <a:spcPts val="1600"/>
              </a:spcAft>
              <a:buClr>
                <a:schemeClr val="dk1"/>
              </a:buClr>
              <a:buSzPts val="1400"/>
              <a:buFont typeface="Mulish"/>
              <a:buChar char="■"/>
              <a:defRPr>
                <a:solidFill>
                  <a:schemeClr val="dk1"/>
                </a:solidFill>
                <a:latin typeface="Mulish"/>
                <a:ea typeface="Mulish"/>
                <a:cs typeface="Mulish"/>
                <a:sym typeface="Mulish"/>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5" r:id="rId4"/>
    <p:sldLayoutId id="2147483658" r:id="rId5"/>
    <p:sldLayoutId id="2147483671" r:id="rId6"/>
    <p:sldLayoutId id="2147483680" r:id="rId7"/>
    <p:sldLayoutId id="2147483681"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jpe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11.sv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customXml" Target="../ink/ink2.xml"/><Relationship Id="rId11" Type="http://schemas.openxmlformats.org/officeDocument/2006/relationships/image" Target="../media/image17.png"/><Relationship Id="rId5" Type="http://schemas.openxmlformats.org/officeDocument/2006/relationships/image" Target="../media/image14.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9"/>
          <p:cNvSpPr txBox="1">
            <a:spLocks noGrp="1"/>
          </p:cNvSpPr>
          <p:nvPr>
            <p:ph type="ctrTitle"/>
          </p:nvPr>
        </p:nvSpPr>
        <p:spPr>
          <a:xfrm>
            <a:off x="704100" y="539500"/>
            <a:ext cx="4892100" cy="24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200" dirty="0"/>
              <a:t>Cardiofitness</a:t>
            </a:r>
            <a:br>
              <a:rPr lang="en" sz="5200" dirty="0"/>
            </a:br>
            <a:r>
              <a:rPr lang="en" sz="5200" dirty="0"/>
              <a:t>Treadmill</a:t>
            </a:r>
            <a:br>
              <a:rPr lang="en" sz="5200" dirty="0"/>
            </a:br>
            <a:r>
              <a:rPr lang="en" sz="5200" dirty="0"/>
              <a:t>Purchases</a:t>
            </a:r>
            <a:endParaRPr dirty="0"/>
          </a:p>
        </p:txBody>
      </p:sp>
      <p:cxnSp>
        <p:nvCxnSpPr>
          <p:cNvPr id="259" name="Google Shape;259;p39"/>
          <p:cNvCxnSpPr/>
          <p:nvPr/>
        </p:nvCxnSpPr>
        <p:spPr>
          <a:xfrm>
            <a:off x="342713" y="1180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60" name="Google Shape;260;p39"/>
          <p:cNvCxnSpPr>
            <a:cxnSpLocks/>
          </p:cNvCxnSpPr>
          <p:nvPr/>
        </p:nvCxnSpPr>
        <p:spPr>
          <a:xfrm>
            <a:off x="5486400" y="923461"/>
            <a:ext cx="3650800" cy="54414"/>
          </a:xfrm>
          <a:prstGeom prst="straightConnector1">
            <a:avLst/>
          </a:prstGeom>
          <a:noFill/>
          <a:ln w="9525" cap="flat" cmpd="sng">
            <a:solidFill>
              <a:srgbClr val="FFFFFF"/>
            </a:solidFill>
            <a:prstDash val="solid"/>
            <a:round/>
            <a:headEnd type="triangle" w="med" len="med"/>
            <a:tailEnd type="none" w="med" len="med"/>
          </a:ln>
        </p:spPr>
      </p:cxnSp>
      <p:pic>
        <p:nvPicPr>
          <p:cNvPr id="5" name="Picture 4" descr="A cartoon of a person running on a treadmill&#10;&#10;Description automatically generated">
            <a:extLst>
              <a:ext uri="{FF2B5EF4-FFF2-40B4-BE49-F238E27FC236}">
                <a16:creationId xmlns:a16="http://schemas.microsoft.com/office/drawing/2014/main" id="{536DDF13-F9AA-7BAF-B130-E5C5267C1A91}"/>
              </a:ext>
            </a:extLst>
          </p:cNvPr>
          <p:cNvPicPr>
            <a:picLocks noChangeAspect="1"/>
          </p:cNvPicPr>
          <p:nvPr/>
        </p:nvPicPr>
        <p:blipFill>
          <a:blip r:embed="rId3"/>
          <a:stretch>
            <a:fillRect/>
          </a:stretch>
        </p:blipFill>
        <p:spPr>
          <a:xfrm>
            <a:off x="4572000" y="1113770"/>
            <a:ext cx="5124596" cy="2690413"/>
          </a:xfrm>
          <a:prstGeom prst="rect">
            <a:avLst/>
          </a:prstGeom>
        </p:spPr>
      </p:pic>
      <p:sp>
        <p:nvSpPr>
          <p:cNvPr id="7" name="Subtitle 6">
            <a:extLst>
              <a:ext uri="{FF2B5EF4-FFF2-40B4-BE49-F238E27FC236}">
                <a16:creationId xmlns:a16="http://schemas.microsoft.com/office/drawing/2014/main" id="{12C84702-9C37-CDBD-78C9-EA5A9A83BC43}"/>
              </a:ext>
            </a:extLst>
          </p:cNvPr>
          <p:cNvSpPr>
            <a:spLocks noGrp="1"/>
          </p:cNvSpPr>
          <p:nvPr>
            <p:ph type="subTitle" idx="1"/>
          </p:nvPr>
        </p:nvSpPr>
        <p:spPr>
          <a:xfrm>
            <a:off x="580601" y="2947615"/>
            <a:ext cx="6427472" cy="722400"/>
          </a:xfrm>
        </p:spPr>
        <p:txBody>
          <a:bodyPr/>
          <a:lstStyle/>
          <a:p>
            <a:r>
              <a:rPr lang="en-US" sz="1400" dirty="0"/>
              <a:t>Comparison of our company treadmill purchases</a:t>
            </a:r>
            <a:endParaRPr lang="en-GB"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0"/>
          <p:cNvSpPr txBox="1">
            <a:spLocks noGrp="1"/>
          </p:cNvSpPr>
          <p:nvPr>
            <p:ph type="title"/>
          </p:nvPr>
        </p:nvSpPr>
        <p:spPr>
          <a:xfrm>
            <a:off x="720000" y="445025"/>
            <a:ext cx="7717500" cy="759000"/>
          </a:xfrm>
          <a:prstGeom prst="rect">
            <a:avLst/>
          </a:prstGeom>
        </p:spPr>
        <p:txBody>
          <a:bodyPr spcFirstLastPara="1" wrap="square" lIns="91425" tIns="91425" rIns="91425" bIns="91425" anchor="t" anchorCtr="0">
            <a:noAutofit/>
          </a:bodyPr>
          <a:lstStyle/>
          <a:p>
            <a:r>
              <a:rPr lang="en" dirty="0" err="1"/>
              <a:t>CardioGood</a:t>
            </a:r>
            <a:r>
              <a:rPr lang="en" dirty="0"/>
              <a:t> Fitness</a:t>
            </a:r>
          </a:p>
        </p:txBody>
      </p:sp>
      <p:sp>
        <p:nvSpPr>
          <p:cNvPr id="422" name="Google Shape;422;p40"/>
          <p:cNvSpPr txBox="1"/>
          <p:nvPr/>
        </p:nvSpPr>
        <p:spPr>
          <a:xfrm>
            <a:off x="720000" y="1184500"/>
            <a:ext cx="7704000" cy="479700"/>
          </a:xfrm>
          <a:prstGeom prst="rect">
            <a:avLst/>
          </a:prstGeom>
          <a:noFill/>
          <a:ln>
            <a:noFill/>
          </a:ln>
        </p:spPr>
        <p:txBody>
          <a:bodyPr spcFirstLastPara="1" wrap="square" lIns="91425" tIns="91425" rIns="0" bIns="91425" anchor="t" anchorCtr="0">
            <a:noAutofit/>
          </a:bodyPr>
          <a:lstStyle/>
          <a:p>
            <a:pPr algn="ctr"/>
            <a:r>
              <a:rPr lang="en-US" sz="1200" b="1" dirty="0">
                <a:solidFill>
                  <a:srgbClr val="FFFFFF"/>
                </a:solidFill>
                <a:latin typeface="Mulish"/>
                <a:sym typeface="Mulish"/>
              </a:rPr>
              <a:t>A leading treadmill provider</a:t>
            </a:r>
            <a:endParaRPr lang="fr-FR" dirty="0"/>
          </a:p>
        </p:txBody>
      </p:sp>
      <p:sp>
        <p:nvSpPr>
          <p:cNvPr id="4" name="TextBox 3">
            <a:extLst>
              <a:ext uri="{FF2B5EF4-FFF2-40B4-BE49-F238E27FC236}">
                <a16:creationId xmlns:a16="http://schemas.microsoft.com/office/drawing/2014/main" id="{9CBC9604-4384-06F8-A391-8A82F9ECE7CA}"/>
              </a:ext>
            </a:extLst>
          </p:cNvPr>
          <p:cNvSpPr txBox="1"/>
          <p:nvPr/>
        </p:nvSpPr>
        <p:spPr>
          <a:xfrm>
            <a:off x="3898900" y="1943500"/>
            <a:ext cx="736600" cy="393700"/>
          </a:xfrm>
          <a:prstGeom prst="rect">
            <a:avLst/>
          </a:prstGeom>
          <a:noFill/>
        </p:spPr>
        <p:txBody>
          <a:bodyPr wrap="square" rtlCol="0">
            <a:spAutoFit/>
          </a:bodyPr>
          <a:lstStyle/>
          <a:p>
            <a:endParaRPr lang="en-GB" dirty="0"/>
          </a:p>
        </p:txBody>
      </p:sp>
      <p:sp>
        <p:nvSpPr>
          <p:cNvPr id="5" name="TextBox 4">
            <a:extLst>
              <a:ext uri="{FF2B5EF4-FFF2-40B4-BE49-F238E27FC236}">
                <a16:creationId xmlns:a16="http://schemas.microsoft.com/office/drawing/2014/main" id="{1D70F20C-50A9-EC10-E6BA-B570D79CD06D}"/>
              </a:ext>
            </a:extLst>
          </p:cNvPr>
          <p:cNvSpPr txBox="1"/>
          <p:nvPr/>
        </p:nvSpPr>
        <p:spPr>
          <a:xfrm>
            <a:off x="6133005" y="2738345"/>
            <a:ext cx="828565" cy="307777"/>
          </a:xfrm>
          <a:prstGeom prst="rect">
            <a:avLst/>
          </a:prstGeom>
          <a:noFill/>
        </p:spPr>
        <p:txBody>
          <a:bodyPr wrap="square" rtlCol="0">
            <a:spAutoFit/>
          </a:bodyPr>
          <a:lstStyle/>
          <a:p>
            <a:r>
              <a:rPr lang="en-US" dirty="0">
                <a:solidFill>
                  <a:schemeClr val="tx1"/>
                </a:solidFill>
              </a:rPr>
              <a:t>TM498</a:t>
            </a:r>
            <a:endParaRPr lang="en-GB" dirty="0">
              <a:solidFill>
                <a:schemeClr val="tx1"/>
              </a:solidFill>
            </a:endParaRPr>
          </a:p>
        </p:txBody>
      </p:sp>
      <p:sp>
        <p:nvSpPr>
          <p:cNvPr id="6" name="TextBox 5">
            <a:extLst>
              <a:ext uri="{FF2B5EF4-FFF2-40B4-BE49-F238E27FC236}">
                <a16:creationId xmlns:a16="http://schemas.microsoft.com/office/drawing/2014/main" id="{B8E3DE3D-2AF4-0A1E-DA77-0BC4E4E5596D}"/>
              </a:ext>
            </a:extLst>
          </p:cNvPr>
          <p:cNvSpPr txBox="1"/>
          <p:nvPr/>
        </p:nvSpPr>
        <p:spPr>
          <a:xfrm>
            <a:off x="7631824" y="2738345"/>
            <a:ext cx="736600" cy="307777"/>
          </a:xfrm>
          <a:prstGeom prst="rect">
            <a:avLst/>
          </a:prstGeom>
          <a:noFill/>
        </p:spPr>
        <p:txBody>
          <a:bodyPr wrap="square" rtlCol="0">
            <a:spAutoFit/>
          </a:bodyPr>
          <a:lstStyle/>
          <a:p>
            <a:r>
              <a:rPr lang="en-US" dirty="0">
                <a:solidFill>
                  <a:schemeClr val="tx1"/>
                </a:solidFill>
              </a:rPr>
              <a:t>TM798</a:t>
            </a:r>
            <a:endParaRPr lang="en-GB" dirty="0">
              <a:solidFill>
                <a:schemeClr val="tx1"/>
              </a:solidFill>
            </a:endParaRPr>
          </a:p>
        </p:txBody>
      </p:sp>
      <p:sp>
        <p:nvSpPr>
          <p:cNvPr id="9" name="TextBox 8">
            <a:extLst>
              <a:ext uri="{FF2B5EF4-FFF2-40B4-BE49-F238E27FC236}">
                <a16:creationId xmlns:a16="http://schemas.microsoft.com/office/drawing/2014/main" id="{F195A3F9-4088-A85C-AE8F-703B316A54FA}"/>
              </a:ext>
            </a:extLst>
          </p:cNvPr>
          <p:cNvSpPr txBox="1"/>
          <p:nvPr/>
        </p:nvSpPr>
        <p:spPr>
          <a:xfrm>
            <a:off x="4400551" y="2689078"/>
            <a:ext cx="871263" cy="307777"/>
          </a:xfrm>
          <a:prstGeom prst="rect">
            <a:avLst/>
          </a:prstGeom>
          <a:noFill/>
        </p:spPr>
        <p:txBody>
          <a:bodyPr wrap="square" rtlCol="0">
            <a:spAutoFit/>
          </a:bodyPr>
          <a:lstStyle/>
          <a:p>
            <a:r>
              <a:rPr lang="en-US" dirty="0">
                <a:solidFill>
                  <a:schemeClr val="tx1"/>
                </a:solidFill>
              </a:rPr>
              <a:t>TM195</a:t>
            </a:r>
            <a:endParaRPr lang="en-GB" dirty="0">
              <a:solidFill>
                <a:schemeClr val="tx1"/>
              </a:solidFill>
            </a:endParaRPr>
          </a:p>
        </p:txBody>
      </p:sp>
      <p:pic>
        <p:nvPicPr>
          <p:cNvPr id="11" name="Picture 10" descr="A treadmill with a screen&#10;&#10;Description automatically generated">
            <a:extLst>
              <a:ext uri="{FF2B5EF4-FFF2-40B4-BE49-F238E27FC236}">
                <a16:creationId xmlns:a16="http://schemas.microsoft.com/office/drawing/2014/main" id="{8475F7E4-9A14-E239-1240-076C9C6245AE}"/>
              </a:ext>
            </a:extLst>
          </p:cNvPr>
          <p:cNvPicPr>
            <a:picLocks noChangeAspect="1"/>
          </p:cNvPicPr>
          <p:nvPr/>
        </p:nvPicPr>
        <p:blipFill>
          <a:blip r:embed="rId3"/>
          <a:stretch>
            <a:fillRect/>
          </a:stretch>
        </p:blipFill>
        <p:spPr>
          <a:xfrm>
            <a:off x="5704670" y="3186226"/>
            <a:ext cx="1256940" cy="977620"/>
          </a:xfrm>
          <a:prstGeom prst="rect">
            <a:avLst/>
          </a:prstGeom>
        </p:spPr>
      </p:pic>
      <p:pic>
        <p:nvPicPr>
          <p:cNvPr id="13" name="Picture 12" descr="A treadmill on a black background&#10;&#10;Description automatically generated">
            <a:extLst>
              <a:ext uri="{FF2B5EF4-FFF2-40B4-BE49-F238E27FC236}">
                <a16:creationId xmlns:a16="http://schemas.microsoft.com/office/drawing/2014/main" id="{7196432A-5DEE-127D-36EB-F944BA7EAFFC}"/>
              </a:ext>
            </a:extLst>
          </p:cNvPr>
          <p:cNvPicPr>
            <a:picLocks noChangeAspect="1"/>
          </p:cNvPicPr>
          <p:nvPr/>
        </p:nvPicPr>
        <p:blipFill>
          <a:blip r:embed="rId4"/>
          <a:stretch>
            <a:fillRect/>
          </a:stretch>
        </p:blipFill>
        <p:spPr>
          <a:xfrm flipH="1">
            <a:off x="4176583" y="3077561"/>
            <a:ext cx="1095230" cy="1085976"/>
          </a:xfrm>
          <a:prstGeom prst="rect">
            <a:avLst/>
          </a:prstGeom>
        </p:spPr>
      </p:pic>
      <p:pic>
        <p:nvPicPr>
          <p:cNvPr id="15" name="Picture 14" descr="A treadmill with a monitor&#10;&#10;Description automatically generated">
            <a:extLst>
              <a:ext uri="{FF2B5EF4-FFF2-40B4-BE49-F238E27FC236}">
                <a16:creationId xmlns:a16="http://schemas.microsoft.com/office/drawing/2014/main" id="{A3B9631F-F9FC-B481-85CB-8847619C8046}"/>
              </a:ext>
            </a:extLst>
          </p:cNvPr>
          <p:cNvPicPr>
            <a:picLocks noChangeAspect="1"/>
          </p:cNvPicPr>
          <p:nvPr/>
        </p:nvPicPr>
        <p:blipFill>
          <a:blip r:embed="rId5"/>
          <a:stretch>
            <a:fillRect/>
          </a:stretch>
        </p:blipFill>
        <p:spPr>
          <a:xfrm>
            <a:off x="7223234" y="3181639"/>
            <a:ext cx="1419553" cy="982206"/>
          </a:xfrm>
          <a:prstGeom prst="rect">
            <a:avLst/>
          </a:prstGeom>
        </p:spPr>
      </p:pic>
      <p:pic>
        <p:nvPicPr>
          <p:cNvPr id="2" name="Image 1" descr="Une image contenant Police, clipart, conception&#10;&#10;Description générée automatiquement">
            <a:extLst>
              <a:ext uri="{FF2B5EF4-FFF2-40B4-BE49-F238E27FC236}">
                <a16:creationId xmlns:a16="http://schemas.microsoft.com/office/drawing/2014/main" id="{B2436542-84D1-3FE6-095E-036005E25AB2}"/>
              </a:ext>
            </a:extLst>
          </p:cNvPr>
          <p:cNvPicPr>
            <a:picLocks noChangeAspect="1"/>
          </p:cNvPicPr>
          <p:nvPr/>
        </p:nvPicPr>
        <p:blipFill>
          <a:blip r:embed="rId6"/>
          <a:stretch>
            <a:fillRect/>
          </a:stretch>
        </p:blipFill>
        <p:spPr>
          <a:xfrm>
            <a:off x="907193" y="1930701"/>
            <a:ext cx="2445816" cy="255401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TextBox 8">
            <a:extLst>
              <a:ext uri="{FF2B5EF4-FFF2-40B4-BE49-F238E27FC236}">
                <a16:creationId xmlns:a16="http://schemas.microsoft.com/office/drawing/2014/main" id="{906C308E-3FF5-AB01-D265-261E3485FCC5}"/>
              </a:ext>
            </a:extLst>
          </p:cNvPr>
          <p:cNvSpPr txBox="1"/>
          <p:nvPr/>
        </p:nvSpPr>
        <p:spPr>
          <a:xfrm>
            <a:off x="4085240" y="2239104"/>
            <a:ext cx="4556452" cy="307777"/>
          </a:xfrm>
          <a:prstGeom prst="rect">
            <a:avLst/>
          </a:prstGeom>
          <a:noFill/>
        </p:spPr>
        <p:txBody>
          <a:bodyPr wrap="square" lIns="91440" tIns="45720" rIns="91440" bIns="45720" rtlCol="0" anchor="t">
            <a:spAutoFit/>
          </a:bodyPr>
          <a:lstStyle/>
          <a:p>
            <a:r>
              <a:rPr lang="en-US" dirty="0" err="1">
                <a:solidFill>
                  <a:schemeClr val="tx1"/>
                </a:solidFill>
              </a:rPr>
              <a:t>Maximise</a:t>
            </a:r>
            <a:r>
              <a:rPr lang="en-US" dirty="0">
                <a:solidFill>
                  <a:schemeClr val="tx1"/>
                </a:solidFill>
              </a:rPr>
              <a:t> the sale opportunities of the three products </a:t>
            </a:r>
            <a:endParaRPr lang="fr-FR" dirty="0">
              <a:solidFill>
                <a:schemeClr val="tx1"/>
              </a:solidFill>
            </a:endParaRPr>
          </a:p>
        </p:txBody>
      </p:sp>
    </p:spTree>
    <p:extLst>
      <p:ext uri="{BB962C8B-B14F-4D97-AF65-F5344CB8AC3E}">
        <p14:creationId xmlns:p14="http://schemas.microsoft.com/office/powerpoint/2010/main" val="994092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0"/>
          <p:cNvSpPr txBox="1">
            <a:spLocks noGrp="1"/>
          </p:cNvSpPr>
          <p:nvPr>
            <p:ph type="title"/>
          </p:nvPr>
        </p:nvSpPr>
        <p:spPr>
          <a:xfrm>
            <a:off x="720000" y="445025"/>
            <a:ext cx="7717500" cy="759000"/>
          </a:xfrm>
          <a:prstGeom prst="rect">
            <a:avLst/>
          </a:prstGeom>
        </p:spPr>
        <p:txBody>
          <a:bodyPr spcFirstLastPara="1" wrap="square" lIns="91425" tIns="91425" rIns="91425" bIns="91425" anchor="t" anchorCtr="0">
            <a:noAutofit/>
          </a:bodyPr>
          <a:lstStyle/>
          <a:p>
            <a:r>
              <a:rPr lang="en" dirty="0"/>
              <a:t>Executive summary</a:t>
            </a:r>
            <a:endParaRPr lang="fr-FR" dirty="0"/>
          </a:p>
        </p:txBody>
      </p:sp>
      <p:sp>
        <p:nvSpPr>
          <p:cNvPr id="422" name="Google Shape;422;p40"/>
          <p:cNvSpPr txBox="1"/>
          <p:nvPr/>
        </p:nvSpPr>
        <p:spPr>
          <a:xfrm>
            <a:off x="720000" y="1184500"/>
            <a:ext cx="7704000" cy="479700"/>
          </a:xfrm>
          <a:prstGeom prst="rect">
            <a:avLst/>
          </a:prstGeom>
          <a:noFill/>
          <a:ln>
            <a:noFill/>
          </a:ln>
        </p:spPr>
        <p:txBody>
          <a:bodyPr spcFirstLastPara="1" wrap="square" lIns="91425" tIns="91425" rIns="0" bIns="91425" anchor="t" anchorCtr="0">
            <a:noAutofit/>
          </a:bodyPr>
          <a:lstStyle/>
          <a:p>
            <a:pPr algn="ctr"/>
            <a:r>
              <a:rPr lang="en-US" sz="1200" b="1" dirty="0">
                <a:solidFill>
                  <a:srgbClr val="FFFFFF"/>
                </a:solidFill>
                <a:latin typeface="Mulish"/>
              </a:rPr>
              <a:t>Grasping new opportunities</a:t>
            </a:r>
          </a:p>
        </p:txBody>
      </p:sp>
      <p:sp>
        <p:nvSpPr>
          <p:cNvPr id="4" name="TextBox 3">
            <a:extLst>
              <a:ext uri="{FF2B5EF4-FFF2-40B4-BE49-F238E27FC236}">
                <a16:creationId xmlns:a16="http://schemas.microsoft.com/office/drawing/2014/main" id="{9CBC9604-4384-06F8-A391-8A82F9ECE7CA}"/>
              </a:ext>
            </a:extLst>
          </p:cNvPr>
          <p:cNvSpPr txBox="1"/>
          <p:nvPr/>
        </p:nvSpPr>
        <p:spPr>
          <a:xfrm>
            <a:off x="3898900" y="1943500"/>
            <a:ext cx="736600" cy="393700"/>
          </a:xfrm>
          <a:prstGeom prst="rect">
            <a:avLst/>
          </a:prstGeom>
          <a:noFill/>
        </p:spPr>
        <p:txBody>
          <a:bodyPr wrap="square" rtlCol="0">
            <a:spAutoFit/>
          </a:bodyPr>
          <a:lstStyle/>
          <a:p>
            <a:endParaRPr lang="en-GB" dirty="0"/>
          </a:p>
        </p:txBody>
      </p:sp>
      <p:pic>
        <p:nvPicPr>
          <p:cNvPr id="2" name="Image 1" descr="Une image contenant Police, clipart, conception&#10;&#10;Description générée automatiquement">
            <a:extLst>
              <a:ext uri="{FF2B5EF4-FFF2-40B4-BE49-F238E27FC236}">
                <a16:creationId xmlns:a16="http://schemas.microsoft.com/office/drawing/2014/main" id="{B2436542-84D1-3FE6-095E-036005E25AB2}"/>
              </a:ext>
            </a:extLst>
          </p:cNvPr>
          <p:cNvPicPr>
            <a:picLocks noChangeAspect="1"/>
          </p:cNvPicPr>
          <p:nvPr/>
        </p:nvPicPr>
        <p:blipFill>
          <a:blip r:embed="rId3"/>
          <a:stretch>
            <a:fillRect/>
          </a:stretch>
        </p:blipFill>
        <p:spPr>
          <a:xfrm>
            <a:off x="109064" y="91390"/>
            <a:ext cx="524394" cy="54391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TextBox 8">
            <a:extLst>
              <a:ext uri="{FF2B5EF4-FFF2-40B4-BE49-F238E27FC236}">
                <a16:creationId xmlns:a16="http://schemas.microsoft.com/office/drawing/2014/main" id="{906C308E-3FF5-AB01-D265-261E3485FCC5}"/>
              </a:ext>
            </a:extLst>
          </p:cNvPr>
          <p:cNvSpPr txBox="1"/>
          <p:nvPr/>
        </p:nvSpPr>
        <p:spPr>
          <a:xfrm>
            <a:off x="1070085" y="1835113"/>
            <a:ext cx="4556452" cy="307777"/>
          </a:xfrm>
          <a:prstGeom prst="rect">
            <a:avLst/>
          </a:prstGeom>
          <a:noFill/>
        </p:spPr>
        <p:txBody>
          <a:bodyPr wrap="square" lIns="91440" tIns="45720" rIns="91440" bIns="45720" rtlCol="0" anchor="t">
            <a:spAutoFit/>
          </a:bodyPr>
          <a:lstStyle/>
          <a:p>
            <a:r>
              <a:rPr lang="en-US" dirty="0" err="1">
                <a:solidFill>
                  <a:schemeClr val="tx1"/>
                </a:solidFill>
              </a:rPr>
              <a:t>CardioGood</a:t>
            </a:r>
            <a:r>
              <a:rPr lang="en-US" dirty="0">
                <a:solidFill>
                  <a:schemeClr val="tx1"/>
                </a:solidFill>
              </a:rPr>
              <a:t> Fitness can increase profits by:</a:t>
            </a:r>
          </a:p>
        </p:txBody>
      </p:sp>
      <p:pic>
        <p:nvPicPr>
          <p:cNvPr id="12" name="Picture 12" descr="A treadmill on a black background&#10;&#10;Description automatically generated">
            <a:extLst>
              <a:ext uri="{FF2B5EF4-FFF2-40B4-BE49-F238E27FC236}">
                <a16:creationId xmlns:a16="http://schemas.microsoft.com/office/drawing/2014/main" id="{E1401C16-3361-BB2B-85DB-DE66D1FB0A49}"/>
              </a:ext>
            </a:extLst>
          </p:cNvPr>
          <p:cNvPicPr>
            <a:picLocks noChangeAspect="1"/>
          </p:cNvPicPr>
          <p:nvPr/>
        </p:nvPicPr>
        <p:blipFill>
          <a:blip r:embed="rId4"/>
          <a:stretch>
            <a:fillRect/>
          </a:stretch>
        </p:blipFill>
        <p:spPr>
          <a:xfrm flipH="1">
            <a:off x="1578557" y="3054572"/>
            <a:ext cx="1538634" cy="1529380"/>
          </a:xfrm>
          <a:prstGeom prst="rect">
            <a:avLst/>
          </a:prstGeom>
        </p:spPr>
      </p:pic>
      <p:sp>
        <p:nvSpPr>
          <p:cNvPr id="14" name="Signe de multiplication 13">
            <a:extLst>
              <a:ext uri="{FF2B5EF4-FFF2-40B4-BE49-F238E27FC236}">
                <a16:creationId xmlns:a16="http://schemas.microsoft.com/office/drawing/2014/main" id="{98553B91-1FD4-DF12-EFF5-E2EB9F4D1E36}"/>
              </a:ext>
            </a:extLst>
          </p:cNvPr>
          <p:cNvSpPr/>
          <p:nvPr/>
        </p:nvSpPr>
        <p:spPr>
          <a:xfrm>
            <a:off x="1374885" y="2911366"/>
            <a:ext cx="2217025" cy="1816318"/>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6" name="Graphique 15" descr="Graphique à barres avec tendance à la hausse avec un remplissage uni">
            <a:extLst>
              <a:ext uri="{FF2B5EF4-FFF2-40B4-BE49-F238E27FC236}">
                <a16:creationId xmlns:a16="http://schemas.microsoft.com/office/drawing/2014/main" id="{34F30D5C-EED6-DC47-F7A1-AFDEB34760A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3541" y="1713843"/>
            <a:ext cx="457857" cy="457857"/>
          </a:xfrm>
          <a:prstGeom prst="rect">
            <a:avLst/>
          </a:prstGeom>
        </p:spPr>
      </p:pic>
      <p:sp>
        <p:nvSpPr>
          <p:cNvPr id="18" name="TextBox 8">
            <a:extLst>
              <a:ext uri="{FF2B5EF4-FFF2-40B4-BE49-F238E27FC236}">
                <a16:creationId xmlns:a16="http://schemas.microsoft.com/office/drawing/2014/main" id="{C562DA51-70D1-65A8-1E25-5B27A7F06035}"/>
              </a:ext>
            </a:extLst>
          </p:cNvPr>
          <p:cNvSpPr txBox="1"/>
          <p:nvPr/>
        </p:nvSpPr>
        <p:spPr>
          <a:xfrm>
            <a:off x="1562757" y="2560984"/>
            <a:ext cx="1843470" cy="307777"/>
          </a:xfrm>
          <a:prstGeom prst="rect">
            <a:avLst/>
          </a:prstGeom>
          <a:noFill/>
        </p:spPr>
        <p:txBody>
          <a:bodyPr wrap="square" lIns="91440" tIns="45720" rIns="91440" bIns="45720" rtlCol="0" anchor="t">
            <a:spAutoFit/>
          </a:bodyPr>
          <a:lstStyle/>
          <a:p>
            <a:r>
              <a:rPr lang="en-US" dirty="0">
                <a:solidFill>
                  <a:schemeClr val="tx1"/>
                </a:solidFill>
              </a:rPr>
              <a:t>Phasing out TM195 </a:t>
            </a:r>
            <a:endParaRPr lang="fr-FR">
              <a:solidFill>
                <a:schemeClr val="tx1"/>
              </a:solidFill>
            </a:endParaRPr>
          </a:p>
        </p:txBody>
      </p:sp>
      <p:sp>
        <p:nvSpPr>
          <p:cNvPr id="19" name="Rectangle 18">
            <a:extLst>
              <a:ext uri="{FF2B5EF4-FFF2-40B4-BE49-F238E27FC236}">
                <a16:creationId xmlns:a16="http://schemas.microsoft.com/office/drawing/2014/main" id="{2F267EE9-6167-494C-D510-EFD469BFFB71}"/>
              </a:ext>
            </a:extLst>
          </p:cNvPr>
          <p:cNvSpPr/>
          <p:nvPr/>
        </p:nvSpPr>
        <p:spPr>
          <a:xfrm>
            <a:off x="1158765" y="2443655"/>
            <a:ext cx="2483068" cy="2423948"/>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TextBox 8">
            <a:extLst>
              <a:ext uri="{FF2B5EF4-FFF2-40B4-BE49-F238E27FC236}">
                <a16:creationId xmlns:a16="http://schemas.microsoft.com/office/drawing/2014/main" id="{793A3AD4-FF41-6A80-EE7A-4CB1BA76DFB5}"/>
              </a:ext>
            </a:extLst>
          </p:cNvPr>
          <p:cNvSpPr txBox="1"/>
          <p:nvPr/>
        </p:nvSpPr>
        <p:spPr>
          <a:xfrm>
            <a:off x="5185542" y="2560984"/>
            <a:ext cx="2073383" cy="307777"/>
          </a:xfrm>
          <a:prstGeom prst="rect">
            <a:avLst/>
          </a:prstGeom>
          <a:noFill/>
        </p:spPr>
        <p:txBody>
          <a:bodyPr wrap="square" lIns="91440" tIns="45720" rIns="91440" bIns="45720" rtlCol="0" anchor="t">
            <a:spAutoFit/>
          </a:bodyPr>
          <a:lstStyle/>
          <a:p>
            <a:r>
              <a:rPr lang="en-US" dirty="0">
                <a:solidFill>
                  <a:schemeClr val="tx1"/>
                </a:solidFill>
              </a:rPr>
              <a:t>Tailor T798 to women </a:t>
            </a:r>
            <a:endParaRPr lang="fr-FR" dirty="0">
              <a:solidFill>
                <a:schemeClr val="tx1"/>
              </a:solidFill>
            </a:endParaRPr>
          </a:p>
        </p:txBody>
      </p:sp>
      <p:sp>
        <p:nvSpPr>
          <p:cNvPr id="23" name="Rectangle 22">
            <a:extLst>
              <a:ext uri="{FF2B5EF4-FFF2-40B4-BE49-F238E27FC236}">
                <a16:creationId xmlns:a16="http://schemas.microsoft.com/office/drawing/2014/main" id="{12CEED65-3FC7-C514-443C-5AB75393154D}"/>
              </a:ext>
            </a:extLst>
          </p:cNvPr>
          <p:cNvSpPr/>
          <p:nvPr/>
        </p:nvSpPr>
        <p:spPr>
          <a:xfrm>
            <a:off x="4896506" y="2446939"/>
            <a:ext cx="2483068" cy="2423948"/>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5" name="Picture 14" descr="A treadmill with a monitor&#10;&#10;Description automatically generated">
            <a:extLst>
              <a:ext uri="{FF2B5EF4-FFF2-40B4-BE49-F238E27FC236}">
                <a16:creationId xmlns:a16="http://schemas.microsoft.com/office/drawing/2014/main" id="{291BBF82-EE3B-36E0-FDF4-DECD96BD1405}"/>
              </a:ext>
            </a:extLst>
          </p:cNvPr>
          <p:cNvPicPr>
            <a:picLocks noChangeAspect="1"/>
          </p:cNvPicPr>
          <p:nvPr/>
        </p:nvPicPr>
        <p:blipFill>
          <a:blip r:embed="rId7"/>
          <a:stretch>
            <a:fillRect/>
          </a:stretch>
        </p:blipFill>
        <p:spPr>
          <a:xfrm>
            <a:off x="5554716" y="3270321"/>
            <a:ext cx="1826828" cy="1264671"/>
          </a:xfrm>
          <a:prstGeom prst="rect">
            <a:avLst/>
          </a:prstGeom>
        </p:spPr>
      </p:pic>
      <p:pic>
        <p:nvPicPr>
          <p:cNvPr id="26" name="Graphique 25" descr="Profil femelle avec un remplissage uni">
            <a:extLst>
              <a:ext uri="{FF2B5EF4-FFF2-40B4-BE49-F238E27FC236}">
                <a16:creationId xmlns:a16="http://schemas.microsoft.com/office/drawing/2014/main" id="{5B43851A-37B9-4EFF-567C-96F7FF2A8FB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981903" y="3034206"/>
            <a:ext cx="914400" cy="914400"/>
          </a:xfrm>
          <a:prstGeom prst="rect">
            <a:avLst/>
          </a:prstGeom>
        </p:spPr>
      </p:pic>
    </p:spTree>
    <p:extLst>
      <p:ext uri="{BB962C8B-B14F-4D97-AF65-F5344CB8AC3E}">
        <p14:creationId xmlns:p14="http://schemas.microsoft.com/office/powerpoint/2010/main" val="1176875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0"/>
          <p:cNvSpPr txBox="1">
            <a:spLocks noGrp="1"/>
          </p:cNvSpPr>
          <p:nvPr>
            <p:ph type="title"/>
          </p:nvPr>
        </p:nvSpPr>
        <p:spPr>
          <a:xfrm>
            <a:off x="720000" y="445025"/>
            <a:ext cx="7717500" cy="759000"/>
          </a:xfrm>
          <a:prstGeom prst="rect">
            <a:avLst/>
          </a:prstGeom>
        </p:spPr>
        <p:txBody>
          <a:bodyPr spcFirstLastPara="1" wrap="square" lIns="91425" tIns="91425" rIns="91425" bIns="91425" anchor="t" anchorCtr="0">
            <a:noAutofit/>
          </a:bodyPr>
          <a:lstStyle/>
          <a:p>
            <a:r>
              <a:rPr lang="en" dirty="0"/>
              <a:t>Introduction</a:t>
            </a:r>
            <a:endParaRPr lang="fr-FR" dirty="0"/>
          </a:p>
        </p:txBody>
      </p:sp>
      <p:sp>
        <p:nvSpPr>
          <p:cNvPr id="422" name="Google Shape;422;p40"/>
          <p:cNvSpPr txBox="1"/>
          <p:nvPr/>
        </p:nvSpPr>
        <p:spPr>
          <a:xfrm>
            <a:off x="720000" y="1184500"/>
            <a:ext cx="7704000" cy="479700"/>
          </a:xfrm>
          <a:prstGeom prst="rect">
            <a:avLst/>
          </a:prstGeom>
          <a:noFill/>
          <a:ln>
            <a:noFill/>
          </a:ln>
        </p:spPr>
        <p:txBody>
          <a:bodyPr spcFirstLastPara="1" wrap="square" lIns="91425" tIns="91425" rIns="0" bIns="91425" anchor="t" anchorCtr="0">
            <a:noAutofit/>
          </a:bodyPr>
          <a:lstStyle/>
          <a:p>
            <a:pPr algn="ctr"/>
            <a:r>
              <a:rPr lang="en-US" sz="1200" b="1" dirty="0">
                <a:solidFill>
                  <a:srgbClr val="FFFFFF"/>
                </a:solidFill>
                <a:latin typeface="Mulish"/>
              </a:rPr>
              <a:t>Support </a:t>
            </a:r>
            <a:r>
              <a:rPr lang="en-US" sz="1200" b="1" dirty="0" err="1">
                <a:solidFill>
                  <a:srgbClr val="FFFFFF"/>
                </a:solidFill>
                <a:latin typeface="Mulish"/>
              </a:rPr>
              <a:t>CardioGood</a:t>
            </a:r>
            <a:r>
              <a:rPr lang="en-US" sz="1200" b="1" dirty="0">
                <a:solidFill>
                  <a:srgbClr val="FFFFFF"/>
                </a:solidFill>
                <a:latin typeface="Mulish"/>
              </a:rPr>
              <a:t> Fitness growth</a:t>
            </a:r>
            <a:endParaRPr lang="fr-FR" dirty="0"/>
          </a:p>
        </p:txBody>
      </p:sp>
      <p:sp>
        <p:nvSpPr>
          <p:cNvPr id="4" name="TextBox 3">
            <a:extLst>
              <a:ext uri="{FF2B5EF4-FFF2-40B4-BE49-F238E27FC236}">
                <a16:creationId xmlns:a16="http://schemas.microsoft.com/office/drawing/2014/main" id="{9CBC9604-4384-06F8-A391-8A82F9ECE7CA}"/>
              </a:ext>
            </a:extLst>
          </p:cNvPr>
          <p:cNvSpPr txBox="1"/>
          <p:nvPr/>
        </p:nvSpPr>
        <p:spPr>
          <a:xfrm>
            <a:off x="3898900" y="1943500"/>
            <a:ext cx="736600" cy="393700"/>
          </a:xfrm>
          <a:prstGeom prst="rect">
            <a:avLst/>
          </a:prstGeom>
          <a:noFill/>
        </p:spPr>
        <p:txBody>
          <a:bodyPr wrap="square" rtlCol="0">
            <a:spAutoFit/>
          </a:bodyPr>
          <a:lstStyle/>
          <a:p>
            <a:endParaRPr lang="en-GB" dirty="0"/>
          </a:p>
        </p:txBody>
      </p:sp>
      <p:pic>
        <p:nvPicPr>
          <p:cNvPr id="2" name="Image 1" descr="Une image contenant Police, clipart, conception&#10;&#10;Description générée automatiquement">
            <a:extLst>
              <a:ext uri="{FF2B5EF4-FFF2-40B4-BE49-F238E27FC236}">
                <a16:creationId xmlns:a16="http://schemas.microsoft.com/office/drawing/2014/main" id="{B2436542-84D1-3FE6-095E-036005E25AB2}"/>
              </a:ext>
            </a:extLst>
          </p:cNvPr>
          <p:cNvPicPr>
            <a:picLocks noChangeAspect="1"/>
          </p:cNvPicPr>
          <p:nvPr/>
        </p:nvPicPr>
        <p:blipFill>
          <a:blip r:embed="rId3"/>
          <a:stretch>
            <a:fillRect/>
          </a:stretch>
        </p:blipFill>
        <p:spPr>
          <a:xfrm>
            <a:off x="109064" y="91390"/>
            <a:ext cx="524394" cy="54391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TextBox 8">
            <a:extLst>
              <a:ext uri="{FF2B5EF4-FFF2-40B4-BE49-F238E27FC236}">
                <a16:creationId xmlns:a16="http://schemas.microsoft.com/office/drawing/2014/main" id="{906C308E-3FF5-AB01-D265-261E3485FCC5}"/>
              </a:ext>
            </a:extLst>
          </p:cNvPr>
          <p:cNvSpPr txBox="1"/>
          <p:nvPr/>
        </p:nvSpPr>
        <p:spPr>
          <a:xfrm>
            <a:off x="1070085" y="1835113"/>
            <a:ext cx="7647150" cy="523220"/>
          </a:xfrm>
          <a:prstGeom prst="rect">
            <a:avLst/>
          </a:prstGeom>
          <a:noFill/>
        </p:spPr>
        <p:txBody>
          <a:bodyPr wrap="square" lIns="91440" tIns="45720" rIns="91440" bIns="45720" rtlCol="0" anchor="t">
            <a:spAutoFit/>
          </a:bodyPr>
          <a:lstStyle/>
          <a:p>
            <a:r>
              <a:rPr lang="en-US" dirty="0">
                <a:solidFill>
                  <a:schemeClr val="tx1"/>
                </a:solidFill>
              </a:rPr>
              <a:t>We were approached by </a:t>
            </a:r>
            <a:r>
              <a:rPr lang="en-US" dirty="0" err="1">
                <a:solidFill>
                  <a:schemeClr val="tx1"/>
                </a:solidFill>
              </a:rPr>
              <a:t>CardioGoodFitness</a:t>
            </a:r>
            <a:r>
              <a:rPr lang="en-US" dirty="0">
                <a:solidFill>
                  <a:schemeClr val="tx1"/>
                </a:solidFill>
              </a:rPr>
              <a:t> to identify new opportunities to increase the profit based on their existing product portfolio </a:t>
            </a:r>
            <a:endParaRPr lang="fr-FR" dirty="0">
              <a:solidFill>
                <a:schemeClr val="tx1"/>
              </a:solidFill>
            </a:endParaRPr>
          </a:p>
        </p:txBody>
      </p:sp>
      <p:sp>
        <p:nvSpPr>
          <p:cNvPr id="5" name="TextBox 8">
            <a:extLst>
              <a:ext uri="{FF2B5EF4-FFF2-40B4-BE49-F238E27FC236}">
                <a16:creationId xmlns:a16="http://schemas.microsoft.com/office/drawing/2014/main" id="{CB18C922-3471-3A88-B13F-2BB8C79FE237}"/>
              </a:ext>
            </a:extLst>
          </p:cNvPr>
          <p:cNvSpPr txBox="1"/>
          <p:nvPr/>
        </p:nvSpPr>
        <p:spPr>
          <a:xfrm>
            <a:off x="583981" y="1802268"/>
            <a:ext cx="273487" cy="584775"/>
          </a:xfrm>
          <a:prstGeom prst="rect">
            <a:avLst/>
          </a:prstGeom>
          <a:noFill/>
        </p:spPr>
        <p:txBody>
          <a:bodyPr wrap="square" lIns="91440" tIns="45720" rIns="91440" bIns="45720" rtlCol="0" anchor="t">
            <a:spAutoFit/>
          </a:bodyPr>
          <a:lstStyle/>
          <a:p>
            <a:r>
              <a:rPr lang="en-US" sz="3200" dirty="0">
                <a:solidFill>
                  <a:schemeClr val="tx1"/>
                </a:solidFill>
              </a:rPr>
              <a:t>£</a:t>
            </a:r>
          </a:p>
        </p:txBody>
      </p:sp>
      <p:sp>
        <p:nvSpPr>
          <p:cNvPr id="6" name="TextBox 8">
            <a:extLst>
              <a:ext uri="{FF2B5EF4-FFF2-40B4-BE49-F238E27FC236}">
                <a16:creationId xmlns:a16="http://schemas.microsoft.com/office/drawing/2014/main" id="{E820E917-D97F-5DFD-B492-0D26620A6A59}"/>
              </a:ext>
            </a:extLst>
          </p:cNvPr>
          <p:cNvSpPr txBox="1"/>
          <p:nvPr/>
        </p:nvSpPr>
        <p:spPr>
          <a:xfrm>
            <a:off x="1070085" y="2787613"/>
            <a:ext cx="7647150" cy="307777"/>
          </a:xfrm>
          <a:prstGeom prst="rect">
            <a:avLst/>
          </a:prstGeom>
          <a:noFill/>
        </p:spPr>
        <p:txBody>
          <a:bodyPr wrap="square" lIns="91440" tIns="45720" rIns="91440" bIns="45720" rtlCol="0" anchor="t">
            <a:spAutoFit/>
          </a:bodyPr>
          <a:lstStyle/>
          <a:p>
            <a:r>
              <a:rPr lang="en-US" dirty="0">
                <a:solidFill>
                  <a:schemeClr val="tx1"/>
                </a:solidFill>
              </a:rPr>
              <a:t>Increasing profits is important for the future development of the company</a:t>
            </a:r>
            <a:endParaRPr lang="fr-FR" dirty="0">
              <a:solidFill>
                <a:schemeClr val="tx1"/>
              </a:solidFill>
            </a:endParaRPr>
          </a:p>
        </p:txBody>
      </p:sp>
      <p:pic>
        <p:nvPicPr>
          <p:cNvPr id="8" name="Graphique 7" descr="Graphique à barres avec tendance à la hausse avec un remplissage uni">
            <a:extLst>
              <a:ext uri="{FF2B5EF4-FFF2-40B4-BE49-F238E27FC236}">
                <a16:creationId xmlns:a16="http://schemas.microsoft.com/office/drawing/2014/main" id="{85E12C79-8D69-8F67-CE23-D892042359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3981" y="2695903"/>
            <a:ext cx="457857" cy="457857"/>
          </a:xfrm>
          <a:prstGeom prst="rect">
            <a:avLst/>
          </a:prstGeom>
        </p:spPr>
      </p:pic>
      <p:sp>
        <p:nvSpPr>
          <p:cNvPr id="9" name="TextBox 8">
            <a:extLst>
              <a:ext uri="{FF2B5EF4-FFF2-40B4-BE49-F238E27FC236}">
                <a16:creationId xmlns:a16="http://schemas.microsoft.com/office/drawing/2014/main" id="{1847A220-FD8A-5A0D-67B9-16B79109D1E6}"/>
              </a:ext>
            </a:extLst>
          </p:cNvPr>
          <p:cNvSpPr txBox="1"/>
          <p:nvPr/>
        </p:nvSpPr>
        <p:spPr>
          <a:xfrm>
            <a:off x="1070085" y="3717121"/>
            <a:ext cx="7647150" cy="307777"/>
          </a:xfrm>
          <a:prstGeom prst="rect">
            <a:avLst/>
          </a:prstGeom>
          <a:noFill/>
        </p:spPr>
        <p:txBody>
          <a:bodyPr wrap="square" lIns="91440" tIns="45720" rIns="91440" bIns="45720" rtlCol="0" anchor="t">
            <a:spAutoFit/>
          </a:bodyPr>
          <a:lstStyle/>
          <a:p>
            <a:r>
              <a:rPr lang="en-US" dirty="0">
                <a:solidFill>
                  <a:schemeClr val="tx1"/>
                </a:solidFill>
              </a:rPr>
              <a:t>Hypothesis: we believe that customers could be shifted towards more profitable products</a:t>
            </a:r>
          </a:p>
        </p:txBody>
      </p:sp>
      <p:pic>
        <p:nvPicPr>
          <p:cNvPr id="10" name="Graphique 9" descr="Jauge avec un remplissage uni">
            <a:extLst>
              <a:ext uri="{FF2B5EF4-FFF2-40B4-BE49-F238E27FC236}">
                <a16:creationId xmlns:a16="http://schemas.microsoft.com/office/drawing/2014/main" id="{475F22F1-5A93-9610-17FB-19F5DF72D95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3248" y="3661541"/>
            <a:ext cx="408590" cy="415159"/>
          </a:xfrm>
          <a:prstGeom prst="rect">
            <a:avLst/>
          </a:prstGeom>
        </p:spPr>
      </p:pic>
    </p:spTree>
    <p:extLst>
      <p:ext uri="{BB962C8B-B14F-4D97-AF65-F5344CB8AC3E}">
        <p14:creationId xmlns:p14="http://schemas.microsoft.com/office/powerpoint/2010/main" val="34088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0"/>
          <p:cNvSpPr txBox="1">
            <a:spLocks noGrp="1"/>
          </p:cNvSpPr>
          <p:nvPr>
            <p:ph type="title"/>
          </p:nvPr>
        </p:nvSpPr>
        <p:spPr>
          <a:xfrm>
            <a:off x="720000" y="445025"/>
            <a:ext cx="7717500" cy="759000"/>
          </a:xfrm>
          <a:prstGeom prst="rect">
            <a:avLst/>
          </a:prstGeom>
        </p:spPr>
        <p:txBody>
          <a:bodyPr spcFirstLastPara="1" wrap="square" lIns="91425" tIns="91425" rIns="91425" bIns="91425" anchor="t" anchorCtr="0">
            <a:noAutofit/>
          </a:bodyPr>
          <a:lstStyle/>
          <a:p>
            <a:r>
              <a:rPr lang="en" dirty="0"/>
              <a:t>Distribution of treadmill sales</a:t>
            </a:r>
            <a:endParaRPr lang="fr-FR" dirty="0"/>
          </a:p>
        </p:txBody>
      </p:sp>
      <p:sp>
        <p:nvSpPr>
          <p:cNvPr id="422" name="Google Shape;422;p40"/>
          <p:cNvSpPr txBox="1"/>
          <p:nvPr/>
        </p:nvSpPr>
        <p:spPr>
          <a:xfrm>
            <a:off x="720000" y="1184500"/>
            <a:ext cx="7704000" cy="479700"/>
          </a:xfrm>
          <a:prstGeom prst="rect">
            <a:avLst/>
          </a:prstGeom>
          <a:noFill/>
          <a:ln>
            <a:noFill/>
          </a:ln>
        </p:spPr>
        <p:txBody>
          <a:bodyPr spcFirstLastPara="1" wrap="square" lIns="91425" tIns="91425" rIns="0" bIns="91425" anchor="t" anchorCtr="0">
            <a:noAutofit/>
          </a:bodyPr>
          <a:lstStyle/>
          <a:p>
            <a:pPr algn="ctr"/>
            <a:r>
              <a:rPr lang="en-US" sz="1200" b="1" dirty="0">
                <a:solidFill>
                  <a:srgbClr val="FFFFFF"/>
                </a:solidFill>
                <a:latin typeface="Mulish"/>
                <a:ea typeface="Mulish"/>
                <a:cs typeface="Mulish"/>
              </a:rPr>
              <a:t>TM195 sold for twice the number of TM798 and TM498 was in-between</a:t>
            </a:r>
          </a:p>
        </p:txBody>
      </p:sp>
      <p:pic>
        <p:nvPicPr>
          <p:cNvPr id="8" name="Image 7" descr="Une image contenant texte, capture d’écran, Rectangle, carré&#10;&#10;Description générée automatiquement">
            <a:extLst>
              <a:ext uri="{FF2B5EF4-FFF2-40B4-BE49-F238E27FC236}">
                <a16:creationId xmlns:a16="http://schemas.microsoft.com/office/drawing/2014/main" id="{1847E135-9C1B-71B6-D7DD-F03EA962B2CA}"/>
              </a:ext>
            </a:extLst>
          </p:cNvPr>
          <p:cNvPicPr>
            <a:picLocks noChangeAspect="1"/>
          </p:cNvPicPr>
          <p:nvPr/>
        </p:nvPicPr>
        <p:blipFill>
          <a:blip r:embed="rId3"/>
          <a:stretch>
            <a:fillRect/>
          </a:stretch>
        </p:blipFill>
        <p:spPr>
          <a:xfrm>
            <a:off x="2573064" y="1761366"/>
            <a:ext cx="3997872" cy="3013387"/>
          </a:xfrm>
          <a:prstGeom prst="rect">
            <a:avLst/>
          </a:prstGeom>
        </p:spPr>
      </p:pic>
    </p:spTree>
    <p:extLst>
      <p:ext uri="{BB962C8B-B14F-4D97-AF65-F5344CB8AC3E}">
        <p14:creationId xmlns:p14="http://schemas.microsoft.com/office/powerpoint/2010/main" val="2797316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pic>
        <p:nvPicPr>
          <p:cNvPr id="2" name="Image 1" descr="Une image contenant diagramme, ligne, capture d’écran&#10;&#10;Description générée automatiquement">
            <a:extLst>
              <a:ext uri="{FF2B5EF4-FFF2-40B4-BE49-F238E27FC236}">
                <a16:creationId xmlns:a16="http://schemas.microsoft.com/office/drawing/2014/main" id="{69066D39-A50A-09D0-6577-55F94D5F051B}"/>
              </a:ext>
            </a:extLst>
          </p:cNvPr>
          <p:cNvPicPr>
            <a:picLocks noChangeAspect="1"/>
          </p:cNvPicPr>
          <p:nvPr/>
        </p:nvPicPr>
        <p:blipFill>
          <a:blip r:embed="rId3"/>
          <a:stretch>
            <a:fillRect/>
          </a:stretch>
        </p:blipFill>
        <p:spPr>
          <a:xfrm>
            <a:off x="1229711" y="1664120"/>
            <a:ext cx="3409950" cy="3145477"/>
          </a:xfrm>
          <a:prstGeom prst="rect">
            <a:avLst/>
          </a:prstGeom>
        </p:spPr>
      </p:pic>
      <p:sp>
        <p:nvSpPr>
          <p:cNvPr id="420" name="Google Shape;420;p40"/>
          <p:cNvSpPr txBox="1">
            <a:spLocks noGrp="1"/>
          </p:cNvSpPr>
          <p:nvPr>
            <p:ph type="title"/>
          </p:nvPr>
        </p:nvSpPr>
        <p:spPr>
          <a:xfrm>
            <a:off x="720000" y="445025"/>
            <a:ext cx="7717500" cy="759000"/>
          </a:xfrm>
          <a:prstGeom prst="rect">
            <a:avLst/>
          </a:prstGeom>
        </p:spPr>
        <p:txBody>
          <a:bodyPr spcFirstLastPara="1" wrap="square" lIns="91425" tIns="91425" rIns="91425" bIns="91425" anchor="t" anchorCtr="0">
            <a:noAutofit/>
          </a:bodyPr>
          <a:lstStyle/>
          <a:p>
            <a:r>
              <a:rPr lang="en" dirty="0"/>
              <a:t>Standard customer profiles </a:t>
            </a:r>
            <a:endParaRPr lang="fr-FR" dirty="0"/>
          </a:p>
        </p:txBody>
      </p:sp>
      <p:sp>
        <p:nvSpPr>
          <p:cNvPr id="422" name="Google Shape;422;p40"/>
          <p:cNvSpPr txBox="1"/>
          <p:nvPr/>
        </p:nvSpPr>
        <p:spPr>
          <a:xfrm>
            <a:off x="720000" y="1184500"/>
            <a:ext cx="7704000" cy="479700"/>
          </a:xfrm>
          <a:prstGeom prst="rect">
            <a:avLst/>
          </a:prstGeom>
          <a:noFill/>
          <a:ln>
            <a:noFill/>
          </a:ln>
        </p:spPr>
        <p:txBody>
          <a:bodyPr spcFirstLastPara="1" wrap="square" lIns="91425" tIns="91425" rIns="0" bIns="91425" anchor="t" anchorCtr="0">
            <a:noAutofit/>
          </a:bodyPr>
          <a:lstStyle/>
          <a:p>
            <a:pPr algn="ctr"/>
            <a:r>
              <a:rPr lang="en-US" sz="1200" b="1" dirty="0">
                <a:solidFill>
                  <a:srgbClr val="FFFFFF"/>
                </a:solidFill>
                <a:latin typeface="Mulish"/>
              </a:rPr>
              <a:t>There are two customer profiles for three treadmill models</a:t>
            </a:r>
            <a:endParaRPr lang="fr-FR" dirty="0"/>
          </a:p>
        </p:txBody>
      </p:sp>
      <p:sp>
        <p:nvSpPr>
          <p:cNvPr id="4" name="TextBox 8">
            <a:extLst>
              <a:ext uri="{FF2B5EF4-FFF2-40B4-BE49-F238E27FC236}">
                <a16:creationId xmlns:a16="http://schemas.microsoft.com/office/drawing/2014/main" id="{F9FE6102-6B9F-7485-AD29-CB4F80D8C273}"/>
              </a:ext>
            </a:extLst>
          </p:cNvPr>
          <p:cNvSpPr txBox="1"/>
          <p:nvPr/>
        </p:nvSpPr>
        <p:spPr>
          <a:xfrm>
            <a:off x="4699438" y="1664320"/>
            <a:ext cx="4264132" cy="1815882"/>
          </a:xfrm>
          <a:prstGeom prst="rect">
            <a:avLst/>
          </a:prstGeom>
          <a:noFill/>
        </p:spPr>
        <p:txBody>
          <a:bodyPr wrap="square" lIns="91440" tIns="45720" rIns="91440" bIns="45720" rtlCol="0" anchor="t">
            <a:spAutoFit/>
          </a:bodyPr>
          <a:lstStyle/>
          <a:p>
            <a:r>
              <a:rPr lang="en-US" dirty="0">
                <a:solidFill>
                  <a:schemeClr val="accent6"/>
                </a:solidFill>
              </a:rPr>
              <a:t>Three main features dictated profiles:</a:t>
            </a:r>
          </a:p>
          <a:p>
            <a:r>
              <a:rPr lang="en-US" dirty="0">
                <a:solidFill>
                  <a:schemeClr val="accent6"/>
                </a:solidFill>
              </a:rPr>
              <a:t>• Age</a:t>
            </a:r>
          </a:p>
          <a:p>
            <a:r>
              <a:rPr lang="en-US" dirty="0">
                <a:solidFill>
                  <a:schemeClr val="accent6"/>
                </a:solidFill>
              </a:rPr>
              <a:t>• Income</a:t>
            </a:r>
          </a:p>
          <a:p>
            <a:r>
              <a:rPr lang="en-US" dirty="0">
                <a:solidFill>
                  <a:schemeClr val="accent6"/>
                </a:solidFill>
              </a:rPr>
              <a:t>• General fitness (including self-assessed fitness level, usage, miles run per week)</a:t>
            </a:r>
          </a:p>
          <a:p>
            <a:endParaRPr lang="en-US" dirty="0">
              <a:solidFill>
                <a:schemeClr val="accent6"/>
              </a:solidFill>
            </a:endParaRPr>
          </a:p>
          <a:p>
            <a:endParaRPr lang="en-US" dirty="0">
              <a:solidFill>
                <a:schemeClr val="accent6"/>
              </a:solidFill>
            </a:endParaRPr>
          </a:p>
          <a:p>
            <a:r>
              <a:rPr lang="en-US" dirty="0">
                <a:solidFill>
                  <a:schemeClr val="accent6"/>
                </a:solidFill>
              </a:rPr>
              <a:t>• TM195 and TM498 have the same targets</a:t>
            </a:r>
          </a:p>
        </p:txBody>
      </p:sp>
      <mc:AlternateContent xmlns:mc="http://schemas.openxmlformats.org/markup-compatibility/2006" xmlns:p14="http://schemas.microsoft.com/office/powerpoint/2010/main">
        <mc:Choice Requires="p14">
          <p:contentPart p14:bwMode="auto" r:id="rId4">
            <p14:nvContentPartPr>
              <p14:cNvPr id="6" name="Encre 5">
                <a:extLst>
                  <a:ext uri="{FF2B5EF4-FFF2-40B4-BE49-F238E27FC236}">
                    <a16:creationId xmlns:a16="http://schemas.microsoft.com/office/drawing/2014/main" id="{6CBBACAA-A348-0530-11C5-A3F42EBA4AEC}"/>
                  </a:ext>
                </a:extLst>
              </p14:cNvPr>
              <p14:cNvContentPartPr/>
              <p14:nvPr/>
            </p14:nvContentPartPr>
            <p14:xfrm>
              <a:off x="1935047" y="2110690"/>
              <a:ext cx="2237339" cy="1120141"/>
            </p14:xfrm>
          </p:contentPart>
        </mc:Choice>
        <mc:Fallback xmlns="">
          <p:pic>
            <p:nvPicPr>
              <p:cNvPr id="6" name="Encre 5">
                <a:extLst>
                  <a:ext uri="{FF2B5EF4-FFF2-40B4-BE49-F238E27FC236}">
                    <a16:creationId xmlns:a16="http://schemas.microsoft.com/office/drawing/2014/main" id="{6CBBACAA-A348-0530-11C5-A3F42EBA4AEC}"/>
                  </a:ext>
                </a:extLst>
              </p:cNvPr>
              <p:cNvPicPr/>
              <p:nvPr/>
            </p:nvPicPr>
            <p:blipFill>
              <a:blip r:embed="rId5"/>
              <a:stretch>
                <a:fillRect/>
              </a:stretch>
            </p:blipFill>
            <p:spPr>
              <a:xfrm>
                <a:off x="1917410" y="2092699"/>
                <a:ext cx="2272972" cy="1155764"/>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Encre 6">
                <a:extLst>
                  <a:ext uri="{FF2B5EF4-FFF2-40B4-BE49-F238E27FC236}">
                    <a16:creationId xmlns:a16="http://schemas.microsoft.com/office/drawing/2014/main" id="{4DE3DBD9-B169-BFE2-D8DB-1848FA6A9935}"/>
                  </a:ext>
                </a:extLst>
              </p14:cNvPr>
              <p14:cNvContentPartPr/>
              <p14:nvPr/>
            </p14:nvContentPartPr>
            <p14:xfrm>
              <a:off x="1471942" y="2987361"/>
              <a:ext cx="2424355" cy="1071301"/>
            </p14:xfrm>
          </p:contentPart>
        </mc:Choice>
        <mc:Fallback xmlns="">
          <p:pic>
            <p:nvPicPr>
              <p:cNvPr id="7" name="Encre 6">
                <a:extLst>
                  <a:ext uri="{FF2B5EF4-FFF2-40B4-BE49-F238E27FC236}">
                    <a16:creationId xmlns:a16="http://schemas.microsoft.com/office/drawing/2014/main" id="{4DE3DBD9-B169-BFE2-D8DB-1848FA6A9935}"/>
                  </a:ext>
                </a:extLst>
              </p:cNvPr>
              <p:cNvPicPr/>
              <p:nvPr/>
            </p:nvPicPr>
            <p:blipFill>
              <a:blip r:embed="rId7"/>
              <a:stretch>
                <a:fillRect/>
              </a:stretch>
            </p:blipFill>
            <p:spPr>
              <a:xfrm>
                <a:off x="1453944" y="2969368"/>
                <a:ext cx="2459991" cy="1106927"/>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Encre 8">
                <a:extLst>
                  <a:ext uri="{FF2B5EF4-FFF2-40B4-BE49-F238E27FC236}">
                    <a16:creationId xmlns:a16="http://schemas.microsoft.com/office/drawing/2014/main" id="{29145C16-8592-D4BE-0FCF-E0A35B81B952}"/>
                  </a:ext>
                </a:extLst>
              </p14:cNvPr>
              <p14:cNvContentPartPr/>
              <p14:nvPr/>
            </p14:nvContentPartPr>
            <p14:xfrm>
              <a:off x="1518067" y="3056622"/>
              <a:ext cx="2106004" cy="965924"/>
            </p14:xfrm>
          </p:contentPart>
        </mc:Choice>
        <mc:Fallback xmlns="">
          <p:pic>
            <p:nvPicPr>
              <p:cNvPr id="9" name="Encre 8">
                <a:extLst>
                  <a:ext uri="{FF2B5EF4-FFF2-40B4-BE49-F238E27FC236}">
                    <a16:creationId xmlns:a16="http://schemas.microsoft.com/office/drawing/2014/main" id="{29145C16-8592-D4BE-0FCF-E0A35B81B952}"/>
                  </a:ext>
                </a:extLst>
              </p:cNvPr>
              <p:cNvPicPr/>
              <p:nvPr/>
            </p:nvPicPr>
            <p:blipFill>
              <a:blip r:embed="rId9"/>
              <a:stretch>
                <a:fillRect/>
              </a:stretch>
            </p:blipFill>
            <p:spPr>
              <a:xfrm>
                <a:off x="1500430" y="3038628"/>
                <a:ext cx="2141638" cy="1001552"/>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Encre 9">
                <a:extLst>
                  <a:ext uri="{FF2B5EF4-FFF2-40B4-BE49-F238E27FC236}">
                    <a16:creationId xmlns:a16="http://schemas.microsoft.com/office/drawing/2014/main" id="{B4201AD6-B76B-1B0D-3AA6-040C8A6F2F05}"/>
                  </a:ext>
                </a:extLst>
              </p14:cNvPr>
              <p14:cNvContentPartPr/>
              <p14:nvPr/>
            </p14:nvContentPartPr>
            <p14:xfrm>
              <a:off x="1713829" y="3011794"/>
              <a:ext cx="1151009" cy="202769"/>
            </p14:xfrm>
          </p:contentPart>
        </mc:Choice>
        <mc:Fallback xmlns="">
          <p:pic>
            <p:nvPicPr>
              <p:cNvPr id="10" name="Encre 9">
                <a:extLst>
                  <a:ext uri="{FF2B5EF4-FFF2-40B4-BE49-F238E27FC236}">
                    <a16:creationId xmlns:a16="http://schemas.microsoft.com/office/drawing/2014/main" id="{B4201AD6-B76B-1B0D-3AA6-040C8A6F2F05}"/>
                  </a:ext>
                </a:extLst>
              </p:cNvPr>
              <p:cNvPicPr/>
              <p:nvPr/>
            </p:nvPicPr>
            <p:blipFill>
              <a:blip r:embed="rId11"/>
              <a:stretch>
                <a:fillRect/>
              </a:stretch>
            </p:blipFill>
            <p:spPr>
              <a:xfrm>
                <a:off x="1696193" y="2994178"/>
                <a:ext cx="1186641" cy="238361"/>
              </a:xfrm>
              <a:prstGeom prst="rect">
                <a:avLst/>
              </a:prstGeom>
            </p:spPr>
          </p:pic>
        </mc:Fallback>
      </mc:AlternateContent>
      <p:cxnSp>
        <p:nvCxnSpPr>
          <p:cNvPr id="11" name="Connecteur droit avec flèche 10">
            <a:extLst>
              <a:ext uri="{FF2B5EF4-FFF2-40B4-BE49-F238E27FC236}">
                <a16:creationId xmlns:a16="http://schemas.microsoft.com/office/drawing/2014/main" id="{AC66E754-DFE4-8E56-C741-D5C994CC4E60}"/>
              </a:ext>
            </a:extLst>
          </p:cNvPr>
          <p:cNvCxnSpPr/>
          <p:nvPr/>
        </p:nvCxnSpPr>
        <p:spPr>
          <a:xfrm>
            <a:off x="1083222" y="2009445"/>
            <a:ext cx="1262554" cy="346183"/>
          </a:xfrm>
          <a:prstGeom prst="straightConnector1">
            <a:avLst/>
          </a:prstGeom>
          <a:ln>
            <a:solidFill>
              <a:schemeClr val="bg1">
                <a:lumMod val="5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FBC7339E-5EF7-3565-2C66-1F82A9EB441F}"/>
              </a:ext>
            </a:extLst>
          </p:cNvPr>
          <p:cNvSpPr/>
          <p:nvPr/>
        </p:nvSpPr>
        <p:spPr>
          <a:xfrm>
            <a:off x="394137" y="1814348"/>
            <a:ext cx="709448" cy="3678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a:cs typeface="Arial"/>
              </a:rPr>
              <a:t>TM798</a:t>
            </a:r>
            <a:endParaRPr lang="fr-FR" sz="1200" dirty="0"/>
          </a:p>
        </p:txBody>
      </p:sp>
      <p:cxnSp>
        <p:nvCxnSpPr>
          <p:cNvPr id="15" name="Connecteur droit avec flèche 14">
            <a:extLst>
              <a:ext uri="{FF2B5EF4-FFF2-40B4-BE49-F238E27FC236}">
                <a16:creationId xmlns:a16="http://schemas.microsoft.com/office/drawing/2014/main" id="{52A583D7-9E34-4264-B29A-7348AB50C192}"/>
              </a:ext>
            </a:extLst>
          </p:cNvPr>
          <p:cNvCxnSpPr>
            <a:cxnSpLocks/>
          </p:cNvCxnSpPr>
          <p:nvPr/>
        </p:nvCxnSpPr>
        <p:spPr>
          <a:xfrm>
            <a:off x="1099642" y="3287110"/>
            <a:ext cx="339616" cy="3744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16" name="Rectangle 15">
            <a:extLst>
              <a:ext uri="{FF2B5EF4-FFF2-40B4-BE49-F238E27FC236}">
                <a16:creationId xmlns:a16="http://schemas.microsoft.com/office/drawing/2014/main" id="{ACE798BE-9F22-EE48-90BF-E2054ACA59C9}"/>
              </a:ext>
            </a:extLst>
          </p:cNvPr>
          <p:cNvSpPr/>
          <p:nvPr/>
        </p:nvSpPr>
        <p:spPr>
          <a:xfrm>
            <a:off x="394137" y="3115003"/>
            <a:ext cx="709448" cy="367862"/>
          </a:xfrm>
          <a:prstGeom prst="rect">
            <a:avLst/>
          </a:prstGeom>
          <a:solidFill>
            <a:srgbClr val="D40606">
              <a:alpha val="21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200" dirty="0">
                <a:solidFill>
                  <a:srgbClr val="FF0000"/>
                </a:solidFill>
                <a:cs typeface="Arial"/>
              </a:rPr>
              <a:t>TM195</a:t>
            </a:r>
          </a:p>
        </p:txBody>
      </p:sp>
      <p:cxnSp>
        <p:nvCxnSpPr>
          <p:cNvPr id="17" name="Connecteur droit avec flèche 16">
            <a:extLst>
              <a:ext uri="{FF2B5EF4-FFF2-40B4-BE49-F238E27FC236}">
                <a16:creationId xmlns:a16="http://schemas.microsoft.com/office/drawing/2014/main" id="{FC385088-6D99-9A91-4333-A21D946F4EAE}"/>
              </a:ext>
            </a:extLst>
          </p:cNvPr>
          <p:cNvCxnSpPr>
            <a:cxnSpLocks/>
          </p:cNvCxnSpPr>
          <p:nvPr/>
        </p:nvCxnSpPr>
        <p:spPr>
          <a:xfrm flipV="1">
            <a:off x="1099644" y="3685845"/>
            <a:ext cx="467708" cy="64378"/>
          </a:xfrm>
          <a:prstGeom prst="straightConnector1">
            <a:avLst/>
          </a:prstGeom>
          <a:ln>
            <a:solidFill>
              <a:srgbClr val="FFC000"/>
            </a:solidFill>
            <a:tailEnd type="triangle"/>
          </a:ln>
        </p:spPr>
        <p:style>
          <a:lnRef idx="3">
            <a:schemeClr val="accent1"/>
          </a:lnRef>
          <a:fillRef idx="0">
            <a:schemeClr val="accent1"/>
          </a:fillRef>
          <a:effectRef idx="2">
            <a:schemeClr val="accent1"/>
          </a:effectRef>
          <a:fontRef idx="minor">
            <a:schemeClr val="tx1"/>
          </a:fontRef>
        </p:style>
      </p:cxnSp>
      <p:sp>
        <p:nvSpPr>
          <p:cNvPr id="18" name="Rectangle 17">
            <a:extLst>
              <a:ext uri="{FF2B5EF4-FFF2-40B4-BE49-F238E27FC236}">
                <a16:creationId xmlns:a16="http://schemas.microsoft.com/office/drawing/2014/main" id="{7F16AB11-7420-179E-3520-F5C8197E7CE6}"/>
              </a:ext>
            </a:extLst>
          </p:cNvPr>
          <p:cNvSpPr/>
          <p:nvPr/>
        </p:nvSpPr>
        <p:spPr>
          <a:xfrm>
            <a:off x="394137" y="3584684"/>
            <a:ext cx="709448" cy="367862"/>
          </a:xfrm>
          <a:prstGeom prst="rect">
            <a:avLst/>
          </a:prstGeom>
          <a:solidFill>
            <a:schemeClr val="accent4"/>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200" dirty="0">
                <a:solidFill>
                  <a:srgbClr val="FFC000"/>
                </a:solidFill>
                <a:cs typeface="Arial"/>
              </a:rPr>
              <a:t>TM498</a:t>
            </a:r>
          </a:p>
        </p:txBody>
      </p:sp>
      <p:sp>
        <p:nvSpPr>
          <p:cNvPr id="19" name="TextBox 8">
            <a:extLst>
              <a:ext uri="{FF2B5EF4-FFF2-40B4-BE49-F238E27FC236}">
                <a16:creationId xmlns:a16="http://schemas.microsoft.com/office/drawing/2014/main" id="{32FFBF9F-23A6-349F-8C14-6A827B2866E7}"/>
              </a:ext>
            </a:extLst>
          </p:cNvPr>
          <p:cNvSpPr txBox="1"/>
          <p:nvPr/>
        </p:nvSpPr>
        <p:spPr>
          <a:xfrm>
            <a:off x="4699438" y="3766389"/>
            <a:ext cx="4264132" cy="954107"/>
          </a:xfrm>
          <a:prstGeom prst="rect">
            <a:avLst/>
          </a:prstGeom>
          <a:noFill/>
        </p:spPr>
        <p:txBody>
          <a:bodyPr wrap="square" lIns="91440" tIns="45720" rIns="91440" bIns="45720" rtlCol="0" anchor="t">
            <a:spAutoFit/>
          </a:bodyPr>
          <a:lstStyle/>
          <a:p>
            <a:r>
              <a:rPr lang="en-US" b="1" dirty="0">
                <a:solidFill>
                  <a:schemeClr val="accent6"/>
                </a:solidFill>
              </a:rPr>
              <a:t>Recommendation</a:t>
            </a:r>
            <a:r>
              <a:rPr lang="en-US" dirty="0">
                <a:solidFill>
                  <a:schemeClr val="accent6"/>
                </a:solidFill>
              </a:rPr>
              <a:t>:</a:t>
            </a:r>
          </a:p>
          <a:p>
            <a:r>
              <a:rPr lang="en-US" dirty="0">
                <a:solidFill>
                  <a:schemeClr val="accent6"/>
                </a:solidFill>
              </a:rPr>
              <a:t>• Phasing out TM498 should lead to more sales in TM498, which is more profitable, and save cost on production lines</a:t>
            </a:r>
          </a:p>
        </p:txBody>
      </p:sp>
    </p:spTree>
    <p:extLst>
      <p:ext uri="{BB962C8B-B14F-4D97-AF65-F5344CB8AC3E}">
        <p14:creationId xmlns:p14="http://schemas.microsoft.com/office/powerpoint/2010/main" val="2711181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0"/>
          <p:cNvSpPr txBox="1">
            <a:spLocks noGrp="1"/>
          </p:cNvSpPr>
          <p:nvPr>
            <p:ph type="title"/>
          </p:nvPr>
        </p:nvSpPr>
        <p:spPr>
          <a:xfrm>
            <a:off x="720000" y="445025"/>
            <a:ext cx="7717500" cy="759000"/>
          </a:xfrm>
          <a:prstGeom prst="rect">
            <a:avLst/>
          </a:prstGeom>
        </p:spPr>
        <p:txBody>
          <a:bodyPr spcFirstLastPara="1" wrap="square" lIns="91425" tIns="91425" rIns="91425" bIns="91425" anchor="t" anchorCtr="0">
            <a:noAutofit/>
          </a:bodyPr>
          <a:lstStyle/>
          <a:p>
            <a:r>
              <a:rPr lang="en" dirty="0"/>
              <a:t>Gender distribution of sales </a:t>
            </a:r>
            <a:endParaRPr lang="fr-FR" dirty="0"/>
          </a:p>
        </p:txBody>
      </p:sp>
      <p:sp>
        <p:nvSpPr>
          <p:cNvPr id="422" name="Google Shape;422;p40"/>
          <p:cNvSpPr txBox="1"/>
          <p:nvPr/>
        </p:nvSpPr>
        <p:spPr>
          <a:xfrm>
            <a:off x="720000" y="1184500"/>
            <a:ext cx="7704000" cy="479700"/>
          </a:xfrm>
          <a:prstGeom prst="rect">
            <a:avLst/>
          </a:prstGeom>
          <a:noFill/>
          <a:ln>
            <a:noFill/>
          </a:ln>
        </p:spPr>
        <p:txBody>
          <a:bodyPr spcFirstLastPara="1" wrap="square" lIns="91425" tIns="91425" rIns="0" bIns="91425" anchor="t" anchorCtr="0">
            <a:noAutofit/>
          </a:bodyPr>
          <a:lstStyle/>
          <a:p>
            <a:pPr algn="ctr"/>
            <a:r>
              <a:rPr lang="en-US" sz="1200" b="1" dirty="0">
                <a:solidFill>
                  <a:srgbClr val="FFFFFF"/>
                </a:solidFill>
                <a:latin typeface="Mulish"/>
              </a:rPr>
              <a:t>The gender distribution is not </a:t>
            </a:r>
            <a:r>
              <a:rPr lang="en-US" sz="1200" b="1" dirty="0" err="1">
                <a:solidFill>
                  <a:srgbClr val="FFFFFF"/>
                </a:solidFill>
                <a:latin typeface="Mulish"/>
              </a:rPr>
              <a:t>uniformally</a:t>
            </a:r>
            <a:r>
              <a:rPr lang="en-US" sz="1200" b="1" dirty="0">
                <a:solidFill>
                  <a:srgbClr val="FFFFFF"/>
                </a:solidFill>
                <a:latin typeface="Mulish"/>
              </a:rPr>
              <a:t> across </a:t>
            </a:r>
          </a:p>
        </p:txBody>
      </p:sp>
      <p:pic>
        <p:nvPicPr>
          <p:cNvPr id="3" name="Image 2" descr="Une image contenant texte, capture d’écran, diagramme, Tracé&#10;&#10;Description générée automatiquement">
            <a:extLst>
              <a:ext uri="{FF2B5EF4-FFF2-40B4-BE49-F238E27FC236}">
                <a16:creationId xmlns:a16="http://schemas.microsoft.com/office/drawing/2014/main" id="{6A3FA5B2-648B-7827-F7A9-01513D31C66B}"/>
              </a:ext>
            </a:extLst>
          </p:cNvPr>
          <p:cNvPicPr>
            <a:picLocks noChangeAspect="1"/>
          </p:cNvPicPr>
          <p:nvPr/>
        </p:nvPicPr>
        <p:blipFill>
          <a:blip r:embed="rId3"/>
          <a:stretch>
            <a:fillRect/>
          </a:stretch>
        </p:blipFill>
        <p:spPr>
          <a:xfrm>
            <a:off x="3982107" y="1992105"/>
            <a:ext cx="4556233" cy="2883644"/>
          </a:xfrm>
          <a:prstGeom prst="rect">
            <a:avLst/>
          </a:prstGeom>
        </p:spPr>
      </p:pic>
      <p:pic>
        <p:nvPicPr>
          <p:cNvPr id="5" name="Image 4" descr="Une image contenant texte, capture d’écran, diagramme&#10;&#10;Description générée automatiquement">
            <a:extLst>
              <a:ext uri="{FF2B5EF4-FFF2-40B4-BE49-F238E27FC236}">
                <a16:creationId xmlns:a16="http://schemas.microsoft.com/office/drawing/2014/main" id="{14DD8BBF-F3B1-85BA-5A13-78E4E9413752}"/>
              </a:ext>
            </a:extLst>
          </p:cNvPr>
          <p:cNvPicPr>
            <a:picLocks noChangeAspect="1"/>
          </p:cNvPicPr>
          <p:nvPr/>
        </p:nvPicPr>
        <p:blipFill>
          <a:blip r:embed="rId4"/>
          <a:stretch>
            <a:fillRect/>
          </a:stretch>
        </p:blipFill>
        <p:spPr>
          <a:xfrm>
            <a:off x="454572" y="1992629"/>
            <a:ext cx="3334406" cy="2882597"/>
          </a:xfrm>
          <a:prstGeom prst="rect">
            <a:avLst/>
          </a:prstGeom>
        </p:spPr>
      </p:pic>
    </p:spTree>
    <p:extLst>
      <p:ext uri="{BB962C8B-B14F-4D97-AF65-F5344CB8AC3E}">
        <p14:creationId xmlns:p14="http://schemas.microsoft.com/office/powerpoint/2010/main" val="2187407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0"/>
          <p:cNvSpPr txBox="1">
            <a:spLocks noGrp="1"/>
          </p:cNvSpPr>
          <p:nvPr>
            <p:ph type="title"/>
          </p:nvPr>
        </p:nvSpPr>
        <p:spPr>
          <a:xfrm>
            <a:off x="720000" y="445025"/>
            <a:ext cx="7717500" cy="759000"/>
          </a:xfrm>
          <a:prstGeom prst="rect">
            <a:avLst/>
          </a:prstGeom>
        </p:spPr>
        <p:txBody>
          <a:bodyPr spcFirstLastPara="1" wrap="square" lIns="91425" tIns="91425" rIns="91425" bIns="91425" anchor="t" anchorCtr="0">
            <a:noAutofit/>
          </a:bodyPr>
          <a:lstStyle/>
          <a:p>
            <a:r>
              <a:rPr lang="en" dirty="0"/>
              <a:t>Gender distribution of sales </a:t>
            </a:r>
            <a:endParaRPr lang="fr-FR" dirty="0"/>
          </a:p>
        </p:txBody>
      </p:sp>
      <p:sp>
        <p:nvSpPr>
          <p:cNvPr id="422" name="Google Shape;422;p40"/>
          <p:cNvSpPr txBox="1"/>
          <p:nvPr/>
        </p:nvSpPr>
        <p:spPr>
          <a:xfrm>
            <a:off x="720000" y="1184500"/>
            <a:ext cx="7704000" cy="479700"/>
          </a:xfrm>
          <a:prstGeom prst="rect">
            <a:avLst/>
          </a:prstGeom>
          <a:noFill/>
          <a:ln>
            <a:noFill/>
          </a:ln>
        </p:spPr>
        <p:txBody>
          <a:bodyPr spcFirstLastPara="1" wrap="square" lIns="91425" tIns="91425" rIns="0" bIns="91425" anchor="t" anchorCtr="0">
            <a:noAutofit/>
          </a:bodyPr>
          <a:lstStyle/>
          <a:p>
            <a:pPr algn="ctr"/>
            <a:r>
              <a:rPr lang="en-US" sz="1200" b="1" dirty="0">
                <a:solidFill>
                  <a:srgbClr val="FFFFFF"/>
                </a:solidFill>
                <a:latin typeface="Mulish"/>
              </a:rPr>
              <a:t>The gender distribution is not uniform across all products</a:t>
            </a:r>
          </a:p>
        </p:txBody>
      </p:sp>
      <p:pic>
        <p:nvPicPr>
          <p:cNvPr id="2" name="Image 1" descr="Une image contenant cercle, capture d’écran, rose, Graphique&#10;&#10;Description générée automatiquement">
            <a:extLst>
              <a:ext uri="{FF2B5EF4-FFF2-40B4-BE49-F238E27FC236}">
                <a16:creationId xmlns:a16="http://schemas.microsoft.com/office/drawing/2014/main" id="{6824FA3A-CA39-9BE0-C457-C619CEF29430}"/>
              </a:ext>
            </a:extLst>
          </p:cNvPr>
          <p:cNvPicPr>
            <a:picLocks noChangeAspect="1"/>
          </p:cNvPicPr>
          <p:nvPr/>
        </p:nvPicPr>
        <p:blipFill>
          <a:blip r:embed="rId3"/>
          <a:stretch>
            <a:fillRect/>
          </a:stretch>
        </p:blipFill>
        <p:spPr>
          <a:xfrm>
            <a:off x="3927039" y="2144863"/>
            <a:ext cx="1633508" cy="1559918"/>
          </a:xfrm>
          <a:prstGeom prst="rect">
            <a:avLst/>
          </a:prstGeom>
        </p:spPr>
      </p:pic>
      <p:pic>
        <p:nvPicPr>
          <p:cNvPr id="4" name="Image 3" descr="Une image contenant cercle, rose, capture d’écran, Graphique&#10;&#10;Description générée automatiquement">
            <a:extLst>
              <a:ext uri="{FF2B5EF4-FFF2-40B4-BE49-F238E27FC236}">
                <a16:creationId xmlns:a16="http://schemas.microsoft.com/office/drawing/2014/main" id="{1D5DDF28-DC19-543C-4146-7EB87B8EE226}"/>
              </a:ext>
            </a:extLst>
          </p:cNvPr>
          <p:cNvPicPr>
            <a:picLocks noChangeAspect="1"/>
          </p:cNvPicPr>
          <p:nvPr/>
        </p:nvPicPr>
        <p:blipFill>
          <a:blip r:embed="rId4"/>
          <a:stretch>
            <a:fillRect/>
          </a:stretch>
        </p:blipFill>
        <p:spPr>
          <a:xfrm>
            <a:off x="5560630" y="2139708"/>
            <a:ext cx="1659813" cy="1565072"/>
          </a:xfrm>
          <a:prstGeom prst="rect">
            <a:avLst/>
          </a:prstGeom>
        </p:spPr>
      </p:pic>
      <p:pic>
        <p:nvPicPr>
          <p:cNvPr id="6" name="Image 5" descr="Une image contenant cercle, Graphique, Caractère coloré, violet&#10;&#10;Description générée automatiquement">
            <a:extLst>
              <a:ext uri="{FF2B5EF4-FFF2-40B4-BE49-F238E27FC236}">
                <a16:creationId xmlns:a16="http://schemas.microsoft.com/office/drawing/2014/main" id="{83F84DA1-1FC4-65C0-3FF8-24049A72AE78}"/>
              </a:ext>
            </a:extLst>
          </p:cNvPr>
          <p:cNvPicPr>
            <a:picLocks noChangeAspect="1"/>
          </p:cNvPicPr>
          <p:nvPr/>
        </p:nvPicPr>
        <p:blipFill>
          <a:blip r:embed="rId5"/>
          <a:stretch>
            <a:fillRect/>
          </a:stretch>
        </p:blipFill>
        <p:spPr>
          <a:xfrm>
            <a:off x="7212618" y="2139942"/>
            <a:ext cx="1675512" cy="1564838"/>
          </a:xfrm>
          <a:prstGeom prst="rect">
            <a:avLst/>
          </a:prstGeom>
        </p:spPr>
      </p:pic>
      <p:pic>
        <p:nvPicPr>
          <p:cNvPr id="8" name="Image 7" descr="Une image contenant texte, capture d’écran, cercle, diagramme&#10;&#10;Description générée automatiquement">
            <a:extLst>
              <a:ext uri="{FF2B5EF4-FFF2-40B4-BE49-F238E27FC236}">
                <a16:creationId xmlns:a16="http://schemas.microsoft.com/office/drawing/2014/main" id="{5372E865-2C75-408F-D184-5A1FA669306A}"/>
              </a:ext>
            </a:extLst>
          </p:cNvPr>
          <p:cNvPicPr>
            <a:picLocks noChangeAspect="1"/>
          </p:cNvPicPr>
          <p:nvPr/>
        </p:nvPicPr>
        <p:blipFill>
          <a:blip r:embed="rId6"/>
          <a:stretch>
            <a:fillRect/>
          </a:stretch>
        </p:blipFill>
        <p:spPr>
          <a:xfrm>
            <a:off x="375745" y="2140064"/>
            <a:ext cx="2743200" cy="2610716"/>
          </a:xfrm>
          <a:prstGeom prst="rect">
            <a:avLst/>
          </a:prstGeom>
        </p:spPr>
      </p:pic>
      <p:sp>
        <p:nvSpPr>
          <p:cNvPr id="9" name="Rectangle 8">
            <a:extLst>
              <a:ext uri="{FF2B5EF4-FFF2-40B4-BE49-F238E27FC236}">
                <a16:creationId xmlns:a16="http://schemas.microsoft.com/office/drawing/2014/main" id="{38C98901-05FF-25A0-15E8-796C4632E641}"/>
              </a:ext>
            </a:extLst>
          </p:cNvPr>
          <p:cNvSpPr/>
          <p:nvPr/>
        </p:nvSpPr>
        <p:spPr>
          <a:xfrm>
            <a:off x="277867" y="2098784"/>
            <a:ext cx="2942896" cy="2880491"/>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extBox 8">
            <a:extLst>
              <a:ext uri="{FF2B5EF4-FFF2-40B4-BE49-F238E27FC236}">
                <a16:creationId xmlns:a16="http://schemas.microsoft.com/office/drawing/2014/main" id="{0769507D-68B4-1D6A-D273-39D96B9CE56C}"/>
              </a:ext>
            </a:extLst>
          </p:cNvPr>
          <p:cNvSpPr txBox="1"/>
          <p:nvPr/>
        </p:nvSpPr>
        <p:spPr>
          <a:xfrm>
            <a:off x="449318" y="1753001"/>
            <a:ext cx="2598900" cy="314345"/>
          </a:xfrm>
          <a:prstGeom prst="rect">
            <a:avLst/>
          </a:prstGeom>
          <a:noFill/>
        </p:spPr>
        <p:txBody>
          <a:bodyPr wrap="square" lIns="91440" tIns="45720" rIns="91440" bIns="45720" rtlCol="0" anchor="t">
            <a:spAutoFit/>
          </a:bodyPr>
          <a:lstStyle/>
          <a:p>
            <a:r>
              <a:rPr lang="en-US" dirty="0">
                <a:solidFill>
                  <a:schemeClr val="tx1"/>
                </a:solidFill>
              </a:rPr>
              <a:t>Overall ratio of men vs women</a:t>
            </a:r>
          </a:p>
        </p:txBody>
      </p:sp>
      <p:sp>
        <p:nvSpPr>
          <p:cNvPr id="17" name="Rectangle 16">
            <a:extLst>
              <a:ext uri="{FF2B5EF4-FFF2-40B4-BE49-F238E27FC236}">
                <a16:creationId xmlns:a16="http://schemas.microsoft.com/office/drawing/2014/main" id="{4B0E0D19-858E-573E-0D22-9C09A2F5986B}"/>
              </a:ext>
            </a:extLst>
          </p:cNvPr>
          <p:cNvSpPr/>
          <p:nvPr/>
        </p:nvSpPr>
        <p:spPr>
          <a:xfrm>
            <a:off x="7687004" y="1706533"/>
            <a:ext cx="709448" cy="3678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a:cs typeface="Arial"/>
              </a:rPr>
              <a:t>TM798</a:t>
            </a:r>
            <a:endParaRPr lang="fr-FR" sz="1200" dirty="0"/>
          </a:p>
        </p:txBody>
      </p:sp>
      <p:sp>
        <p:nvSpPr>
          <p:cNvPr id="19" name="Rectangle 18">
            <a:extLst>
              <a:ext uri="{FF2B5EF4-FFF2-40B4-BE49-F238E27FC236}">
                <a16:creationId xmlns:a16="http://schemas.microsoft.com/office/drawing/2014/main" id="{721D95B2-FCBF-CE7C-D585-BF68ACE8ACB0}"/>
              </a:ext>
            </a:extLst>
          </p:cNvPr>
          <p:cNvSpPr/>
          <p:nvPr/>
        </p:nvSpPr>
        <p:spPr>
          <a:xfrm>
            <a:off x="4384620" y="1716767"/>
            <a:ext cx="709448" cy="367862"/>
          </a:xfrm>
          <a:prstGeom prst="rect">
            <a:avLst/>
          </a:prstGeom>
          <a:solidFill>
            <a:srgbClr val="D40606">
              <a:alpha val="21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200" dirty="0">
                <a:solidFill>
                  <a:srgbClr val="FF0000"/>
                </a:solidFill>
                <a:cs typeface="Arial"/>
              </a:rPr>
              <a:t>TM195</a:t>
            </a:r>
          </a:p>
        </p:txBody>
      </p:sp>
      <p:sp>
        <p:nvSpPr>
          <p:cNvPr id="21" name="Rectangle 20">
            <a:extLst>
              <a:ext uri="{FF2B5EF4-FFF2-40B4-BE49-F238E27FC236}">
                <a16:creationId xmlns:a16="http://schemas.microsoft.com/office/drawing/2014/main" id="{E431C460-4F8A-DFAE-073B-147F14DB59DE}"/>
              </a:ext>
            </a:extLst>
          </p:cNvPr>
          <p:cNvSpPr/>
          <p:nvPr/>
        </p:nvSpPr>
        <p:spPr>
          <a:xfrm>
            <a:off x="6035812" y="1712633"/>
            <a:ext cx="709448" cy="367862"/>
          </a:xfrm>
          <a:prstGeom prst="rect">
            <a:avLst/>
          </a:prstGeom>
          <a:solidFill>
            <a:schemeClr val="accent4"/>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200" dirty="0">
                <a:solidFill>
                  <a:srgbClr val="FFC000"/>
                </a:solidFill>
                <a:cs typeface="Arial"/>
              </a:rPr>
              <a:t>TM498</a:t>
            </a:r>
          </a:p>
        </p:txBody>
      </p:sp>
      <p:sp>
        <p:nvSpPr>
          <p:cNvPr id="25" name="TextBox 8">
            <a:extLst>
              <a:ext uri="{FF2B5EF4-FFF2-40B4-BE49-F238E27FC236}">
                <a16:creationId xmlns:a16="http://schemas.microsoft.com/office/drawing/2014/main" id="{0C8D248B-1F7B-E25B-8AD5-F59F884824C6}"/>
              </a:ext>
            </a:extLst>
          </p:cNvPr>
          <p:cNvSpPr txBox="1"/>
          <p:nvPr/>
        </p:nvSpPr>
        <p:spPr>
          <a:xfrm>
            <a:off x="3865180" y="3743397"/>
            <a:ext cx="5160794" cy="1384995"/>
          </a:xfrm>
          <a:prstGeom prst="rect">
            <a:avLst/>
          </a:prstGeom>
          <a:noFill/>
        </p:spPr>
        <p:txBody>
          <a:bodyPr wrap="square" lIns="91440" tIns="45720" rIns="91440" bIns="45720" rtlCol="0" anchor="t">
            <a:spAutoFit/>
          </a:bodyPr>
          <a:lstStyle/>
          <a:p>
            <a:r>
              <a:rPr lang="en-US" dirty="0">
                <a:solidFill>
                  <a:schemeClr val="accent6"/>
                </a:solidFill>
              </a:rPr>
              <a:t>• More women than expected buy TM498 and TM195</a:t>
            </a:r>
          </a:p>
          <a:p>
            <a:r>
              <a:rPr lang="en-US" dirty="0">
                <a:solidFill>
                  <a:schemeClr val="accent6"/>
                </a:solidFill>
              </a:rPr>
              <a:t>• Fewer women than expected buy TM798</a:t>
            </a:r>
          </a:p>
          <a:p>
            <a:endParaRPr lang="en-US" dirty="0">
              <a:solidFill>
                <a:schemeClr val="accent6"/>
              </a:solidFill>
            </a:endParaRPr>
          </a:p>
          <a:p>
            <a:r>
              <a:rPr lang="en-US" b="1" dirty="0">
                <a:solidFill>
                  <a:schemeClr val="accent6"/>
                </a:solidFill>
              </a:rPr>
              <a:t>Recommendation</a:t>
            </a:r>
            <a:r>
              <a:rPr lang="en-US" dirty="0">
                <a:solidFill>
                  <a:schemeClr val="accent6"/>
                </a:solidFill>
              </a:rPr>
              <a:t>:</a:t>
            </a:r>
          </a:p>
          <a:p>
            <a:r>
              <a:rPr lang="en-US" dirty="0">
                <a:solidFill>
                  <a:schemeClr val="accent6"/>
                </a:solidFill>
              </a:rPr>
              <a:t>• </a:t>
            </a:r>
            <a:r>
              <a:rPr lang="en-US" dirty="0" err="1">
                <a:solidFill>
                  <a:schemeClr val="accent6"/>
                </a:solidFill>
              </a:rPr>
              <a:t>CardioGoodFitness</a:t>
            </a:r>
            <a:r>
              <a:rPr lang="en-US" dirty="0">
                <a:solidFill>
                  <a:schemeClr val="accent6"/>
                </a:solidFill>
              </a:rPr>
              <a:t> should explore how to increase the sales of TM798 among women e.g. rebranding or targeted marketing</a:t>
            </a:r>
          </a:p>
        </p:txBody>
      </p:sp>
    </p:spTree>
    <p:extLst>
      <p:ext uri="{BB962C8B-B14F-4D97-AF65-F5344CB8AC3E}">
        <p14:creationId xmlns:p14="http://schemas.microsoft.com/office/powerpoint/2010/main" val="1311565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0"/>
          <p:cNvSpPr txBox="1">
            <a:spLocks noGrp="1"/>
          </p:cNvSpPr>
          <p:nvPr>
            <p:ph type="title"/>
          </p:nvPr>
        </p:nvSpPr>
        <p:spPr>
          <a:xfrm>
            <a:off x="720000" y="445025"/>
            <a:ext cx="7717500" cy="759000"/>
          </a:xfrm>
          <a:prstGeom prst="rect">
            <a:avLst/>
          </a:prstGeom>
        </p:spPr>
        <p:txBody>
          <a:bodyPr spcFirstLastPara="1" wrap="square" lIns="91425" tIns="91425" rIns="91425" bIns="91425" anchor="t" anchorCtr="0">
            <a:noAutofit/>
          </a:bodyPr>
          <a:lstStyle/>
          <a:p>
            <a:r>
              <a:rPr lang="en" dirty="0"/>
              <a:t>Conclusion</a:t>
            </a:r>
            <a:endParaRPr lang="fr-FR" dirty="0"/>
          </a:p>
        </p:txBody>
      </p:sp>
      <p:sp>
        <p:nvSpPr>
          <p:cNvPr id="422" name="Google Shape;422;p40"/>
          <p:cNvSpPr txBox="1"/>
          <p:nvPr/>
        </p:nvSpPr>
        <p:spPr>
          <a:xfrm>
            <a:off x="720000" y="1184500"/>
            <a:ext cx="7704000" cy="479700"/>
          </a:xfrm>
          <a:prstGeom prst="rect">
            <a:avLst/>
          </a:prstGeom>
          <a:noFill/>
          <a:ln>
            <a:noFill/>
          </a:ln>
        </p:spPr>
        <p:txBody>
          <a:bodyPr spcFirstLastPara="1" wrap="square" lIns="91425" tIns="91425" rIns="0" bIns="91425" anchor="t" anchorCtr="0">
            <a:noAutofit/>
          </a:bodyPr>
          <a:lstStyle/>
          <a:p>
            <a:pPr algn="ctr"/>
            <a:r>
              <a:rPr lang="en-US" sz="1200" b="1" dirty="0">
                <a:solidFill>
                  <a:srgbClr val="FFFFFF"/>
                </a:solidFill>
                <a:latin typeface="Mulish"/>
              </a:rPr>
              <a:t>Support </a:t>
            </a:r>
            <a:r>
              <a:rPr lang="en-US" sz="1200" b="1" dirty="0" err="1">
                <a:solidFill>
                  <a:srgbClr val="FFFFFF"/>
                </a:solidFill>
                <a:latin typeface="Mulish"/>
              </a:rPr>
              <a:t>CardioGoodFitness</a:t>
            </a:r>
            <a:r>
              <a:rPr lang="en-US" sz="1200" b="1" dirty="0">
                <a:solidFill>
                  <a:srgbClr val="FFFFFF"/>
                </a:solidFill>
                <a:latin typeface="Mulish"/>
              </a:rPr>
              <a:t> growth</a:t>
            </a:r>
            <a:endParaRPr lang="fr-FR" dirty="0"/>
          </a:p>
        </p:txBody>
      </p:sp>
      <p:sp>
        <p:nvSpPr>
          <p:cNvPr id="4" name="TextBox 3">
            <a:extLst>
              <a:ext uri="{FF2B5EF4-FFF2-40B4-BE49-F238E27FC236}">
                <a16:creationId xmlns:a16="http://schemas.microsoft.com/office/drawing/2014/main" id="{9CBC9604-4384-06F8-A391-8A82F9ECE7CA}"/>
              </a:ext>
            </a:extLst>
          </p:cNvPr>
          <p:cNvSpPr txBox="1"/>
          <p:nvPr/>
        </p:nvSpPr>
        <p:spPr>
          <a:xfrm>
            <a:off x="3898900" y="1943500"/>
            <a:ext cx="736600" cy="393700"/>
          </a:xfrm>
          <a:prstGeom prst="rect">
            <a:avLst/>
          </a:prstGeom>
          <a:noFill/>
        </p:spPr>
        <p:txBody>
          <a:bodyPr wrap="square" rtlCol="0">
            <a:spAutoFit/>
          </a:bodyPr>
          <a:lstStyle/>
          <a:p>
            <a:endParaRPr lang="en-GB" dirty="0"/>
          </a:p>
        </p:txBody>
      </p:sp>
      <p:pic>
        <p:nvPicPr>
          <p:cNvPr id="2" name="Image 1" descr="Une image contenant Police, clipart, conception&#10;&#10;Description générée automatiquement">
            <a:extLst>
              <a:ext uri="{FF2B5EF4-FFF2-40B4-BE49-F238E27FC236}">
                <a16:creationId xmlns:a16="http://schemas.microsoft.com/office/drawing/2014/main" id="{B2436542-84D1-3FE6-095E-036005E25AB2}"/>
              </a:ext>
            </a:extLst>
          </p:cNvPr>
          <p:cNvPicPr>
            <a:picLocks noChangeAspect="1"/>
          </p:cNvPicPr>
          <p:nvPr/>
        </p:nvPicPr>
        <p:blipFill>
          <a:blip r:embed="rId3"/>
          <a:stretch>
            <a:fillRect/>
          </a:stretch>
        </p:blipFill>
        <p:spPr>
          <a:xfrm>
            <a:off x="109064" y="91390"/>
            <a:ext cx="524394" cy="54391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TextBox 8">
            <a:extLst>
              <a:ext uri="{FF2B5EF4-FFF2-40B4-BE49-F238E27FC236}">
                <a16:creationId xmlns:a16="http://schemas.microsoft.com/office/drawing/2014/main" id="{906C308E-3FF5-AB01-D265-261E3485FCC5}"/>
              </a:ext>
            </a:extLst>
          </p:cNvPr>
          <p:cNvSpPr txBox="1"/>
          <p:nvPr/>
        </p:nvSpPr>
        <p:spPr>
          <a:xfrm>
            <a:off x="880534" y="1835113"/>
            <a:ext cx="8009466" cy="2031325"/>
          </a:xfrm>
          <a:prstGeom prst="rect">
            <a:avLst/>
          </a:prstGeom>
          <a:noFill/>
        </p:spPr>
        <p:txBody>
          <a:bodyPr wrap="square" lIns="91440" tIns="45720" rIns="91440" bIns="45720" rtlCol="0" anchor="t">
            <a:spAutoFit/>
          </a:bodyPr>
          <a:lstStyle/>
          <a:p>
            <a:r>
              <a:rPr lang="en-US" dirty="0">
                <a:solidFill>
                  <a:schemeClr val="tx1"/>
                </a:solidFill>
              </a:rPr>
              <a:t>The Current Situation…</a:t>
            </a:r>
          </a:p>
          <a:p>
            <a:pPr marL="285750" indent="-285750">
              <a:buClr>
                <a:schemeClr val="tx1"/>
              </a:buClr>
              <a:buFont typeface="Wingdings" panose="05000000000000000000" pitchFamily="2" charset="2"/>
              <a:buChar char="§"/>
            </a:pPr>
            <a:r>
              <a:rPr lang="en-US" dirty="0">
                <a:solidFill>
                  <a:schemeClr val="tx1"/>
                </a:solidFill>
              </a:rPr>
              <a:t>TM195 and TM498 customers are similar</a:t>
            </a:r>
          </a:p>
          <a:p>
            <a:pPr marL="285750" indent="-285750">
              <a:buClr>
                <a:schemeClr val="tx1"/>
              </a:buClr>
              <a:buFont typeface="Wingdings" panose="05000000000000000000" pitchFamily="2" charset="2"/>
              <a:buChar char="§"/>
            </a:pPr>
            <a:r>
              <a:rPr lang="en-US" dirty="0">
                <a:solidFill>
                  <a:schemeClr val="tx1"/>
                </a:solidFill>
              </a:rPr>
              <a:t>TM798 is not popular amongst women</a:t>
            </a:r>
          </a:p>
          <a:p>
            <a:endParaRPr lang="en-US" dirty="0">
              <a:solidFill>
                <a:schemeClr val="tx1"/>
              </a:solidFill>
            </a:endParaRPr>
          </a:p>
          <a:p>
            <a:r>
              <a:rPr lang="en-US" dirty="0" err="1">
                <a:solidFill>
                  <a:schemeClr val="tx1"/>
                </a:solidFill>
              </a:rPr>
              <a:t>CardioGoodFitness</a:t>
            </a:r>
            <a:r>
              <a:rPr lang="en-US" dirty="0">
                <a:solidFill>
                  <a:schemeClr val="tx1"/>
                </a:solidFill>
              </a:rPr>
              <a:t> can increase profits:</a:t>
            </a:r>
          </a:p>
          <a:p>
            <a:pPr lvl="8"/>
            <a:r>
              <a:rPr lang="en-US" dirty="0">
                <a:solidFill>
                  <a:schemeClr val="tx1"/>
                </a:solidFill>
              </a:rPr>
              <a:t>	</a:t>
            </a:r>
            <a:r>
              <a:rPr lang="en-US" dirty="0">
                <a:solidFill>
                  <a:schemeClr val="tx1"/>
                </a:solidFill>
                <a:sym typeface="Wingdings" panose="05000000000000000000" pitchFamily="2" charset="2"/>
              </a:rPr>
              <a:t> P</a:t>
            </a:r>
            <a:r>
              <a:rPr lang="en-US" dirty="0">
                <a:solidFill>
                  <a:schemeClr val="tx1"/>
                </a:solidFill>
              </a:rPr>
              <a:t>hasing out TM195</a:t>
            </a:r>
          </a:p>
          <a:p>
            <a:pPr lvl="8"/>
            <a:r>
              <a:rPr lang="en-US" dirty="0">
                <a:solidFill>
                  <a:schemeClr val="tx1"/>
                </a:solidFill>
              </a:rPr>
              <a:t>	</a:t>
            </a:r>
            <a:r>
              <a:rPr lang="en-US" dirty="0">
                <a:solidFill>
                  <a:schemeClr val="tx1"/>
                </a:solidFill>
                <a:sym typeface="Wingdings" panose="05000000000000000000" pitchFamily="2" charset="2"/>
              </a:rPr>
              <a:t> I</a:t>
            </a:r>
            <a:r>
              <a:rPr lang="en-US" dirty="0">
                <a:solidFill>
                  <a:schemeClr val="tx1"/>
                </a:solidFill>
              </a:rPr>
              <a:t>mproving the appeal of TM798 among women by rebranding or targeted marketing</a:t>
            </a:r>
            <a:endParaRPr lang="fr-FR" dirty="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49252594"/>
      </p:ext>
    </p:extLst>
  </p:cSld>
  <p:clrMapOvr>
    <a:masterClrMapping/>
  </p:clrMapOvr>
</p:sld>
</file>

<file path=ppt/theme/theme1.xml><?xml version="1.0" encoding="utf-8"?>
<a:theme xmlns:a="http://schemas.openxmlformats.org/drawingml/2006/main" name="Data Storytelling for Business by Slidesgo">
  <a:themeElements>
    <a:clrScheme name="Simple Light">
      <a:dk1>
        <a:srgbClr val="FFFFFF"/>
      </a:dk1>
      <a:lt1>
        <a:srgbClr val="678ACB"/>
      </a:lt1>
      <a:dk2>
        <a:srgbClr val="809BCE"/>
      </a:dk2>
      <a:lt2>
        <a:srgbClr val="A8BCE0"/>
      </a:lt2>
      <a:accent1>
        <a:srgbClr val="95B8D1"/>
      </a:accent1>
      <a:accent2>
        <a:srgbClr val="B9DED1"/>
      </a:accent2>
      <a:accent3>
        <a:srgbClr val="D5EADF"/>
      </a:accent3>
      <a:accent4>
        <a:srgbClr val="F5F0BB"/>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1234</TotalTime>
  <Words>615</Words>
  <Application>Microsoft Office PowerPoint</Application>
  <PresentationFormat>On-screen Show (16:9)</PresentationFormat>
  <Paragraphs>71</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Wingdings</vt:lpstr>
      <vt:lpstr>Nunito Light</vt:lpstr>
      <vt:lpstr>Poppins SemiBold</vt:lpstr>
      <vt:lpstr>Mulish</vt:lpstr>
      <vt:lpstr>Arial</vt:lpstr>
      <vt:lpstr>Data Storytelling for Business by Slidesgo</vt:lpstr>
      <vt:lpstr>Cardiofitness Treadmill Purchases</vt:lpstr>
      <vt:lpstr>CardioGood Fitness</vt:lpstr>
      <vt:lpstr>Executive summary</vt:lpstr>
      <vt:lpstr>Introduction</vt:lpstr>
      <vt:lpstr>Distribution of treadmill sales</vt:lpstr>
      <vt:lpstr>Standard customer profiles </vt:lpstr>
      <vt:lpstr>Gender distribution of sales </vt:lpstr>
      <vt:lpstr>Gender distribution of sales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Cardiofitness Treadmill Purchases</dc:title>
  <cp:lastModifiedBy>Zahra Butt</cp:lastModifiedBy>
  <cp:revision>344</cp:revision>
  <dcterms:modified xsi:type="dcterms:W3CDTF">2023-12-11T19:17:15Z</dcterms:modified>
</cp:coreProperties>
</file>