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02317-2873-162D-F669-2D9DE1D928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ACA369-FC3B-FCD9-8F6D-D2AE18B427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6F9845-65B2-1451-B18E-D9AC189E0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C9ECC-E008-463C-9033-D4B8EF0A40AA}" type="datetimeFigureOut">
              <a:rPr lang="en-GB" smtClean="0"/>
              <a:t>15/12/2023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D7CDAB-93DC-4E21-3F16-0C23EA90F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F6471A-2D6C-6096-1BFC-22C0D4D3D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70E98-AE12-4888-BB33-BA909348A9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2827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8DBAB-0F9E-0B92-7200-2B01C2D97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5813EB-5877-AB44-85D7-2DC8484DEC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B75A6C-5AF2-4768-C9B2-0AE27266D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C9ECC-E008-463C-9033-D4B8EF0A40AA}" type="datetimeFigureOut">
              <a:rPr lang="en-GB" smtClean="0"/>
              <a:t>15/12/2023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7B70D0-4DF1-D04F-B876-4394DCE8E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6436D7-59A3-740A-4FE5-64D195404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70E98-AE12-4888-BB33-BA909348A9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1391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DD06F3-2D8F-860A-DF73-DD0D54F6E8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EF13AF-A6DF-8CAB-0E54-C454EBE895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D20505-B675-09E7-73D2-1340985F2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C9ECC-E008-463C-9033-D4B8EF0A40AA}" type="datetimeFigureOut">
              <a:rPr lang="en-GB" smtClean="0"/>
              <a:t>15/12/2023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273C71-9881-23A6-7919-B69883990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BAF50-BB3C-EAF1-0895-DB40709B5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70E98-AE12-4888-BB33-BA909348A9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0167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C2920-4AF9-2D9C-09C0-1F84CF445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FF5C3F-F124-28FD-F2B2-EC93FA90FB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8B66DA-D080-C81C-3748-5FB6EA65C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C9ECC-E008-463C-9033-D4B8EF0A40AA}" type="datetimeFigureOut">
              <a:rPr lang="en-GB" smtClean="0"/>
              <a:t>15/12/2023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C77A2F-B721-715A-A2F6-9643DC004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7263EC-4038-A48F-06B5-6AE5F42FF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70E98-AE12-4888-BB33-BA909348A9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8184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FC0A3-09E3-4410-E6C8-26E6EB36E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884431-D96A-A690-105D-76D86CE5AE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954E05-C3BB-AD5A-B530-02A47254B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C9ECC-E008-463C-9033-D4B8EF0A40AA}" type="datetimeFigureOut">
              <a:rPr lang="en-GB" smtClean="0"/>
              <a:t>15/12/2023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7FBB99-3E37-F3EC-1205-0C10FEABF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228499-D948-3BE5-13B5-69499E405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70E98-AE12-4888-BB33-BA909348A9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1626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95CCE-9EF0-A6BE-C3B2-5D7ACF284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5CAE75-DB6C-8B4E-2410-982369814F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A8F923-8D6E-ABA7-4C33-70230661DD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25E8FB-B5BE-2AEC-555A-6004A9338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C9ECC-E008-463C-9033-D4B8EF0A40AA}" type="datetimeFigureOut">
              <a:rPr lang="en-GB" smtClean="0"/>
              <a:t>15/12/2023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8FD920-6DC7-1EF8-5557-DEEF893AF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6E83DA-3ED6-5027-893C-9961F5F1D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70E98-AE12-4888-BB33-BA909348A9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8522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07FFB-F56B-E871-241E-586CAB43B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CDF12D-0E9F-643D-25E7-6F1A791A11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AE5002-8142-FDDB-525A-FADC62E66B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0BF889-F754-5DFB-3C9B-7A49A81274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AEDD5B-3509-248E-D1D1-63220611C7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E82948-D75A-72B4-60D9-D37D72354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C9ECC-E008-463C-9033-D4B8EF0A40AA}" type="datetimeFigureOut">
              <a:rPr lang="en-GB" smtClean="0"/>
              <a:t>15/12/2023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201F15-4FBD-07AD-7806-52C28EEEA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0D4FBB-ED06-6A0A-058F-6CC459CD0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70E98-AE12-4888-BB33-BA909348A9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9826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25926-74B0-41FD-7F95-6B41CFBBE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E43379-496D-9C9E-65F0-BC358D888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C9ECC-E008-463C-9033-D4B8EF0A40AA}" type="datetimeFigureOut">
              <a:rPr lang="en-GB" smtClean="0"/>
              <a:t>15/12/2023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392518-8930-0B5A-6370-CD1CED266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3DCF35-646C-B62A-01E3-1D4D9FBB4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70E98-AE12-4888-BB33-BA909348A9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0852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6F6C3-ECC9-9067-2460-BE2295F05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C9ECC-E008-463C-9033-D4B8EF0A40AA}" type="datetimeFigureOut">
              <a:rPr lang="en-GB" smtClean="0"/>
              <a:t>15/12/2023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4BB32C-E74C-03CC-4C1E-F5777E316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DD84E5-89E0-668F-98A0-03C2EEC49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70E98-AE12-4888-BB33-BA909348A9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0641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005E2-75D2-5086-EF08-2B8FCBC6A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511616-96F8-9E85-6A19-073151111F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BE189F-9F8E-C235-EEB0-A8410DFEAE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75F2DB-4182-4EB5-9968-C6E636CA5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C9ECC-E008-463C-9033-D4B8EF0A40AA}" type="datetimeFigureOut">
              <a:rPr lang="en-GB" smtClean="0"/>
              <a:t>15/12/2023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6C667D-E373-F271-02CF-82C3D6FE5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8A9C23-AF1A-4623-E664-09BD8E3D3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70E98-AE12-4888-BB33-BA909348A9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5282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0B358-6E2A-47DA-26BD-2E2F55E93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698631-79B4-7183-B509-87CAF07D94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95143D-364B-67F1-80A2-B154B0CBD1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42DB28-2181-8300-B5C7-CB13BE1BE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C9ECC-E008-463C-9033-D4B8EF0A40AA}" type="datetimeFigureOut">
              <a:rPr lang="en-GB" smtClean="0"/>
              <a:t>15/12/2023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6F3D4E-1D1F-A515-530B-BE18B776E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6A007F-44E3-845D-E3E8-93960F36D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70E98-AE12-4888-BB33-BA909348A9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4045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F6F6AA-C29F-FBBC-22A0-ABBEBB613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EF8B2C-8983-66E6-ACEE-3724DC843E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B0868F-4F74-6851-2170-3B9A364F4B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5C9ECC-E008-463C-9033-D4B8EF0A40AA}" type="datetimeFigureOut">
              <a:rPr lang="en-GB" smtClean="0"/>
              <a:t>15/12/2023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D76267-EE9C-9E77-4C76-5521111398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A028AF-D07A-CF0A-5BD2-015379701D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770E98-AE12-4888-BB33-BA909348A9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4130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6D64A-5DCC-C717-C4B4-EFAC85D646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err="1"/>
              <a:t>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4AB431-1056-550C-B3C2-5DF4B901FB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7581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47561-8FDE-C1FE-6AFA-96F41F3EF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Agenda </a:t>
            </a:r>
            <a:r>
              <a:rPr lang="es-ES" dirty="0" err="1"/>
              <a:t>slide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8BC826-5494-7246-A037-C2A661D6D8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3102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0569A-E6A4-93A8-1276-00FCDE339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Intro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project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2F812B-A8CE-8C87-2F6D-5108079311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2230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A0F71-AF94-AE94-7806-8DEDF7911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Netflix </a:t>
            </a:r>
            <a:r>
              <a:rPr lang="es-ES" dirty="0" err="1"/>
              <a:t>dataset</a:t>
            </a:r>
            <a:r>
              <a:rPr lang="es-ES" dirty="0"/>
              <a:t> I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208B7F-15ED-9643-4D8B-DED2DC03DB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Info</a:t>
            </a:r>
            <a:r>
              <a:rPr lang="es-ES" dirty="0"/>
              <a:t> </a:t>
            </a:r>
            <a:r>
              <a:rPr lang="es-ES" dirty="0" err="1"/>
              <a:t>about</a:t>
            </a:r>
            <a:r>
              <a:rPr lang="es-ES" dirty="0"/>
              <a:t> </a:t>
            </a:r>
            <a:r>
              <a:rPr lang="es-ES" dirty="0" err="1"/>
              <a:t>what</a:t>
            </a:r>
            <a:r>
              <a:rPr lang="es-ES" dirty="0"/>
              <a:t> </a:t>
            </a:r>
            <a:r>
              <a:rPr lang="es-ES" dirty="0" err="1"/>
              <a:t>they</a:t>
            </a:r>
            <a:r>
              <a:rPr lang="es-ES" dirty="0"/>
              <a:t> do, </a:t>
            </a:r>
            <a:r>
              <a:rPr lang="es-ES" dirty="0" err="1"/>
              <a:t>when</a:t>
            </a:r>
            <a:r>
              <a:rPr lang="es-ES" dirty="0"/>
              <a:t> </a:t>
            </a:r>
            <a:r>
              <a:rPr lang="es-ES" dirty="0" err="1"/>
              <a:t>was</a:t>
            </a:r>
            <a:r>
              <a:rPr lang="es-ES" dirty="0"/>
              <a:t> </a:t>
            </a:r>
            <a:r>
              <a:rPr lang="es-ES" dirty="0" err="1"/>
              <a:t>created</a:t>
            </a:r>
            <a:r>
              <a:rPr lang="es-ES" dirty="0"/>
              <a:t>, n* </a:t>
            </a:r>
            <a:r>
              <a:rPr lang="es-ES" dirty="0" err="1"/>
              <a:t>of</a:t>
            </a:r>
            <a:r>
              <a:rPr lang="es-ES" dirty="0"/>
              <a:t> shows,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74527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35BA5-EDE9-D159-7822-1F83F2DA2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Western </a:t>
            </a:r>
            <a:r>
              <a:rPr lang="es-ES" dirty="0" err="1"/>
              <a:t>countries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BA27AF-6EF1-EA44-5C1C-9C33442919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If we want to focus on USA an EU market, we can replicate Netflix style with life, emotions, happiness, family.</a:t>
            </a:r>
          </a:p>
          <a:p>
            <a:r>
              <a:rPr lang="en-GB" dirty="0"/>
              <a:t>Shows with high score on IMDB</a:t>
            </a:r>
          </a:p>
        </p:txBody>
      </p:sp>
    </p:spTree>
    <p:extLst>
      <p:ext uri="{BB962C8B-B14F-4D97-AF65-F5344CB8AC3E}">
        <p14:creationId xmlns:p14="http://schemas.microsoft.com/office/powerpoint/2010/main" val="35938771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DECFF-7118-4DF8-18EE-72C1C88BA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Increase </a:t>
            </a:r>
            <a:r>
              <a:rPr lang="en-GB" dirty="0" err="1"/>
              <a:t>marketshare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C25E2C-CC03-91D8-A9F7-B8E418CB08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Try to get more customer in Africa, middle East, Asia, </a:t>
            </a:r>
            <a:r>
              <a:rPr lang="en-GB" dirty="0" err="1"/>
              <a:t>Latam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875406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904A2-BE86-B07A-B81E-B1F48E8C9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Conclusions/summary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0A6BCE-BB0B-E462-EE20-ADC531801F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40981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3700F-ADF5-79B7-BD19-97013A735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904" y="2577973"/>
            <a:ext cx="10515600" cy="1325563"/>
          </a:xfrm>
        </p:spPr>
        <p:txBody>
          <a:bodyPr/>
          <a:lstStyle/>
          <a:p>
            <a:pPr algn="ctr"/>
            <a:r>
              <a:rPr lang="en-GB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8113518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79</Words>
  <Application>Microsoft Office PowerPoint</Application>
  <PresentationFormat>Widescreen</PresentationFormat>
  <Paragraphs>12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Title</vt:lpstr>
      <vt:lpstr>Agenda slide</vt:lpstr>
      <vt:lpstr>Intro to project</vt:lpstr>
      <vt:lpstr>Netflix dataset I</vt:lpstr>
      <vt:lpstr>Western countries</vt:lpstr>
      <vt:lpstr>Increase marketshare</vt:lpstr>
      <vt:lpstr>Conclusions/summary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Almendros Fernandez, Jose Antonio</dc:creator>
  <cp:lastModifiedBy>Almendros Fernandez, Jose Antonio</cp:lastModifiedBy>
  <cp:revision>1</cp:revision>
  <dcterms:created xsi:type="dcterms:W3CDTF">2023-12-15T18:54:22Z</dcterms:created>
  <dcterms:modified xsi:type="dcterms:W3CDTF">2023-12-15T18:55:05Z</dcterms:modified>
</cp:coreProperties>
</file>