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0C36E-E7B0-47D1-8028-5F2CD9BA7966}" v="2" dt="2025-09-03T12:17:08.5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i" userId="ccab7f3a224b8df2" providerId="LiveId" clId="{5F50796C-215E-4EEF-A215-F5545798BE74}"/>
    <pc:docChg chg="custSel modSld">
      <pc:chgData name="hari hari" userId="ccab7f3a224b8df2" providerId="LiveId" clId="{5F50796C-215E-4EEF-A215-F5545798BE74}" dt="2025-09-03T12:17:25.088" v="193" actId="14100"/>
      <pc:docMkLst>
        <pc:docMk/>
      </pc:docMkLst>
      <pc:sldChg chg="addSp delSp modSp mod">
        <pc:chgData name="hari hari" userId="ccab7f3a224b8df2" providerId="LiveId" clId="{5F50796C-215E-4EEF-A215-F5545798BE74}" dt="2025-09-03T12:17:25.088" v="193" actId="14100"/>
        <pc:sldMkLst>
          <pc:docMk/>
          <pc:sldMk cId="0" sldId="263"/>
        </pc:sldMkLst>
        <pc:spChg chg="del mod">
          <ac:chgData name="hari hari" userId="ccab7f3a224b8df2" providerId="LiveId" clId="{5F50796C-215E-4EEF-A215-F5545798BE74}" dt="2025-09-03T12:14:18.895" v="174" actId="478"/>
          <ac:spMkLst>
            <pc:docMk/>
            <pc:sldMk cId="0" sldId="263"/>
            <ac:spMk id="3" creationId="{00000000-0000-0000-0000-000000000000}"/>
          </ac:spMkLst>
        </pc:spChg>
        <pc:spChg chg="del">
          <ac:chgData name="hari hari" userId="ccab7f3a224b8df2" providerId="LiveId" clId="{5F50796C-215E-4EEF-A215-F5545798BE74}" dt="2025-09-03T12:14:15.792" v="171" actId="478"/>
          <ac:spMkLst>
            <pc:docMk/>
            <pc:sldMk cId="0" sldId="263"/>
            <ac:spMk id="4" creationId="{00000000-0000-0000-0000-000000000000}"/>
          </ac:spMkLst>
        </pc:spChg>
        <pc:spChg chg="del">
          <ac:chgData name="hari hari" userId="ccab7f3a224b8df2" providerId="LiveId" clId="{5F50796C-215E-4EEF-A215-F5545798BE74}" dt="2025-09-03T12:14:20.014" v="175" actId="478"/>
          <ac:spMkLst>
            <pc:docMk/>
            <pc:sldMk cId="0" sldId="263"/>
            <ac:spMk id="5" creationId="{00000000-0000-0000-0000-000000000000}"/>
          </ac:spMkLst>
        </pc:spChg>
        <pc:spChg chg="del mod">
          <ac:chgData name="hari hari" userId="ccab7f3a224b8df2" providerId="LiveId" clId="{5F50796C-215E-4EEF-A215-F5545798BE74}" dt="2025-09-03T12:14:12.403" v="170" actId="478"/>
          <ac:spMkLst>
            <pc:docMk/>
            <pc:sldMk cId="0" sldId="263"/>
            <ac:spMk id="9" creationId="{FAD9CEB2-36E1-0550-426B-2FAF97882044}"/>
          </ac:spMkLst>
        </pc:spChg>
        <pc:picChg chg="del">
          <ac:chgData name="hari hari" userId="ccab7f3a224b8df2" providerId="LiveId" clId="{5F50796C-215E-4EEF-A215-F5545798BE74}" dt="2025-09-03T12:14:16.807" v="172" actId="478"/>
          <ac:picMkLst>
            <pc:docMk/>
            <pc:sldMk cId="0" sldId="263"/>
            <ac:picMk id="6" creationId="{00000000-0000-0000-0000-000000000000}"/>
          </ac:picMkLst>
        </pc:picChg>
        <pc:picChg chg="add mod">
          <ac:chgData name="hari hari" userId="ccab7f3a224b8df2" providerId="LiveId" clId="{5F50796C-215E-4EEF-A215-F5545798BE74}" dt="2025-09-03T12:16:49.839" v="182" actId="14100"/>
          <ac:picMkLst>
            <pc:docMk/>
            <pc:sldMk cId="0" sldId="263"/>
            <ac:picMk id="11" creationId="{EC8781B2-F38A-A40B-E356-BE13F643CB52}"/>
          </ac:picMkLst>
        </pc:picChg>
        <pc:picChg chg="add mod">
          <ac:chgData name="hari hari" userId="ccab7f3a224b8df2" providerId="LiveId" clId="{5F50796C-215E-4EEF-A215-F5545798BE74}" dt="2025-09-03T12:17:25.088" v="193" actId="14100"/>
          <ac:picMkLst>
            <pc:docMk/>
            <pc:sldMk cId="0" sldId="263"/>
            <ac:picMk id="13" creationId="{D6F0AEB1-C1A5-97D6-8100-180C067919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301522"/>
            <a:ext cx="8610600" cy="1938992"/>
          </a:xfrm>
          <a:prstGeom prst="rect">
            <a:avLst/>
          </a:prstGeom>
          <a:noFill/>
        </p:spPr>
        <p:txBody>
          <a:bodyPr wrap="square" lIns="91440" tIns="45720" rIns="91440" bIns="45720" rtlCol="0" anchor="t">
            <a:spAutoFit/>
          </a:bodyPr>
          <a:lstStyle/>
          <a:p>
            <a:r>
              <a:rPr lang="en-US" sz="2400" b="1" dirty="0">
                <a:latin typeface="Times New Roman" panose="02020603050405020304" pitchFamily="18" charset="0"/>
                <a:cs typeface="Times New Roman" panose="02020603050405020304" pitchFamily="18" charset="0"/>
              </a:rPr>
              <a:t>STUDENT NAME: </a:t>
            </a:r>
            <a:r>
              <a:rPr lang="en-US" sz="2400" dirty="0" err="1">
                <a:latin typeface="Times New Roman" panose="02020603050405020304" pitchFamily="18" charset="0"/>
                <a:cs typeface="Times New Roman" panose="02020603050405020304" pitchFamily="18" charset="0"/>
              </a:rPr>
              <a:t>Dharaneesh</a:t>
            </a:r>
            <a:r>
              <a:rPr lang="en-US" sz="2400" dirty="0">
                <a:latin typeface="Times New Roman" panose="02020603050405020304" pitchFamily="18" charset="0"/>
                <a:cs typeface="Times New Roman" panose="02020603050405020304" pitchFamily="18" charset="0"/>
              </a:rPr>
              <a:t> B N</a:t>
            </a:r>
          </a:p>
          <a:p>
            <a:r>
              <a:rPr lang="en-US" sz="2400" b="1" dirty="0">
                <a:latin typeface="Times New Roman" panose="02020603050405020304" pitchFamily="18" charset="0"/>
                <a:cs typeface="Times New Roman" panose="02020603050405020304" pitchFamily="18" charset="0"/>
              </a:rPr>
              <a:t>REGISTER NO AND NMID: </a:t>
            </a:r>
            <a:r>
              <a:rPr lang="en-US" dirty="0">
                <a:latin typeface="Times New Roman" panose="02020603050405020304" pitchFamily="18" charset="0"/>
                <a:cs typeface="Times New Roman" panose="02020603050405020304" pitchFamily="18" charset="0"/>
              </a:rPr>
              <a:t>BDA84547BDFE2BE95DC41853507DB632</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B.SC CT</a:t>
            </a:r>
          </a:p>
          <a:p>
            <a:r>
              <a:rPr lang="en-US" sz="2400" b="1"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KPR College of Arts, Science and Research</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Times New Roman" panose="02020603050405020304" pitchFamily="18" charset="0"/>
                <a:cs typeface="Times New Roman" panose="02020603050405020304" pitchFamily="18" charset="0"/>
              </a:rPr>
              <a:t>RESULTS AND SCREENSHOTS</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descr="A screen shot of a computer program&#10;&#10;AI-generated content may be incorrect.">
            <a:extLst>
              <a:ext uri="{FF2B5EF4-FFF2-40B4-BE49-F238E27FC236}">
                <a16:creationId xmlns:a16="http://schemas.microsoft.com/office/drawing/2014/main" id="{EC8781B2-F38A-A40B-E356-BE13F643C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08049"/>
            <a:ext cx="3446060" cy="5165288"/>
          </a:xfrm>
          <a:prstGeom prst="rect">
            <a:avLst/>
          </a:prstGeom>
        </p:spPr>
      </p:pic>
      <p:pic>
        <p:nvPicPr>
          <p:cNvPr id="13" name="Picture 12" descr="A screen shot of a weather app">
            <a:extLst>
              <a:ext uri="{FF2B5EF4-FFF2-40B4-BE49-F238E27FC236}">
                <a16:creationId xmlns:a16="http://schemas.microsoft.com/office/drawing/2014/main" id="{D6F0AEB1-C1A5-97D6-8100-180C06791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1" y="1308049"/>
            <a:ext cx="5257800" cy="51017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629018"/>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imes New Roman" panose="02020603050405020304" pitchFamily="18" charset="0"/>
                <a:cs typeface="Times New Roman" panose="02020603050405020304" pitchFamily="18" charset="0"/>
              </a:rPr>
              <a:t>CONCLUSION</a:t>
            </a:r>
            <a:endParaRPr sz="4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4E5F5058-A8EB-41CA-BAA0-25CB236C7FF3}"/>
              </a:ext>
            </a:extLst>
          </p:cNvPr>
          <p:cNvSpPr txBox="1"/>
          <p:nvPr/>
        </p:nvSpPr>
        <p:spPr>
          <a:xfrm>
            <a:off x="2743200" y="2057400"/>
            <a:ext cx="6409266"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weather app provides accurate and real-time weather updates, helping users plan their daily activities effectively. With its simple design and useful features, it ensures safety, convenience, and better decision-making for all types of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44255" y="60949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2">
            <a:extLst>
              <a:ext uri="{FF2B5EF4-FFF2-40B4-BE49-F238E27FC236}">
                <a16:creationId xmlns:a16="http://schemas.microsoft.com/office/drawing/2014/main" id="{D46C2C3F-2C40-46B2-A0DC-462D72521E80}"/>
              </a:ext>
            </a:extLst>
          </p:cNvPr>
          <p:cNvSpPr>
            <a:spLocks noGrp="1"/>
          </p:cNvSpPr>
          <p:nvPr>
            <p:ph type="title"/>
          </p:nvPr>
        </p:nvSpPr>
        <p:spPr>
          <a:xfrm>
            <a:off x="1933512" y="1447800"/>
            <a:ext cx="7443567" cy="256222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9600" b="1" spc="5" dirty="0">
                <a:latin typeface="Times New Roman" panose="02020603050405020304" pitchFamily="18" charset="0"/>
                <a:cs typeface="Times New Roman" panose="02020603050405020304" pitchFamily="18" charset="0"/>
              </a:rPr>
              <a:t>Weather APP</a:t>
            </a:r>
            <a:endParaRPr sz="9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862128" cy="276357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br>
              <a:rPr lang="en-US" sz="4250" spc="10" dirty="0"/>
            </a:br>
            <a:br>
              <a:rPr lang="en-US" sz="4250" spc="10" dirty="0"/>
            </a:br>
            <a:br>
              <a:rPr lang="en-US" sz="3200" b="0" spc="10" dirty="0"/>
            </a:br>
            <a:br>
              <a:rPr lang="en-US" sz="3200" b="0" spc="10" dirty="0"/>
            </a:br>
            <a:endParaRPr sz="32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C86609A-ACB8-425A-A0A8-6545715FEBA6}"/>
              </a:ext>
            </a:extLst>
          </p:cNvPr>
          <p:cNvSpPr txBox="1"/>
          <p:nvPr/>
        </p:nvSpPr>
        <p:spPr>
          <a:xfrm>
            <a:off x="2743200" y="1905000"/>
            <a:ext cx="6409266" cy="1200329"/>
          </a:xfrm>
          <a:prstGeom prst="rect">
            <a:avLst/>
          </a:prstGeom>
          <a:noFill/>
        </p:spPr>
        <p:txBody>
          <a:bodyPr wrap="square">
            <a:spAutoFit/>
          </a:bodyPr>
          <a:lstStyle/>
          <a:p>
            <a:r>
              <a:rPr lang="en-US" sz="1800" b="0" spc="10" dirty="0">
                <a:latin typeface="Times New Roman" panose="02020603050405020304" pitchFamily="18" charset="0"/>
                <a:cs typeface="Times New Roman" panose="02020603050405020304" pitchFamily="18" charset="0"/>
              </a:rPr>
              <a:t>People face difficulty in accessing accurate and real-time weather updates, which affects their daily planning. A weather app solves this by providing instant forecasts, alerts, and climate information in a user-friendly way.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5AFC901-164B-4CC0-B7EB-7A6B2E0F0203}"/>
              </a:ext>
            </a:extLst>
          </p:cNvPr>
          <p:cNvSpPr txBox="1"/>
          <p:nvPr/>
        </p:nvSpPr>
        <p:spPr>
          <a:xfrm>
            <a:off x="2971800" y="1981200"/>
            <a:ext cx="6180666"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weather app project aims to provide users with accurate, real-time weather forecasts and updates. It helps users plan their daily activities by showing temperature, humidity, wind speed, and alerts for extreme conditions. The app ensures a simple, user-friendly interface with reliable data access anytime, anywhere.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247777"/>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2629A8-4C59-4F68-A725-DA5D466FD27B}"/>
              </a:ext>
            </a:extLst>
          </p:cNvPr>
          <p:cNvSpPr txBox="1"/>
          <p:nvPr/>
        </p:nvSpPr>
        <p:spPr>
          <a:xfrm>
            <a:off x="2905125" y="1981200"/>
            <a:ext cx="6247341"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end users of a weather app include general people who need daily weather updates for travel, work, or personal planning. It also benefits farmers, fishermen, and outdoor workers who depend on weather conditions for their livelihood. Additionally, </a:t>
            </a:r>
            <a:r>
              <a:rPr lang="en-IN" dirty="0" err="1">
                <a:latin typeface="Times New Roman" panose="02020603050405020304" pitchFamily="18" charset="0"/>
                <a:cs typeface="Times New Roman" panose="02020603050405020304" pitchFamily="18" charset="0"/>
              </a:rPr>
              <a:t>travelers</a:t>
            </a:r>
            <a:r>
              <a:rPr lang="en-IN" dirty="0">
                <a:latin typeface="Times New Roman" panose="02020603050405020304" pitchFamily="18" charset="0"/>
                <a:cs typeface="Times New Roman" panose="02020603050405020304" pitchFamily="18" charset="0"/>
              </a:rPr>
              <a:t> and event organizers use it to make safe and informed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lang="en-IN" sz="4000" spc="10" dirty="0">
                <a:latin typeface="Times New Roman" panose="02020603050405020304" pitchFamily="18" charset="0"/>
                <a:cs typeface="Times New Roman" panose="02020603050405020304" pitchFamily="18" charset="0"/>
              </a:rPr>
              <a:t>TOOLS AND TECHNIQUES</a:t>
            </a:r>
            <a:endParaRPr sz="4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4D0EAB2-54ED-4C97-95BB-FA20E9503724}"/>
              </a:ext>
            </a:extLst>
          </p:cNvPr>
          <p:cNvSpPr txBox="1"/>
          <p:nvPr/>
        </p:nvSpPr>
        <p:spPr>
          <a:xfrm>
            <a:off x="3050822" y="2560303"/>
            <a:ext cx="6101644"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weather app uses APIs (like </a:t>
            </a:r>
            <a:r>
              <a:rPr lang="en-IN" dirty="0" err="1">
                <a:latin typeface="Times New Roman" panose="02020603050405020304" pitchFamily="18" charset="0"/>
                <a:cs typeface="Times New Roman" panose="02020603050405020304" pitchFamily="18" charset="0"/>
              </a:rPr>
              <a:t>OpenWeatherMap</a:t>
            </a:r>
            <a:r>
              <a:rPr lang="en-IN" dirty="0">
                <a:latin typeface="Times New Roman" panose="02020603050405020304" pitchFamily="18" charset="0"/>
                <a:cs typeface="Times New Roman" panose="02020603050405020304" pitchFamily="18" charset="0"/>
              </a:rPr>
              <a:t>) to fetch real-time weather data. It is developed using tools such as Android Studio, </a:t>
            </a:r>
            <a:r>
              <a:rPr lang="en-IN" dirty="0" err="1">
                <a:latin typeface="Times New Roman" panose="02020603050405020304" pitchFamily="18" charset="0"/>
                <a:cs typeface="Times New Roman" panose="02020603050405020304" pitchFamily="18" charset="0"/>
              </a:rPr>
              <a:t>Xcode</a:t>
            </a:r>
            <a:r>
              <a:rPr lang="en-IN" dirty="0">
                <a:latin typeface="Times New Roman" panose="02020603050405020304" pitchFamily="18" charset="0"/>
                <a:cs typeface="Times New Roman" panose="02020603050405020304" pitchFamily="18" charset="0"/>
              </a:rPr>
              <a:t>, or cross-platform frameworks like Flutter/React Native. Techniques like GPS integration, data visualization, and push notifications are applied for better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POTFOLIO DESIGN AND LAYOUT</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C506B8CE-2906-4015-AFD3-FB4A29DEDF24}"/>
              </a:ext>
            </a:extLst>
          </p:cNvPr>
          <p:cNvSpPr txBox="1"/>
          <p:nvPr/>
        </p:nvSpPr>
        <p:spPr>
          <a:xfrm>
            <a:off x="2819400" y="1752600"/>
            <a:ext cx="6333066"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design and layout of a weather app should have a clean, user-friendly interface with visually appealing graphics. The home screen can display current temperature, weather condition icons, and location details at the top. Additional sections may include hourly/daily forecasts, interactive maps, and a simple navigation bar for easy access to settings, alerts, and saved locations.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AND FUNCTIONALITY</a:t>
            </a:r>
          </a:p>
        </p:txBody>
      </p:sp>
      <p:sp>
        <p:nvSpPr>
          <p:cNvPr id="6" name="TextBox 5">
            <a:extLst>
              <a:ext uri="{FF2B5EF4-FFF2-40B4-BE49-F238E27FC236}">
                <a16:creationId xmlns:a16="http://schemas.microsoft.com/office/drawing/2014/main" id="{04341D31-E279-4EC3-8548-DC515209C7E1}"/>
              </a:ext>
            </a:extLst>
          </p:cNvPr>
          <p:cNvSpPr txBox="1"/>
          <p:nvPr/>
        </p:nvSpPr>
        <p:spPr>
          <a:xfrm>
            <a:off x="2971800" y="2133601"/>
            <a:ext cx="6180666" cy="3139321"/>
          </a:xfrm>
          <a:prstGeom prst="rect">
            <a:avLst/>
          </a:prstGeom>
          <a:noFill/>
        </p:spPr>
        <p:txBody>
          <a:bodyPr wrap="square">
            <a:spAutoFit/>
          </a:bodyPr>
          <a:lstStyle/>
          <a:p>
            <a:pPr marL="285750" indent="-285750">
              <a:buFont typeface="Wingdings" panose="05000000000000000000" pitchFamily="2" charset="2"/>
              <a:buChar char="v"/>
            </a:pPr>
            <a:r>
              <a:rPr lang="en-IN" dirty="0"/>
              <a:t>Real-time Weather Updates – Shows current temperature, humidity, wind speed, and conditions.</a:t>
            </a:r>
            <a:br>
              <a:rPr lang="en-IN" dirty="0"/>
            </a:br>
            <a:endParaRPr lang="en-IN" dirty="0"/>
          </a:p>
          <a:p>
            <a:pPr marL="285750" indent="-285750">
              <a:buFont typeface="Wingdings" panose="05000000000000000000" pitchFamily="2" charset="2"/>
              <a:buChar char="v"/>
            </a:pPr>
            <a:r>
              <a:rPr lang="en-US" dirty="0"/>
              <a:t>Hourly &amp; Daily Forecasts – Provides short-term and long-term weather predictions.</a:t>
            </a:r>
            <a:br>
              <a:rPr lang="en-US" dirty="0"/>
            </a:br>
            <a:endParaRPr lang="en-IN" dirty="0"/>
          </a:p>
          <a:p>
            <a:pPr marL="285750" indent="-285750">
              <a:buFont typeface="Wingdings" panose="05000000000000000000" pitchFamily="2" charset="2"/>
              <a:buChar char="v"/>
            </a:pPr>
            <a:r>
              <a:rPr lang="en-US" dirty="0"/>
              <a:t>Location-based Services – Auto-detects user’s location and allows saving multiple cities.</a:t>
            </a:r>
            <a:br>
              <a:rPr lang="en-US" dirty="0"/>
            </a:br>
            <a:endParaRPr lang="en-IN" dirty="0"/>
          </a:p>
          <a:p>
            <a:pPr marL="285750" indent="-285750">
              <a:buFont typeface="Wingdings" panose="05000000000000000000" pitchFamily="2" charset="2"/>
              <a:buChar char="v"/>
            </a:pPr>
            <a:r>
              <a:rPr lang="en-US" dirty="0"/>
              <a:t>User-friendly Interface – Clean design with icons, graphs, and easy navigation.</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475</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Digital Portfolio  </vt:lpstr>
      <vt:lpstr>Weather APP</vt:lpstr>
      <vt:lpstr>AGENDA</vt:lpstr>
      <vt:lpstr>PROBLEM STATEMENT    </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hari</cp:lastModifiedBy>
  <cp:revision>24</cp:revision>
  <dcterms:created xsi:type="dcterms:W3CDTF">2024-03-29T15:07:22Z</dcterms:created>
  <dcterms:modified xsi:type="dcterms:W3CDTF">2025-09-03T12:17:28Z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