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5" d="100"/>
          <a:sy n="95" d="100"/>
        </p:scale>
        <p:origin x="2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798C-0A80-4439-9957-49BFCA38BB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0E64FD-5B3D-4128-A4DF-CF8C0617D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B10CA5-C5E6-44E9-8A87-B975BB06ABF7}"/>
              </a:ext>
            </a:extLst>
          </p:cNvPr>
          <p:cNvSpPr>
            <a:spLocks noGrp="1"/>
          </p:cNvSpPr>
          <p:nvPr>
            <p:ph type="dt" sz="half" idx="10"/>
          </p:nvPr>
        </p:nvSpPr>
        <p:spPr/>
        <p:txBody>
          <a:bodyPr/>
          <a:lstStyle/>
          <a:p>
            <a:fld id="{3EF513CC-43CC-475F-A14B-CA6D6732D4AB}" type="datetimeFigureOut">
              <a:rPr lang="en-US" smtClean="0"/>
              <a:t>7/23/2021</a:t>
            </a:fld>
            <a:endParaRPr lang="en-US"/>
          </a:p>
        </p:txBody>
      </p:sp>
      <p:sp>
        <p:nvSpPr>
          <p:cNvPr id="5" name="Footer Placeholder 4">
            <a:extLst>
              <a:ext uri="{FF2B5EF4-FFF2-40B4-BE49-F238E27FC236}">
                <a16:creationId xmlns:a16="http://schemas.microsoft.com/office/drawing/2014/main" id="{D2105D94-EFF3-4B1A-B4D8-D10ECF654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EE669-DF23-47A2-A919-D5234F6F434C}"/>
              </a:ext>
            </a:extLst>
          </p:cNvPr>
          <p:cNvSpPr>
            <a:spLocks noGrp="1"/>
          </p:cNvSpPr>
          <p:nvPr>
            <p:ph type="sldNum" sz="quarter" idx="12"/>
          </p:nvPr>
        </p:nvSpPr>
        <p:spPr/>
        <p:txBody>
          <a:bodyPr/>
          <a:lstStyle/>
          <a:p>
            <a:fld id="{57A28EAC-06F2-45D2-8394-CA88DE03D563}" type="slidenum">
              <a:rPr lang="en-US" smtClean="0"/>
              <a:t>‹#›</a:t>
            </a:fld>
            <a:endParaRPr lang="en-US"/>
          </a:p>
        </p:txBody>
      </p:sp>
    </p:spTree>
    <p:extLst>
      <p:ext uri="{BB962C8B-B14F-4D97-AF65-F5344CB8AC3E}">
        <p14:creationId xmlns:p14="http://schemas.microsoft.com/office/powerpoint/2010/main" val="350552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59F7-3BA2-4B0E-ABCA-DD39D26908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ABC30-DAE7-4830-AC10-A9671A0C20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CA80A-E512-449F-90A4-02D9B60D79A3}"/>
              </a:ext>
            </a:extLst>
          </p:cNvPr>
          <p:cNvSpPr>
            <a:spLocks noGrp="1"/>
          </p:cNvSpPr>
          <p:nvPr>
            <p:ph type="dt" sz="half" idx="10"/>
          </p:nvPr>
        </p:nvSpPr>
        <p:spPr/>
        <p:txBody>
          <a:bodyPr/>
          <a:lstStyle/>
          <a:p>
            <a:fld id="{3EF513CC-43CC-475F-A14B-CA6D6732D4AB}" type="datetimeFigureOut">
              <a:rPr lang="en-US" smtClean="0"/>
              <a:t>7/23/2021</a:t>
            </a:fld>
            <a:endParaRPr lang="en-US"/>
          </a:p>
        </p:txBody>
      </p:sp>
      <p:sp>
        <p:nvSpPr>
          <p:cNvPr id="5" name="Footer Placeholder 4">
            <a:extLst>
              <a:ext uri="{FF2B5EF4-FFF2-40B4-BE49-F238E27FC236}">
                <a16:creationId xmlns:a16="http://schemas.microsoft.com/office/drawing/2014/main" id="{C98A503E-4492-4E3F-9577-31C870C88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12E23-9071-4A0E-A96C-5F634C319D16}"/>
              </a:ext>
            </a:extLst>
          </p:cNvPr>
          <p:cNvSpPr>
            <a:spLocks noGrp="1"/>
          </p:cNvSpPr>
          <p:nvPr>
            <p:ph type="sldNum" sz="quarter" idx="12"/>
          </p:nvPr>
        </p:nvSpPr>
        <p:spPr/>
        <p:txBody>
          <a:bodyPr/>
          <a:lstStyle/>
          <a:p>
            <a:fld id="{57A28EAC-06F2-45D2-8394-CA88DE03D563}" type="slidenum">
              <a:rPr lang="en-US" smtClean="0"/>
              <a:t>‹#›</a:t>
            </a:fld>
            <a:endParaRPr lang="en-US"/>
          </a:p>
        </p:txBody>
      </p:sp>
    </p:spTree>
    <p:extLst>
      <p:ext uri="{BB962C8B-B14F-4D97-AF65-F5344CB8AC3E}">
        <p14:creationId xmlns:p14="http://schemas.microsoft.com/office/powerpoint/2010/main" val="2418452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BB4422-55CA-4D50-93F7-6614F2506F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ADFE60-9720-48E3-BD6C-01B6B47B1A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E8C552-36A9-4B59-AA04-8CD60872ADA5}"/>
              </a:ext>
            </a:extLst>
          </p:cNvPr>
          <p:cNvSpPr>
            <a:spLocks noGrp="1"/>
          </p:cNvSpPr>
          <p:nvPr>
            <p:ph type="dt" sz="half" idx="10"/>
          </p:nvPr>
        </p:nvSpPr>
        <p:spPr/>
        <p:txBody>
          <a:bodyPr/>
          <a:lstStyle/>
          <a:p>
            <a:fld id="{3EF513CC-43CC-475F-A14B-CA6D6732D4AB}" type="datetimeFigureOut">
              <a:rPr lang="en-US" smtClean="0"/>
              <a:t>7/23/2021</a:t>
            </a:fld>
            <a:endParaRPr lang="en-US"/>
          </a:p>
        </p:txBody>
      </p:sp>
      <p:sp>
        <p:nvSpPr>
          <p:cNvPr id="5" name="Footer Placeholder 4">
            <a:extLst>
              <a:ext uri="{FF2B5EF4-FFF2-40B4-BE49-F238E27FC236}">
                <a16:creationId xmlns:a16="http://schemas.microsoft.com/office/drawing/2014/main" id="{CFA63656-E6CE-4BD9-A9C4-074C2B52F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F60B2-7DA7-4A56-B581-48EA4299DA4D}"/>
              </a:ext>
            </a:extLst>
          </p:cNvPr>
          <p:cNvSpPr>
            <a:spLocks noGrp="1"/>
          </p:cNvSpPr>
          <p:nvPr>
            <p:ph type="sldNum" sz="quarter" idx="12"/>
          </p:nvPr>
        </p:nvSpPr>
        <p:spPr/>
        <p:txBody>
          <a:bodyPr/>
          <a:lstStyle/>
          <a:p>
            <a:fld id="{57A28EAC-06F2-45D2-8394-CA88DE03D563}" type="slidenum">
              <a:rPr lang="en-US" smtClean="0"/>
              <a:t>‹#›</a:t>
            </a:fld>
            <a:endParaRPr lang="en-US"/>
          </a:p>
        </p:txBody>
      </p:sp>
    </p:spTree>
    <p:extLst>
      <p:ext uri="{BB962C8B-B14F-4D97-AF65-F5344CB8AC3E}">
        <p14:creationId xmlns:p14="http://schemas.microsoft.com/office/powerpoint/2010/main" val="263379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BD8A-154E-416B-A7A8-AB700CA76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05F69B-D134-43B9-9586-49C6C9E52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1C320-76C1-4C93-8A7F-2E1B6F26EEB7}"/>
              </a:ext>
            </a:extLst>
          </p:cNvPr>
          <p:cNvSpPr>
            <a:spLocks noGrp="1"/>
          </p:cNvSpPr>
          <p:nvPr>
            <p:ph type="dt" sz="half" idx="10"/>
          </p:nvPr>
        </p:nvSpPr>
        <p:spPr/>
        <p:txBody>
          <a:bodyPr/>
          <a:lstStyle/>
          <a:p>
            <a:fld id="{3EF513CC-43CC-475F-A14B-CA6D6732D4AB}" type="datetimeFigureOut">
              <a:rPr lang="en-US" smtClean="0"/>
              <a:t>7/23/2021</a:t>
            </a:fld>
            <a:endParaRPr lang="en-US"/>
          </a:p>
        </p:txBody>
      </p:sp>
      <p:sp>
        <p:nvSpPr>
          <p:cNvPr id="5" name="Footer Placeholder 4">
            <a:extLst>
              <a:ext uri="{FF2B5EF4-FFF2-40B4-BE49-F238E27FC236}">
                <a16:creationId xmlns:a16="http://schemas.microsoft.com/office/drawing/2014/main" id="{7F33A9D8-B6C7-486B-9139-F6B8206E4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44437-1618-42AE-84DC-DBEC9226CCEC}"/>
              </a:ext>
            </a:extLst>
          </p:cNvPr>
          <p:cNvSpPr>
            <a:spLocks noGrp="1"/>
          </p:cNvSpPr>
          <p:nvPr>
            <p:ph type="sldNum" sz="quarter" idx="12"/>
          </p:nvPr>
        </p:nvSpPr>
        <p:spPr/>
        <p:txBody>
          <a:bodyPr/>
          <a:lstStyle/>
          <a:p>
            <a:fld id="{57A28EAC-06F2-45D2-8394-CA88DE03D563}" type="slidenum">
              <a:rPr lang="en-US" smtClean="0"/>
              <a:t>‹#›</a:t>
            </a:fld>
            <a:endParaRPr lang="en-US"/>
          </a:p>
        </p:txBody>
      </p:sp>
    </p:spTree>
    <p:extLst>
      <p:ext uri="{BB962C8B-B14F-4D97-AF65-F5344CB8AC3E}">
        <p14:creationId xmlns:p14="http://schemas.microsoft.com/office/powerpoint/2010/main" val="11301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A9A3-D1F7-4697-8A1D-E49AF84FA1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0C0895-247E-4AA7-8123-DF944CB3F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28AC89-D214-45CD-AE28-7DE172D0981A}"/>
              </a:ext>
            </a:extLst>
          </p:cNvPr>
          <p:cNvSpPr>
            <a:spLocks noGrp="1"/>
          </p:cNvSpPr>
          <p:nvPr>
            <p:ph type="dt" sz="half" idx="10"/>
          </p:nvPr>
        </p:nvSpPr>
        <p:spPr/>
        <p:txBody>
          <a:bodyPr/>
          <a:lstStyle/>
          <a:p>
            <a:fld id="{3EF513CC-43CC-475F-A14B-CA6D6732D4AB}" type="datetimeFigureOut">
              <a:rPr lang="en-US" smtClean="0"/>
              <a:t>7/23/2021</a:t>
            </a:fld>
            <a:endParaRPr lang="en-US"/>
          </a:p>
        </p:txBody>
      </p:sp>
      <p:sp>
        <p:nvSpPr>
          <p:cNvPr id="5" name="Footer Placeholder 4">
            <a:extLst>
              <a:ext uri="{FF2B5EF4-FFF2-40B4-BE49-F238E27FC236}">
                <a16:creationId xmlns:a16="http://schemas.microsoft.com/office/drawing/2014/main" id="{BC2EC4FC-BC69-41E0-A4D7-63995F473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1307E-655C-4C62-8ABF-4457A7406997}"/>
              </a:ext>
            </a:extLst>
          </p:cNvPr>
          <p:cNvSpPr>
            <a:spLocks noGrp="1"/>
          </p:cNvSpPr>
          <p:nvPr>
            <p:ph type="sldNum" sz="quarter" idx="12"/>
          </p:nvPr>
        </p:nvSpPr>
        <p:spPr/>
        <p:txBody>
          <a:bodyPr/>
          <a:lstStyle/>
          <a:p>
            <a:fld id="{57A28EAC-06F2-45D2-8394-CA88DE03D563}" type="slidenum">
              <a:rPr lang="en-US" smtClean="0"/>
              <a:t>‹#›</a:t>
            </a:fld>
            <a:endParaRPr lang="en-US"/>
          </a:p>
        </p:txBody>
      </p:sp>
    </p:spTree>
    <p:extLst>
      <p:ext uri="{BB962C8B-B14F-4D97-AF65-F5344CB8AC3E}">
        <p14:creationId xmlns:p14="http://schemas.microsoft.com/office/powerpoint/2010/main" val="23970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F574-9EEA-45CC-B6E7-90054F894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7CC7D-01CC-41E3-94E7-3DB5565049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7EEEA6-2CA3-41F9-A588-D2571ADEA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0532A-0381-4F70-B639-50AF13397FB1}"/>
              </a:ext>
            </a:extLst>
          </p:cNvPr>
          <p:cNvSpPr>
            <a:spLocks noGrp="1"/>
          </p:cNvSpPr>
          <p:nvPr>
            <p:ph type="dt" sz="half" idx="10"/>
          </p:nvPr>
        </p:nvSpPr>
        <p:spPr/>
        <p:txBody>
          <a:bodyPr/>
          <a:lstStyle/>
          <a:p>
            <a:fld id="{3EF513CC-43CC-475F-A14B-CA6D6732D4AB}" type="datetimeFigureOut">
              <a:rPr lang="en-US" smtClean="0"/>
              <a:t>7/23/2021</a:t>
            </a:fld>
            <a:endParaRPr lang="en-US"/>
          </a:p>
        </p:txBody>
      </p:sp>
      <p:sp>
        <p:nvSpPr>
          <p:cNvPr id="6" name="Footer Placeholder 5">
            <a:extLst>
              <a:ext uri="{FF2B5EF4-FFF2-40B4-BE49-F238E27FC236}">
                <a16:creationId xmlns:a16="http://schemas.microsoft.com/office/drawing/2014/main" id="{10BE46C7-B0F9-4166-9223-89B686688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341EF-0868-4BD8-8F9D-9D90C88F32D8}"/>
              </a:ext>
            </a:extLst>
          </p:cNvPr>
          <p:cNvSpPr>
            <a:spLocks noGrp="1"/>
          </p:cNvSpPr>
          <p:nvPr>
            <p:ph type="sldNum" sz="quarter" idx="12"/>
          </p:nvPr>
        </p:nvSpPr>
        <p:spPr/>
        <p:txBody>
          <a:bodyPr/>
          <a:lstStyle/>
          <a:p>
            <a:fld id="{57A28EAC-06F2-45D2-8394-CA88DE03D563}" type="slidenum">
              <a:rPr lang="en-US" smtClean="0"/>
              <a:t>‹#›</a:t>
            </a:fld>
            <a:endParaRPr lang="en-US"/>
          </a:p>
        </p:txBody>
      </p:sp>
    </p:spTree>
    <p:extLst>
      <p:ext uri="{BB962C8B-B14F-4D97-AF65-F5344CB8AC3E}">
        <p14:creationId xmlns:p14="http://schemas.microsoft.com/office/powerpoint/2010/main" val="50016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47B9-10CD-468B-BBB4-645C2CC758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5BAD12-DD4D-42BD-A9A1-17BC22164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3A5DA-04A9-4EF4-B4DB-296386452E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8BD684-74AB-4503-921D-B7211C2122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291A9D-6CFA-48FF-888C-34A247251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54181-C5A2-4F3A-8567-190BFD9A5CD6}"/>
              </a:ext>
            </a:extLst>
          </p:cNvPr>
          <p:cNvSpPr>
            <a:spLocks noGrp="1"/>
          </p:cNvSpPr>
          <p:nvPr>
            <p:ph type="dt" sz="half" idx="10"/>
          </p:nvPr>
        </p:nvSpPr>
        <p:spPr/>
        <p:txBody>
          <a:bodyPr/>
          <a:lstStyle/>
          <a:p>
            <a:fld id="{3EF513CC-43CC-475F-A14B-CA6D6732D4AB}" type="datetimeFigureOut">
              <a:rPr lang="en-US" smtClean="0"/>
              <a:t>7/23/2021</a:t>
            </a:fld>
            <a:endParaRPr lang="en-US"/>
          </a:p>
        </p:txBody>
      </p:sp>
      <p:sp>
        <p:nvSpPr>
          <p:cNvPr id="8" name="Footer Placeholder 7">
            <a:extLst>
              <a:ext uri="{FF2B5EF4-FFF2-40B4-BE49-F238E27FC236}">
                <a16:creationId xmlns:a16="http://schemas.microsoft.com/office/drawing/2014/main" id="{C943BF9E-ACCC-4E37-B8E4-615A9CFDD3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34C754-0BD8-4648-ADC5-F225D22AE0B3}"/>
              </a:ext>
            </a:extLst>
          </p:cNvPr>
          <p:cNvSpPr>
            <a:spLocks noGrp="1"/>
          </p:cNvSpPr>
          <p:nvPr>
            <p:ph type="sldNum" sz="quarter" idx="12"/>
          </p:nvPr>
        </p:nvSpPr>
        <p:spPr/>
        <p:txBody>
          <a:bodyPr/>
          <a:lstStyle/>
          <a:p>
            <a:fld id="{57A28EAC-06F2-45D2-8394-CA88DE03D563}" type="slidenum">
              <a:rPr lang="en-US" smtClean="0"/>
              <a:t>‹#›</a:t>
            </a:fld>
            <a:endParaRPr lang="en-US"/>
          </a:p>
        </p:txBody>
      </p:sp>
    </p:spTree>
    <p:extLst>
      <p:ext uri="{BB962C8B-B14F-4D97-AF65-F5344CB8AC3E}">
        <p14:creationId xmlns:p14="http://schemas.microsoft.com/office/powerpoint/2010/main" val="327073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CB25-6BE9-4D00-ABA4-E7C9A7F5D3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09E4D8-4897-4E54-BA75-C4AEA1151BA8}"/>
              </a:ext>
            </a:extLst>
          </p:cNvPr>
          <p:cNvSpPr>
            <a:spLocks noGrp="1"/>
          </p:cNvSpPr>
          <p:nvPr>
            <p:ph type="dt" sz="half" idx="10"/>
          </p:nvPr>
        </p:nvSpPr>
        <p:spPr/>
        <p:txBody>
          <a:bodyPr/>
          <a:lstStyle/>
          <a:p>
            <a:fld id="{3EF513CC-43CC-475F-A14B-CA6D6732D4AB}" type="datetimeFigureOut">
              <a:rPr lang="en-US" smtClean="0"/>
              <a:t>7/23/2021</a:t>
            </a:fld>
            <a:endParaRPr lang="en-US"/>
          </a:p>
        </p:txBody>
      </p:sp>
      <p:sp>
        <p:nvSpPr>
          <p:cNvPr id="4" name="Footer Placeholder 3">
            <a:extLst>
              <a:ext uri="{FF2B5EF4-FFF2-40B4-BE49-F238E27FC236}">
                <a16:creationId xmlns:a16="http://schemas.microsoft.com/office/drawing/2014/main" id="{0BF31856-258A-4467-8BE2-20904AFE10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5055C4-BE7F-434B-89D6-F81458CFE160}"/>
              </a:ext>
            </a:extLst>
          </p:cNvPr>
          <p:cNvSpPr>
            <a:spLocks noGrp="1"/>
          </p:cNvSpPr>
          <p:nvPr>
            <p:ph type="sldNum" sz="quarter" idx="12"/>
          </p:nvPr>
        </p:nvSpPr>
        <p:spPr/>
        <p:txBody>
          <a:bodyPr/>
          <a:lstStyle/>
          <a:p>
            <a:fld id="{57A28EAC-06F2-45D2-8394-CA88DE03D563}" type="slidenum">
              <a:rPr lang="en-US" smtClean="0"/>
              <a:t>‹#›</a:t>
            </a:fld>
            <a:endParaRPr lang="en-US"/>
          </a:p>
        </p:txBody>
      </p:sp>
    </p:spTree>
    <p:extLst>
      <p:ext uri="{BB962C8B-B14F-4D97-AF65-F5344CB8AC3E}">
        <p14:creationId xmlns:p14="http://schemas.microsoft.com/office/powerpoint/2010/main" val="348025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1AF89-06E1-4A56-B395-C74757AEC2BD}"/>
              </a:ext>
            </a:extLst>
          </p:cNvPr>
          <p:cNvSpPr>
            <a:spLocks noGrp="1"/>
          </p:cNvSpPr>
          <p:nvPr>
            <p:ph type="dt" sz="half" idx="10"/>
          </p:nvPr>
        </p:nvSpPr>
        <p:spPr/>
        <p:txBody>
          <a:bodyPr/>
          <a:lstStyle/>
          <a:p>
            <a:fld id="{3EF513CC-43CC-475F-A14B-CA6D6732D4AB}" type="datetimeFigureOut">
              <a:rPr lang="en-US" smtClean="0"/>
              <a:t>7/23/2021</a:t>
            </a:fld>
            <a:endParaRPr lang="en-US"/>
          </a:p>
        </p:txBody>
      </p:sp>
      <p:sp>
        <p:nvSpPr>
          <p:cNvPr id="3" name="Footer Placeholder 2">
            <a:extLst>
              <a:ext uri="{FF2B5EF4-FFF2-40B4-BE49-F238E27FC236}">
                <a16:creationId xmlns:a16="http://schemas.microsoft.com/office/drawing/2014/main" id="{652A24A2-F60C-4C15-B1E9-A2A58D257D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2024B2-EE51-4D89-BEA8-2279EDF3460F}"/>
              </a:ext>
            </a:extLst>
          </p:cNvPr>
          <p:cNvSpPr>
            <a:spLocks noGrp="1"/>
          </p:cNvSpPr>
          <p:nvPr>
            <p:ph type="sldNum" sz="quarter" idx="12"/>
          </p:nvPr>
        </p:nvSpPr>
        <p:spPr/>
        <p:txBody>
          <a:bodyPr/>
          <a:lstStyle/>
          <a:p>
            <a:fld id="{57A28EAC-06F2-45D2-8394-CA88DE03D563}" type="slidenum">
              <a:rPr lang="en-US" smtClean="0"/>
              <a:t>‹#›</a:t>
            </a:fld>
            <a:endParaRPr lang="en-US"/>
          </a:p>
        </p:txBody>
      </p:sp>
    </p:spTree>
    <p:extLst>
      <p:ext uri="{BB962C8B-B14F-4D97-AF65-F5344CB8AC3E}">
        <p14:creationId xmlns:p14="http://schemas.microsoft.com/office/powerpoint/2010/main" val="314402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9FCE-157E-4BE2-8211-6079959CF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3EDB4C-A005-43B7-8AC2-54DE52B840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D83876-3D9A-4852-A7B8-C237E032E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2FAA8-C045-4A7C-AF46-06D4F63B0A6F}"/>
              </a:ext>
            </a:extLst>
          </p:cNvPr>
          <p:cNvSpPr>
            <a:spLocks noGrp="1"/>
          </p:cNvSpPr>
          <p:nvPr>
            <p:ph type="dt" sz="half" idx="10"/>
          </p:nvPr>
        </p:nvSpPr>
        <p:spPr/>
        <p:txBody>
          <a:bodyPr/>
          <a:lstStyle/>
          <a:p>
            <a:fld id="{3EF513CC-43CC-475F-A14B-CA6D6732D4AB}" type="datetimeFigureOut">
              <a:rPr lang="en-US" smtClean="0"/>
              <a:t>7/23/2021</a:t>
            </a:fld>
            <a:endParaRPr lang="en-US"/>
          </a:p>
        </p:txBody>
      </p:sp>
      <p:sp>
        <p:nvSpPr>
          <p:cNvPr id="6" name="Footer Placeholder 5">
            <a:extLst>
              <a:ext uri="{FF2B5EF4-FFF2-40B4-BE49-F238E27FC236}">
                <a16:creationId xmlns:a16="http://schemas.microsoft.com/office/drawing/2014/main" id="{14F1D53B-BA4E-408F-80D1-5BEB64ECA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88873-5D10-4609-A1EF-9FCB6ACA6572}"/>
              </a:ext>
            </a:extLst>
          </p:cNvPr>
          <p:cNvSpPr>
            <a:spLocks noGrp="1"/>
          </p:cNvSpPr>
          <p:nvPr>
            <p:ph type="sldNum" sz="quarter" idx="12"/>
          </p:nvPr>
        </p:nvSpPr>
        <p:spPr/>
        <p:txBody>
          <a:bodyPr/>
          <a:lstStyle/>
          <a:p>
            <a:fld id="{57A28EAC-06F2-45D2-8394-CA88DE03D563}" type="slidenum">
              <a:rPr lang="en-US" smtClean="0"/>
              <a:t>‹#›</a:t>
            </a:fld>
            <a:endParaRPr lang="en-US"/>
          </a:p>
        </p:txBody>
      </p:sp>
    </p:spTree>
    <p:extLst>
      <p:ext uri="{BB962C8B-B14F-4D97-AF65-F5344CB8AC3E}">
        <p14:creationId xmlns:p14="http://schemas.microsoft.com/office/powerpoint/2010/main" val="149228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479A-8485-4D6A-A196-208C4CE1F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113CFD-44B5-460C-BB87-BCD57C522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22E76-12C7-4A30-8405-F0A414283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3B5FE-DAB3-4AEC-B31B-80F61F7D95EE}"/>
              </a:ext>
            </a:extLst>
          </p:cNvPr>
          <p:cNvSpPr>
            <a:spLocks noGrp="1"/>
          </p:cNvSpPr>
          <p:nvPr>
            <p:ph type="dt" sz="half" idx="10"/>
          </p:nvPr>
        </p:nvSpPr>
        <p:spPr/>
        <p:txBody>
          <a:bodyPr/>
          <a:lstStyle/>
          <a:p>
            <a:fld id="{3EF513CC-43CC-475F-A14B-CA6D6732D4AB}" type="datetimeFigureOut">
              <a:rPr lang="en-US" smtClean="0"/>
              <a:t>7/23/2021</a:t>
            </a:fld>
            <a:endParaRPr lang="en-US"/>
          </a:p>
        </p:txBody>
      </p:sp>
      <p:sp>
        <p:nvSpPr>
          <p:cNvPr id="6" name="Footer Placeholder 5">
            <a:extLst>
              <a:ext uri="{FF2B5EF4-FFF2-40B4-BE49-F238E27FC236}">
                <a16:creationId xmlns:a16="http://schemas.microsoft.com/office/drawing/2014/main" id="{DCC637D9-8398-4789-9F37-29BEE47E9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E0333-ED30-4BD6-B8C5-38E48D92FB6F}"/>
              </a:ext>
            </a:extLst>
          </p:cNvPr>
          <p:cNvSpPr>
            <a:spLocks noGrp="1"/>
          </p:cNvSpPr>
          <p:nvPr>
            <p:ph type="sldNum" sz="quarter" idx="12"/>
          </p:nvPr>
        </p:nvSpPr>
        <p:spPr/>
        <p:txBody>
          <a:bodyPr/>
          <a:lstStyle/>
          <a:p>
            <a:fld id="{57A28EAC-06F2-45D2-8394-CA88DE03D563}" type="slidenum">
              <a:rPr lang="en-US" smtClean="0"/>
              <a:t>‹#›</a:t>
            </a:fld>
            <a:endParaRPr lang="en-US"/>
          </a:p>
        </p:txBody>
      </p:sp>
    </p:spTree>
    <p:extLst>
      <p:ext uri="{BB962C8B-B14F-4D97-AF65-F5344CB8AC3E}">
        <p14:creationId xmlns:p14="http://schemas.microsoft.com/office/powerpoint/2010/main" val="427158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DC4AF-BBB7-4BF7-8082-25B45C518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C7982-00AB-454C-8C6E-F68F185413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8D295-AF1A-4947-85D1-388393B7E0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513CC-43CC-475F-A14B-CA6D6732D4AB}" type="datetimeFigureOut">
              <a:rPr lang="en-US" smtClean="0"/>
              <a:t>7/23/2021</a:t>
            </a:fld>
            <a:endParaRPr lang="en-US"/>
          </a:p>
        </p:txBody>
      </p:sp>
      <p:sp>
        <p:nvSpPr>
          <p:cNvPr id="5" name="Footer Placeholder 4">
            <a:extLst>
              <a:ext uri="{FF2B5EF4-FFF2-40B4-BE49-F238E27FC236}">
                <a16:creationId xmlns:a16="http://schemas.microsoft.com/office/drawing/2014/main" id="{6DCD4FF2-CFA5-4BFD-830D-9207FD4B5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48FED0-A70D-41C5-AF7C-892BE8551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28EAC-06F2-45D2-8394-CA88DE03D563}" type="slidenum">
              <a:rPr lang="en-US" smtClean="0"/>
              <a:t>‹#›</a:t>
            </a:fld>
            <a:endParaRPr lang="en-US"/>
          </a:p>
        </p:txBody>
      </p:sp>
    </p:spTree>
    <p:extLst>
      <p:ext uri="{BB962C8B-B14F-4D97-AF65-F5344CB8AC3E}">
        <p14:creationId xmlns:p14="http://schemas.microsoft.com/office/powerpoint/2010/main" val="2486395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ndnscc.github.io/mai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7F86265D-2836-481B-B03E-77F9875ABFA1}"/>
              </a:ext>
            </a:extLst>
          </p:cNvPr>
          <p:cNvSpPr>
            <a:spLocks noGrp="1"/>
          </p:cNvSpPr>
          <p:nvPr>
            <p:ph type="ctrTitle"/>
          </p:nvPr>
        </p:nvSpPr>
        <p:spPr>
          <a:xfrm>
            <a:off x="1932903" y="949325"/>
            <a:ext cx="8071706" cy="2387600"/>
          </a:xfrm>
        </p:spPr>
        <p:txBody>
          <a:bodyPr>
            <a:normAutofit/>
          </a:bodyPr>
          <a:lstStyle/>
          <a:p>
            <a:pPr algn="l"/>
            <a:r>
              <a:rPr lang="en-US" sz="6600" dirty="0">
                <a:solidFill>
                  <a:schemeClr val="bg1"/>
                </a:solidFill>
              </a:rPr>
              <a:t>Drill the Website</a:t>
            </a:r>
          </a:p>
        </p:txBody>
      </p:sp>
      <p:sp>
        <p:nvSpPr>
          <p:cNvPr id="3" name="Subtitle 2">
            <a:extLst>
              <a:ext uri="{FF2B5EF4-FFF2-40B4-BE49-F238E27FC236}">
                <a16:creationId xmlns:a16="http://schemas.microsoft.com/office/drawing/2014/main" id="{5E21E783-7621-4448-BB0A-CF665513B131}"/>
              </a:ext>
            </a:extLst>
          </p:cNvPr>
          <p:cNvSpPr>
            <a:spLocks noGrp="1"/>
          </p:cNvSpPr>
          <p:nvPr>
            <p:ph type="subTitle" idx="1"/>
          </p:nvPr>
        </p:nvSpPr>
        <p:spPr>
          <a:xfrm>
            <a:off x="1932902" y="3429000"/>
            <a:ext cx="8071697" cy="1655762"/>
          </a:xfrm>
        </p:spPr>
        <p:txBody>
          <a:bodyPr>
            <a:normAutofit/>
          </a:bodyPr>
          <a:lstStyle/>
          <a:p>
            <a:pPr algn="l"/>
            <a:r>
              <a:rPr lang="en-US" sz="3200" dirty="0">
                <a:solidFill>
                  <a:schemeClr val="bg2">
                    <a:lumMod val="50000"/>
                  </a:schemeClr>
                </a:solidFill>
              </a:rPr>
              <a:t>Nick Butler</a:t>
            </a:r>
          </a:p>
          <a:p>
            <a:pPr algn="l"/>
            <a:r>
              <a:rPr lang="en-US" sz="3200" dirty="0">
                <a:solidFill>
                  <a:schemeClr val="bg2">
                    <a:lumMod val="50000"/>
                  </a:schemeClr>
                </a:solidFill>
                <a:hlinkClick r:id="rId2"/>
              </a:rPr>
              <a:t>https://bndnscc.github.io/main/</a:t>
            </a:r>
            <a:r>
              <a:rPr lang="en-US" sz="3200" dirty="0">
                <a:solidFill>
                  <a:schemeClr val="bg2">
                    <a:lumMod val="50000"/>
                  </a:schemeClr>
                </a:solidFill>
              </a:rPr>
              <a:t> </a:t>
            </a:r>
          </a:p>
        </p:txBody>
      </p:sp>
      <p:cxnSp>
        <p:nvCxnSpPr>
          <p:cNvPr id="19" name="Straight Connector 1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02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945C7C7-A5C8-4125-BBCC-133EB35E0728}"/>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Site Plan</a:t>
            </a:r>
          </a:p>
        </p:txBody>
      </p:sp>
      <p:cxnSp>
        <p:nvCxnSpPr>
          <p:cNvPr id="14"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C9F269-DB43-45B7-B5BA-5996C57C1D3C}"/>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My Site consists of 7 different pages, 2 of which are only linked to the home page </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Once clicked on “Info on Drill” or “Site Plan” it will expand your &lt;nav&gt; bar and give you all of the pages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2C502D1-02FB-4D1D-ACD4-78F53D85B8F1}"/>
              </a:ext>
            </a:extLst>
          </p:cNvPr>
          <p:cNvPicPr>
            <a:picLocks noChangeAspect="1"/>
          </p:cNvPicPr>
          <p:nvPr/>
        </p:nvPicPr>
        <p:blipFill>
          <a:blip r:embed="rId2"/>
          <a:stretch>
            <a:fillRect/>
          </a:stretch>
        </p:blipFill>
        <p:spPr>
          <a:xfrm>
            <a:off x="1518525" y="2781861"/>
            <a:ext cx="3467584" cy="952633"/>
          </a:xfrm>
          <a:prstGeom prst="rect">
            <a:avLst/>
          </a:prstGeom>
        </p:spPr>
      </p:pic>
      <p:pic>
        <p:nvPicPr>
          <p:cNvPr id="7" name="Picture 6">
            <a:extLst>
              <a:ext uri="{FF2B5EF4-FFF2-40B4-BE49-F238E27FC236}">
                <a16:creationId xmlns:a16="http://schemas.microsoft.com/office/drawing/2014/main" id="{4F8762A4-8748-4E73-ABB0-5F5889BC7C42}"/>
              </a:ext>
            </a:extLst>
          </p:cNvPr>
          <p:cNvPicPr>
            <a:picLocks noChangeAspect="1"/>
          </p:cNvPicPr>
          <p:nvPr/>
        </p:nvPicPr>
        <p:blipFill>
          <a:blip r:embed="rId3"/>
          <a:stretch>
            <a:fillRect/>
          </a:stretch>
        </p:blipFill>
        <p:spPr>
          <a:xfrm>
            <a:off x="1518525" y="4710933"/>
            <a:ext cx="6420746" cy="847843"/>
          </a:xfrm>
          <a:prstGeom prst="rect">
            <a:avLst/>
          </a:prstGeom>
        </p:spPr>
      </p:pic>
    </p:spTree>
    <p:extLst>
      <p:ext uri="{BB962C8B-B14F-4D97-AF65-F5344CB8AC3E}">
        <p14:creationId xmlns:p14="http://schemas.microsoft.com/office/powerpoint/2010/main" val="28451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24CBC4BE-93F4-47EF-A1DD-89A587947B81}"/>
              </a:ext>
            </a:extLst>
          </p:cNvPr>
          <p:cNvSpPr>
            <a:spLocks noGrp="1"/>
          </p:cNvSpPr>
          <p:nvPr>
            <p:ph type="title"/>
          </p:nvPr>
        </p:nvSpPr>
        <p:spPr>
          <a:xfrm>
            <a:off x="727100" y="190919"/>
            <a:ext cx="8071706" cy="1196625"/>
          </a:xfrm>
        </p:spPr>
        <p:txBody>
          <a:bodyPr vert="horz" lIns="91440" tIns="45720" rIns="91440" bIns="45720" rtlCol="0" anchor="b">
            <a:normAutofit/>
          </a:bodyPr>
          <a:lstStyle/>
          <a:p>
            <a:r>
              <a:rPr lang="en-US" kern="1200" dirty="0">
                <a:solidFill>
                  <a:schemeClr val="bg1"/>
                </a:solidFill>
                <a:latin typeface="+mj-lt"/>
                <a:ea typeface="+mj-ea"/>
                <a:cs typeface="+mj-cs"/>
              </a:rPr>
              <a:t>Design Principles</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1E448C40-BDCB-4763-8384-2E13F54B5184}"/>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For my Website I've used high quality photos all in the middle of the page and a dark grey, black, and white page theme.</a:t>
            </a:r>
          </a:p>
          <a:p>
            <a:r>
              <a:rPr lang="en-US" sz="2000" dirty="0">
                <a:solidFill>
                  <a:schemeClr val="bg1"/>
                </a:solidFill>
              </a:rPr>
              <a:t>For my texts I have them bolded and in the middle for the titles and smaller and to the side or a bit lighter for less important information. </a:t>
            </a:r>
          </a:p>
        </p:txBody>
      </p:sp>
    </p:spTree>
    <p:extLst>
      <p:ext uri="{BB962C8B-B14F-4D97-AF65-F5344CB8AC3E}">
        <p14:creationId xmlns:p14="http://schemas.microsoft.com/office/powerpoint/2010/main" val="133298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C07975A-7FC4-40D2-8BEE-834C925C1645}"/>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CSS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869AE2-515E-4F49-B9CC-4AF008FA223E}"/>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In my CSS I have a few media queries that change how the website looks on a mobile device, so it looks nice and is easy to navigate.</a:t>
            </a:r>
          </a:p>
          <a:p>
            <a:r>
              <a:rPr lang="en-US" sz="2000" dirty="0">
                <a:solidFill>
                  <a:schemeClr val="bg1"/>
                </a:solidFill>
              </a:rPr>
              <a:t>I have a few ids that group texts together, so I don’t have to change different components individually.</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79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DC07975A-7FC4-40D2-8BEE-834C925C1645}"/>
              </a:ext>
            </a:extLst>
          </p:cNvPr>
          <p:cNvSpPr>
            <a:spLocks noGrp="1"/>
          </p:cNvSpPr>
          <p:nvPr>
            <p:ph type="title"/>
          </p:nvPr>
        </p:nvSpPr>
        <p:spPr>
          <a:xfrm>
            <a:off x="696956" y="140677"/>
            <a:ext cx="8071706" cy="1477980"/>
          </a:xfrm>
        </p:spPr>
        <p:txBody>
          <a:bodyPr vert="horz" lIns="91440" tIns="45720" rIns="91440" bIns="45720" rtlCol="0" anchor="b">
            <a:normAutofit/>
          </a:bodyPr>
          <a:lstStyle/>
          <a:p>
            <a:r>
              <a:rPr lang="en-US" kern="1200" dirty="0">
                <a:solidFill>
                  <a:schemeClr val="bg1"/>
                </a:solidFill>
                <a:latin typeface="+mj-lt"/>
                <a:ea typeface="+mj-ea"/>
                <a:cs typeface="+mj-cs"/>
              </a:rPr>
              <a:t>2 Elements</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7B4E7056-3ED0-4D6A-AFB7-49924CC4C322}"/>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Two things in my website I'm proud of are the &lt;title&gt;’s on my pictures saying what they are, or where they go, and the other thing is all the pictures if it’s a pursuable item I, you can click on the image, and it brings you to where you can buy it and has the price under the image so you know before you click on it.</a:t>
            </a:r>
          </a:p>
        </p:txBody>
      </p:sp>
    </p:spTree>
    <p:extLst>
      <p:ext uri="{BB962C8B-B14F-4D97-AF65-F5344CB8AC3E}">
        <p14:creationId xmlns:p14="http://schemas.microsoft.com/office/powerpoint/2010/main" val="1594222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249</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Drill the Website</vt:lpstr>
      <vt:lpstr>Site Plan</vt:lpstr>
      <vt:lpstr>Design Principles</vt:lpstr>
      <vt:lpstr>CSS</vt:lpstr>
      <vt:lpstr>2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Things Implemented on the Website</dc:title>
  <dc:creator>Butler,Nicholas</dc:creator>
  <cp:lastModifiedBy>Butler,Nicholas</cp:lastModifiedBy>
  <cp:revision>13</cp:revision>
  <dcterms:created xsi:type="dcterms:W3CDTF">2021-07-22T12:10:32Z</dcterms:created>
  <dcterms:modified xsi:type="dcterms:W3CDTF">2021-07-23T13:01:40Z</dcterms:modified>
</cp:coreProperties>
</file>