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7"/>
  </p:notesMasterIdLst>
  <p:sldIdLst>
    <p:sldId id="256" r:id="rId2"/>
    <p:sldId id="257" r:id="rId3"/>
    <p:sldId id="282" r:id="rId4"/>
    <p:sldId id="258" r:id="rId5"/>
    <p:sldId id="267" r:id="rId6"/>
    <p:sldId id="283" r:id="rId7"/>
    <p:sldId id="285" r:id="rId8"/>
    <p:sldId id="286" r:id="rId9"/>
    <p:sldId id="287" r:id="rId10"/>
    <p:sldId id="270" r:id="rId11"/>
    <p:sldId id="288" r:id="rId12"/>
    <p:sldId id="268" r:id="rId13"/>
    <p:sldId id="259" r:id="rId14"/>
    <p:sldId id="260" r:id="rId15"/>
    <p:sldId id="261" r:id="rId16"/>
    <p:sldId id="262" r:id="rId17"/>
    <p:sldId id="271" r:id="rId18"/>
    <p:sldId id="272" r:id="rId19"/>
    <p:sldId id="289" r:id="rId20"/>
    <p:sldId id="290" r:id="rId21"/>
    <p:sldId id="291" r:id="rId22"/>
    <p:sldId id="292" r:id="rId23"/>
    <p:sldId id="273" r:id="rId24"/>
    <p:sldId id="265" r:id="rId25"/>
    <p:sldId id="26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0679" autoAdjust="0"/>
  </p:normalViewPr>
  <p:slideViewPr>
    <p:cSldViewPr snapToGrid="0">
      <p:cViewPr>
        <p:scale>
          <a:sx n="75" d="100"/>
          <a:sy n="75" d="100"/>
        </p:scale>
        <p:origin x="189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165B0-7FBB-481C-B71C-1F871BDC1D5D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139D7-2FFB-477F-8573-0D4E0D9DD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97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Went back and</a:t>
            </a:r>
            <a:r>
              <a:rPr lang="en-US" baseline="0" dirty="0"/>
              <a:t> updated the architectural design document some due to updates, such as class updates because  of GUI updates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139D7-2FFB-477F-8573-0D4E0D9DD1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04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Updated</a:t>
            </a:r>
            <a:r>
              <a:rPr lang="en-US" baseline="0" dirty="0"/>
              <a:t> function definitions, but a lot of them so won’t show them in the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139D7-2FFB-477F-8573-0D4E0D9DD1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3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Added sequence descriptions as well,</a:t>
            </a:r>
            <a:r>
              <a:rPr lang="en-US" baseline="0" dirty="0"/>
              <a:t> here is just a diagram though</a:t>
            </a:r>
          </a:p>
          <a:p>
            <a:endParaRPr lang="en-US" baseline="0" dirty="0"/>
          </a:p>
          <a:p>
            <a:r>
              <a:rPr lang="en-US" baseline="0" dirty="0"/>
              <a:t>Didn’t add all the descriptions here because of time constraints possibly on the presentation but they are in the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139D7-2FFB-477F-8573-0D4E0D9DD1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Help menu option as well, but I will just</a:t>
            </a:r>
            <a:r>
              <a:rPr lang="en-US" baseline="0" dirty="0"/>
              <a:t> show that in the demonstration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139D7-2FFB-477F-8573-0D4E0D9DD1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48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know you probably can’t read the comments, but all</a:t>
            </a:r>
            <a:r>
              <a:rPr lang="en-US" baseline="0" dirty="0"/>
              <a:t> these files are on the GitHub page and I can send all final documents as well in a zip folder if desired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139D7-2FFB-477F-8573-0D4E0D9DD1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46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139D7-2FFB-477F-8573-0D4E0D9DD1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34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Graph</a:t>
            </a:r>
            <a:r>
              <a:rPr lang="en-US" baseline="0" dirty="0"/>
              <a:t> shows a test over 60 iterations</a:t>
            </a:r>
          </a:p>
          <a:p>
            <a:endParaRPr lang="en-US" baseline="0" dirty="0"/>
          </a:p>
          <a:p>
            <a:r>
              <a:rPr lang="en-US" baseline="0" dirty="0"/>
              <a:t>Used 1-1 relationship of normal packets to malicious packets from 2 – 60 total for TRAINING</a:t>
            </a:r>
          </a:p>
          <a:p>
            <a:r>
              <a:rPr lang="en-US" baseline="0" dirty="0"/>
              <a:t>Once 60 total packets was reached, added a single normal packet until 90 was reach meaning 30 malicious and 60 normal packets at that time</a:t>
            </a:r>
          </a:p>
          <a:p>
            <a:endParaRPr lang="en-US" baseline="0" dirty="0"/>
          </a:p>
          <a:p>
            <a:r>
              <a:rPr lang="en-US" baseline="0" dirty="0"/>
              <a:t>Then tested accuracy on 90 packets based on training of subset</a:t>
            </a:r>
          </a:p>
          <a:p>
            <a:endParaRPr lang="en-US" baseline="0" dirty="0"/>
          </a:p>
          <a:p>
            <a:r>
              <a:rPr lang="en-US" baseline="0" dirty="0"/>
              <a:t>Early on, the neural network didn’t know enough so probably assumed everything was malicious giving a 1 on every time results in 33% accuracy</a:t>
            </a:r>
          </a:p>
          <a:p>
            <a:endParaRPr lang="en-US" baseline="0" dirty="0"/>
          </a:p>
          <a:p>
            <a:r>
              <a:rPr lang="en-US" baseline="0" dirty="0"/>
              <a:t>Once the Neural Network received more normal than malicious it was able to assume some were normal and reached accuracy of around 42%</a:t>
            </a:r>
          </a:p>
          <a:p>
            <a:endParaRPr lang="en-US" baseline="0" dirty="0"/>
          </a:p>
          <a:p>
            <a:r>
              <a:rPr lang="en-US" baseline="0" dirty="0"/>
              <a:t>Once the ratio of normal to malicious reached a certain point (about 40 to 30) the neural network was able to guess all correct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139D7-2FFB-477F-8573-0D4E0D9DD1F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36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Way off on SLOC estimate, didn’t know much</a:t>
            </a:r>
            <a:r>
              <a:rPr lang="en-US" baseline="0" dirty="0"/>
              <a:t> about neural networks or network development, which is one reason why the time was still accuracy due to a lack of knowledge initially</a:t>
            </a:r>
          </a:p>
          <a:p>
            <a:endParaRPr lang="en-US" baseline="0" dirty="0"/>
          </a:p>
          <a:p>
            <a:r>
              <a:rPr lang="en-US" baseline="0" dirty="0"/>
              <a:t>Times seem to be split pretty evenly with the most time in Phase 1 with designing and vision of the project being created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139D7-2FFB-477F-8573-0D4E0D9DD1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26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71F4C33-94A3-4D29-AE8D-33950698FF4C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48123F9-4363-4CCB-9663-5DADD23E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5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4C33-94A3-4D29-AE8D-33950698FF4C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23F9-4363-4CCB-9663-5DADD23E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32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4C33-94A3-4D29-AE8D-33950698FF4C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23F9-4363-4CCB-9663-5DADD23E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97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4C33-94A3-4D29-AE8D-33950698FF4C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23F9-4363-4CCB-9663-5DADD23EE97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134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4C33-94A3-4D29-AE8D-33950698FF4C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23F9-4363-4CCB-9663-5DADD23E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34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4C33-94A3-4D29-AE8D-33950698FF4C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23F9-4363-4CCB-9663-5DADD23E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23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4C33-94A3-4D29-AE8D-33950698FF4C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23F9-4363-4CCB-9663-5DADD23E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7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4C33-94A3-4D29-AE8D-33950698FF4C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23F9-4363-4CCB-9663-5DADD23E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69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4C33-94A3-4D29-AE8D-33950698FF4C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23F9-4363-4CCB-9663-5DADD23E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04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4C33-94A3-4D29-AE8D-33950698FF4C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23F9-4363-4CCB-9663-5DADD23E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4C33-94A3-4D29-AE8D-33950698FF4C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23F9-4363-4CCB-9663-5DADD23E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6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4C33-94A3-4D29-AE8D-33950698FF4C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23F9-4363-4CCB-9663-5DADD23E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7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4C33-94A3-4D29-AE8D-33950698FF4C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23F9-4363-4CCB-9663-5DADD23E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9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4C33-94A3-4D29-AE8D-33950698FF4C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23F9-4363-4CCB-9663-5DADD23E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68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4C33-94A3-4D29-AE8D-33950698FF4C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23F9-4363-4CCB-9663-5DADD23E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72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4C33-94A3-4D29-AE8D-33950698FF4C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23F9-4363-4CCB-9663-5DADD23E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5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4C33-94A3-4D29-AE8D-33950698FF4C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23F9-4363-4CCB-9663-5DADD23E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25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F4C33-94A3-4D29-AE8D-33950698FF4C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123F9-4363-4CCB-9663-5DADD23E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97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needy/PyID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Intrusion Detection System Using a Neural Network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Phase TWO Presentation</a:t>
            </a:r>
          </a:p>
          <a:p>
            <a:r>
              <a:rPr lang="en-US" dirty="0"/>
              <a:t>Blake Knedler</a:t>
            </a:r>
          </a:p>
        </p:txBody>
      </p:sp>
    </p:spTree>
    <p:extLst>
      <p:ext uri="{BB962C8B-B14F-4D97-AF65-F5344CB8AC3E}">
        <p14:creationId xmlns:p14="http://schemas.microsoft.com/office/powerpoint/2010/main" val="2782573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93504"/>
          </a:xfrm>
        </p:spPr>
        <p:txBody>
          <a:bodyPr/>
          <a:lstStyle/>
          <a:p>
            <a:r>
              <a:rPr lang="en-US" dirty="0"/>
              <a:t>User Manual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12022"/>
            <a:ext cx="9905999" cy="3979179"/>
          </a:xfrm>
        </p:spPr>
        <p:txBody>
          <a:bodyPr/>
          <a:lstStyle/>
          <a:p>
            <a:r>
              <a:rPr lang="en-US" dirty="0"/>
              <a:t>Added descriptions to all major function interfaces</a:t>
            </a:r>
          </a:p>
          <a:p>
            <a:r>
              <a:rPr lang="en-US" dirty="0"/>
              <a:t>Changed design of GUI for final product</a:t>
            </a:r>
          </a:p>
          <a:p>
            <a:pPr marL="0" indent="0">
              <a:buNone/>
            </a:pPr>
            <a:r>
              <a:rPr lang="en-US" dirty="0"/>
              <a:t>                    OLD                                                           NEW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7202775" y="3441944"/>
            <a:ext cx="3352800" cy="3162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573" y="3441944"/>
            <a:ext cx="397192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849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93504"/>
          </a:xfrm>
        </p:spPr>
        <p:txBody>
          <a:bodyPr/>
          <a:lstStyle/>
          <a:p>
            <a:r>
              <a:rPr lang="en-US" dirty="0"/>
              <a:t>User Manual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12022"/>
            <a:ext cx="9905999" cy="3979179"/>
          </a:xfrm>
        </p:spPr>
        <p:txBody>
          <a:bodyPr/>
          <a:lstStyle/>
          <a:p>
            <a:r>
              <a:rPr lang="en-US" dirty="0"/>
              <a:t>New Menu Options</a:t>
            </a: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141411" y="2554431"/>
            <a:ext cx="3352800" cy="316230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4627418" y="2554431"/>
            <a:ext cx="3352800" cy="316230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5"/>
          <a:stretch>
            <a:fillRect/>
          </a:stretch>
        </p:blipFill>
        <p:spPr>
          <a:xfrm>
            <a:off x="8113425" y="2554431"/>
            <a:ext cx="33528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842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93504"/>
          </a:xfrm>
        </p:spPr>
        <p:txBody>
          <a:bodyPr/>
          <a:lstStyle/>
          <a:p>
            <a:r>
              <a:rPr lang="en-US" dirty="0"/>
              <a:t>Formal Technical Inspection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41413" y="1812022"/>
            <a:ext cx="9905998" cy="3979179"/>
          </a:xfrm>
        </p:spPr>
        <p:txBody>
          <a:bodyPr>
            <a:normAutofit/>
          </a:bodyPr>
          <a:lstStyle/>
          <a:p>
            <a:r>
              <a:rPr lang="en-US" dirty="0"/>
              <a:t>All items were passed</a:t>
            </a: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416280" y="1812022"/>
            <a:ext cx="3356264" cy="4426529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8177645" y="1812022"/>
            <a:ext cx="3093028" cy="442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561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93504"/>
          </a:xfrm>
        </p:spPr>
        <p:txBody>
          <a:bodyPr/>
          <a:lstStyle/>
          <a:p>
            <a:r>
              <a:rPr lang="en-US" dirty="0"/>
              <a:t>Test Plan Update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41413" y="1812022"/>
            <a:ext cx="9905998" cy="4526433"/>
          </a:xfrm>
        </p:spPr>
        <p:txBody>
          <a:bodyPr>
            <a:normAutofit/>
          </a:bodyPr>
          <a:lstStyle/>
          <a:p>
            <a:r>
              <a:rPr lang="en-US" dirty="0"/>
              <a:t>Decided to go with Unit Test type test plan along with a system test of the important pieces of the GUI</a:t>
            </a:r>
          </a:p>
          <a:p>
            <a:r>
              <a:rPr lang="en-US" dirty="0"/>
              <a:t>Added additional tests</a:t>
            </a:r>
          </a:p>
          <a:p>
            <a:r>
              <a:rPr lang="en-US" dirty="0"/>
              <a:t>Used Python’s common unit testing framework </a:t>
            </a:r>
            <a:r>
              <a:rPr lang="en-US" dirty="0" err="1"/>
              <a:t>unittest</a:t>
            </a:r>
            <a:endParaRPr lang="en-US" dirty="0"/>
          </a:p>
          <a:p>
            <a:r>
              <a:rPr lang="en-US" dirty="0"/>
              <a:t>Wrote a System Test Procedure for the GUI critical requirements of notifications and log output</a:t>
            </a:r>
          </a:p>
          <a:p>
            <a:r>
              <a:rPr lang="en-US" dirty="0"/>
              <a:t>Updated Test Plan to reflect changes</a:t>
            </a:r>
          </a:p>
        </p:txBody>
      </p:sp>
    </p:spTree>
    <p:extLst>
      <p:ext uri="{BB962C8B-B14F-4D97-AF65-F5344CB8AC3E}">
        <p14:creationId xmlns:p14="http://schemas.microsoft.com/office/powerpoint/2010/main" val="4251014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93504"/>
          </a:xfrm>
        </p:spPr>
        <p:txBody>
          <a:bodyPr/>
          <a:lstStyle/>
          <a:p>
            <a:r>
              <a:rPr lang="en-US" dirty="0"/>
              <a:t>System Test Procedure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41413" y="1812022"/>
            <a:ext cx="4635932" cy="4424815"/>
          </a:xfrm>
        </p:spPr>
        <p:txBody>
          <a:bodyPr>
            <a:normAutofit/>
          </a:bodyPr>
          <a:lstStyle/>
          <a:p>
            <a:r>
              <a:rPr lang="en-US" dirty="0"/>
              <a:t>Testing Notification and Log output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721" y="2754875"/>
            <a:ext cx="7155720" cy="267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630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93504"/>
          </a:xfrm>
        </p:spPr>
        <p:txBody>
          <a:bodyPr/>
          <a:lstStyle/>
          <a:p>
            <a:r>
              <a:rPr lang="en-US" dirty="0"/>
              <a:t>Assessment Evaluation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1413" y="1812022"/>
            <a:ext cx="9905997" cy="4424815"/>
          </a:xfrm>
        </p:spPr>
        <p:txBody>
          <a:bodyPr>
            <a:normAutofit/>
          </a:bodyPr>
          <a:lstStyle/>
          <a:p>
            <a:r>
              <a:rPr lang="en-US" dirty="0"/>
              <a:t>All tests passed</a:t>
            </a:r>
          </a:p>
          <a:p>
            <a:r>
              <a:rPr lang="en-US" dirty="0"/>
              <a:t>Tested all critical requirements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449" y="3337931"/>
            <a:ext cx="6858041" cy="253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452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93504"/>
          </a:xfrm>
        </p:spPr>
        <p:txBody>
          <a:bodyPr/>
          <a:lstStyle/>
          <a:p>
            <a:r>
              <a:rPr lang="en-US" dirty="0"/>
              <a:t>Project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12022"/>
            <a:ext cx="9905999" cy="3979179"/>
          </a:xfrm>
        </p:spPr>
        <p:txBody>
          <a:bodyPr/>
          <a:lstStyle/>
          <a:p>
            <a:r>
              <a:rPr lang="en-US" dirty="0"/>
              <a:t>Neural Network Analysis</a:t>
            </a:r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891" y="2380673"/>
            <a:ext cx="6537354" cy="38434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67890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93504"/>
          </a:xfrm>
        </p:spPr>
        <p:txBody>
          <a:bodyPr/>
          <a:lstStyle/>
          <a:p>
            <a:r>
              <a:rPr lang="en-US" dirty="0"/>
              <a:t>Project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12022"/>
            <a:ext cx="9905999" cy="3979179"/>
          </a:xfrm>
        </p:spPr>
        <p:txBody>
          <a:bodyPr/>
          <a:lstStyle/>
          <a:p>
            <a:r>
              <a:rPr lang="en-US" dirty="0"/>
              <a:t>SLOC and Time Estimates to Actuals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Time per Phase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767" y="2407303"/>
            <a:ext cx="2658319" cy="8172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6587" y="4043668"/>
            <a:ext cx="4213659" cy="25349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3657" y="4043668"/>
            <a:ext cx="4200343" cy="252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282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93504"/>
          </a:xfrm>
        </p:spPr>
        <p:txBody>
          <a:bodyPr/>
          <a:lstStyle/>
          <a:p>
            <a:r>
              <a:rPr lang="en-US" dirty="0"/>
              <a:t>Project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12022"/>
            <a:ext cx="4085215" cy="3979179"/>
          </a:xfrm>
        </p:spPr>
        <p:txBody>
          <a:bodyPr/>
          <a:lstStyle/>
          <a:p>
            <a:r>
              <a:rPr lang="en-US" dirty="0"/>
              <a:t>Phase 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2920972"/>
            <a:ext cx="4590686" cy="27617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078" y="1812022"/>
            <a:ext cx="5230821" cy="412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89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93504"/>
          </a:xfrm>
        </p:spPr>
        <p:txBody>
          <a:bodyPr/>
          <a:lstStyle/>
          <a:p>
            <a:r>
              <a:rPr lang="en-US" dirty="0"/>
              <a:t>Project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12022"/>
            <a:ext cx="4085215" cy="3979179"/>
          </a:xfrm>
        </p:spPr>
        <p:txBody>
          <a:bodyPr/>
          <a:lstStyle/>
          <a:p>
            <a:r>
              <a:rPr lang="en-US" dirty="0"/>
              <a:t>Phase 2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627" y="2061902"/>
            <a:ext cx="6387435" cy="38706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2788269"/>
            <a:ext cx="3938222" cy="31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643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9350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12022"/>
            <a:ext cx="9905999" cy="397917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Action Items</a:t>
            </a:r>
          </a:p>
          <a:p>
            <a:r>
              <a:rPr lang="en-US" dirty="0"/>
              <a:t>Component Design</a:t>
            </a:r>
          </a:p>
          <a:p>
            <a:r>
              <a:rPr lang="en-US" dirty="0"/>
              <a:t>User Manual</a:t>
            </a:r>
          </a:p>
          <a:p>
            <a:r>
              <a:rPr lang="en-US" dirty="0"/>
              <a:t>Formal Technical Inspection</a:t>
            </a:r>
          </a:p>
          <a:p>
            <a:r>
              <a:rPr lang="en-US" dirty="0"/>
              <a:t>Test Plan Update</a:t>
            </a:r>
          </a:p>
          <a:p>
            <a:r>
              <a:rPr lang="en-US" dirty="0"/>
              <a:t>System Test Procedure</a:t>
            </a:r>
          </a:p>
          <a:p>
            <a:r>
              <a:rPr lang="en-US" dirty="0"/>
              <a:t>Assessment Evaluation</a:t>
            </a:r>
          </a:p>
          <a:p>
            <a:r>
              <a:rPr lang="en-US" dirty="0"/>
              <a:t>Project Evaluation</a:t>
            </a:r>
          </a:p>
          <a:p>
            <a:r>
              <a:rPr lang="en-US" dirty="0"/>
              <a:t>Demonstration</a:t>
            </a:r>
          </a:p>
          <a:p>
            <a:r>
              <a:rPr lang="en-US" dirty="0"/>
              <a:t>Questions and Comments</a:t>
            </a:r>
          </a:p>
        </p:txBody>
      </p:sp>
    </p:spTree>
    <p:extLst>
      <p:ext uri="{BB962C8B-B14F-4D97-AF65-F5344CB8AC3E}">
        <p14:creationId xmlns:p14="http://schemas.microsoft.com/office/powerpoint/2010/main" val="1984851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93504"/>
          </a:xfrm>
        </p:spPr>
        <p:txBody>
          <a:bodyPr/>
          <a:lstStyle/>
          <a:p>
            <a:r>
              <a:rPr lang="en-US" dirty="0"/>
              <a:t>Project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12022"/>
            <a:ext cx="4085215" cy="3979179"/>
          </a:xfrm>
        </p:spPr>
        <p:txBody>
          <a:bodyPr/>
          <a:lstStyle/>
          <a:p>
            <a:r>
              <a:rPr lang="en-US" dirty="0"/>
              <a:t>Phase 3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2722418"/>
            <a:ext cx="3847695" cy="31936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627" y="1593813"/>
            <a:ext cx="6036928" cy="473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702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93504"/>
          </a:xfrm>
        </p:spPr>
        <p:txBody>
          <a:bodyPr/>
          <a:lstStyle/>
          <a:p>
            <a:r>
              <a:rPr lang="en-US" dirty="0"/>
              <a:t>Project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12022"/>
            <a:ext cx="4085215" cy="3979179"/>
          </a:xfrm>
        </p:spPr>
        <p:txBody>
          <a:bodyPr/>
          <a:lstStyle/>
          <a:p>
            <a:r>
              <a:rPr lang="en-US" dirty="0"/>
              <a:t>All Tasks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972" y="1646922"/>
            <a:ext cx="8794577" cy="471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20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93504"/>
          </a:xfrm>
        </p:spPr>
        <p:txBody>
          <a:bodyPr/>
          <a:lstStyle/>
          <a:p>
            <a:r>
              <a:rPr lang="en-US" dirty="0"/>
              <a:t>Project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12022"/>
            <a:ext cx="4085215" cy="3979179"/>
          </a:xfrm>
        </p:spPr>
        <p:txBody>
          <a:bodyPr/>
          <a:lstStyle/>
          <a:p>
            <a:r>
              <a:rPr lang="en-US" dirty="0"/>
              <a:t>Estimation Accuracy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37" y="2746636"/>
            <a:ext cx="5404964" cy="31715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742" y="2746636"/>
            <a:ext cx="5271940" cy="317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692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93504"/>
          </a:xfrm>
        </p:spPr>
        <p:txBody>
          <a:bodyPr/>
          <a:lstStyle/>
          <a:p>
            <a:r>
              <a:rPr lang="en-US" dirty="0"/>
              <a:t>Project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12022"/>
            <a:ext cx="4085215" cy="3979179"/>
          </a:xfrm>
        </p:spPr>
        <p:txBody>
          <a:bodyPr/>
          <a:lstStyle/>
          <a:p>
            <a:r>
              <a:rPr lang="en-US" dirty="0"/>
              <a:t>Lessons Learned</a:t>
            </a:r>
          </a:p>
          <a:p>
            <a:pPr lvl="1"/>
            <a:r>
              <a:rPr lang="en-US" dirty="0"/>
              <a:t>Neural Networks</a:t>
            </a:r>
          </a:p>
          <a:p>
            <a:pPr lvl="1"/>
            <a:r>
              <a:rPr lang="en-US" dirty="0"/>
              <a:t>Networking</a:t>
            </a:r>
          </a:p>
          <a:p>
            <a:pPr lvl="1"/>
            <a:r>
              <a:rPr lang="en-US" dirty="0"/>
              <a:t>DOS Attacks</a:t>
            </a:r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226627" y="1812022"/>
            <a:ext cx="4085215" cy="3979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Future Work</a:t>
            </a:r>
          </a:p>
          <a:p>
            <a:pPr lvl="1"/>
            <a:r>
              <a:rPr lang="en-US" dirty="0"/>
              <a:t>Gather better training data</a:t>
            </a:r>
          </a:p>
          <a:p>
            <a:pPr lvl="1"/>
            <a:r>
              <a:rPr lang="en-US" dirty="0"/>
              <a:t>Expert System Tracking</a:t>
            </a:r>
          </a:p>
          <a:p>
            <a:pPr lvl="1"/>
            <a:r>
              <a:rPr lang="en-US" dirty="0"/>
              <a:t>Prevent along with detection</a:t>
            </a:r>
          </a:p>
          <a:p>
            <a:pPr lvl="1"/>
            <a:r>
              <a:rPr lang="en-US" dirty="0"/>
              <a:t>Feedback false positives/negatives</a:t>
            </a:r>
          </a:p>
          <a:p>
            <a:pPr lvl="1"/>
            <a:r>
              <a:rPr lang="en-US" dirty="0"/>
              <a:t>Efficiency Improvements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473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18518"/>
            <a:ext cx="9905998" cy="1193504"/>
          </a:xfrm>
        </p:spPr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12022"/>
            <a:ext cx="9905999" cy="3979179"/>
          </a:xfrm>
        </p:spPr>
        <p:txBody>
          <a:bodyPr/>
          <a:lstStyle/>
          <a:p>
            <a:r>
              <a:rPr lang="en-US" dirty="0"/>
              <a:t>GitHub Repository Location:</a:t>
            </a:r>
          </a:p>
          <a:p>
            <a:pPr lvl="1"/>
            <a:r>
              <a:rPr lang="en-US" dirty="0">
                <a:hlinkClick r:id="rId2"/>
              </a:rPr>
              <a:t>https://github.com/bneedy/PyIDS</a:t>
            </a:r>
            <a:endParaRPr lang="en-US" dirty="0"/>
          </a:p>
          <a:p>
            <a:r>
              <a:rPr lang="en-US" dirty="0"/>
              <a:t>All components of the system are working</a:t>
            </a:r>
          </a:p>
        </p:txBody>
      </p:sp>
    </p:spTree>
    <p:extLst>
      <p:ext uri="{BB962C8B-B14F-4D97-AF65-F5344CB8AC3E}">
        <p14:creationId xmlns:p14="http://schemas.microsoft.com/office/powerpoint/2010/main" val="773228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9604" y="2480874"/>
            <a:ext cx="5855005" cy="1478570"/>
          </a:xfrm>
        </p:spPr>
        <p:txBody>
          <a:bodyPr/>
          <a:lstStyle/>
          <a:p>
            <a:r>
              <a:rPr lang="en-US" dirty="0"/>
              <a:t>Questions and Comments</a:t>
            </a:r>
          </a:p>
        </p:txBody>
      </p:sp>
    </p:spTree>
    <p:extLst>
      <p:ext uri="{BB962C8B-B14F-4D97-AF65-F5344CB8AC3E}">
        <p14:creationId xmlns:p14="http://schemas.microsoft.com/office/powerpoint/2010/main" val="2906345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93504"/>
          </a:xfrm>
        </p:spPr>
        <p:txBody>
          <a:bodyPr/>
          <a:lstStyle/>
          <a:p>
            <a:r>
              <a:rPr lang="en-US" dirty="0"/>
              <a:t>Action Items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41413" y="1812022"/>
            <a:ext cx="9831387" cy="3979179"/>
          </a:xfrm>
        </p:spPr>
        <p:txBody>
          <a:bodyPr>
            <a:normAutofit/>
          </a:bodyPr>
          <a:lstStyle/>
          <a:p>
            <a:r>
              <a:rPr lang="en-US" dirty="0"/>
              <a:t>Add minimum accuracy setting in the GUI</a:t>
            </a:r>
          </a:p>
          <a:p>
            <a:pPr lvl="1"/>
            <a:r>
              <a:rPr lang="en-US" dirty="0"/>
              <a:t>Shown in the User Manual portion and demonstration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931227" y="3005526"/>
            <a:ext cx="33528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06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93504"/>
          </a:xfrm>
        </p:spPr>
        <p:txBody>
          <a:bodyPr/>
          <a:lstStyle/>
          <a:p>
            <a:r>
              <a:rPr lang="en-US" dirty="0"/>
              <a:t>Action Items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41413" y="1812022"/>
            <a:ext cx="9831387" cy="3979179"/>
          </a:xfrm>
        </p:spPr>
        <p:txBody>
          <a:bodyPr>
            <a:normAutofit/>
          </a:bodyPr>
          <a:lstStyle/>
          <a:p>
            <a:r>
              <a:rPr lang="en-US" dirty="0"/>
              <a:t>Analyze the training of the Neural Network</a:t>
            </a:r>
          </a:p>
          <a:p>
            <a:pPr lvl="1"/>
            <a:r>
              <a:rPr lang="en-US" dirty="0"/>
              <a:t>Shown in the Project Evaluation section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709" y="3005526"/>
            <a:ext cx="5269664" cy="30939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07445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93504"/>
          </a:xfrm>
        </p:spPr>
        <p:txBody>
          <a:bodyPr/>
          <a:lstStyle/>
          <a:p>
            <a:r>
              <a:rPr lang="en-US" dirty="0"/>
              <a:t>Component Design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41413" y="1812022"/>
            <a:ext cx="9905998" cy="3979179"/>
          </a:xfrm>
        </p:spPr>
        <p:txBody>
          <a:bodyPr>
            <a:normAutofit/>
          </a:bodyPr>
          <a:lstStyle/>
          <a:p>
            <a:r>
              <a:rPr lang="en-US" dirty="0"/>
              <a:t>State Diagram</a:t>
            </a: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756130" y="506989"/>
            <a:ext cx="5210175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304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93504"/>
          </a:xfrm>
        </p:spPr>
        <p:txBody>
          <a:bodyPr/>
          <a:lstStyle/>
          <a:p>
            <a:r>
              <a:rPr lang="en-US" dirty="0"/>
              <a:t>Component Design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41413" y="1812022"/>
            <a:ext cx="9905998" cy="3979179"/>
          </a:xfrm>
        </p:spPr>
        <p:txBody>
          <a:bodyPr>
            <a:normAutofit/>
          </a:bodyPr>
          <a:lstStyle/>
          <a:p>
            <a:r>
              <a:rPr lang="en-US" dirty="0"/>
              <a:t>Class Diagram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709553" y="1631372"/>
            <a:ext cx="5181601" cy="476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437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93504"/>
          </a:xfrm>
        </p:spPr>
        <p:txBody>
          <a:bodyPr/>
          <a:lstStyle/>
          <a:p>
            <a:r>
              <a:rPr lang="en-US" dirty="0"/>
              <a:t>Component Design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41413" y="1812022"/>
            <a:ext cx="9905998" cy="3979179"/>
          </a:xfrm>
        </p:spPr>
        <p:txBody>
          <a:bodyPr>
            <a:normAutofit/>
          </a:bodyPr>
          <a:lstStyle/>
          <a:p>
            <a:r>
              <a:rPr lang="en-US" dirty="0"/>
              <a:t>Class Diagram</a:t>
            </a:r>
          </a:p>
          <a:p>
            <a:pPr lvl="1"/>
            <a:r>
              <a:rPr lang="en-US" dirty="0" err="1"/>
              <a:t>PyIDS</a:t>
            </a:r>
            <a:r>
              <a:rPr lang="en-US" dirty="0"/>
              <a:t> (UI)</a:t>
            </a:r>
          </a:p>
          <a:p>
            <a:pPr lvl="1"/>
            <a:r>
              <a:rPr lang="en-US" dirty="0"/>
              <a:t>Recorder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9516" y="1539854"/>
            <a:ext cx="2272592" cy="46966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7644" y="1639763"/>
            <a:ext cx="2133785" cy="459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130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93504"/>
          </a:xfrm>
        </p:spPr>
        <p:txBody>
          <a:bodyPr/>
          <a:lstStyle/>
          <a:p>
            <a:r>
              <a:rPr lang="en-US" dirty="0"/>
              <a:t>Component Design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41413" y="1812022"/>
            <a:ext cx="9905998" cy="3979179"/>
          </a:xfrm>
        </p:spPr>
        <p:txBody>
          <a:bodyPr>
            <a:normAutofit/>
          </a:bodyPr>
          <a:lstStyle/>
          <a:p>
            <a:r>
              <a:rPr lang="en-US" dirty="0"/>
              <a:t>Class Diagram</a:t>
            </a:r>
          </a:p>
          <a:p>
            <a:pPr lvl="1"/>
            <a:r>
              <a:rPr lang="en-US" dirty="0"/>
              <a:t>Network Traffic Reader</a:t>
            </a:r>
          </a:p>
          <a:p>
            <a:pPr lvl="1"/>
            <a:r>
              <a:rPr lang="en-US" dirty="0"/>
              <a:t>Neural Network</a:t>
            </a:r>
          </a:p>
          <a:p>
            <a:pPr lvl="1"/>
            <a:r>
              <a:rPr lang="en-US" dirty="0"/>
              <a:t>Data Reader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844" y="3801611"/>
            <a:ext cx="3136683" cy="20842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604" y="3686444"/>
            <a:ext cx="4152900" cy="2314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3581" y="2403122"/>
            <a:ext cx="22383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982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93504"/>
          </a:xfrm>
        </p:spPr>
        <p:txBody>
          <a:bodyPr/>
          <a:lstStyle/>
          <a:p>
            <a:r>
              <a:rPr lang="en-US" dirty="0"/>
              <a:t>Component Design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41413" y="1812022"/>
            <a:ext cx="9905998" cy="3979179"/>
          </a:xfrm>
        </p:spPr>
        <p:txBody>
          <a:bodyPr>
            <a:normAutofit/>
          </a:bodyPr>
          <a:lstStyle/>
          <a:p>
            <a:r>
              <a:rPr lang="en-US" dirty="0"/>
              <a:t>Sequence Diagrams</a:t>
            </a: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4796299" y="2099396"/>
            <a:ext cx="538416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008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484</TotalTime>
  <Words>601</Words>
  <Application>Microsoft Office PowerPoint</Application>
  <PresentationFormat>Widescreen</PresentationFormat>
  <Paragraphs>117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Trebuchet MS</vt:lpstr>
      <vt:lpstr>Tw Cen MT</vt:lpstr>
      <vt:lpstr>Circuit</vt:lpstr>
      <vt:lpstr>Intrusion Detection System Using a Neural Network</vt:lpstr>
      <vt:lpstr>Agenda</vt:lpstr>
      <vt:lpstr>Action Items</vt:lpstr>
      <vt:lpstr>Action Items</vt:lpstr>
      <vt:lpstr>Component Design</vt:lpstr>
      <vt:lpstr>Component Design</vt:lpstr>
      <vt:lpstr>Component Design</vt:lpstr>
      <vt:lpstr>Component Design</vt:lpstr>
      <vt:lpstr>Component Design</vt:lpstr>
      <vt:lpstr>User Manual</vt:lpstr>
      <vt:lpstr>User Manual</vt:lpstr>
      <vt:lpstr>Formal Technical Inspection</vt:lpstr>
      <vt:lpstr>Test Plan Update</vt:lpstr>
      <vt:lpstr>System Test Procedure</vt:lpstr>
      <vt:lpstr>Assessment Evaluation</vt:lpstr>
      <vt:lpstr>Project Evaluation</vt:lpstr>
      <vt:lpstr>Project Evaluation</vt:lpstr>
      <vt:lpstr>Project Evaluation</vt:lpstr>
      <vt:lpstr>Project Evaluation</vt:lpstr>
      <vt:lpstr>Project Evaluation</vt:lpstr>
      <vt:lpstr>Project Evaluation</vt:lpstr>
      <vt:lpstr>Project Evaluation</vt:lpstr>
      <vt:lpstr>Project Evaluation</vt:lpstr>
      <vt:lpstr>Demonstration</vt:lpstr>
      <vt:lpstr>Questions and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Intrusion Detection System Using a Neural Network</dc:title>
  <dc:creator>Blake Knedler</dc:creator>
  <cp:lastModifiedBy>Blake Knedler</cp:lastModifiedBy>
  <cp:revision>41</cp:revision>
  <dcterms:created xsi:type="dcterms:W3CDTF">2016-07-23T20:23:56Z</dcterms:created>
  <dcterms:modified xsi:type="dcterms:W3CDTF">2016-12-12T04:20:58Z</dcterms:modified>
</cp:coreProperties>
</file>