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6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E39B-A78E-4E86-9DAE-0D0123BBFB7A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D5AD-F21C-48D9-9ED7-6FCC6AC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computer by thesaurus - Vielen Dank für die Vorlage.http://www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81" y="4071971"/>
            <a:ext cx="1050940" cy="789519"/>
          </a:xfrm>
          <a:prstGeom prst="rect">
            <a:avLst/>
          </a:prstGeom>
        </p:spPr>
      </p:pic>
      <p:pic>
        <p:nvPicPr>
          <p:cNvPr id="6" name="Picture 5" descr="computer by thesaurus - Vielen Dank für die Vorlage.http://www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18" y="4071971"/>
            <a:ext cx="1050940" cy="789519"/>
          </a:xfrm>
          <a:prstGeom prst="rect">
            <a:avLst/>
          </a:prstGeom>
        </p:spPr>
      </p:pic>
      <p:pic>
        <p:nvPicPr>
          <p:cNvPr id="7" name="Picture 6" descr="Cumulus Cloud by Xoff - A small cumulus cloud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73" y="303768"/>
            <a:ext cx="2191484" cy="1202577"/>
          </a:xfrm>
          <a:prstGeom prst="rect">
            <a:avLst/>
          </a:prstGeom>
        </p:spPr>
      </p:pic>
      <p:pic>
        <p:nvPicPr>
          <p:cNvPr id="9" name="Picture 8" descr="modem wif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79" y="1967575"/>
            <a:ext cx="1151728" cy="7594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15214" y="3607866"/>
            <a:ext cx="1618845" cy="2281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12" name="Straight Connector 11"/>
          <p:cNvCxnSpPr>
            <a:stCxn id="7" idx="2"/>
            <a:endCxn id="9" idx="1"/>
          </p:cNvCxnSpPr>
          <p:nvPr/>
        </p:nvCxnSpPr>
        <p:spPr>
          <a:xfrm>
            <a:off x="3074715" y="1506345"/>
            <a:ext cx="894164" cy="840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  <a:endCxn id="5" idx="0"/>
          </p:cNvCxnSpPr>
          <p:nvPr/>
        </p:nvCxnSpPr>
        <p:spPr>
          <a:xfrm flipH="1">
            <a:off x="2743951" y="2727048"/>
            <a:ext cx="1800792" cy="13449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6" idx="0"/>
          </p:cNvCxnSpPr>
          <p:nvPr/>
        </p:nvCxnSpPr>
        <p:spPr>
          <a:xfrm>
            <a:off x="4544743" y="2727048"/>
            <a:ext cx="2236445" cy="13449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 flipH="1">
            <a:off x="4524637" y="2727048"/>
            <a:ext cx="20106" cy="880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951" y="757277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64621" y="216264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</a:t>
            </a:r>
          </a:p>
        </p:txBody>
      </p:sp>
      <p:sp>
        <p:nvSpPr>
          <p:cNvPr id="43" name="Oval 42"/>
          <p:cNvSpPr/>
          <p:nvPr/>
        </p:nvSpPr>
        <p:spPr>
          <a:xfrm>
            <a:off x="1954635" y="1694576"/>
            <a:ext cx="5618141" cy="4941116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computer by thesaurus - Vielen Dank für die Vorlage.http://www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43" y="4959072"/>
            <a:ext cx="1050940" cy="7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Knedler</dc:creator>
  <cp:lastModifiedBy>Blake Knedler</cp:lastModifiedBy>
  <cp:revision>3</cp:revision>
  <dcterms:created xsi:type="dcterms:W3CDTF">2016-06-24T17:19:51Z</dcterms:created>
  <dcterms:modified xsi:type="dcterms:W3CDTF">2016-06-24T17:42:14Z</dcterms:modified>
</cp:coreProperties>
</file>