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56" r:id="rId2"/>
    <p:sldId id="257" r:id="rId3"/>
    <p:sldId id="258" r:id="rId4"/>
    <p:sldId id="267" r:id="rId5"/>
    <p:sldId id="268" r:id="rId6"/>
    <p:sldId id="259" r:id="rId7"/>
    <p:sldId id="26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4871" autoAdjust="0"/>
  </p:normalViewPr>
  <p:slideViewPr>
    <p:cSldViewPr snapToGrid="0">
      <p:cViewPr varScale="1">
        <p:scale>
          <a:sx n="74" d="100"/>
          <a:sy n="74" d="100"/>
        </p:scale>
        <p:origin x="193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165B0-7FBB-481C-B71C-1F871BDC1D5D}" type="datetimeFigureOut">
              <a:rPr lang="en-US" smtClean="0"/>
              <a:t>9/6/2016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5139D7-2FFB-477F-8573-0D4E0D9DD1FF}" type="slidenum">
              <a:rPr lang="en-US" smtClean="0"/>
              <a:t>‹#›</a:t>
            </a:fld>
            <a:endParaRPr lang="en-US"/>
          </a:p>
        </p:txBody>
      </p:sp>
    </p:spTree>
    <p:extLst>
      <p:ext uri="{BB962C8B-B14F-4D97-AF65-F5344CB8AC3E}">
        <p14:creationId xmlns:p14="http://schemas.microsoft.com/office/powerpoint/2010/main" val="974297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Management:</a:t>
            </a:r>
          </a:p>
          <a:p>
            <a:r>
              <a:rPr lang="en-US" dirty="0"/>
              <a:t>	You</a:t>
            </a:r>
            <a:r>
              <a:rPr lang="en-US" baseline="0" dirty="0"/>
              <a:t> all are the Supervisory Committee with Dr. </a:t>
            </a:r>
            <a:r>
              <a:rPr lang="en-US" baseline="0" dirty="0" err="1"/>
              <a:t>Neilsen</a:t>
            </a:r>
            <a:r>
              <a:rPr lang="en-US" baseline="0" dirty="0"/>
              <a:t> being the Major Professor</a:t>
            </a:r>
          </a:p>
          <a:p>
            <a:endParaRPr lang="en-US" baseline="0" dirty="0"/>
          </a:p>
          <a:p>
            <a:r>
              <a:rPr lang="en-US" baseline="0" dirty="0"/>
              <a:t>	Technical Inspectors: Tracy Marshall and Keith Moyer</a:t>
            </a:r>
          </a:p>
          <a:p>
            <a:endParaRPr lang="en-US" baseline="0" dirty="0"/>
          </a:p>
          <a:p>
            <a:endParaRPr lang="en-US" baseline="0" dirty="0"/>
          </a:p>
          <a:p>
            <a:r>
              <a:rPr lang="en-US" baseline="0" dirty="0"/>
              <a:t>Software Reviews:</a:t>
            </a:r>
          </a:p>
          <a:p>
            <a:r>
              <a:rPr lang="en-US" baseline="0" dirty="0"/>
              <a:t>	This will come in the form of these presentations along with the technical inspections done.</a:t>
            </a:r>
          </a:p>
          <a:p>
            <a:endParaRPr lang="en-US" baseline="0" dirty="0"/>
          </a:p>
          <a:p>
            <a:endParaRPr lang="en-US" baseline="0" dirty="0"/>
          </a:p>
          <a:p>
            <a:r>
              <a:rPr lang="en-US" baseline="0" dirty="0"/>
              <a:t>Testing:</a:t>
            </a:r>
          </a:p>
          <a:p>
            <a:r>
              <a:rPr lang="en-US" baseline="0" dirty="0"/>
              <a:t>	A detailed test plan will be given during the second phase of the project, which will assess the critical requirements.</a:t>
            </a:r>
          </a:p>
          <a:p>
            <a:endParaRPr lang="en-US" baseline="0" dirty="0"/>
          </a:p>
          <a:p>
            <a:endParaRPr lang="en-US" baseline="0" dirty="0"/>
          </a:p>
          <a:p>
            <a:r>
              <a:rPr lang="en-US" baseline="0" dirty="0"/>
              <a:t>Problem Reporting and Corrective Action:</a:t>
            </a:r>
          </a:p>
          <a:p>
            <a:r>
              <a:rPr lang="en-US" baseline="0" dirty="0"/>
              <a:t>	Any issues reported by the committee or the technical inspectors will be reported and any needed corrective action will take place.  Depending on the issue type, it can be noted and documented through the documentation in latter phases or through the GitHub Issue reporting system.</a:t>
            </a:r>
          </a:p>
          <a:p>
            <a:endParaRPr lang="en-US" baseline="0" dirty="0"/>
          </a:p>
          <a:p>
            <a:endParaRPr lang="en-US" baseline="0" dirty="0"/>
          </a:p>
          <a:p>
            <a:r>
              <a:rPr lang="en-US" baseline="0" dirty="0"/>
              <a:t>Tools, Techniques and Methodologies:</a:t>
            </a:r>
          </a:p>
          <a:p>
            <a:r>
              <a:rPr lang="en-US" baseline="0" dirty="0"/>
              <a:t>	Visual Studio IDE – Currently Python 3.5 (possibly switching to 2.7 due to TCP/IP libraries)</a:t>
            </a:r>
          </a:p>
          <a:p>
            <a:r>
              <a:rPr lang="en-US" baseline="0" dirty="0"/>
              <a:t>	Documentation is through Microsoft Office 365 Suite of tools</a:t>
            </a:r>
          </a:p>
          <a:p>
            <a:r>
              <a:rPr lang="en-US" baseline="0" dirty="0"/>
              <a:t>	UML Diagrams through Visual Paradigm</a:t>
            </a:r>
          </a:p>
          <a:p>
            <a:endParaRPr lang="en-US" baseline="0" dirty="0"/>
          </a:p>
          <a:p>
            <a:r>
              <a:rPr lang="en-US" baseline="0" dirty="0"/>
              <a:t>Revision Control:</a:t>
            </a:r>
          </a:p>
          <a:p>
            <a:r>
              <a:rPr lang="en-US" baseline="0" dirty="0"/>
              <a:t>	</a:t>
            </a:r>
            <a:r>
              <a:rPr lang="en-US" baseline="0" dirty="0" err="1"/>
              <a:t>Git</a:t>
            </a:r>
            <a:r>
              <a:rPr lang="en-US" baseline="0" dirty="0"/>
              <a:t> via GitHub</a:t>
            </a:r>
          </a:p>
        </p:txBody>
      </p:sp>
      <p:sp>
        <p:nvSpPr>
          <p:cNvPr id="4" name="Slide Number Placeholder 3"/>
          <p:cNvSpPr>
            <a:spLocks noGrp="1"/>
          </p:cNvSpPr>
          <p:nvPr>
            <p:ph type="sldNum" sz="quarter" idx="10"/>
          </p:nvPr>
        </p:nvSpPr>
        <p:spPr/>
        <p:txBody>
          <a:bodyPr/>
          <a:lstStyle/>
          <a:p>
            <a:fld id="{235139D7-2FFB-477F-8573-0D4E0D9DD1FF}" type="slidenum">
              <a:rPr lang="en-US" smtClean="0"/>
              <a:t>11</a:t>
            </a:fld>
            <a:endParaRPr lang="en-US"/>
          </a:p>
        </p:txBody>
      </p:sp>
    </p:spTree>
    <p:extLst>
      <p:ext uri="{BB962C8B-B14F-4D97-AF65-F5344CB8AC3E}">
        <p14:creationId xmlns:p14="http://schemas.microsoft.com/office/powerpoint/2010/main" val="39305294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71F4C33-94A3-4D29-AE8D-33950698FF4C}" type="datetimeFigureOut">
              <a:rPr lang="en-US" smtClean="0"/>
              <a:t>9/6/2016</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358865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1F4C33-94A3-4D29-AE8D-33950698FF4C}" type="datetimeFigureOut">
              <a:rPr lang="en-US" smtClean="0"/>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183913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1F4C33-94A3-4D29-AE8D-33950698FF4C}" type="datetimeFigureOut">
              <a:rPr lang="en-US" smtClean="0"/>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3832897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1F4C33-94A3-4D29-AE8D-33950698FF4C}" type="datetimeFigureOut">
              <a:rPr lang="en-US" smtClean="0"/>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123F9-4363-4CCB-9663-5DADD23EE97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8134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1F4C33-94A3-4D29-AE8D-33950698FF4C}" type="datetimeFigureOut">
              <a:rPr lang="en-US" smtClean="0"/>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2775834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71F4C33-94A3-4D29-AE8D-33950698FF4C}" type="datetimeFigureOut">
              <a:rPr lang="en-US" smtClean="0"/>
              <a:t>9/6/2016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717623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71F4C33-94A3-4D29-AE8D-33950698FF4C}" type="datetimeFigureOut">
              <a:rPr lang="en-US" smtClean="0"/>
              <a:t>9/6/2016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105367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1F4C33-94A3-4D29-AE8D-33950698FF4C}"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3731569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1F4C33-94A3-4D29-AE8D-33950698FF4C}"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4148504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1F4C33-94A3-4D29-AE8D-33950698FF4C}"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1536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1F4C33-94A3-4D29-AE8D-33950698FF4C}"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142176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1F4C33-94A3-4D29-AE8D-33950698FF4C}" type="datetimeFigureOut">
              <a:rPr lang="en-US" smtClean="0"/>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366027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1F4C33-94A3-4D29-AE8D-33950698FF4C}" type="datetimeFigureOut">
              <a:rPr lang="en-US" smtClean="0"/>
              <a:t>9/6/2016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3087792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1F4C33-94A3-4D29-AE8D-33950698FF4C}" type="datetimeFigureOut">
              <a:rPr lang="en-US" smtClean="0"/>
              <a:t>9/6/2016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196956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1F4C33-94A3-4D29-AE8D-33950698FF4C}" type="datetimeFigureOut">
              <a:rPr lang="en-US" smtClean="0"/>
              <a:t>9/6/2016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2746772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1F4C33-94A3-4D29-AE8D-33950698FF4C}" type="datetimeFigureOut">
              <a:rPr lang="en-US" smtClean="0"/>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1646453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1F4C33-94A3-4D29-AE8D-33950698FF4C}" type="datetimeFigureOut">
              <a:rPr lang="en-US" smtClean="0"/>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2516625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1F4C33-94A3-4D29-AE8D-33950698FF4C}" type="datetimeFigureOut">
              <a:rPr lang="en-US" smtClean="0"/>
              <a:t>9/6/2016</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48123F9-4363-4CCB-9663-5DADD23EE97E}" type="slidenum">
              <a:rPr lang="en-US" smtClean="0"/>
              <a:t>‹#›</a:t>
            </a:fld>
            <a:endParaRPr lang="en-US"/>
          </a:p>
        </p:txBody>
      </p:sp>
    </p:spTree>
    <p:extLst>
      <p:ext uri="{BB962C8B-B14F-4D97-AF65-F5344CB8AC3E}">
        <p14:creationId xmlns:p14="http://schemas.microsoft.com/office/powerpoint/2010/main" val="64059724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bneedy/PyID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Intrusion Detection System Using a Neural Network</a:t>
            </a:r>
          </a:p>
        </p:txBody>
      </p:sp>
      <p:sp>
        <p:nvSpPr>
          <p:cNvPr id="3" name="Subtitle 2"/>
          <p:cNvSpPr>
            <a:spLocks noGrp="1"/>
          </p:cNvSpPr>
          <p:nvPr>
            <p:ph type="subTitle" idx="1"/>
          </p:nvPr>
        </p:nvSpPr>
        <p:spPr/>
        <p:txBody>
          <a:bodyPr/>
          <a:lstStyle/>
          <a:p>
            <a:r>
              <a:rPr lang="en-US" dirty="0"/>
              <a:t>Phase One Presentation</a:t>
            </a:r>
          </a:p>
          <a:p>
            <a:r>
              <a:rPr lang="en-US" dirty="0"/>
              <a:t>Blake Knedler</a:t>
            </a:r>
          </a:p>
        </p:txBody>
      </p:sp>
    </p:spTree>
    <p:extLst>
      <p:ext uri="{BB962C8B-B14F-4D97-AF65-F5344CB8AC3E}">
        <p14:creationId xmlns:p14="http://schemas.microsoft.com/office/powerpoint/2010/main" val="2782573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Architecture Elaboration Plan</a:t>
            </a:r>
          </a:p>
        </p:txBody>
      </p:sp>
      <p:sp>
        <p:nvSpPr>
          <p:cNvPr id="3" name="Content Placeholder 2"/>
          <p:cNvSpPr>
            <a:spLocks noGrp="1"/>
          </p:cNvSpPr>
          <p:nvPr>
            <p:ph idx="1"/>
          </p:nvPr>
        </p:nvSpPr>
        <p:spPr>
          <a:xfrm>
            <a:off x="1141412" y="1812022"/>
            <a:ext cx="9905999" cy="3979179"/>
          </a:xfrm>
        </p:spPr>
        <p:txBody>
          <a:bodyPr/>
          <a:lstStyle/>
          <a:p>
            <a:r>
              <a:rPr lang="en-US" dirty="0"/>
              <a:t>Revise Vision Document</a:t>
            </a:r>
          </a:p>
          <a:p>
            <a:r>
              <a:rPr lang="en-US" dirty="0"/>
              <a:t>Revise Project Plan</a:t>
            </a:r>
          </a:p>
          <a:p>
            <a:r>
              <a:rPr lang="en-US" dirty="0"/>
              <a:t>Create Formal Specification</a:t>
            </a:r>
          </a:p>
          <a:p>
            <a:r>
              <a:rPr lang="en-US" dirty="0"/>
              <a:t>Create Architectural Design</a:t>
            </a:r>
          </a:p>
          <a:p>
            <a:r>
              <a:rPr lang="en-US" dirty="0"/>
              <a:t>Create Test Plan</a:t>
            </a:r>
          </a:p>
          <a:p>
            <a:r>
              <a:rPr lang="en-US" dirty="0"/>
              <a:t>Conduct Technical Inspection</a:t>
            </a:r>
          </a:p>
          <a:p>
            <a:r>
              <a:rPr lang="en-US" dirty="0"/>
              <a:t>Create Executable Architecture Prototype</a:t>
            </a:r>
          </a:p>
        </p:txBody>
      </p:sp>
    </p:spTree>
    <p:extLst>
      <p:ext uri="{BB962C8B-B14F-4D97-AF65-F5344CB8AC3E}">
        <p14:creationId xmlns:p14="http://schemas.microsoft.com/office/powerpoint/2010/main" val="2467890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Software Quality Assurance Plan</a:t>
            </a:r>
          </a:p>
        </p:txBody>
      </p:sp>
      <p:sp>
        <p:nvSpPr>
          <p:cNvPr id="3" name="Content Placeholder 2"/>
          <p:cNvSpPr>
            <a:spLocks noGrp="1"/>
          </p:cNvSpPr>
          <p:nvPr>
            <p:ph idx="1"/>
          </p:nvPr>
        </p:nvSpPr>
        <p:spPr>
          <a:xfrm>
            <a:off x="1141412" y="1812022"/>
            <a:ext cx="9905999" cy="3979179"/>
          </a:xfrm>
        </p:spPr>
        <p:txBody>
          <a:bodyPr/>
          <a:lstStyle/>
          <a:p>
            <a:r>
              <a:rPr lang="en-US" dirty="0"/>
              <a:t>Management</a:t>
            </a:r>
          </a:p>
          <a:p>
            <a:r>
              <a:rPr lang="en-US" dirty="0"/>
              <a:t>Software Reviews</a:t>
            </a:r>
          </a:p>
          <a:p>
            <a:r>
              <a:rPr lang="en-US" dirty="0"/>
              <a:t>Testing</a:t>
            </a:r>
          </a:p>
          <a:p>
            <a:r>
              <a:rPr lang="en-US" dirty="0"/>
              <a:t>Problem Reporting</a:t>
            </a:r>
          </a:p>
          <a:p>
            <a:r>
              <a:rPr lang="en-US" dirty="0"/>
              <a:t>Tools, Techniques, and Methodologies</a:t>
            </a:r>
          </a:p>
          <a:p>
            <a:r>
              <a:rPr lang="en-US" dirty="0"/>
              <a:t>Revision Control</a:t>
            </a:r>
          </a:p>
        </p:txBody>
      </p:sp>
    </p:spTree>
    <p:extLst>
      <p:ext uri="{BB962C8B-B14F-4D97-AF65-F5344CB8AC3E}">
        <p14:creationId xmlns:p14="http://schemas.microsoft.com/office/powerpoint/2010/main" val="208586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Risks and Concerns</a:t>
            </a:r>
          </a:p>
        </p:txBody>
      </p:sp>
      <p:sp>
        <p:nvSpPr>
          <p:cNvPr id="3" name="Content Placeholder 2"/>
          <p:cNvSpPr>
            <a:spLocks noGrp="1"/>
          </p:cNvSpPr>
          <p:nvPr>
            <p:ph idx="1"/>
          </p:nvPr>
        </p:nvSpPr>
        <p:spPr>
          <a:xfrm>
            <a:off x="1141412" y="1812022"/>
            <a:ext cx="9905999" cy="3979179"/>
          </a:xfrm>
        </p:spPr>
        <p:txBody>
          <a:bodyPr/>
          <a:lstStyle/>
          <a:p>
            <a:r>
              <a:rPr lang="en-US" dirty="0"/>
              <a:t>Correctly reading all information needed from the TCP/IP packets quickly</a:t>
            </a:r>
          </a:p>
          <a:p>
            <a:r>
              <a:rPr lang="en-US" dirty="0"/>
              <a:t>Quickly reading all the packet information into the neural network</a:t>
            </a:r>
          </a:p>
          <a:p>
            <a:r>
              <a:rPr lang="en-US" dirty="0"/>
              <a:t>Tweak the neural network as necessary in the attempt to get as many correct answers as possible.</a:t>
            </a:r>
          </a:p>
        </p:txBody>
      </p:sp>
    </p:spTree>
    <p:extLst>
      <p:ext uri="{BB962C8B-B14F-4D97-AF65-F5344CB8AC3E}">
        <p14:creationId xmlns:p14="http://schemas.microsoft.com/office/powerpoint/2010/main" val="502909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9905998" cy="1193504"/>
          </a:xfrm>
        </p:spPr>
        <p:txBody>
          <a:bodyPr/>
          <a:lstStyle/>
          <a:p>
            <a:r>
              <a:rPr lang="en-US" dirty="0"/>
              <a:t>Alpha Prototype Demonstration</a:t>
            </a:r>
          </a:p>
        </p:txBody>
      </p:sp>
      <p:sp>
        <p:nvSpPr>
          <p:cNvPr id="3" name="Content Placeholder 2"/>
          <p:cNvSpPr>
            <a:spLocks noGrp="1"/>
          </p:cNvSpPr>
          <p:nvPr>
            <p:ph idx="1"/>
          </p:nvPr>
        </p:nvSpPr>
        <p:spPr>
          <a:xfrm>
            <a:off x="1141412" y="1812022"/>
            <a:ext cx="9905999" cy="3979179"/>
          </a:xfrm>
        </p:spPr>
        <p:txBody>
          <a:bodyPr/>
          <a:lstStyle/>
          <a:p>
            <a:r>
              <a:rPr lang="en-US" dirty="0"/>
              <a:t>GitHub Repository Location:</a:t>
            </a:r>
          </a:p>
          <a:p>
            <a:pPr lvl="1"/>
            <a:r>
              <a:rPr lang="en-US" dirty="0">
                <a:hlinkClick r:id="rId2"/>
              </a:rPr>
              <a:t>https://github.com/bneedy/PyIDS</a:t>
            </a:r>
            <a:endParaRPr lang="en-US" dirty="0"/>
          </a:p>
          <a:p>
            <a:r>
              <a:rPr lang="en-US" dirty="0"/>
              <a:t>Worked on the most complex part of the system, the neural network.</a:t>
            </a:r>
          </a:p>
          <a:p>
            <a:r>
              <a:rPr lang="en-US" dirty="0"/>
              <a:t>Aimed at training the system with a few hundred messages and see how it handled a larger dataset.</a:t>
            </a:r>
          </a:p>
          <a:p>
            <a:r>
              <a:rPr lang="en-US" dirty="0"/>
              <a:t>Had around 90-95% accuracy on around 450,000 messages training the system with around 200 messages.</a:t>
            </a:r>
          </a:p>
        </p:txBody>
      </p:sp>
    </p:spTree>
    <p:extLst>
      <p:ext uri="{BB962C8B-B14F-4D97-AF65-F5344CB8AC3E}">
        <p14:creationId xmlns:p14="http://schemas.microsoft.com/office/powerpoint/2010/main" val="773228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9604" y="2480874"/>
            <a:ext cx="5855005" cy="1478570"/>
          </a:xfrm>
        </p:spPr>
        <p:txBody>
          <a:bodyPr/>
          <a:lstStyle/>
          <a:p>
            <a:r>
              <a:rPr lang="en-US" dirty="0"/>
              <a:t>Questions and Comments</a:t>
            </a:r>
          </a:p>
        </p:txBody>
      </p:sp>
    </p:spTree>
    <p:extLst>
      <p:ext uri="{BB962C8B-B14F-4D97-AF65-F5344CB8AC3E}">
        <p14:creationId xmlns:p14="http://schemas.microsoft.com/office/powerpoint/2010/main" val="2906345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Agenda</a:t>
            </a:r>
          </a:p>
        </p:txBody>
      </p:sp>
      <p:sp>
        <p:nvSpPr>
          <p:cNvPr id="3" name="Content Placeholder 2"/>
          <p:cNvSpPr>
            <a:spLocks noGrp="1"/>
          </p:cNvSpPr>
          <p:nvPr>
            <p:ph idx="1"/>
          </p:nvPr>
        </p:nvSpPr>
        <p:spPr>
          <a:xfrm>
            <a:off x="1141412" y="1812022"/>
            <a:ext cx="9905999" cy="3979179"/>
          </a:xfrm>
        </p:spPr>
        <p:txBody>
          <a:bodyPr>
            <a:normAutofit fontScale="85000" lnSpcReduction="20000"/>
          </a:bodyPr>
          <a:lstStyle/>
          <a:p>
            <a:r>
              <a:rPr lang="en-US" dirty="0"/>
              <a:t>Project Vision and Overview</a:t>
            </a:r>
          </a:p>
          <a:p>
            <a:r>
              <a:rPr lang="en-US" dirty="0"/>
              <a:t>Project Requirements</a:t>
            </a:r>
          </a:p>
          <a:p>
            <a:r>
              <a:rPr lang="en-US" dirty="0"/>
              <a:t>Project Plan</a:t>
            </a:r>
          </a:p>
          <a:p>
            <a:r>
              <a:rPr lang="en-US" dirty="0"/>
              <a:t>Cost Estimation using COCOMO</a:t>
            </a:r>
          </a:p>
          <a:p>
            <a:r>
              <a:rPr lang="en-US" dirty="0"/>
              <a:t>Architecture Elaboration Plan (Phase Two)</a:t>
            </a:r>
          </a:p>
          <a:p>
            <a:r>
              <a:rPr lang="en-US" dirty="0"/>
              <a:t>Software Quality Assurance Plan</a:t>
            </a:r>
          </a:p>
          <a:p>
            <a:r>
              <a:rPr lang="en-US" dirty="0"/>
              <a:t>Risks and Concerns</a:t>
            </a:r>
          </a:p>
          <a:p>
            <a:r>
              <a:rPr lang="en-US" dirty="0"/>
              <a:t>Alpha Prototype Demonstration</a:t>
            </a:r>
          </a:p>
          <a:p>
            <a:r>
              <a:rPr lang="en-US" dirty="0"/>
              <a:t>Questions and Comments</a:t>
            </a:r>
          </a:p>
        </p:txBody>
      </p:sp>
    </p:spTree>
    <p:extLst>
      <p:ext uri="{BB962C8B-B14F-4D97-AF65-F5344CB8AC3E}">
        <p14:creationId xmlns:p14="http://schemas.microsoft.com/office/powerpoint/2010/main" val="198485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Project Vision and Overview</a:t>
            </a:r>
          </a:p>
        </p:txBody>
      </p:sp>
      <p:sp>
        <p:nvSpPr>
          <p:cNvPr id="4" name="Content Placeholder 2"/>
          <p:cNvSpPr>
            <a:spLocks noGrp="1"/>
          </p:cNvSpPr>
          <p:nvPr>
            <p:ph idx="1"/>
          </p:nvPr>
        </p:nvSpPr>
        <p:spPr>
          <a:xfrm>
            <a:off x="1141413" y="1812022"/>
            <a:ext cx="4856716" cy="3979179"/>
          </a:xfrm>
        </p:spPr>
        <p:txBody>
          <a:bodyPr>
            <a:normAutofit/>
          </a:bodyPr>
          <a:lstStyle/>
          <a:p>
            <a:r>
              <a:rPr lang="en-US" dirty="0"/>
              <a:t>Intrusion Detection System</a:t>
            </a:r>
          </a:p>
          <a:p>
            <a:pPr lvl="1"/>
            <a:r>
              <a:rPr lang="en-US" dirty="0"/>
              <a:t>Host-based system</a:t>
            </a:r>
          </a:p>
          <a:p>
            <a:pPr lvl="1"/>
            <a:r>
              <a:rPr lang="en-US" dirty="0"/>
              <a:t>Read TCP/IP Packets</a:t>
            </a:r>
          </a:p>
          <a:p>
            <a:pPr lvl="1"/>
            <a:r>
              <a:rPr lang="en-US" dirty="0"/>
              <a:t>Neural Network Decision Making</a:t>
            </a:r>
          </a:p>
          <a:p>
            <a:pPr lvl="1"/>
            <a:r>
              <a:rPr lang="en-US" dirty="0"/>
              <a:t>Notification System</a:t>
            </a:r>
          </a:p>
          <a:p>
            <a:pPr lvl="1"/>
            <a:r>
              <a:rPr lang="en-US" dirty="0"/>
              <a:t>Logging System</a:t>
            </a:r>
          </a:p>
          <a:p>
            <a:pPr lvl="1"/>
            <a:endParaRPr lang="en-US" dirty="0"/>
          </a:p>
        </p:txBody>
      </p:sp>
      <p:pic>
        <p:nvPicPr>
          <p:cNvPr id="5" name="Picture 4"/>
          <p:cNvPicPr/>
          <p:nvPr/>
        </p:nvPicPr>
        <p:blipFill>
          <a:blip r:embed="rId2"/>
          <a:stretch>
            <a:fillRect/>
          </a:stretch>
        </p:blipFill>
        <p:spPr>
          <a:xfrm>
            <a:off x="7116827" y="1808481"/>
            <a:ext cx="3743325" cy="3982720"/>
          </a:xfrm>
          <a:prstGeom prst="rect">
            <a:avLst/>
          </a:prstGeom>
        </p:spPr>
      </p:pic>
    </p:spTree>
    <p:extLst>
      <p:ext uri="{BB962C8B-B14F-4D97-AF65-F5344CB8AC3E}">
        <p14:creationId xmlns:p14="http://schemas.microsoft.com/office/powerpoint/2010/main" val="2007445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Project Vision and Overview</a:t>
            </a:r>
          </a:p>
        </p:txBody>
      </p:sp>
      <p:sp>
        <p:nvSpPr>
          <p:cNvPr id="4" name="Content Placeholder 2"/>
          <p:cNvSpPr>
            <a:spLocks noGrp="1"/>
          </p:cNvSpPr>
          <p:nvPr>
            <p:ph idx="1"/>
          </p:nvPr>
        </p:nvSpPr>
        <p:spPr>
          <a:xfrm>
            <a:off x="1141413" y="1812022"/>
            <a:ext cx="9905998" cy="3979179"/>
          </a:xfrm>
        </p:spPr>
        <p:txBody>
          <a:bodyPr>
            <a:normAutofit/>
          </a:bodyPr>
          <a:lstStyle/>
          <a:p>
            <a:r>
              <a:rPr lang="en-US" dirty="0"/>
              <a:t>Goals for the Intrusion Detection System</a:t>
            </a:r>
          </a:p>
          <a:p>
            <a:pPr lvl="1"/>
            <a:r>
              <a:rPr lang="en-US" dirty="0"/>
              <a:t>Create a TCP/IP layer to read all packets received by host system</a:t>
            </a:r>
          </a:p>
          <a:p>
            <a:pPr lvl="1"/>
            <a:r>
              <a:rPr lang="en-US" dirty="0"/>
              <a:t>Create a Neural Network layer to make decisions if the packet is a DOS attack</a:t>
            </a:r>
          </a:p>
          <a:p>
            <a:pPr lvl="2"/>
            <a:r>
              <a:rPr lang="en-US" dirty="0"/>
              <a:t>Neural Networks are not perfect, aim for 90% accuracy</a:t>
            </a:r>
          </a:p>
          <a:p>
            <a:pPr lvl="1"/>
            <a:r>
              <a:rPr lang="en-US" dirty="0"/>
              <a:t>Create a notification system for when a malicious packet is received</a:t>
            </a:r>
          </a:p>
          <a:p>
            <a:r>
              <a:rPr lang="en-US" dirty="0"/>
              <a:t>Motivation</a:t>
            </a:r>
          </a:p>
          <a:p>
            <a:pPr lvl="1"/>
            <a:r>
              <a:rPr lang="en-US" dirty="0"/>
              <a:t>Create a tool to help prevent DOS attacks</a:t>
            </a:r>
          </a:p>
          <a:p>
            <a:pPr lvl="1"/>
            <a:r>
              <a:rPr lang="en-US" dirty="0"/>
              <a:t>Allow for future work to completely prevent DOS attacks when noticed</a:t>
            </a:r>
          </a:p>
        </p:txBody>
      </p:sp>
    </p:spTree>
    <p:extLst>
      <p:ext uri="{BB962C8B-B14F-4D97-AF65-F5344CB8AC3E}">
        <p14:creationId xmlns:p14="http://schemas.microsoft.com/office/powerpoint/2010/main" val="740304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Project Vision and Overview</a:t>
            </a:r>
          </a:p>
        </p:txBody>
      </p:sp>
      <p:pic>
        <p:nvPicPr>
          <p:cNvPr id="5" name="Picture 4"/>
          <p:cNvPicPr/>
          <p:nvPr/>
        </p:nvPicPr>
        <p:blipFill>
          <a:blip r:embed="rId2"/>
          <a:stretch>
            <a:fillRect/>
          </a:stretch>
        </p:blipFill>
        <p:spPr>
          <a:xfrm>
            <a:off x="2197915" y="1812022"/>
            <a:ext cx="7961152" cy="4236440"/>
          </a:xfrm>
          <a:prstGeom prst="rect">
            <a:avLst/>
          </a:prstGeom>
        </p:spPr>
      </p:pic>
    </p:spTree>
    <p:extLst>
      <p:ext uri="{BB962C8B-B14F-4D97-AF65-F5344CB8AC3E}">
        <p14:creationId xmlns:p14="http://schemas.microsoft.com/office/powerpoint/2010/main" val="1745561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Project Requirements</a:t>
            </a:r>
          </a:p>
        </p:txBody>
      </p:sp>
      <p:pic>
        <p:nvPicPr>
          <p:cNvPr id="7" name="Picture 6"/>
          <p:cNvPicPr/>
          <p:nvPr/>
        </p:nvPicPr>
        <p:blipFill>
          <a:blip r:embed="rId2"/>
          <a:stretch>
            <a:fillRect/>
          </a:stretch>
        </p:blipFill>
        <p:spPr>
          <a:xfrm>
            <a:off x="2876711" y="2072081"/>
            <a:ext cx="6435401" cy="3735258"/>
          </a:xfrm>
          <a:prstGeom prst="rect">
            <a:avLst/>
          </a:prstGeom>
        </p:spPr>
      </p:pic>
    </p:spTree>
    <p:extLst>
      <p:ext uri="{BB962C8B-B14F-4D97-AF65-F5344CB8AC3E}">
        <p14:creationId xmlns:p14="http://schemas.microsoft.com/office/powerpoint/2010/main" val="4251014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Project Requirements</a:t>
            </a:r>
          </a:p>
        </p:txBody>
      </p:sp>
      <p:sp>
        <p:nvSpPr>
          <p:cNvPr id="4" name="Content Placeholder 2"/>
          <p:cNvSpPr>
            <a:spLocks noGrp="1"/>
          </p:cNvSpPr>
          <p:nvPr>
            <p:ph idx="1"/>
          </p:nvPr>
        </p:nvSpPr>
        <p:spPr>
          <a:xfrm>
            <a:off x="1141413" y="1812022"/>
            <a:ext cx="9905998" cy="3979179"/>
          </a:xfrm>
        </p:spPr>
        <p:txBody>
          <a:bodyPr>
            <a:normAutofit fontScale="70000" lnSpcReduction="20000"/>
          </a:bodyPr>
          <a:lstStyle/>
          <a:p>
            <a:r>
              <a:rPr lang="en-US" dirty="0"/>
              <a:t>SR1.1: [CR] The System shall be able to read data from the host system network card.</a:t>
            </a:r>
          </a:p>
          <a:p>
            <a:r>
              <a:rPr lang="en-US" dirty="0"/>
              <a:t>SR2.1: [CR] The system shall be able to interpret the data from the received network traffic and store it in a usable format.</a:t>
            </a:r>
          </a:p>
          <a:p>
            <a:r>
              <a:rPr lang="en-US" dirty="0"/>
              <a:t>SR3.1: [CR] The system shall be able to determine if the network data received by the host machine is malicious with at least 85% accuracy.</a:t>
            </a:r>
          </a:p>
          <a:p>
            <a:r>
              <a:rPr lang="en-US" dirty="0"/>
              <a:t>SR3.2: The system shall determine what type of attack is being made to the host network when malicious network traffic is found.</a:t>
            </a:r>
          </a:p>
          <a:p>
            <a:r>
              <a:rPr lang="en-US" dirty="0"/>
              <a:t>SR4.1: [CR] The system shall be able to train itself through backpropagation on know network traffic data.</a:t>
            </a:r>
          </a:p>
          <a:p>
            <a:r>
              <a:rPr lang="en-US" dirty="0"/>
              <a:t>SR5.1: [CR] The system shall be able to notify the User of the host system when a malicious attack is encountered.</a:t>
            </a:r>
          </a:p>
          <a:p>
            <a:r>
              <a:rPr lang="en-US" dirty="0"/>
              <a:t>SR6.1: The system shall be able to log all malicious attacks into a log file.</a:t>
            </a:r>
          </a:p>
        </p:txBody>
      </p:sp>
    </p:spTree>
    <p:extLst>
      <p:ext uri="{BB962C8B-B14F-4D97-AF65-F5344CB8AC3E}">
        <p14:creationId xmlns:p14="http://schemas.microsoft.com/office/powerpoint/2010/main" val="1862302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Project Plan</a:t>
            </a:r>
          </a:p>
        </p:txBody>
      </p:sp>
      <p:pic>
        <p:nvPicPr>
          <p:cNvPr id="5" name="Picture 4"/>
          <p:cNvPicPr>
            <a:picLocks noChangeAspect="1"/>
          </p:cNvPicPr>
          <p:nvPr/>
        </p:nvPicPr>
        <p:blipFill>
          <a:blip r:embed="rId2"/>
          <a:stretch>
            <a:fillRect/>
          </a:stretch>
        </p:blipFill>
        <p:spPr>
          <a:xfrm>
            <a:off x="1319753" y="1560231"/>
            <a:ext cx="9920918" cy="4812488"/>
          </a:xfrm>
          <a:prstGeom prst="rect">
            <a:avLst/>
          </a:prstGeom>
        </p:spPr>
      </p:pic>
    </p:spTree>
    <p:extLst>
      <p:ext uri="{BB962C8B-B14F-4D97-AF65-F5344CB8AC3E}">
        <p14:creationId xmlns:p14="http://schemas.microsoft.com/office/powerpoint/2010/main" val="3078630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Cost Estimation Using COCOMO</a:t>
            </a:r>
          </a:p>
        </p:txBody>
      </p:sp>
      <p:pic>
        <p:nvPicPr>
          <p:cNvPr id="4" name="Picture 3"/>
          <p:cNvPicPr>
            <a:picLocks noChangeAspect="1"/>
          </p:cNvPicPr>
          <p:nvPr/>
        </p:nvPicPr>
        <p:blipFill>
          <a:blip r:embed="rId2"/>
          <a:stretch>
            <a:fillRect/>
          </a:stretch>
        </p:blipFill>
        <p:spPr>
          <a:xfrm>
            <a:off x="4210602" y="1773620"/>
            <a:ext cx="3767617" cy="694984"/>
          </a:xfrm>
          <a:prstGeom prst="rect">
            <a:avLst/>
          </a:prstGeom>
        </p:spPr>
      </p:pic>
      <p:pic>
        <p:nvPicPr>
          <p:cNvPr id="5" name="Picture 4"/>
          <p:cNvPicPr>
            <a:picLocks noChangeAspect="1"/>
          </p:cNvPicPr>
          <p:nvPr/>
        </p:nvPicPr>
        <p:blipFill>
          <a:blip r:embed="rId3"/>
          <a:stretch>
            <a:fillRect/>
          </a:stretch>
        </p:blipFill>
        <p:spPr>
          <a:xfrm>
            <a:off x="3011167" y="2692912"/>
            <a:ext cx="6166489" cy="3703764"/>
          </a:xfrm>
          <a:prstGeom prst="rect">
            <a:avLst/>
          </a:prstGeom>
        </p:spPr>
      </p:pic>
    </p:spTree>
    <p:extLst>
      <p:ext uri="{BB962C8B-B14F-4D97-AF65-F5344CB8AC3E}">
        <p14:creationId xmlns:p14="http://schemas.microsoft.com/office/powerpoint/2010/main" val="1240452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219</TotalTime>
  <Words>472</Words>
  <Application>Microsoft Office PowerPoint</Application>
  <PresentationFormat>Widescreen</PresentationFormat>
  <Paragraphs>93</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Tw Cen MT</vt:lpstr>
      <vt:lpstr>Circuit</vt:lpstr>
      <vt:lpstr>Intrusion Detection System Using a Neural Network</vt:lpstr>
      <vt:lpstr>Agenda</vt:lpstr>
      <vt:lpstr>Project Vision and Overview</vt:lpstr>
      <vt:lpstr>Project Vision and Overview</vt:lpstr>
      <vt:lpstr>Project Vision and Overview</vt:lpstr>
      <vt:lpstr>Project Requirements</vt:lpstr>
      <vt:lpstr>Project Requirements</vt:lpstr>
      <vt:lpstr>Project Plan</vt:lpstr>
      <vt:lpstr>Cost Estimation Using COCOMO</vt:lpstr>
      <vt:lpstr>Architecture Elaboration Plan</vt:lpstr>
      <vt:lpstr>Software Quality Assurance Plan</vt:lpstr>
      <vt:lpstr>Risks and Concerns</vt:lpstr>
      <vt:lpstr>Alpha Prototype Demonstration</vt:lpstr>
      <vt:lpstr>Questions and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Intrusion Detection System Using a Neural Network</dc:title>
  <dc:creator>Blake Knedler</dc:creator>
  <cp:lastModifiedBy>Blake Knedler</cp:lastModifiedBy>
  <cp:revision>18</cp:revision>
  <dcterms:created xsi:type="dcterms:W3CDTF">2016-07-23T20:23:56Z</dcterms:created>
  <dcterms:modified xsi:type="dcterms:W3CDTF">2016-09-06T20:05:16Z</dcterms:modified>
</cp:coreProperties>
</file>