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82" r:id="rId4"/>
    <p:sldId id="258" r:id="rId5"/>
    <p:sldId id="267" r:id="rId6"/>
    <p:sldId id="283" r:id="rId7"/>
    <p:sldId id="285" r:id="rId8"/>
    <p:sldId id="286" r:id="rId9"/>
    <p:sldId id="287" r:id="rId10"/>
    <p:sldId id="270" r:id="rId11"/>
    <p:sldId id="288" r:id="rId12"/>
    <p:sldId id="268" r:id="rId13"/>
    <p:sldId id="259" r:id="rId14"/>
    <p:sldId id="260" r:id="rId15"/>
    <p:sldId id="261" r:id="rId16"/>
    <p:sldId id="262" r:id="rId17"/>
    <p:sldId id="271" r:id="rId18"/>
    <p:sldId id="272" r:id="rId19"/>
    <p:sldId id="289" r:id="rId20"/>
    <p:sldId id="290" r:id="rId21"/>
    <p:sldId id="291" r:id="rId22"/>
    <p:sldId id="292" r:id="rId23"/>
    <p:sldId id="273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79" autoAdjust="0"/>
  </p:normalViewPr>
  <p:slideViewPr>
    <p:cSldViewPr snapToGrid="0">
      <p:cViewPr varScale="1">
        <p:scale>
          <a:sx n="92" d="100"/>
          <a:sy n="92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65B0-7FBB-481C-B71C-1F871BDC1D5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39D7-2FFB-477F-8573-0D4E0D9D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Went back and</a:t>
            </a:r>
            <a:r>
              <a:rPr lang="en-US" baseline="0" dirty="0"/>
              <a:t> updated the architectural design document some due to updates, such as class updates because  of GUI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</a:t>
            </a:r>
            <a:r>
              <a:rPr lang="en-US" baseline="0" dirty="0"/>
              <a:t> function definitions, but a lot of them so won’t show them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sequence descriptions as well,</a:t>
            </a:r>
            <a:r>
              <a:rPr lang="en-US" baseline="0" dirty="0"/>
              <a:t> here is just a diagram though</a:t>
            </a:r>
          </a:p>
          <a:p>
            <a:endParaRPr lang="en-US" baseline="0" dirty="0"/>
          </a:p>
          <a:p>
            <a:r>
              <a:rPr lang="en-US" baseline="0" dirty="0"/>
              <a:t>Didn’t add all the descriptions here because of time constraints possibly on the presentation but they are in the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 menu option as well, but I will just</a:t>
            </a:r>
            <a:r>
              <a:rPr lang="en-US" baseline="0" dirty="0"/>
              <a:t> show that in the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probably can’t read the comments, but all</a:t>
            </a:r>
            <a:r>
              <a:rPr lang="en-US" baseline="0" dirty="0"/>
              <a:t> these files are on the GitHub page and I can send all final documents as well in a zip folder if desired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  <a:r>
              <a:rPr lang="en-US" baseline="0" dirty="0"/>
              <a:t> shows a test over 60 iterations</a:t>
            </a:r>
          </a:p>
          <a:p>
            <a:endParaRPr lang="en-US" baseline="0" dirty="0"/>
          </a:p>
          <a:p>
            <a:r>
              <a:rPr lang="en-US" baseline="0" dirty="0"/>
              <a:t>Used 1-1 relationship of normal packets to malicious packets from 2 – 60 total for TRAINING</a:t>
            </a:r>
          </a:p>
          <a:p>
            <a:r>
              <a:rPr lang="en-US" baseline="0" dirty="0"/>
              <a:t>Once 60 total packets was reached, added a single normal packet until 90 was reach meaning 30 malicious and 60 normal packets at that time</a:t>
            </a:r>
          </a:p>
          <a:p>
            <a:endParaRPr lang="en-US" baseline="0" dirty="0"/>
          </a:p>
          <a:p>
            <a:r>
              <a:rPr lang="en-US" baseline="0" dirty="0"/>
              <a:t>Then tested accuracy on 90 packets based on training of subset</a:t>
            </a:r>
          </a:p>
          <a:p>
            <a:endParaRPr lang="en-US" baseline="0" dirty="0"/>
          </a:p>
          <a:p>
            <a:r>
              <a:rPr lang="en-US" baseline="0" dirty="0"/>
              <a:t>Early on, the neural network didn’t know enough so probably assumed everything was malicious giving a 1 on every time results in 33% accuracy</a:t>
            </a:r>
          </a:p>
          <a:p>
            <a:endParaRPr lang="en-US" baseline="0" dirty="0"/>
          </a:p>
          <a:p>
            <a:r>
              <a:rPr lang="en-US" baseline="0" dirty="0"/>
              <a:t>Once the Neural Network received more normal than malicious it was able to assume some were normal and reached accuracy of around 42%</a:t>
            </a:r>
          </a:p>
          <a:p>
            <a:endParaRPr lang="en-US" baseline="0" dirty="0"/>
          </a:p>
          <a:p>
            <a:r>
              <a:rPr lang="en-US" baseline="0" dirty="0"/>
              <a:t>Once the ratio of normal to malicious reached a certain point (about 40 to 30) the neural network was able to guess all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off on SLOC estimate, didn’t know much</a:t>
            </a:r>
            <a:r>
              <a:rPr lang="en-US" baseline="0" dirty="0"/>
              <a:t> about neural networks or network development, which is one reason why the time was still accuracy due to a lack of knowledge initially</a:t>
            </a:r>
          </a:p>
          <a:p>
            <a:endParaRPr lang="en-US" baseline="0" dirty="0"/>
          </a:p>
          <a:p>
            <a:r>
              <a:rPr lang="en-US" baseline="0" dirty="0"/>
              <a:t>Times seem to be split pretty evenly with the most time in Phase 1 with designing and vision of the project being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3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4C33-94A3-4D29-AE8D-33950698FF4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needy/PyI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 Detection System Using a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Three Presentation</a:t>
            </a:r>
          </a:p>
          <a:p>
            <a:r>
              <a:rPr lang="en-US" dirty="0"/>
              <a:t>Blake Knedler</a:t>
            </a:r>
          </a:p>
        </p:txBody>
      </p:sp>
    </p:spTree>
    <p:extLst>
      <p:ext uri="{BB962C8B-B14F-4D97-AF65-F5344CB8AC3E}">
        <p14:creationId xmlns:p14="http://schemas.microsoft.com/office/powerpoint/2010/main" val="278257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Added descriptions to all major function interfaces</a:t>
            </a:r>
          </a:p>
          <a:p>
            <a:r>
              <a:rPr lang="en-US" dirty="0"/>
              <a:t>Changed design of GUI for final product</a:t>
            </a:r>
          </a:p>
          <a:p>
            <a:pPr marL="0" indent="0">
              <a:buNone/>
            </a:pPr>
            <a:r>
              <a:rPr lang="en-US" dirty="0"/>
              <a:t>                    OLD                                                           NEW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02775" y="3441944"/>
            <a:ext cx="33528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73" y="3441944"/>
            <a:ext cx="397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New Menu Options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1" y="2554431"/>
            <a:ext cx="3352800" cy="31623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27418" y="2554431"/>
            <a:ext cx="3352800" cy="3162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113425" y="2554431"/>
            <a:ext cx="335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Formal Technical Inspection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All items were passed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16280" y="1812022"/>
            <a:ext cx="3356264" cy="44265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77645" y="1812022"/>
            <a:ext cx="3093028" cy="44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6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Test Plan Update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4526433"/>
          </a:xfrm>
        </p:spPr>
        <p:txBody>
          <a:bodyPr>
            <a:normAutofit/>
          </a:bodyPr>
          <a:lstStyle/>
          <a:p>
            <a:r>
              <a:rPr lang="en-US" dirty="0"/>
              <a:t>Decided to go with Unit Test type test plan along with a system test of the important pieces of the GUI</a:t>
            </a:r>
          </a:p>
          <a:p>
            <a:r>
              <a:rPr lang="en-US" dirty="0"/>
              <a:t>Added additional tests</a:t>
            </a:r>
          </a:p>
          <a:p>
            <a:r>
              <a:rPr lang="en-US" dirty="0"/>
              <a:t>Used Python’s common unit testing framework </a:t>
            </a:r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Wrote a System Test Procedure for the GUI critical requirements of notifications and log output</a:t>
            </a:r>
          </a:p>
          <a:p>
            <a:r>
              <a:rPr lang="en-US" dirty="0"/>
              <a:t>Updated Test Plan to reflect changes</a:t>
            </a:r>
          </a:p>
        </p:txBody>
      </p:sp>
    </p:spTree>
    <p:extLst>
      <p:ext uri="{BB962C8B-B14F-4D97-AF65-F5344CB8AC3E}">
        <p14:creationId xmlns:p14="http://schemas.microsoft.com/office/powerpoint/2010/main" val="42510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System Test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4635932" cy="4424815"/>
          </a:xfrm>
        </p:spPr>
        <p:txBody>
          <a:bodyPr>
            <a:normAutofit/>
          </a:bodyPr>
          <a:lstStyle/>
          <a:p>
            <a:r>
              <a:rPr lang="en-US" dirty="0"/>
              <a:t>Testing Notification and Log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21" y="2754875"/>
            <a:ext cx="7155720" cy="26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3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Assessment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7" cy="4424815"/>
          </a:xfrm>
        </p:spPr>
        <p:txBody>
          <a:bodyPr>
            <a:normAutofit/>
          </a:bodyPr>
          <a:lstStyle/>
          <a:p>
            <a:r>
              <a:rPr lang="en-US" dirty="0"/>
              <a:t>All tests passed</a:t>
            </a:r>
          </a:p>
          <a:p>
            <a:r>
              <a:rPr lang="en-US" dirty="0"/>
              <a:t>Tested all critical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49" y="3337931"/>
            <a:ext cx="6858041" cy="2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Neural Network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67" y="2417587"/>
            <a:ext cx="6169687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SLOC and Time Estimates to Actuals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per Phase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67" y="2407303"/>
            <a:ext cx="2658319" cy="81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87" y="4043668"/>
            <a:ext cx="4213659" cy="2534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57" y="4043668"/>
            <a:ext cx="4200343" cy="25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20972"/>
            <a:ext cx="4590686" cy="276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78" y="1812022"/>
            <a:ext cx="5230821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27" y="2061902"/>
            <a:ext cx="6387435" cy="3870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88269"/>
            <a:ext cx="3938222" cy="31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Action Items</a:t>
            </a:r>
          </a:p>
          <a:p>
            <a:r>
              <a:rPr lang="en-US" dirty="0"/>
              <a:t>Component Design</a:t>
            </a:r>
          </a:p>
          <a:p>
            <a:r>
              <a:rPr lang="en-US" dirty="0"/>
              <a:t>User Manual</a:t>
            </a:r>
          </a:p>
          <a:p>
            <a:r>
              <a:rPr lang="en-US" dirty="0"/>
              <a:t>Formal Technical Inspection</a:t>
            </a:r>
          </a:p>
          <a:p>
            <a:r>
              <a:rPr lang="en-US" dirty="0"/>
              <a:t>Test Plan Update</a:t>
            </a:r>
          </a:p>
          <a:p>
            <a:r>
              <a:rPr lang="en-US" dirty="0"/>
              <a:t>System Test Procedure</a:t>
            </a:r>
          </a:p>
          <a:p>
            <a:r>
              <a:rPr lang="en-US" dirty="0"/>
              <a:t>Assessment Evaluation</a:t>
            </a:r>
          </a:p>
          <a:p>
            <a:r>
              <a:rPr lang="en-US" dirty="0"/>
              <a:t>Project Evaluation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9848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722418"/>
            <a:ext cx="3847695" cy="3193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7" y="1593813"/>
            <a:ext cx="6036928" cy="47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0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All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72" y="1646922"/>
            <a:ext cx="8794577" cy="47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Estimation Accuracy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7" y="2746636"/>
            <a:ext cx="5404964" cy="3171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42" y="2746636"/>
            <a:ext cx="5271940" cy="3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DOS Attacks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6627" y="1812022"/>
            <a:ext cx="4085215" cy="397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Gather better training data</a:t>
            </a:r>
          </a:p>
          <a:p>
            <a:pPr lvl="1"/>
            <a:r>
              <a:rPr lang="en-US" dirty="0"/>
              <a:t>Expert System Tracking</a:t>
            </a:r>
          </a:p>
          <a:p>
            <a:pPr lvl="1"/>
            <a:r>
              <a:rPr lang="en-US" dirty="0"/>
              <a:t>Prevent along with detection</a:t>
            </a:r>
          </a:p>
          <a:p>
            <a:pPr lvl="1"/>
            <a:r>
              <a:rPr lang="en-US" dirty="0"/>
              <a:t>Feedback false positives/negatives</a:t>
            </a:r>
          </a:p>
          <a:p>
            <a:pPr lvl="1"/>
            <a:r>
              <a:rPr lang="en-US" dirty="0"/>
              <a:t>Efficiency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7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193504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GitHub Repository Location:</a:t>
            </a:r>
          </a:p>
          <a:p>
            <a:pPr lvl="1"/>
            <a:r>
              <a:rPr lang="en-US" dirty="0">
                <a:hlinkClick r:id="rId2"/>
              </a:rPr>
              <a:t>https://github.com/bneedy/PyIDS</a:t>
            </a:r>
            <a:endParaRPr lang="en-US" dirty="0"/>
          </a:p>
          <a:p>
            <a:r>
              <a:rPr lang="en-US" dirty="0"/>
              <a:t>All components of the system are working</a:t>
            </a:r>
          </a:p>
        </p:txBody>
      </p:sp>
    </p:spTree>
    <p:extLst>
      <p:ext uri="{BB962C8B-B14F-4D97-AF65-F5344CB8AC3E}">
        <p14:creationId xmlns:p14="http://schemas.microsoft.com/office/powerpoint/2010/main" val="77322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604" y="2480874"/>
            <a:ext cx="5855005" cy="1478570"/>
          </a:xfrm>
        </p:spPr>
        <p:txBody>
          <a:bodyPr/>
          <a:lstStyle/>
          <a:p>
            <a:r>
              <a:rPr lang="en-US" dirty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9063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831387" cy="3979179"/>
          </a:xfrm>
        </p:spPr>
        <p:txBody>
          <a:bodyPr>
            <a:normAutofit/>
          </a:bodyPr>
          <a:lstStyle/>
          <a:p>
            <a:r>
              <a:rPr lang="en-US" dirty="0"/>
              <a:t>Add minimum accuracy setting in the GUI</a:t>
            </a:r>
          </a:p>
          <a:p>
            <a:pPr lvl="1"/>
            <a:r>
              <a:rPr lang="en-US" dirty="0"/>
              <a:t>Shown in the User Manual portion and demonstration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1227" y="3005526"/>
            <a:ext cx="335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831387" cy="3979179"/>
          </a:xfrm>
        </p:spPr>
        <p:txBody>
          <a:bodyPr>
            <a:normAutofit/>
          </a:bodyPr>
          <a:lstStyle/>
          <a:p>
            <a:r>
              <a:rPr lang="en-US" dirty="0"/>
              <a:t>Analyze the training of the Neural Network</a:t>
            </a:r>
          </a:p>
          <a:p>
            <a:pPr lvl="1"/>
            <a:r>
              <a:rPr lang="en-US" dirty="0"/>
              <a:t>Shown in the Project Evaluation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26" y="2823422"/>
            <a:ext cx="5693756" cy="36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State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56130" y="506989"/>
            <a:ext cx="52101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553" y="1631372"/>
            <a:ext cx="5181601" cy="47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  <a:p>
            <a:pPr lvl="1"/>
            <a:r>
              <a:rPr lang="en-US" dirty="0" err="1"/>
              <a:t>PyIDS</a:t>
            </a:r>
            <a:r>
              <a:rPr lang="en-US" dirty="0"/>
              <a:t> (UI)</a:t>
            </a:r>
          </a:p>
          <a:p>
            <a:pPr lvl="1"/>
            <a:r>
              <a:rPr lang="en-US" dirty="0"/>
              <a:t>Recorder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16" y="1539854"/>
            <a:ext cx="2272592" cy="4696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44" y="1639763"/>
            <a:ext cx="2133785" cy="45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  <a:p>
            <a:pPr lvl="1"/>
            <a:r>
              <a:rPr lang="en-US" dirty="0"/>
              <a:t>Network Traffic Reader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/>
              <a:t>Data Reader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4" y="3801611"/>
            <a:ext cx="3136683" cy="208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04" y="3686444"/>
            <a:ext cx="4152900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581" y="2403122"/>
            <a:ext cx="2238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Sequence Diagrams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96299" y="2099396"/>
            <a:ext cx="538416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601</Words>
  <Application>Microsoft Office PowerPoint</Application>
  <PresentationFormat>Widescreen</PresentationFormat>
  <Paragraphs>117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Circuit</vt:lpstr>
      <vt:lpstr>Intrusion Detection System Using a Neural Network</vt:lpstr>
      <vt:lpstr>Agenda</vt:lpstr>
      <vt:lpstr>Action Items</vt:lpstr>
      <vt:lpstr>Action Items</vt:lpstr>
      <vt:lpstr>Component Design</vt:lpstr>
      <vt:lpstr>Component Design</vt:lpstr>
      <vt:lpstr>Component Design</vt:lpstr>
      <vt:lpstr>Component Design</vt:lpstr>
      <vt:lpstr>Component Design</vt:lpstr>
      <vt:lpstr>User Manual</vt:lpstr>
      <vt:lpstr>User Manual</vt:lpstr>
      <vt:lpstr>Formal Technical Inspection</vt:lpstr>
      <vt:lpstr>Test Plan Update</vt:lpstr>
      <vt:lpstr>System Test Procedure</vt:lpstr>
      <vt:lpstr>Assessment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Demonstration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Using a Neural Network</dc:title>
  <dc:creator>Blake Knedler</dc:creator>
  <cp:lastModifiedBy>Blake Knedler</cp:lastModifiedBy>
  <cp:revision>42</cp:revision>
  <dcterms:created xsi:type="dcterms:W3CDTF">2016-07-23T20:23:56Z</dcterms:created>
  <dcterms:modified xsi:type="dcterms:W3CDTF">2016-12-13T23:10:40Z</dcterms:modified>
</cp:coreProperties>
</file>