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VE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VE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VE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VE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VE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VE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VE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VE"/>
              <a:t>Séptimo nivel del esquema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s-VE"/>
              <a:t>&lt;fecha/hora&gt;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s-VE"/>
              <a:t>&lt;pie de página&gt;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3F91D76-DB3F-4E8E-9278-2329CFB8F526}" type="slidenum">
              <a:rPr lang="es-VE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VE"/>
              <a:t>rereqrewqrewqr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VE"/>
              <a:t>rewre</a:t>
            </a:r>
            <a:endParaRPr/>
          </a:p>
        </p:txBody>
      </p:sp>
      <p:graphicFrame>
        <p:nvGraphicFramePr>
          <p:cNvPr id="41" name="Table 3"/>
          <p:cNvGraphicFramePr/>
          <p:nvPr/>
        </p:nvGraphicFramePr>
        <p:xfrm>
          <a:off x="2590560" y="3774240"/>
          <a:ext cx="5075280" cy="674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3373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373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