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1" r:id="rId1"/>
  </p:sldMasterIdLst>
  <p:sldIdLst>
    <p:sldId id="256" r:id="rId2"/>
    <p:sldId id="270" r:id="rId3"/>
    <p:sldId id="266" r:id="rId4"/>
    <p:sldId id="269" r:id="rId5"/>
    <p:sldId id="261" r:id="rId6"/>
    <p:sldId id="290" r:id="rId7"/>
    <p:sldId id="262" r:id="rId8"/>
    <p:sldId id="276" r:id="rId9"/>
    <p:sldId id="263" r:id="rId10"/>
    <p:sldId id="278" r:id="rId11"/>
    <p:sldId id="264" r:id="rId12"/>
    <p:sldId id="281" r:id="rId13"/>
    <p:sldId id="282" r:id="rId14"/>
    <p:sldId id="283" r:id="rId15"/>
    <p:sldId id="285" r:id="rId16"/>
    <p:sldId id="289" r:id="rId17"/>
    <p:sldId id="286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E6AF00"/>
    <a:srgbClr val="FFC000"/>
    <a:srgbClr val="92D050"/>
    <a:srgbClr val="8EB4E3"/>
    <a:srgbClr val="D4CFB4"/>
    <a:srgbClr val="E2E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1" autoAdjust="0"/>
    <p:restoredTop sz="94660"/>
  </p:normalViewPr>
  <p:slideViewPr>
    <p:cSldViewPr snapToGrid="0">
      <p:cViewPr>
        <p:scale>
          <a:sx n="75" d="100"/>
          <a:sy n="75" d="100"/>
        </p:scale>
        <p:origin x="810" y="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33DCA-FF86-44C4-B4AC-5D08CEEC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9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33DCA-FF86-44C4-B4AC-5D08CEEC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1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33DCA-FF86-44C4-B4AC-5D08CEEC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48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33DCA-FF86-44C4-B4AC-5D08CEEC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2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33DCA-FF86-44C4-B4AC-5D08CEEC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8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33DCA-FF86-44C4-B4AC-5D08CEEC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1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99248"/>
            <a:ext cx="4038600" cy="54269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33DCA-FF86-44C4-B4AC-5D08CEEC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9494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33DCA-FF86-44C4-B4AC-5D08CEEC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4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33DCA-FF86-44C4-B4AC-5D08CEEC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3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2132"/>
            <a:ext cx="4038600" cy="45340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33DCA-FF86-44C4-B4AC-5D08CEEC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1015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33DCA-FF86-44C4-B4AC-5D08CEEC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8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33DCA-FF86-44C4-B4AC-5D08CEEC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0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679" y="2922885"/>
            <a:ext cx="398062" cy="10650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-2678527" y="3330960"/>
            <a:ext cx="577241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WFIRST AFTA           Coronagraph</a:t>
            </a:r>
            <a:endParaRPr lang="en-US" sz="2400" b="1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77335" y="76200"/>
            <a:ext cx="769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2346" y="762000"/>
            <a:ext cx="8523053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3710" y="64166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7290" y="6416675"/>
            <a:ext cx="6159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4166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5DE33DCA-FF86-44C4-B4AC-5D08CEEC2E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395" y="146843"/>
            <a:ext cx="808276" cy="3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NASA log w-out background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772194" cy="629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2922884"/>
            <a:ext cx="422741" cy="1065085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3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0" lang="en-US" sz="3600" b="1" i="0" u="none" strike="noStrike" kern="1200" cap="none" spc="0" normalizeH="0" baseline="0" noProof="0" smtClean="0">
          <a:ln>
            <a:noFill/>
          </a:ln>
          <a:solidFill>
            <a:srgbClr val="526DB0">
              <a:lumMod val="75000"/>
            </a:srgbClr>
          </a:solidFill>
          <a:effectLst/>
          <a:uLnTx/>
          <a:uFillTx/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10" Type="http://schemas.openxmlformats.org/officeDocument/2006/relationships/image" Target="../media/image35.png"/><Relationship Id="rId4" Type="http://schemas.openxmlformats.org/officeDocument/2006/relationships/image" Target="../media/image70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9.png"/><Relationship Id="rId7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png"/><Relationship Id="rId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WFIRST Coronagraph</a:t>
            </a:r>
            <a:br>
              <a:rPr lang="en-US" dirty="0" smtClean="0"/>
            </a:br>
            <a:r>
              <a:rPr lang="en-US" dirty="0" smtClean="0"/>
              <a:t>Photometry and </a:t>
            </a:r>
            <a:r>
              <a:rPr lang="en-US" dirty="0"/>
              <a:t>Yield</a:t>
            </a:r>
            <a:br>
              <a:rPr lang="en-US" dirty="0"/>
            </a:br>
            <a:r>
              <a:rPr lang="en-US" dirty="0" smtClean="0"/>
              <a:t>for Planet </a:t>
            </a:r>
            <a:r>
              <a:rPr lang="en-US" dirty="0"/>
              <a:t>Imaging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Bijan Nemati</a:t>
            </a:r>
          </a:p>
          <a:p>
            <a:r>
              <a:rPr lang="en-US" dirty="0" smtClean="0"/>
              <a:t>1/21/2016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Corrections to the formula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2346" y="762000"/>
            <a:ext cx="8523053" cy="434939"/>
          </a:xfrm>
        </p:spPr>
        <p:txBody>
          <a:bodyPr/>
          <a:lstStyle/>
          <a:p>
            <a:r>
              <a:rPr lang="en-US" dirty="0" smtClean="0"/>
              <a:t>The revised throughputs and contrast factors are highlighted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6260" y="1428531"/>
                <a:ext cx="4257256" cy="1117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     where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𝑠𝑝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0" y="1428531"/>
                <a:ext cx="4257256" cy="1117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92718" y="1446376"/>
                <a:ext cx="2416174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718" y="1446376"/>
                <a:ext cx="2416174" cy="390748"/>
              </a:xfrm>
              <a:prstGeom prst="rect">
                <a:avLst/>
              </a:prstGeom>
              <a:blipFill rotWithShape="0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6260" y="2714779"/>
                <a:ext cx="7463646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𝑝𝑙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𝑝𝑙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𝐶𝐺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𝑝𝑖𝑥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den>
                              </m:f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𝑃𝑆𝐹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0" y="2714779"/>
                <a:ext cx="7463646" cy="714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6260" y="3624507"/>
                <a:ext cx="4847609" cy="775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𝑝𝑖𝑥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𝐶𝐼𝐶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𝑝𝑖𝑥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𝑓𝑟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𝑝𝑖𝑥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𝐸𝑀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0" y="3624507"/>
                <a:ext cx="4847609" cy="7752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16260" y="4805040"/>
                <a:ext cx="6030625" cy="465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  where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𝑝𝑝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𝐶𝐺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𝑝𝑖𝑥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lit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𝑃𝑀</m:t>
                                </m:r>
                              </m:sub>
                            </m:sSub>
                            <m:r>
                              <m:rPr>
                                <m:lit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0" y="4805040"/>
                <a:ext cx="6030625" cy="465192"/>
              </a:xfrm>
              <a:prstGeom prst="rect">
                <a:avLst/>
              </a:prstGeom>
              <a:blipFill rotWithShape="0">
                <a:blip r:embed="rId7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44888" y="5692454"/>
                <a:ext cx="2488438" cy="749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888" y="5692454"/>
                <a:ext cx="2488438" cy="7495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46891" y="3651988"/>
                <a:ext cx="16250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600" dirty="0" smtClean="0"/>
                  <a:t> EMCCD ENF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891" y="3651988"/>
                <a:ext cx="1625060" cy="338554"/>
              </a:xfrm>
              <a:prstGeom prst="rect">
                <a:avLst/>
              </a:prstGeom>
              <a:blipFill rotWithShape="0">
                <a:blip r:embed="rId9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6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768363" y="1390650"/>
            <a:ext cx="266700" cy="453390"/>
          </a:xfrm>
          <a:custGeom>
            <a:avLst/>
            <a:gdLst>
              <a:gd name="connsiteX0" fmla="*/ 0 w 266700"/>
              <a:gd name="connsiteY0" fmla="*/ 0 h 388971"/>
              <a:gd name="connsiteX1" fmla="*/ 266700 w 266700"/>
              <a:gd name="connsiteY1" fmla="*/ 0 h 388971"/>
              <a:gd name="connsiteX2" fmla="*/ 266700 w 266700"/>
              <a:gd name="connsiteY2" fmla="*/ 388971 h 388971"/>
              <a:gd name="connsiteX3" fmla="*/ 0 w 266700"/>
              <a:gd name="connsiteY3" fmla="*/ 388971 h 388971"/>
              <a:gd name="connsiteX4" fmla="*/ 0 w 266700"/>
              <a:gd name="connsiteY4" fmla="*/ 0 h 388971"/>
              <a:gd name="connsiteX0" fmla="*/ 0 w 266700"/>
              <a:gd name="connsiteY0" fmla="*/ 125 h 389096"/>
              <a:gd name="connsiteX1" fmla="*/ 218826 w 266700"/>
              <a:gd name="connsiteY1" fmla="*/ 0 h 389096"/>
              <a:gd name="connsiteX2" fmla="*/ 266700 w 266700"/>
              <a:gd name="connsiteY2" fmla="*/ 125 h 389096"/>
              <a:gd name="connsiteX3" fmla="*/ 266700 w 266700"/>
              <a:gd name="connsiteY3" fmla="*/ 389096 h 389096"/>
              <a:gd name="connsiteX4" fmla="*/ 0 w 266700"/>
              <a:gd name="connsiteY4" fmla="*/ 389096 h 389096"/>
              <a:gd name="connsiteX5" fmla="*/ 0 w 266700"/>
              <a:gd name="connsiteY5" fmla="*/ 125 h 389096"/>
              <a:gd name="connsiteX0" fmla="*/ 0 w 266700"/>
              <a:gd name="connsiteY0" fmla="*/ 40606 h 429577"/>
              <a:gd name="connsiteX1" fmla="*/ 242638 w 266700"/>
              <a:gd name="connsiteY1" fmla="*/ 0 h 429577"/>
              <a:gd name="connsiteX2" fmla="*/ 266700 w 266700"/>
              <a:gd name="connsiteY2" fmla="*/ 40606 h 429577"/>
              <a:gd name="connsiteX3" fmla="*/ 266700 w 266700"/>
              <a:gd name="connsiteY3" fmla="*/ 429577 h 429577"/>
              <a:gd name="connsiteX4" fmla="*/ 0 w 266700"/>
              <a:gd name="connsiteY4" fmla="*/ 429577 h 429577"/>
              <a:gd name="connsiteX5" fmla="*/ 0 w 266700"/>
              <a:gd name="connsiteY5" fmla="*/ 40606 h 429577"/>
              <a:gd name="connsiteX0" fmla="*/ 0 w 266700"/>
              <a:gd name="connsiteY0" fmla="*/ 40606 h 429577"/>
              <a:gd name="connsiteX1" fmla="*/ 242638 w 266700"/>
              <a:gd name="connsiteY1" fmla="*/ 0 h 429577"/>
              <a:gd name="connsiteX2" fmla="*/ 266700 w 266700"/>
              <a:gd name="connsiteY2" fmla="*/ 40606 h 429577"/>
              <a:gd name="connsiteX3" fmla="*/ 266700 w 266700"/>
              <a:gd name="connsiteY3" fmla="*/ 429577 h 429577"/>
              <a:gd name="connsiteX4" fmla="*/ 0 w 266700"/>
              <a:gd name="connsiteY4" fmla="*/ 429577 h 429577"/>
              <a:gd name="connsiteX5" fmla="*/ 0 w 266700"/>
              <a:gd name="connsiteY5" fmla="*/ 40606 h 429577"/>
              <a:gd name="connsiteX0" fmla="*/ 0 w 266700"/>
              <a:gd name="connsiteY0" fmla="*/ 40644 h 429615"/>
              <a:gd name="connsiteX1" fmla="*/ 35470 w 266700"/>
              <a:gd name="connsiteY1" fmla="*/ 33376 h 429615"/>
              <a:gd name="connsiteX2" fmla="*/ 242638 w 266700"/>
              <a:gd name="connsiteY2" fmla="*/ 38 h 429615"/>
              <a:gd name="connsiteX3" fmla="*/ 266700 w 266700"/>
              <a:gd name="connsiteY3" fmla="*/ 40644 h 429615"/>
              <a:gd name="connsiteX4" fmla="*/ 266700 w 266700"/>
              <a:gd name="connsiteY4" fmla="*/ 429615 h 429615"/>
              <a:gd name="connsiteX5" fmla="*/ 0 w 266700"/>
              <a:gd name="connsiteY5" fmla="*/ 429615 h 429615"/>
              <a:gd name="connsiteX6" fmla="*/ 0 w 266700"/>
              <a:gd name="connsiteY6" fmla="*/ 40644 h 429615"/>
              <a:gd name="connsiteX0" fmla="*/ 0 w 266700"/>
              <a:gd name="connsiteY0" fmla="*/ 40637 h 429608"/>
              <a:gd name="connsiteX1" fmla="*/ 35470 w 266700"/>
              <a:gd name="connsiteY1" fmla="*/ 33369 h 429608"/>
              <a:gd name="connsiteX2" fmla="*/ 242638 w 266700"/>
              <a:gd name="connsiteY2" fmla="*/ 31 h 429608"/>
              <a:gd name="connsiteX3" fmla="*/ 266700 w 266700"/>
              <a:gd name="connsiteY3" fmla="*/ 40637 h 429608"/>
              <a:gd name="connsiteX4" fmla="*/ 266700 w 266700"/>
              <a:gd name="connsiteY4" fmla="*/ 429608 h 429608"/>
              <a:gd name="connsiteX5" fmla="*/ 0 w 266700"/>
              <a:gd name="connsiteY5" fmla="*/ 429608 h 429608"/>
              <a:gd name="connsiteX6" fmla="*/ 0 w 266700"/>
              <a:gd name="connsiteY6" fmla="*/ 40637 h 429608"/>
              <a:gd name="connsiteX0" fmla="*/ 0 w 266700"/>
              <a:gd name="connsiteY0" fmla="*/ 40674 h 429645"/>
              <a:gd name="connsiteX1" fmla="*/ 35470 w 266700"/>
              <a:gd name="connsiteY1" fmla="*/ 33406 h 429645"/>
              <a:gd name="connsiteX2" fmla="*/ 42613 w 266700"/>
              <a:gd name="connsiteY2" fmla="*/ 31024 h 429645"/>
              <a:gd name="connsiteX3" fmla="*/ 242638 w 266700"/>
              <a:gd name="connsiteY3" fmla="*/ 68 h 429645"/>
              <a:gd name="connsiteX4" fmla="*/ 266700 w 266700"/>
              <a:gd name="connsiteY4" fmla="*/ 40674 h 429645"/>
              <a:gd name="connsiteX5" fmla="*/ 266700 w 266700"/>
              <a:gd name="connsiteY5" fmla="*/ 429645 h 429645"/>
              <a:gd name="connsiteX6" fmla="*/ 0 w 266700"/>
              <a:gd name="connsiteY6" fmla="*/ 429645 h 429645"/>
              <a:gd name="connsiteX7" fmla="*/ 0 w 266700"/>
              <a:gd name="connsiteY7" fmla="*/ 40674 h 429645"/>
              <a:gd name="connsiteX0" fmla="*/ 0 w 266700"/>
              <a:gd name="connsiteY0" fmla="*/ 76858 h 465829"/>
              <a:gd name="connsiteX1" fmla="*/ 35470 w 266700"/>
              <a:gd name="connsiteY1" fmla="*/ 69590 h 465829"/>
              <a:gd name="connsiteX2" fmla="*/ 37850 w 266700"/>
              <a:gd name="connsiteY2" fmla="*/ 533 h 465829"/>
              <a:gd name="connsiteX3" fmla="*/ 242638 w 266700"/>
              <a:gd name="connsiteY3" fmla="*/ 36252 h 465829"/>
              <a:gd name="connsiteX4" fmla="*/ 266700 w 266700"/>
              <a:gd name="connsiteY4" fmla="*/ 76858 h 465829"/>
              <a:gd name="connsiteX5" fmla="*/ 266700 w 266700"/>
              <a:gd name="connsiteY5" fmla="*/ 465829 h 465829"/>
              <a:gd name="connsiteX6" fmla="*/ 0 w 266700"/>
              <a:gd name="connsiteY6" fmla="*/ 465829 h 465829"/>
              <a:gd name="connsiteX7" fmla="*/ 0 w 266700"/>
              <a:gd name="connsiteY7" fmla="*/ 76858 h 465829"/>
              <a:gd name="connsiteX0" fmla="*/ 0 w 266700"/>
              <a:gd name="connsiteY0" fmla="*/ 76325 h 465296"/>
              <a:gd name="connsiteX1" fmla="*/ 35470 w 266700"/>
              <a:gd name="connsiteY1" fmla="*/ 69057 h 465296"/>
              <a:gd name="connsiteX2" fmla="*/ 37850 w 266700"/>
              <a:gd name="connsiteY2" fmla="*/ 0 h 465296"/>
              <a:gd name="connsiteX3" fmla="*/ 242638 w 266700"/>
              <a:gd name="connsiteY3" fmla="*/ 35719 h 465296"/>
              <a:gd name="connsiteX4" fmla="*/ 266700 w 266700"/>
              <a:gd name="connsiteY4" fmla="*/ 76325 h 465296"/>
              <a:gd name="connsiteX5" fmla="*/ 266700 w 266700"/>
              <a:gd name="connsiteY5" fmla="*/ 465296 h 465296"/>
              <a:gd name="connsiteX6" fmla="*/ 0 w 266700"/>
              <a:gd name="connsiteY6" fmla="*/ 465296 h 465296"/>
              <a:gd name="connsiteX7" fmla="*/ 0 w 266700"/>
              <a:gd name="connsiteY7" fmla="*/ 76325 h 465296"/>
              <a:gd name="connsiteX0" fmla="*/ 0 w 266700"/>
              <a:gd name="connsiteY0" fmla="*/ 76325 h 465296"/>
              <a:gd name="connsiteX1" fmla="*/ 37850 w 266700"/>
              <a:gd name="connsiteY1" fmla="*/ 0 h 465296"/>
              <a:gd name="connsiteX2" fmla="*/ 242638 w 266700"/>
              <a:gd name="connsiteY2" fmla="*/ 35719 h 465296"/>
              <a:gd name="connsiteX3" fmla="*/ 266700 w 266700"/>
              <a:gd name="connsiteY3" fmla="*/ 76325 h 465296"/>
              <a:gd name="connsiteX4" fmla="*/ 266700 w 266700"/>
              <a:gd name="connsiteY4" fmla="*/ 465296 h 465296"/>
              <a:gd name="connsiteX5" fmla="*/ 0 w 266700"/>
              <a:gd name="connsiteY5" fmla="*/ 465296 h 465296"/>
              <a:gd name="connsiteX6" fmla="*/ 0 w 266700"/>
              <a:gd name="connsiteY6" fmla="*/ 76325 h 465296"/>
              <a:gd name="connsiteX0" fmla="*/ 0 w 266700"/>
              <a:gd name="connsiteY0" fmla="*/ 55001 h 443972"/>
              <a:gd name="connsiteX1" fmla="*/ 47375 w 266700"/>
              <a:gd name="connsiteY1" fmla="*/ 107 h 443972"/>
              <a:gd name="connsiteX2" fmla="*/ 242638 w 266700"/>
              <a:gd name="connsiteY2" fmla="*/ 14395 h 443972"/>
              <a:gd name="connsiteX3" fmla="*/ 266700 w 266700"/>
              <a:gd name="connsiteY3" fmla="*/ 55001 h 443972"/>
              <a:gd name="connsiteX4" fmla="*/ 266700 w 266700"/>
              <a:gd name="connsiteY4" fmla="*/ 443972 h 443972"/>
              <a:gd name="connsiteX5" fmla="*/ 0 w 266700"/>
              <a:gd name="connsiteY5" fmla="*/ 443972 h 443972"/>
              <a:gd name="connsiteX6" fmla="*/ 0 w 266700"/>
              <a:gd name="connsiteY6" fmla="*/ 55001 h 443972"/>
              <a:gd name="connsiteX0" fmla="*/ 0 w 266700"/>
              <a:gd name="connsiteY0" fmla="*/ 54894 h 443865"/>
              <a:gd name="connsiteX1" fmla="*/ 47375 w 266700"/>
              <a:gd name="connsiteY1" fmla="*/ 0 h 443865"/>
              <a:gd name="connsiteX2" fmla="*/ 242638 w 266700"/>
              <a:gd name="connsiteY2" fmla="*/ 14288 h 443865"/>
              <a:gd name="connsiteX3" fmla="*/ 266700 w 266700"/>
              <a:gd name="connsiteY3" fmla="*/ 54894 h 443865"/>
              <a:gd name="connsiteX4" fmla="*/ 266700 w 266700"/>
              <a:gd name="connsiteY4" fmla="*/ 443865 h 443865"/>
              <a:gd name="connsiteX5" fmla="*/ 0 w 266700"/>
              <a:gd name="connsiteY5" fmla="*/ 443865 h 443865"/>
              <a:gd name="connsiteX6" fmla="*/ 0 w 266700"/>
              <a:gd name="connsiteY6" fmla="*/ 54894 h 443865"/>
              <a:gd name="connsiteX0" fmla="*/ 0 w 266700"/>
              <a:gd name="connsiteY0" fmla="*/ 64419 h 453390"/>
              <a:gd name="connsiteX1" fmla="*/ 21181 w 266700"/>
              <a:gd name="connsiteY1" fmla="*/ 0 h 453390"/>
              <a:gd name="connsiteX2" fmla="*/ 242638 w 266700"/>
              <a:gd name="connsiteY2" fmla="*/ 23813 h 453390"/>
              <a:gd name="connsiteX3" fmla="*/ 266700 w 266700"/>
              <a:gd name="connsiteY3" fmla="*/ 64419 h 453390"/>
              <a:gd name="connsiteX4" fmla="*/ 266700 w 266700"/>
              <a:gd name="connsiteY4" fmla="*/ 453390 h 453390"/>
              <a:gd name="connsiteX5" fmla="*/ 0 w 266700"/>
              <a:gd name="connsiteY5" fmla="*/ 453390 h 453390"/>
              <a:gd name="connsiteX6" fmla="*/ 0 w 266700"/>
              <a:gd name="connsiteY6" fmla="*/ 64419 h 453390"/>
              <a:gd name="connsiteX0" fmla="*/ 0 w 266700"/>
              <a:gd name="connsiteY0" fmla="*/ 64419 h 453390"/>
              <a:gd name="connsiteX1" fmla="*/ 21181 w 266700"/>
              <a:gd name="connsiteY1" fmla="*/ 0 h 453390"/>
              <a:gd name="connsiteX2" fmla="*/ 242638 w 266700"/>
              <a:gd name="connsiteY2" fmla="*/ 23813 h 453390"/>
              <a:gd name="connsiteX3" fmla="*/ 266700 w 266700"/>
              <a:gd name="connsiteY3" fmla="*/ 64419 h 453390"/>
              <a:gd name="connsiteX4" fmla="*/ 266700 w 266700"/>
              <a:gd name="connsiteY4" fmla="*/ 453390 h 453390"/>
              <a:gd name="connsiteX5" fmla="*/ 0 w 266700"/>
              <a:gd name="connsiteY5" fmla="*/ 453390 h 453390"/>
              <a:gd name="connsiteX6" fmla="*/ 0 w 266700"/>
              <a:gd name="connsiteY6" fmla="*/ 64419 h 453390"/>
              <a:gd name="connsiteX0" fmla="*/ 0 w 266700"/>
              <a:gd name="connsiteY0" fmla="*/ 64419 h 453390"/>
              <a:gd name="connsiteX1" fmla="*/ 21181 w 266700"/>
              <a:gd name="connsiteY1" fmla="*/ 0 h 453390"/>
              <a:gd name="connsiteX2" fmla="*/ 242638 w 266700"/>
              <a:gd name="connsiteY2" fmla="*/ 23813 h 453390"/>
              <a:gd name="connsiteX3" fmla="*/ 266700 w 266700"/>
              <a:gd name="connsiteY3" fmla="*/ 64419 h 453390"/>
              <a:gd name="connsiteX4" fmla="*/ 266700 w 266700"/>
              <a:gd name="connsiteY4" fmla="*/ 453390 h 453390"/>
              <a:gd name="connsiteX5" fmla="*/ 0 w 266700"/>
              <a:gd name="connsiteY5" fmla="*/ 453390 h 453390"/>
              <a:gd name="connsiteX6" fmla="*/ 0 w 266700"/>
              <a:gd name="connsiteY6" fmla="*/ 64419 h 45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700" h="453390">
                <a:moveTo>
                  <a:pt x="0" y="64419"/>
                </a:moveTo>
                <a:cubicBezTo>
                  <a:pt x="37264" y="-5987"/>
                  <a:pt x="-4972" y="35343"/>
                  <a:pt x="21181" y="0"/>
                </a:cubicBezTo>
                <a:cubicBezTo>
                  <a:pt x="93809" y="101601"/>
                  <a:pt x="205290" y="22205"/>
                  <a:pt x="242638" y="23813"/>
                </a:cubicBezTo>
                <a:lnTo>
                  <a:pt x="266700" y="64419"/>
                </a:lnTo>
                <a:lnTo>
                  <a:pt x="266700" y="453390"/>
                </a:lnTo>
                <a:lnTo>
                  <a:pt x="0" y="453390"/>
                </a:lnTo>
                <a:lnTo>
                  <a:pt x="0" y="64419"/>
                </a:lnTo>
                <a:close/>
              </a:path>
            </a:pathLst>
          </a:custGeom>
          <a:solidFill>
            <a:srgbClr val="FFFF00">
              <a:alpha val="3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844540" y="876300"/>
            <a:ext cx="266700" cy="967740"/>
          </a:xfrm>
          <a:custGeom>
            <a:avLst/>
            <a:gdLst>
              <a:gd name="connsiteX0" fmla="*/ 0 w 266700"/>
              <a:gd name="connsiteY0" fmla="*/ 967740 h 967740"/>
              <a:gd name="connsiteX1" fmla="*/ 0 w 266700"/>
              <a:gd name="connsiteY1" fmla="*/ 609600 h 967740"/>
              <a:gd name="connsiteX2" fmla="*/ 30480 w 266700"/>
              <a:gd name="connsiteY2" fmla="*/ 274320 h 967740"/>
              <a:gd name="connsiteX3" fmla="*/ 30480 w 266700"/>
              <a:gd name="connsiteY3" fmla="*/ 7620 h 967740"/>
              <a:gd name="connsiteX4" fmla="*/ 121920 w 266700"/>
              <a:gd name="connsiteY4" fmla="*/ 0 h 967740"/>
              <a:gd name="connsiteX5" fmla="*/ 266700 w 266700"/>
              <a:gd name="connsiteY5" fmla="*/ 601980 h 967740"/>
              <a:gd name="connsiteX6" fmla="*/ 266700 w 266700"/>
              <a:gd name="connsiteY6" fmla="*/ 967740 h 967740"/>
              <a:gd name="connsiteX7" fmla="*/ 0 w 266700"/>
              <a:gd name="connsiteY7" fmla="*/ 967740 h 96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6700" h="967740">
                <a:moveTo>
                  <a:pt x="0" y="967740"/>
                </a:moveTo>
                <a:lnTo>
                  <a:pt x="0" y="609600"/>
                </a:lnTo>
                <a:lnTo>
                  <a:pt x="30480" y="274320"/>
                </a:lnTo>
                <a:lnTo>
                  <a:pt x="30480" y="7620"/>
                </a:lnTo>
                <a:lnTo>
                  <a:pt x="121920" y="0"/>
                </a:lnTo>
                <a:lnTo>
                  <a:pt x="266700" y="601980"/>
                </a:lnTo>
                <a:lnTo>
                  <a:pt x="266700" y="967740"/>
                </a:lnTo>
                <a:lnTo>
                  <a:pt x="0" y="9677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6200"/>
            <a:ext cx="7916336" cy="533400"/>
          </a:xfrm>
        </p:spPr>
        <p:txBody>
          <a:bodyPr/>
          <a:lstStyle/>
          <a:p>
            <a:r>
              <a:rPr lang="en-US" sz="3200" dirty="0" smtClean="0"/>
              <a:t>Another Correction: Differential Imaging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699248"/>
            <a:ext cx="4650183" cy="5426916"/>
          </a:xfrm>
        </p:spPr>
        <p:txBody>
          <a:bodyPr/>
          <a:lstStyle/>
          <a:p>
            <a:r>
              <a:rPr lang="en-US" sz="1800" dirty="0" smtClean="0"/>
              <a:t>The factor </a:t>
            </a:r>
            <a:r>
              <a:rPr lang="en-US" sz="1800" i="1" dirty="0" err="1" smtClean="0"/>
              <a:t>f</a:t>
            </a:r>
            <a:r>
              <a:rPr lang="en-US" sz="1800" i="1" baseline="-25000" dirty="0" err="1" smtClean="0"/>
              <a:t>pp</a:t>
            </a:r>
            <a:r>
              <a:rPr lang="en-US" sz="1800" dirty="0" smtClean="0"/>
              <a:t> assumes speckles are somehow estimated</a:t>
            </a:r>
          </a:p>
          <a:p>
            <a:r>
              <a:rPr lang="en-US" sz="1800" dirty="0" smtClean="0"/>
              <a:t>This estimation will bring with itself some errors – both random and systematic</a:t>
            </a:r>
          </a:p>
          <a:p>
            <a:r>
              <a:rPr lang="en-US" sz="1800" dirty="0" smtClean="0">
                <a:solidFill>
                  <a:srgbClr val="00B050"/>
                </a:solidFill>
              </a:rPr>
              <a:t>For the random errors</a:t>
            </a:r>
            <a:r>
              <a:rPr lang="en-US" sz="1800" dirty="0" smtClean="0"/>
              <a:t>, this means there will be an extra contribution to noise</a:t>
            </a:r>
          </a:p>
          <a:p>
            <a:r>
              <a:rPr lang="en-US" sz="1800" dirty="0" smtClean="0"/>
              <a:t>The simplest way is to assume a separate reference measurement (a la RDI) gives the speckle background</a:t>
            </a:r>
          </a:p>
          <a:p>
            <a:r>
              <a:rPr lang="en-US" sz="1800" dirty="0" smtClean="0"/>
              <a:t>Angular differential measurement (ADI) would have a similar error</a:t>
            </a:r>
          </a:p>
          <a:p>
            <a:r>
              <a:rPr lang="en-US" sz="1800" dirty="0" smtClean="0"/>
              <a:t>Either way, this means doubling of the variance for all terms except the signal shot noise</a:t>
            </a:r>
          </a:p>
          <a:p>
            <a:r>
              <a:rPr lang="en-US" sz="1800" dirty="0" smtClean="0"/>
              <a:t>The noise rate changes to: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CA-FF86-44C4-B4AC-5D08CEEC2E49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189638" y="851769"/>
            <a:ext cx="1615857" cy="1002083"/>
            <a:chOff x="5273458" y="851769"/>
            <a:chExt cx="2317315" cy="1002083"/>
          </a:xfrm>
        </p:grpSpPr>
        <p:sp>
          <p:nvSpPr>
            <p:cNvPr id="9" name="Freeform 8"/>
            <p:cNvSpPr/>
            <p:nvPr/>
          </p:nvSpPr>
          <p:spPr>
            <a:xfrm>
              <a:off x="5273458" y="851769"/>
              <a:ext cx="2317315" cy="688932"/>
            </a:xfrm>
            <a:custGeom>
              <a:avLst/>
              <a:gdLst>
                <a:gd name="connsiteX0" fmla="*/ 0 w 2317315"/>
                <a:gd name="connsiteY0" fmla="*/ 638828 h 688932"/>
                <a:gd name="connsiteX1" fmla="*/ 62630 w 2317315"/>
                <a:gd name="connsiteY1" fmla="*/ 651354 h 688932"/>
                <a:gd name="connsiteX2" fmla="*/ 137786 w 2317315"/>
                <a:gd name="connsiteY2" fmla="*/ 676406 h 688932"/>
                <a:gd name="connsiteX3" fmla="*/ 175364 w 2317315"/>
                <a:gd name="connsiteY3" fmla="*/ 651354 h 688932"/>
                <a:gd name="connsiteX4" fmla="*/ 200416 w 2317315"/>
                <a:gd name="connsiteY4" fmla="*/ 613776 h 688932"/>
                <a:gd name="connsiteX5" fmla="*/ 237994 w 2317315"/>
                <a:gd name="connsiteY5" fmla="*/ 601250 h 688932"/>
                <a:gd name="connsiteX6" fmla="*/ 300624 w 2317315"/>
                <a:gd name="connsiteY6" fmla="*/ 613776 h 688932"/>
                <a:gd name="connsiteX7" fmla="*/ 325676 w 2317315"/>
                <a:gd name="connsiteY7" fmla="*/ 651354 h 688932"/>
                <a:gd name="connsiteX8" fmla="*/ 363254 w 2317315"/>
                <a:gd name="connsiteY8" fmla="*/ 663880 h 688932"/>
                <a:gd name="connsiteX9" fmla="*/ 400833 w 2317315"/>
                <a:gd name="connsiteY9" fmla="*/ 651354 h 688932"/>
                <a:gd name="connsiteX10" fmla="*/ 475989 w 2317315"/>
                <a:gd name="connsiteY10" fmla="*/ 638828 h 688932"/>
                <a:gd name="connsiteX11" fmla="*/ 513567 w 2317315"/>
                <a:gd name="connsiteY11" fmla="*/ 663880 h 688932"/>
                <a:gd name="connsiteX12" fmla="*/ 588723 w 2317315"/>
                <a:gd name="connsiteY12" fmla="*/ 688932 h 688932"/>
                <a:gd name="connsiteX13" fmla="*/ 676405 w 2317315"/>
                <a:gd name="connsiteY13" fmla="*/ 588724 h 688932"/>
                <a:gd name="connsiteX14" fmla="*/ 688931 w 2317315"/>
                <a:gd name="connsiteY14" fmla="*/ 551146 h 688932"/>
                <a:gd name="connsiteX15" fmla="*/ 726509 w 2317315"/>
                <a:gd name="connsiteY15" fmla="*/ 538620 h 688932"/>
                <a:gd name="connsiteX16" fmla="*/ 801665 w 2317315"/>
                <a:gd name="connsiteY16" fmla="*/ 588724 h 688932"/>
                <a:gd name="connsiteX17" fmla="*/ 839244 w 2317315"/>
                <a:gd name="connsiteY17" fmla="*/ 613776 h 688932"/>
                <a:gd name="connsiteX18" fmla="*/ 914400 w 2317315"/>
                <a:gd name="connsiteY18" fmla="*/ 663880 h 688932"/>
                <a:gd name="connsiteX19" fmla="*/ 939452 w 2317315"/>
                <a:gd name="connsiteY19" fmla="*/ 588724 h 688932"/>
                <a:gd name="connsiteX20" fmla="*/ 951978 w 2317315"/>
                <a:gd name="connsiteY20" fmla="*/ 526094 h 688932"/>
                <a:gd name="connsiteX21" fmla="*/ 977030 w 2317315"/>
                <a:gd name="connsiteY21" fmla="*/ 225469 h 688932"/>
                <a:gd name="connsiteX22" fmla="*/ 1014608 w 2317315"/>
                <a:gd name="connsiteY22" fmla="*/ 12526 h 688932"/>
                <a:gd name="connsiteX23" fmla="*/ 1052186 w 2317315"/>
                <a:gd name="connsiteY23" fmla="*/ 0 h 688932"/>
                <a:gd name="connsiteX24" fmla="*/ 1127342 w 2317315"/>
                <a:gd name="connsiteY24" fmla="*/ 112735 h 688932"/>
                <a:gd name="connsiteX25" fmla="*/ 1152394 w 2317315"/>
                <a:gd name="connsiteY25" fmla="*/ 150313 h 688932"/>
                <a:gd name="connsiteX26" fmla="*/ 1240076 w 2317315"/>
                <a:gd name="connsiteY26" fmla="*/ 413359 h 688932"/>
                <a:gd name="connsiteX27" fmla="*/ 1290181 w 2317315"/>
                <a:gd name="connsiteY27" fmla="*/ 563672 h 688932"/>
                <a:gd name="connsiteX28" fmla="*/ 1302707 w 2317315"/>
                <a:gd name="connsiteY28" fmla="*/ 601250 h 688932"/>
                <a:gd name="connsiteX29" fmla="*/ 1315233 w 2317315"/>
                <a:gd name="connsiteY29" fmla="*/ 638828 h 688932"/>
                <a:gd name="connsiteX30" fmla="*/ 1352811 w 2317315"/>
                <a:gd name="connsiteY30" fmla="*/ 613776 h 688932"/>
                <a:gd name="connsiteX31" fmla="*/ 1365337 w 2317315"/>
                <a:gd name="connsiteY31" fmla="*/ 576198 h 688932"/>
                <a:gd name="connsiteX32" fmla="*/ 1390389 w 2317315"/>
                <a:gd name="connsiteY32" fmla="*/ 538620 h 688932"/>
                <a:gd name="connsiteX33" fmla="*/ 1427967 w 2317315"/>
                <a:gd name="connsiteY33" fmla="*/ 551146 h 688932"/>
                <a:gd name="connsiteX34" fmla="*/ 1490597 w 2317315"/>
                <a:gd name="connsiteY34" fmla="*/ 626302 h 688932"/>
                <a:gd name="connsiteX35" fmla="*/ 1528175 w 2317315"/>
                <a:gd name="connsiteY35" fmla="*/ 651354 h 688932"/>
                <a:gd name="connsiteX36" fmla="*/ 1578279 w 2317315"/>
                <a:gd name="connsiteY36" fmla="*/ 638828 h 688932"/>
                <a:gd name="connsiteX37" fmla="*/ 1640909 w 2317315"/>
                <a:gd name="connsiteY37" fmla="*/ 613776 h 688932"/>
                <a:gd name="connsiteX38" fmla="*/ 1703539 w 2317315"/>
                <a:gd name="connsiteY38" fmla="*/ 663880 h 688932"/>
                <a:gd name="connsiteX39" fmla="*/ 1716065 w 2317315"/>
                <a:gd name="connsiteY39" fmla="*/ 626302 h 688932"/>
                <a:gd name="connsiteX40" fmla="*/ 1753644 w 2317315"/>
                <a:gd name="connsiteY40" fmla="*/ 588724 h 688932"/>
                <a:gd name="connsiteX41" fmla="*/ 1766170 w 2317315"/>
                <a:gd name="connsiteY41" fmla="*/ 551146 h 688932"/>
                <a:gd name="connsiteX42" fmla="*/ 1841326 w 2317315"/>
                <a:gd name="connsiteY42" fmla="*/ 551146 h 688932"/>
                <a:gd name="connsiteX43" fmla="*/ 1891430 w 2317315"/>
                <a:gd name="connsiteY43" fmla="*/ 563672 h 688932"/>
                <a:gd name="connsiteX44" fmla="*/ 2004164 w 2317315"/>
                <a:gd name="connsiteY44" fmla="*/ 626302 h 688932"/>
                <a:gd name="connsiteX45" fmla="*/ 2079320 w 2317315"/>
                <a:gd name="connsiteY45" fmla="*/ 563672 h 688932"/>
                <a:gd name="connsiteX46" fmla="*/ 2116898 w 2317315"/>
                <a:gd name="connsiteY46" fmla="*/ 588724 h 688932"/>
                <a:gd name="connsiteX47" fmla="*/ 2204581 w 2317315"/>
                <a:gd name="connsiteY47" fmla="*/ 576198 h 688932"/>
                <a:gd name="connsiteX48" fmla="*/ 2229633 w 2317315"/>
                <a:gd name="connsiteY48" fmla="*/ 613776 h 688932"/>
                <a:gd name="connsiteX49" fmla="*/ 2317315 w 2317315"/>
                <a:gd name="connsiteY49" fmla="*/ 651354 h 68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317315" h="688932">
                  <a:moveTo>
                    <a:pt x="0" y="638828"/>
                  </a:moveTo>
                  <a:cubicBezTo>
                    <a:pt x="20877" y="643003"/>
                    <a:pt x="42090" y="645752"/>
                    <a:pt x="62630" y="651354"/>
                  </a:cubicBezTo>
                  <a:cubicBezTo>
                    <a:pt x="88107" y="658302"/>
                    <a:pt x="137786" y="676406"/>
                    <a:pt x="137786" y="676406"/>
                  </a:cubicBezTo>
                  <a:cubicBezTo>
                    <a:pt x="150312" y="668055"/>
                    <a:pt x="164719" y="661999"/>
                    <a:pt x="175364" y="651354"/>
                  </a:cubicBezTo>
                  <a:cubicBezTo>
                    <a:pt x="186009" y="640709"/>
                    <a:pt x="188661" y="623180"/>
                    <a:pt x="200416" y="613776"/>
                  </a:cubicBezTo>
                  <a:cubicBezTo>
                    <a:pt x="210726" y="605528"/>
                    <a:pt x="225468" y="605425"/>
                    <a:pt x="237994" y="601250"/>
                  </a:cubicBezTo>
                  <a:cubicBezTo>
                    <a:pt x="258871" y="605425"/>
                    <a:pt x="282139" y="603213"/>
                    <a:pt x="300624" y="613776"/>
                  </a:cubicBezTo>
                  <a:cubicBezTo>
                    <a:pt x="313695" y="621245"/>
                    <a:pt x="313921" y="641950"/>
                    <a:pt x="325676" y="651354"/>
                  </a:cubicBezTo>
                  <a:cubicBezTo>
                    <a:pt x="335986" y="659602"/>
                    <a:pt x="350728" y="659705"/>
                    <a:pt x="363254" y="663880"/>
                  </a:cubicBezTo>
                  <a:cubicBezTo>
                    <a:pt x="375780" y="659705"/>
                    <a:pt x="389023" y="657259"/>
                    <a:pt x="400833" y="651354"/>
                  </a:cubicBezTo>
                  <a:cubicBezTo>
                    <a:pt x="447636" y="627953"/>
                    <a:pt x="425673" y="613670"/>
                    <a:pt x="475989" y="638828"/>
                  </a:cubicBezTo>
                  <a:cubicBezTo>
                    <a:pt x="489454" y="645561"/>
                    <a:pt x="499810" y="657766"/>
                    <a:pt x="513567" y="663880"/>
                  </a:cubicBezTo>
                  <a:cubicBezTo>
                    <a:pt x="537698" y="674605"/>
                    <a:pt x="588723" y="688932"/>
                    <a:pt x="588723" y="688932"/>
                  </a:cubicBezTo>
                  <a:cubicBezTo>
                    <a:pt x="632564" y="659705"/>
                    <a:pt x="655528" y="651354"/>
                    <a:pt x="676405" y="588724"/>
                  </a:cubicBezTo>
                  <a:cubicBezTo>
                    <a:pt x="680580" y="576198"/>
                    <a:pt x="679595" y="560482"/>
                    <a:pt x="688931" y="551146"/>
                  </a:cubicBezTo>
                  <a:cubicBezTo>
                    <a:pt x="698267" y="541810"/>
                    <a:pt x="713983" y="542795"/>
                    <a:pt x="726509" y="538620"/>
                  </a:cubicBezTo>
                  <a:lnTo>
                    <a:pt x="801665" y="588724"/>
                  </a:lnTo>
                  <a:cubicBezTo>
                    <a:pt x="814191" y="597075"/>
                    <a:pt x="828599" y="603131"/>
                    <a:pt x="839244" y="613776"/>
                  </a:cubicBezTo>
                  <a:cubicBezTo>
                    <a:pt x="886158" y="660690"/>
                    <a:pt x="860017" y="645752"/>
                    <a:pt x="914400" y="663880"/>
                  </a:cubicBezTo>
                  <a:cubicBezTo>
                    <a:pt x="922751" y="638828"/>
                    <a:pt x="934273" y="614618"/>
                    <a:pt x="939452" y="588724"/>
                  </a:cubicBezTo>
                  <a:cubicBezTo>
                    <a:pt x="943627" y="567847"/>
                    <a:pt x="948967" y="547170"/>
                    <a:pt x="951978" y="526094"/>
                  </a:cubicBezTo>
                  <a:cubicBezTo>
                    <a:pt x="969088" y="406320"/>
                    <a:pt x="965886" y="359203"/>
                    <a:pt x="977030" y="225469"/>
                  </a:cubicBezTo>
                  <a:cubicBezTo>
                    <a:pt x="977349" y="221645"/>
                    <a:pt x="994965" y="19074"/>
                    <a:pt x="1014608" y="12526"/>
                  </a:cubicBezTo>
                  <a:lnTo>
                    <a:pt x="1052186" y="0"/>
                  </a:lnTo>
                  <a:lnTo>
                    <a:pt x="1127342" y="112735"/>
                  </a:lnTo>
                  <a:cubicBezTo>
                    <a:pt x="1135693" y="125261"/>
                    <a:pt x="1147633" y="136031"/>
                    <a:pt x="1152394" y="150313"/>
                  </a:cubicBezTo>
                  <a:lnTo>
                    <a:pt x="1240076" y="413359"/>
                  </a:lnTo>
                  <a:lnTo>
                    <a:pt x="1290181" y="563672"/>
                  </a:lnTo>
                  <a:lnTo>
                    <a:pt x="1302707" y="601250"/>
                  </a:lnTo>
                  <a:lnTo>
                    <a:pt x="1315233" y="638828"/>
                  </a:lnTo>
                  <a:cubicBezTo>
                    <a:pt x="1327759" y="630477"/>
                    <a:pt x="1343407" y="625531"/>
                    <a:pt x="1352811" y="613776"/>
                  </a:cubicBezTo>
                  <a:cubicBezTo>
                    <a:pt x="1361059" y="603466"/>
                    <a:pt x="1359432" y="588008"/>
                    <a:pt x="1365337" y="576198"/>
                  </a:cubicBezTo>
                  <a:cubicBezTo>
                    <a:pt x="1372070" y="562733"/>
                    <a:pt x="1382038" y="551146"/>
                    <a:pt x="1390389" y="538620"/>
                  </a:cubicBezTo>
                  <a:cubicBezTo>
                    <a:pt x="1402915" y="542795"/>
                    <a:pt x="1416981" y="543822"/>
                    <a:pt x="1427967" y="551146"/>
                  </a:cubicBezTo>
                  <a:cubicBezTo>
                    <a:pt x="1489529" y="592187"/>
                    <a:pt x="1444383" y="580088"/>
                    <a:pt x="1490597" y="626302"/>
                  </a:cubicBezTo>
                  <a:cubicBezTo>
                    <a:pt x="1501242" y="636947"/>
                    <a:pt x="1515649" y="643003"/>
                    <a:pt x="1528175" y="651354"/>
                  </a:cubicBezTo>
                  <a:cubicBezTo>
                    <a:pt x="1544876" y="647179"/>
                    <a:pt x="1564836" y="649582"/>
                    <a:pt x="1578279" y="638828"/>
                  </a:cubicBezTo>
                  <a:cubicBezTo>
                    <a:pt x="1633900" y="594331"/>
                    <a:pt x="1528904" y="585775"/>
                    <a:pt x="1640909" y="613776"/>
                  </a:cubicBezTo>
                  <a:cubicBezTo>
                    <a:pt x="1648648" y="625384"/>
                    <a:pt x="1673287" y="679006"/>
                    <a:pt x="1703539" y="663880"/>
                  </a:cubicBezTo>
                  <a:cubicBezTo>
                    <a:pt x="1715349" y="657975"/>
                    <a:pt x="1708741" y="637288"/>
                    <a:pt x="1716065" y="626302"/>
                  </a:cubicBezTo>
                  <a:cubicBezTo>
                    <a:pt x="1725891" y="611563"/>
                    <a:pt x="1741118" y="601250"/>
                    <a:pt x="1753644" y="588724"/>
                  </a:cubicBezTo>
                  <a:cubicBezTo>
                    <a:pt x="1757819" y="576198"/>
                    <a:pt x="1756834" y="560482"/>
                    <a:pt x="1766170" y="551146"/>
                  </a:cubicBezTo>
                  <a:cubicBezTo>
                    <a:pt x="1792150" y="525166"/>
                    <a:pt x="1815346" y="543723"/>
                    <a:pt x="1841326" y="551146"/>
                  </a:cubicBezTo>
                  <a:cubicBezTo>
                    <a:pt x="1857879" y="555875"/>
                    <a:pt x="1874729" y="559497"/>
                    <a:pt x="1891430" y="563672"/>
                  </a:cubicBezTo>
                  <a:cubicBezTo>
                    <a:pt x="1975922" y="648164"/>
                    <a:pt x="1932975" y="650032"/>
                    <a:pt x="2004164" y="626302"/>
                  </a:cubicBezTo>
                  <a:cubicBezTo>
                    <a:pt x="2011346" y="619120"/>
                    <a:pt x="2061881" y="563672"/>
                    <a:pt x="2079320" y="563672"/>
                  </a:cubicBezTo>
                  <a:cubicBezTo>
                    <a:pt x="2094374" y="563672"/>
                    <a:pt x="2104372" y="580373"/>
                    <a:pt x="2116898" y="588724"/>
                  </a:cubicBezTo>
                  <a:cubicBezTo>
                    <a:pt x="2151117" y="565911"/>
                    <a:pt x="2160093" y="546540"/>
                    <a:pt x="2204581" y="576198"/>
                  </a:cubicBezTo>
                  <a:cubicBezTo>
                    <a:pt x="2217107" y="584549"/>
                    <a:pt x="2216562" y="606307"/>
                    <a:pt x="2229633" y="613776"/>
                  </a:cubicBezTo>
                  <a:cubicBezTo>
                    <a:pt x="2368159" y="692934"/>
                    <a:pt x="2241533" y="575572"/>
                    <a:pt x="2317315" y="651354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273458" y="1853852"/>
              <a:ext cx="2317315" cy="0"/>
            </a:xfrm>
            <a:prstGeom prst="lin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" name="Freeform 15"/>
          <p:cNvSpPr/>
          <p:nvPr/>
        </p:nvSpPr>
        <p:spPr>
          <a:xfrm>
            <a:off x="7125536" y="1373614"/>
            <a:ext cx="1649967" cy="147775"/>
          </a:xfrm>
          <a:custGeom>
            <a:avLst/>
            <a:gdLst>
              <a:gd name="connsiteX0" fmla="*/ 0 w 2317315"/>
              <a:gd name="connsiteY0" fmla="*/ 638828 h 688932"/>
              <a:gd name="connsiteX1" fmla="*/ 62630 w 2317315"/>
              <a:gd name="connsiteY1" fmla="*/ 651354 h 688932"/>
              <a:gd name="connsiteX2" fmla="*/ 137786 w 2317315"/>
              <a:gd name="connsiteY2" fmla="*/ 676406 h 688932"/>
              <a:gd name="connsiteX3" fmla="*/ 175364 w 2317315"/>
              <a:gd name="connsiteY3" fmla="*/ 651354 h 688932"/>
              <a:gd name="connsiteX4" fmla="*/ 200416 w 2317315"/>
              <a:gd name="connsiteY4" fmla="*/ 613776 h 688932"/>
              <a:gd name="connsiteX5" fmla="*/ 237994 w 2317315"/>
              <a:gd name="connsiteY5" fmla="*/ 601250 h 688932"/>
              <a:gd name="connsiteX6" fmla="*/ 300624 w 2317315"/>
              <a:gd name="connsiteY6" fmla="*/ 613776 h 688932"/>
              <a:gd name="connsiteX7" fmla="*/ 325676 w 2317315"/>
              <a:gd name="connsiteY7" fmla="*/ 651354 h 688932"/>
              <a:gd name="connsiteX8" fmla="*/ 363254 w 2317315"/>
              <a:gd name="connsiteY8" fmla="*/ 663880 h 688932"/>
              <a:gd name="connsiteX9" fmla="*/ 400833 w 2317315"/>
              <a:gd name="connsiteY9" fmla="*/ 651354 h 688932"/>
              <a:gd name="connsiteX10" fmla="*/ 475989 w 2317315"/>
              <a:gd name="connsiteY10" fmla="*/ 638828 h 688932"/>
              <a:gd name="connsiteX11" fmla="*/ 513567 w 2317315"/>
              <a:gd name="connsiteY11" fmla="*/ 663880 h 688932"/>
              <a:gd name="connsiteX12" fmla="*/ 588723 w 2317315"/>
              <a:gd name="connsiteY12" fmla="*/ 688932 h 688932"/>
              <a:gd name="connsiteX13" fmla="*/ 676405 w 2317315"/>
              <a:gd name="connsiteY13" fmla="*/ 588724 h 688932"/>
              <a:gd name="connsiteX14" fmla="*/ 688931 w 2317315"/>
              <a:gd name="connsiteY14" fmla="*/ 551146 h 688932"/>
              <a:gd name="connsiteX15" fmla="*/ 726509 w 2317315"/>
              <a:gd name="connsiteY15" fmla="*/ 538620 h 688932"/>
              <a:gd name="connsiteX16" fmla="*/ 801665 w 2317315"/>
              <a:gd name="connsiteY16" fmla="*/ 588724 h 688932"/>
              <a:gd name="connsiteX17" fmla="*/ 839244 w 2317315"/>
              <a:gd name="connsiteY17" fmla="*/ 613776 h 688932"/>
              <a:gd name="connsiteX18" fmla="*/ 914400 w 2317315"/>
              <a:gd name="connsiteY18" fmla="*/ 663880 h 688932"/>
              <a:gd name="connsiteX19" fmla="*/ 939452 w 2317315"/>
              <a:gd name="connsiteY19" fmla="*/ 588724 h 688932"/>
              <a:gd name="connsiteX20" fmla="*/ 951978 w 2317315"/>
              <a:gd name="connsiteY20" fmla="*/ 526094 h 688932"/>
              <a:gd name="connsiteX21" fmla="*/ 977030 w 2317315"/>
              <a:gd name="connsiteY21" fmla="*/ 225469 h 688932"/>
              <a:gd name="connsiteX22" fmla="*/ 1014608 w 2317315"/>
              <a:gd name="connsiteY22" fmla="*/ 12526 h 688932"/>
              <a:gd name="connsiteX23" fmla="*/ 1052186 w 2317315"/>
              <a:gd name="connsiteY23" fmla="*/ 0 h 688932"/>
              <a:gd name="connsiteX24" fmla="*/ 1127342 w 2317315"/>
              <a:gd name="connsiteY24" fmla="*/ 112735 h 688932"/>
              <a:gd name="connsiteX25" fmla="*/ 1152394 w 2317315"/>
              <a:gd name="connsiteY25" fmla="*/ 150313 h 688932"/>
              <a:gd name="connsiteX26" fmla="*/ 1240076 w 2317315"/>
              <a:gd name="connsiteY26" fmla="*/ 413359 h 688932"/>
              <a:gd name="connsiteX27" fmla="*/ 1290181 w 2317315"/>
              <a:gd name="connsiteY27" fmla="*/ 563672 h 688932"/>
              <a:gd name="connsiteX28" fmla="*/ 1302707 w 2317315"/>
              <a:gd name="connsiteY28" fmla="*/ 601250 h 688932"/>
              <a:gd name="connsiteX29" fmla="*/ 1315233 w 2317315"/>
              <a:gd name="connsiteY29" fmla="*/ 638828 h 688932"/>
              <a:gd name="connsiteX30" fmla="*/ 1352811 w 2317315"/>
              <a:gd name="connsiteY30" fmla="*/ 613776 h 688932"/>
              <a:gd name="connsiteX31" fmla="*/ 1365337 w 2317315"/>
              <a:gd name="connsiteY31" fmla="*/ 576198 h 688932"/>
              <a:gd name="connsiteX32" fmla="*/ 1390389 w 2317315"/>
              <a:gd name="connsiteY32" fmla="*/ 538620 h 688932"/>
              <a:gd name="connsiteX33" fmla="*/ 1427967 w 2317315"/>
              <a:gd name="connsiteY33" fmla="*/ 551146 h 688932"/>
              <a:gd name="connsiteX34" fmla="*/ 1490597 w 2317315"/>
              <a:gd name="connsiteY34" fmla="*/ 626302 h 688932"/>
              <a:gd name="connsiteX35" fmla="*/ 1528175 w 2317315"/>
              <a:gd name="connsiteY35" fmla="*/ 651354 h 688932"/>
              <a:gd name="connsiteX36" fmla="*/ 1578279 w 2317315"/>
              <a:gd name="connsiteY36" fmla="*/ 638828 h 688932"/>
              <a:gd name="connsiteX37" fmla="*/ 1640909 w 2317315"/>
              <a:gd name="connsiteY37" fmla="*/ 613776 h 688932"/>
              <a:gd name="connsiteX38" fmla="*/ 1703539 w 2317315"/>
              <a:gd name="connsiteY38" fmla="*/ 663880 h 688932"/>
              <a:gd name="connsiteX39" fmla="*/ 1716065 w 2317315"/>
              <a:gd name="connsiteY39" fmla="*/ 626302 h 688932"/>
              <a:gd name="connsiteX40" fmla="*/ 1753644 w 2317315"/>
              <a:gd name="connsiteY40" fmla="*/ 588724 h 688932"/>
              <a:gd name="connsiteX41" fmla="*/ 1766170 w 2317315"/>
              <a:gd name="connsiteY41" fmla="*/ 551146 h 688932"/>
              <a:gd name="connsiteX42" fmla="*/ 1841326 w 2317315"/>
              <a:gd name="connsiteY42" fmla="*/ 551146 h 688932"/>
              <a:gd name="connsiteX43" fmla="*/ 1891430 w 2317315"/>
              <a:gd name="connsiteY43" fmla="*/ 563672 h 688932"/>
              <a:gd name="connsiteX44" fmla="*/ 2004164 w 2317315"/>
              <a:gd name="connsiteY44" fmla="*/ 626302 h 688932"/>
              <a:gd name="connsiteX45" fmla="*/ 2079320 w 2317315"/>
              <a:gd name="connsiteY45" fmla="*/ 563672 h 688932"/>
              <a:gd name="connsiteX46" fmla="*/ 2116898 w 2317315"/>
              <a:gd name="connsiteY46" fmla="*/ 588724 h 688932"/>
              <a:gd name="connsiteX47" fmla="*/ 2204581 w 2317315"/>
              <a:gd name="connsiteY47" fmla="*/ 576198 h 688932"/>
              <a:gd name="connsiteX48" fmla="*/ 2229633 w 2317315"/>
              <a:gd name="connsiteY48" fmla="*/ 613776 h 688932"/>
              <a:gd name="connsiteX49" fmla="*/ 2317315 w 2317315"/>
              <a:gd name="connsiteY49" fmla="*/ 651354 h 688932"/>
              <a:gd name="connsiteX0" fmla="*/ 0 w 2317315"/>
              <a:gd name="connsiteY0" fmla="*/ 648897 h 886891"/>
              <a:gd name="connsiteX1" fmla="*/ 62630 w 2317315"/>
              <a:gd name="connsiteY1" fmla="*/ 661423 h 886891"/>
              <a:gd name="connsiteX2" fmla="*/ 137786 w 2317315"/>
              <a:gd name="connsiteY2" fmla="*/ 686475 h 886891"/>
              <a:gd name="connsiteX3" fmla="*/ 175364 w 2317315"/>
              <a:gd name="connsiteY3" fmla="*/ 661423 h 886891"/>
              <a:gd name="connsiteX4" fmla="*/ 200416 w 2317315"/>
              <a:gd name="connsiteY4" fmla="*/ 623845 h 886891"/>
              <a:gd name="connsiteX5" fmla="*/ 237994 w 2317315"/>
              <a:gd name="connsiteY5" fmla="*/ 611319 h 886891"/>
              <a:gd name="connsiteX6" fmla="*/ 300624 w 2317315"/>
              <a:gd name="connsiteY6" fmla="*/ 623845 h 886891"/>
              <a:gd name="connsiteX7" fmla="*/ 325676 w 2317315"/>
              <a:gd name="connsiteY7" fmla="*/ 661423 h 886891"/>
              <a:gd name="connsiteX8" fmla="*/ 363254 w 2317315"/>
              <a:gd name="connsiteY8" fmla="*/ 673949 h 886891"/>
              <a:gd name="connsiteX9" fmla="*/ 400833 w 2317315"/>
              <a:gd name="connsiteY9" fmla="*/ 661423 h 886891"/>
              <a:gd name="connsiteX10" fmla="*/ 475989 w 2317315"/>
              <a:gd name="connsiteY10" fmla="*/ 648897 h 886891"/>
              <a:gd name="connsiteX11" fmla="*/ 513567 w 2317315"/>
              <a:gd name="connsiteY11" fmla="*/ 673949 h 886891"/>
              <a:gd name="connsiteX12" fmla="*/ 588723 w 2317315"/>
              <a:gd name="connsiteY12" fmla="*/ 699001 h 886891"/>
              <a:gd name="connsiteX13" fmla="*/ 676405 w 2317315"/>
              <a:gd name="connsiteY13" fmla="*/ 598793 h 886891"/>
              <a:gd name="connsiteX14" fmla="*/ 688931 w 2317315"/>
              <a:gd name="connsiteY14" fmla="*/ 561215 h 886891"/>
              <a:gd name="connsiteX15" fmla="*/ 726509 w 2317315"/>
              <a:gd name="connsiteY15" fmla="*/ 548689 h 886891"/>
              <a:gd name="connsiteX16" fmla="*/ 801665 w 2317315"/>
              <a:gd name="connsiteY16" fmla="*/ 598793 h 886891"/>
              <a:gd name="connsiteX17" fmla="*/ 839244 w 2317315"/>
              <a:gd name="connsiteY17" fmla="*/ 623845 h 886891"/>
              <a:gd name="connsiteX18" fmla="*/ 914400 w 2317315"/>
              <a:gd name="connsiteY18" fmla="*/ 673949 h 886891"/>
              <a:gd name="connsiteX19" fmla="*/ 939452 w 2317315"/>
              <a:gd name="connsiteY19" fmla="*/ 598793 h 886891"/>
              <a:gd name="connsiteX20" fmla="*/ 951978 w 2317315"/>
              <a:gd name="connsiteY20" fmla="*/ 536163 h 886891"/>
              <a:gd name="connsiteX21" fmla="*/ 977030 w 2317315"/>
              <a:gd name="connsiteY21" fmla="*/ 235538 h 886891"/>
              <a:gd name="connsiteX22" fmla="*/ 1014608 w 2317315"/>
              <a:gd name="connsiteY22" fmla="*/ 22595 h 886891"/>
              <a:gd name="connsiteX23" fmla="*/ 1124040 w 2317315"/>
              <a:gd name="connsiteY23" fmla="*/ 886891 h 886891"/>
              <a:gd name="connsiteX24" fmla="*/ 1127342 w 2317315"/>
              <a:gd name="connsiteY24" fmla="*/ 122804 h 886891"/>
              <a:gd name="connsiteX25" fmla="*/ 1152394 w 2317315"/>
              <a:gd name="connsiteY25" fmla="*/ 160382 h 886891"/>
              <a:gd name="connsiteX26" fmla="*/ 1240076 w 2317315"/>
              <a:gd name="connsiteY26" fmla="*/ 423428 h 886891"/>
              <a:gd name="connsiteX27" fmla="*/ 1290181 w 2317315"/>
              <a:gd name="connsiteY27" fmla="*/ 573741 h 886891"/>
              <a:gd name="connsiteX28" fmla="*/ 1302707 w 2317315"/>
              <a:gd name="connsiteY28" fmla="*/ 611319 h 886891"/>
              <a:gd name="connsiteX29" fmla="*/ 1315233 w 2317315"/>
              <a:gd name="connsiteY29" fmla="*/ 648897 h 886891"/>
              <a:gd name="connsiteX30" fmla="*/ 1352811 w 2317315"/>
              <a:gd name="connsiteY30" fmla="*/ 623845 h 886891"/>
              <a:gd name="connsiteX31" fmla="*/ 1365337 w 2317315"/>
              <a:gd name="connsiteY31" fmla="*/ 586267 h 886891"/>
              <a:gd name="connsiteX32" fmla="*/ 1390389 w 2317315"/>
              <a:gd name="connsiteY32" fmla="*/ 548689 h 886891"/>
              <a:gd name="connsiteX33" fmla="*/ 1427967 w 2317315"/>
              <a:gd name="connsiteY33" fmla="*/ 561215 h 886891"/>
              <a:gd name="connsiteX34" fmla="*/ 1490597 w 2317315"/>
              <a:gd name="connsiteY34" fmla="*/ 636371 h 886891"/>
              <a:gd name="connsiteX35" fmla="*/ 1528175 w 2317315"/>
              <a:gd name="connsiteY35" fmla="*/ 661423 h 886891"/>
              <a:gd name="connsiteX36" fmla="*/ 1578279 w 2317315"/>
              <a:gd name="connsiteY36" fmla="*/ 648897 h 886891"/>
              <a:gd name="connsiteX37" fmla="*/ 1640909 w 2317315"/>
              <a:gd name="connsiteY37" fmla="*/ 623845 h 886891"/>
              <a:gd name="connsiteX38" fmla="*/ 1703539 w 2317315"/>
              <a:gd name="connsiteY38" fmla="*/ 673949 h 886891"/>
              <a:gd name="connsiteX39" fmla="*/ 1716065 w 2317315"/>
              <a:gd name="connsiteY39" fmla="*/ 636371 h 886891"/>
              <a:gd name="connsiteX40" fmla="*/ 1753644 w 2317315"/>
              <a:gd name="connsiteY40" fmla="*/ 598793 h 886891"/>
              <a:gd name="connsiteX41" fmla="*/ 1766170 w 2317315"/>
              <a:gd name="connsiteY41" fmla="*/ 561215 h 886891"/>
              <a:gd name="connsiteX42" fmla="*/ 1841326 w 2317315"/>
              <a:gd name="connsiteY42" fmla="*/ 561215 h 886891"/>
              <a:gd name="connsiteX43" fmla="*/ 1891430 w 2317315"/>
              <a:gd name="connsiteY43" fmla="*/ 573741 h 886891"/>
              <a:gd name="connsiteX44" fmla="*/ 2004164 w 2317315"/>
              <a:gd name="connsiteY44" fmla="*/ 636371 h 886891"/>
              <a:gd name="connsiteX45" fmla="*/ 2079320 w 2317315"/>
              <a:gd name="connsiteY45" fmla="*/ 573741 h 886891"/>
              <a:gd name="connsiteX46" fmla="*/ 2116898 w 2317315"/>
              <a:gd name="connsiteY46" fmla="*/ 598793 h 886891"/>
              <a:gd name="connsiteX47" fmla="*/ 2204581 w 2317315"/>
              <a:gd name="connsiteY47" fmla="*/ 586267 h 886891"/>
              <a:gd name="connsiteX48" fmla="*/ 2229633 w 2317315"/>
              <a:gd name="connsiteY48" fmla="*/ 623845 h 886891"/>
              <a:gd name="connsiteX49" fmla="*/ 2317315 w 2317315"/>
              <a:gd name="connsiteY49" fmla="*/ 661423 h 886891"/>
              <a:gd name="connsiteX0" fmla="*/ 0 w 2317315"/>
              <a:gd name="connsiteY0" fmla="*/ 628723 h 678827"/>
              <a:gd name="connsiteX1" fmla="*/ 62630 w 2317315"/>
              <a:gd name="connsiteY1" fmla="*/ 641249 h 678827"/>
              <a:gd name="connsiteX2" fmla="*/ 137786 w 2317315"/>
              <a:gd name="connsiteY2" fmla="*/ 666301 h 678827"/>
              <a:gd name="connsiteX3" fmla="*/ 175364 w 2317315"/>
              <a:gd name="connsiteY3" fmla="*/ 641249 h 678827"/>
              <a:gd name="connsiteX4" fmla="*/ 200416 w 2317315"/>
              <a:gd name="connsiteY4" fmla="*/ 603671 h 678827"/>
              <a:gd name="connsiteX5" fmla="*/ 237994 w 2317315"/>
              <a:gd name="connsiteY5" fmla="*/ 591145 h 678827"/>
              <a:gd name="connsiteX6" fmla="*/ 300624 w 2317315"/>
              <a:gd name="connsiteY6" fmla="*/ 603671 h 678827"/>
              <a:gd name="connsiteX7" fmla="*/ 325676 w 2317315"/>
              <a:gd name="connsiteY7" fmla="*/ 641249 h 678827"/>
              <a:gd name="connsiteX8" fmla="*/ 363254 w 2317315"/>
              <a:gd name="connsiteY8" fmla="*/ 653775 h 678827"/>
              <a:gd name="connsiteX9" fmla="*/ 400833 w 2317315"/>
              <a:gd name="connsiteY9" fmla="*/ 641249 h 678827"/>
              <a:gd name="connsiteX10" fmla="*/ 475989 w 2317315"/>
              <a:gd name="connsiteY10" fmla="*/ 628723 h 678827"/>
              <a:gd name="connsiteX11" fmla="*/ 513567 w 2317315"/>
              <a:gd name="connsiteY11" fmla="*/ 653775 h 678827"/>
              <a:gd name="connsiteX12" fmla="*/ 588723 w 2317315"/>
              <a:gd name="connsiteY12" fmla="*/ 678827 h 678827"/>
              <a:gd name="connsiteX13" fmla="*/ 676405 w 2317315"/>
              <a:gd name="connsiteY13" fmla="*/ 578619 h 678827"/>
              <a:gd name="connsiteX14" fmla="*/ 688931 w 2317315"/>
              <a:gd name="connsiteY14" fmla="*/ 541041 h 678827"/>
              <a:gd name="connsiteX15" fmla="*/ 726509 w 2317315"/>
              <a:gd name="connsiteY15" fmla="*/ 528515 h 678827"/>
              <a:gd name="connsiteX16" fmla="*/ 801665 w 2317315"/>
              <a:gd name="connsiteY16" fmla="*/ 578619 h 678827"/>
              <a:gd name="connsiteX17" fmla="*/ 839244 w 2317315"/>
              <a:gd name="connsiteY17" fmla="*/ 603671 h 678827"/>
              <a:gd name="connsiteX18" fmla="*/ 914400 w 2317315"/>
              <a:gd name="connsiteY18" fmla="*/ 653775 h 678827"/>
              <a:gd name="connsiteX19" fmla="*/ 939452 w 2317315"/>
              <a:gd name="connsiteY19" fmla="*/ 578619 h 678827"/>
              <a:gd name="connsiteX20" fmla="*/ 951978 w 2317315"/>
              <a:gd name="connsiteY20" fmla="*/ 515989 h 678827"/>
              <a:gd name="connsiteX21" fmla="*/ 977030 w 2317315"/>
              <a:gd name="connsiteY21" fmla="*/ 215364 h 678827"/>
              <a:gd name="connsiteX22" fmla="*/ 1014608 w 2317315"/>
              <a:gd name="connsiteY22" fmla="*/ 2421 h 678827"/>
              <a:gd name="connsiteX23" fmla="*/ 1127342 w 2317315"/>
              <a:gd name="connsiteY23" fmla="*/ 102630 h 678827"/>
              <a:gd name="connsiteX24" fmla="*/ 1152394 w 2317315"/>
              <a:gd name="connsiteY24" fmla="*/ 140208 h 678827"/>
              <a:gd name="connsiteX25" fmla="*/ 1240076 w 2317315"/>
              <a:gd name="connsiteY25" fmla="*/ 403254 h 678827"/>
              <a:gd name="connsiteX26" fmla="*/ 1290181 w 2317315"/>
              <a:gd name="connsiteY26" fmla="*/ 553567 h 678827"/>
              <a:gd name="connsiteX27" fmla="*/ 1302707 w 2317315"/>
              <a:gd name="connsiteY27" fmla="*/ 591145 h 678827"/>
              <a:gd name="connsiteX28" fmla="*/ 1315233 w 2317315"/>
              <a:gd name="connsiteY28" fmla="*/ 628723 h 678827"/>
              <a:gd name="connsiteX29" fmla="*/ 1352811 w 2317315"/>
              <a:gd name="connsiteY29" fmla="*/ 603671 h 678827"/>
              <a:gd name="connsiteX30" fmla="*/ 1365337 w 2317315"/>
              <a:gd name="connsiteY30" fmla="*/ 566093 h 678827"/>
              <a:gd name="connsiteX31" fmla="*/ 1390389 w 2317315"/>
              <a:gd name="connsiteY31" fmla="*/ 528515 h 678827"/>
              <a:gd name="connsiteX32" fmla="*/ 1427967 w 2317315"/>
              <a:gd name="connsiteY32" fmla="*/ 541041 h 678827"/>
              <a:gd name="connsiteX33" fmla="*/ 1490597 w 2317315"/>
              <a:gd name="connsiteY33" fmla="*/ 616197 h 678827"/>
              <a:gd name="connsiteX34" fmla="*/ 1528175 w 2317315"/>
              <a:gd name="connsiteY34" fmla="*/ 641249 h 678827"/>
              <a:gd name="connsiteX35" fmla="*/ 1578279 w 2317315"/>
              <a:gd name="connsiteY35" fmla="*/ 628723 h 678827"/>
              <a:gd name="connsiteX36" fmla="*/ 1640909 w 2317315"/>
              <a:gd name="connsiteY36" fmla="*/ 603671 h 678827"/>
              <a:gd name="connsiteX37" fmla="*/ 1703539 w 2317315"/>
              <a:gd name="connsiteY37" fmla="*/ 653775 h 678827"/>
              <a:gd name="connsiteX38" fmla="*/ 1716065 w 2317315"/>
              <a:gd name="connsiteY38" fmla="*/ 616197 h 678827"/>
              <a:gd name="connsiteX39" fmla="*/ 1753644 w 2317315"/>
              <a:gd name="connsiteY39" fmla="*/ 578619 h 678827"/>
              <a:gd name="connsiteX40" fmla="*/ 1766170 w 2317315"/>
              <a:gd name="connsiteY40" fmla="*/ 541041 h 678827"/>
              <a:gd name="connsiteX41" fmla="*/ 1841326 w 2317315"/>
              <a:gd name="connsiteY41" fmla="*/ 541041 h 678827"/>
              <a:gd name="connsiteX42" fmla="*/ 1891430 w 2317315"/>
              <a:gd name="connsiteY42" fmla="*/ 553567 h 678827"/>
              <a:gd name="connsiteX43" fmla="*/ 2004164 w 2317315"/>
              <a:gd name="connsiteY43" fmla="*/ 616197 h 678827"/>
              <a:gd name="connsiteX44" fmla="*/ 2079320 w 2317315"/>
              <a:gd name="connsiteY44" fmla="*/ 553567 h 678827"/>
              <a:gd name="connsiteX45" fmla="*/ 2116898 w 2317315"/>
              <a:gd name="connsiteY45" fmla="*/ 578619 h 678827"/>
              <a:gd name="connsiteX46" fmla="*/ 2204581 w 2317315"/>
              <a:gd name="connsiteY46" fmla="*/ 566093 h 678827"/>
              <a:gd name="connsiteX47" fmla="*/ 2229633 w 2317315"/>
              <a:gd name="connsiteY47" fmla="*/ 603671 h 678827"/>
              <a:gd name="connsiteX48" fmla="*/ 2317315 w 2317315"/>
              <a:gd name="connsiteY48" fmla="*/ 641249 h 678827"/>
              <a:gd name="connsiteX0" fmla="*/ 0 w 2317315"/>
              <a:gd name="connsiteY0" fmla="*/ 632546 h 682650"/>
              <a:gd name="connsiteX1" fmla="*/ 62630 w 2317315"/>
              <a:gd name="connsiteY1" fmla="*/ 645072 h 682650"/>
              <a:gd name="connsiteX2" fmla="*/ 137786 w 2317315"/>
              <a:gd name="connsiteY2" fmla="*/ 670124 h 682650"/>
              <a:gd name="connsiteX3" fmla="*/ 175364 w 2317315"/>
              <a:gd name="connsiteY3" fmla="*/ 645072 h 682650"/>
              <a:gd name="connsiteX4" fmla="*/ 200416 w 2317315"/>
              <a:gd name="connsiteY4" fmla="*/ 607494 h 682650"/>
              <a:gd name="connsiteX5" fmla="*/ 237994 w 2317315"/>
              <a:gd name="connsiteY5" fmla="*/ 594968 h 682650"/>
              <a:gd name="connsiteX6" fmla="*/ 300624 w 2317315"/>
              <a:gd name="connsiteY6" fmla="*/ 607494 h 682650"/>
              <a:gd name="connsiteX7" fmla="*/ 325676 w 2317315"/>
              <a:gd name="connsiteY7" fmla="*/ 645072 h 682650"/>
              <a:gd name="connsiteX8" fmla="*/ 363254 w 2317315"/>
              <a:gd name="connsiteY8" fmla="*/ 657598 h 682650"/>
              <a:gd name="connsiteX9" fmla="*/ 400833 w 2317315"/>
              <a:gd name="connsiteY9" fmla="*/ 645072 h 682650"/>
              <a:gd name="connsiteX10" fmla="*/ 475989 w 2317315"/>
              <a:gd name="connsiteY10" fmla="*/ 632546 h 682650"/>
              <a:gd name="connsiteX11" fmla="*/ 513567 w 2317315"/>
              <a:gd name="connsiteY11" fmla="*/ 657598 h 682650"/>
              <a:gd name="connsiteX12" fmla="*/ 588723 w 2317315"/>
              <a:gd name="connsiteY12" fmla="*/ 682650 h 682650"/>
              <a:gd name="connsiteX13" fmla="*/ 676405 w 2317315"/>
              <a:gd name="connsiteY13" fmla="*/ 582442 h 682650"/>
              <a:gd name="connsiteX14" fmla="*/ 688931 w 2317315"/>
              <a:gd name="connsiteY14" fmla="*/ 544864 h 682650"/>
              <a:gd name="connsiteX15" fmla="*/ 726509 w 2317315"/>
              <a:gd name="connsiteY15" fmla="*/ 532338 h 682650"/>
              <a:gd name="connsiteX16" fmla="*/ 801665 w 2317315"/>
              <a:gd name="connsiteY16" fmla="*/ 582442 h 682650"/>
              <a:gd name="connsiteX17" fmla="*/ 839244 w 2317315"/>
              <a:gd name="connsiteY17" fmla="*/ 607494 h 682650"/>
              <a:gd name="connsiteX18" fmla="*/ 914400 w 2317315"/>
              <a:gd name="connsiteY18" fmla="*/ 657598 h 682650"/>
              <a:gd name="connsiteX19" fmla="*/ 939452 w 2317315"/>
              <a:gd name="connsiteY19" fmla="*/ 582442 h 682650"/>
              <a:gd name="connsiteX20" fmla="*/ 951978 w 2317315"/>
              <a:gd name="connsiteY20" fmla="*/ 519812 h 682650"/>
              <a:gd name="connsiteX21" fmla="*/ 977030 w 2317315"/>
              <a:gd name="connsiteY21" fmla="*/ 219187 h 682650"/>
              <a:gd name="connsiteX22" fmla="*/ 1014608 w 2317315"/>
              <a:gd name="connsiteY22" fmla="*/ 6244 h 682650"/>
              <a:gd name="connsiteX23" fmla="*/ 1127342 w 2317315"/>
              <a:gd name="connsiteY23" fmla="*/ 106453 h 682650"/>
              <a:gd name="connsiteX24" fmla="*/ 1134430 w 2317315"/>
              <a:gd name="connsiteY24" fmla="*/ 594968 h 682650"/>
              <a:gd name="connsiteX25" fmla="*/ 1240076 w 2317315"/>
              <a:gd name="connsiteY25" fmla="*/ 407077 h 682650"/>
              <a:gd name="connsiteX26" fmla="*/ 1290181 w 2317315"/>
              <a:gd name="connsiteY26" fmla="*/ 557390 h 682650"/>
              <a:gd name="connsiteX27" fmla="*/ 1302707 w 2317315"/>
              <a:gd name="connsiteY27" fmla="*/ 594968 h 682650"/>
              <a:gd name="connsiteX28" fmla="*/ 1315233 w 2317315"/>
              <a:gd name="connsiteY28" fmla="*/ 632546 h 682650"/>
              <a:gd name="connsiteX29" fmla="*/ 1352811 w 2317315"/>
              <a:gd name="connsiteY29" fmla="*/ 607494 h 682650"/>
              <a:gd name="connsiteX30" fmla="*/ 1365337 w 2317315"/>
              <a:gd name="connsiteY30" fmla="*/ 569916 h 682650"/>
              <a:gd name="connsiteX31" fmla="*/ 1390389 w 2317315"/>
              <a:gd name="connsiteY31" fmla="*/ 532338 h 682650"/>
              <a:gd name="connsiteX32" fmla="*/ 1427967 w 2317315"/>
              <a:gd name="connsiteY32" fmla="*/ 544864 h 682650"/>
              <a:gd name="connsiteX33" fmla="*/ 1490597 w 2317315"/>
              <a:gd name="connsiteY33" fmla="*/ 620020 h 682650"/>
              <a:gd name="connsiteX34" fmla="*/ 1528175 w 2317315"/>
              <a:gd name="connsiteY34" fmla="*/ 645072 h 682650"/>
              <a:gd name="connsiteX35" fmla="*/ 1578279 w 2317315"/>
              <a:gd name="connsiteY35" fmla="*/ 632546 h 682650"/>
              <a:gd name="connsiteX36" fmla="*/ 1640909 w 2317315"/>
              <a:gd name="connsiteY36" fmla="*/ 607494 h 682650"/>
              <a:gd name="connsiteX37" fmla="*/ 1703539 w 2317315"/>
              <a:gd name="connsiteY37" fmla="*/ 657598 h 682650"/>
              <a:gd name="connsiteX38" fmla="*/ 1716065 w 2317315"/>
              <a:gd name="connsiteY38" fmla="*/ 620020 h 682650"/>
              <a:gd name="connsiteX39" fmla="*/ 1753644 w 2317315"/>
              <a:gd name="connsiteY39" fmla="*/ 582442 h 682650"/>
              <a:gd name="connsiteX40" fmla="*/ 1766170 w 2317315"/>
              <a:gd name="connsiteY40" fmla="*/ 544864 h 682650"/>
              <a:gd name="connsiteX41" fmla="*/ 1841326 w 2317315"/>
              <a:gd name="connsiteY41" fmla="*/ 544864 h 682650"/>
              <a:gd name="connsiteX42" fmla="*/ 1891430 w 2317315"/>
              <a:gd name="connsiteY42" fmla="*/ 557390 h 682650"/>
              <a:gd name="connsiteX43" fmla="*/ 2004164 w 2317315"/>
              <a:gd name="connsiteY43" fmla="*/ 620020 h 682650"/>
              <a:gd name="connsiteX44" fmla="*/ 2079320 w 2317315"/>
              <a:gd name="connsiteY44" fmla="*/ 557390 h 682650"/>
              <a:gd name="connsiteX45" fmla="*/ 2116898 w 2317315"/>
              <a:gd name="connsiteY45" fmla="*/ 582442 h 682650"/>
              <a:gd name="connsiteX46" fmla="*/ 2204581 w 2317315"/>
              <a:gd name="connsiteY46" fmla="*/ 569916 h 682650"/>
              <a:gd name="connsiteX47" fmla="*/ 2229633 w 2317315"/>
              <a:gd name="connsiteY47" fmla="*/ 607494 h 682650"/>
              <a:gd name="connsiteX48" fmla="*/ 2317315 w 2317315"/>
              <a:gd name="connsiteY48" fmla="*/ 645072 h 682650"/>
              <a:gd name="connsiteX0" fmla="*/ 0 w 2317315"/>
              <a:gd name="connsiteY0" fmla="*/ 635670 h 685774"/>
              <a:gd name="connsiteX1" fmla="*/ 62630 w 2317315"/>
              <a:gd name="connsiteY1" fmla="*/ 648196 h 685774"/>
              <a:gd name="connsiteX2" fmla="*/ 137786 w 2317315"/>
              <a:gd name="connsiteY2" fmla="*/ 673248 h 685774"/>
              <a:gd name="connsiteX3" fmla="*/ 175364 w 2317315"/>
              <a:gd name="connsiteY3" fmla="*/ 648196 h 685774"/>
              <a:gd name="connsiteX4" fmla="*/ 200416 w 2317315"/>
              <a:gd name="connsiteY4" fmla="*/ 610618 h 685774"/>
              <a:gd name="connsiteX5" fmla="*/ 237994 w 2317315"/>
              <a:gd name="connsiteY5" fmla="*/ 598092 h 685774"/>
              <a:gd name="connsiteX6" fmla="*/ 300624 w 2317315"/>
              <a:gd name="connsiteY6" fmla="*/ 610618 h 685774"/>
              <a:gd name="connsiteX7" fmla="*/ 325676 w 2317315"/>
              <a:gd name="connsiteY7" fmla="*/ 648196 h 685774"/>
              <a:gd name="connsiteX8" fmla="*/ 363254 w 2317315"/>
              <a:gd name="connsiteY8" fmla="*/ 660722 h 685774"/>
              <a:gd name="connsiteX9" fmla="*/ 400833 w 2317315"/>
              <a:gd name="connsiteY9" fmla="*/ 648196 h 685774"/>
              <a:gd name="connsiteX10" fmla="*/ 475989 w 2317315"/>
              <a:gd name="connsiteY10" fmla="*/ 635670 h 685774"/>
              <a:gd name="connsiteX11" fmla="*/ 513567 w 2317315"/>
              <a:gd name="connsiteY11" fmla="*/ 660722 h 685774"/>
              <a:gd name="connsiteX12" fmla="*/ 588723 w 2317315"/>
              <a:gd name="connsiteY12" fmla="*/ 685774 h 685774"/>
              <a:gd name="connsiteX13" fmla="*/ 676405 w 2317315"/>
              <a:gd name="connsiteY13" fmla="*/ 585566 h 685774"/>
              <a:gd name="connsiteX14" fmla="*/ 688931 w 2317315"/>
              <a:gd name="connsiteY14" fmla="*/ 547988 h 685774"/>
              <a:gd name="connsiteX15" fmla="*/ 726509 w 2317315"/>
              <a:gd name="connsiteY15" fmla="*/ 535462 h 685774"/>
              <a:gd name="connsiteX16" fmla="*/ 801665 w 2317315"/>
              <a:gd name="connsiteY16" fmla="*/ 585566 h 685774"/>
              <a:gd name="connsiteX17" fmla="*/ 839244 w 2317315"/>
              <a:gd name="connsiteY17" fmla="*/ 610618 h 685774"/>
              <a:gd name="connsiteX18" fmla="*/ 914400 w 2317315"/>
              <a:gd name="connsiteY18" fmla="*/ 660722 h 685774"/>
              <a:gd name="connsiteX19" fmla="*/ 939452 w 2317315"/>
              <a:gd name="connsiteY19" fmla="*/ 585566 h 685774"/>
              <a:gd name="connsiteX20" fmla="*/ 951978 w 2317315"/>
              <a:gd name="connsiteY20" fmla="*/ 522936 h 685774"/>
              <a:gd name="connsiteX21" fmla="*/ 977030 w 2317315"/>
              <a:gd name="connsiteY21" fmla="*/ 222311 h 685774"/>
              <a:gd name="connsiteX22" fmla="*/ 1014608 w 2317315"/>
              <a:gd name="connsiteY22" fmla="*/ 9368 h 685774"/>
              <a:gd name="connsiteX23" fmla="*/ 1073451 w 2317315"/>
              <a:gd name="connsiteY23" fmla="*/ 598092 h 685774"/>
              <a:gd name="connsiteX24" fmla="*/ 1134430 w 2317315"/>
              <a:gd name="connsiteY24" fmla="*/ 598092 h 685774"/>
              <a:gd name="connsiteX25" fmla="*/ 1240076 w 2317315"/>
              <a:gd name="connsiteY25" fmla="*/ 410201 h 685774"/>
              <a:gd name="connsiteX26" fmla="*/ 1290181 w 2317315"/>
              <a:gd name="connsiteY26" fmla="*/ 560514 h 685774"/>
              <a:gd name="connsiteX27" fmla="*/ 1302707 w 2317315"/>
              <a:gd name="connsiteY27" fmla="*/ 598092 h 685774"/>
              <a:gd name="connsiteX28" fmla="*/ 1315233 w 2317315"/>
              <a:gd name="connsiteY28" fmla="*/ 635670 h 685774"/>
              <a:gd name="connsiteX29" fmla="*/ 1352811 w 2317315"/>
              <a:gd name="connsiteY29" fmla="*/ 610618 h 685774"/>
              <a:gd name="connsiteX30" fmla="*/ 1365337 w 2317315"/>
              <a:gd name="connsiteY30" fmla="*/ 573040 h 685774"/>
              <a:gd name="connsiteX31" fmla="*/ 1390389 w 2317315"/>
              <a:gd name="connsiteY31" fmla="*/ 535462 h 685774"/>
              <a:gd name="connsiteX32" fmla="*/ 1427967 w 2317315"/>
              <a:gd name="connsiteY32" fmla="*/ 547988 h 685774"/>
              <a:gd name="connsiteX33" fmla="*/ 1490597 w 2317315"/>
              <a:gd name="connsiteY33" fmla="*/ 623144 h 685774"/>
              <a:gd name="connsiteX34" fmla="*/ 1528175 w 2317315"/>
              <a:gd name="connsiteY34" fmla="*/ 648196 h 685774"/>
              <a:gd name="connsiteX35" fmla="*/ 1578279 w 2317315"/>
              <a:gd name="connsiteY35" fmla="*/ 635670 h 685774"/>
              <a:gd name="connsiteX36" fmla="*/ 1640909 w 2317315"/>
              <a:gd name="connsiteY36" fmla="*/ 610618 h 685774"/>
              <a:gd name="connsiteX37" fmla="*/ 1703539 w 2317315"/>
              <a:gd name="connsiteY37" fmla="*/ 660722 h 685774"/>
              <a:gd name="connsiteX38" fmla="*/ 1716065 w 2317315"/>
              <a:gd name="connsiteY38" fmla="*/ 623144 h 685774"/>
              <a:gd name="connsiteX39" fmla="*/ 1753644 w 2317315"/>
              <a:gd name="connsiteY39" fmla="*/ 585566 h 685774"/>
              <a:gd name="connsiteX40" fmla="*/ 1766170 w 2317315"/>
              <a:gd name="connsiteY40" fmla="*/ 547988 h 685774"/>
              <a:gd name="connsiteX41" fmla="*/ 1841326 w 2317315"/>
              <a:gd name="connsiteY41" fmla="*/ 547988 h 685774"/>
              <a:gd name="connsiteX42" fmla="*/ 1891430 w 2317315"/>
              <a:gd name="connsiteY42" fmla="*/ 560514 h 685774"/>
              <a:gd name="connsiteX43" fmla="*/ 2004164 w 2317315"/>
              <a:gd name="connsiteY43" fmla="*/ 623144 h 685774"/>
              <a:gd name="connsiteX44" fmla="*/ 2079320 w 2317315"/>
              <a:gd name="connsiteY44" fmla="*/ 560514 h 685774"/>
              <a:gd name="connsiteX45" fmla="*/ 2116898 w 2317315"/>
              <a:gd name="connsiteY45" fmla="*/ 585566 h 685774"/>
              <a:gd name="connsiteX46" fmla="*/ 2204581 w 2317315"/>
              <a:gd name="connsiteY46" fmla="*/ 573040 h 685774"/>
              <a:gd name="connsiteX47" fmla="*/ 2229633 w 2317315"/>
              <a:gd name="connsiteY47" fmla="*/ 610618 h 685774"/>
              <a:gd name="connsiteX48" fmla="*/ 2317315 w 2317315"/>
              <a:gd name="connsiteY48" fmla="*/ 648196 h 685774"/>
              <a:gd name="connsiteX0" fmla="*/ 0 w 2317315"/>
              <a:gd name="connsiteY0" fmla="*/ 413359 h 463463"/>
              <a:gd name="connsiteX1" fmla="*/ 62630 w 2317315"/>
              <a:gd name="connsiteY1" fmla="*/ 425885 h 463463"/>
              <a:gd name="connsiteX2" fmla="*/ 137786 w 2317315"/>
              <a:gd name="connsiteY2" fmla="*/ 450937 h 463463"/>
              <a:gd name="connsiteX3" fmla="*/ 175364 w 2317315"/>
              <a:gd name="connsiteY3" fmla="*/ 425885 h 463463"/>
              <a:gd name="connsiteX4" fmla="*/ 200416 w 2317315"/>
              <a:gd name="connsiteY4" fmla="*/ 388307 h 463463"/>
              <a:gd name="connsiteX5" fmla="*/ 237994 w 2317315"/>
              <a:gd name="connsiteY5" fmla="*/ 375781 h 463463"/>
              <a:gd name="connsiteX6" fmla="*/ 300624 w 2317315"/>
              <a:gd name="connsiteY6" fmla="*/ 388307 h 463463"/>
              <a:gd name="connsiteX7" fmla="*/ 325676 w 2317315"/>
              <a:gd name="connsiteY7" fmla="*/ 425885 h 463463"/>
              <a:gd name="connsiteX8" fmla="*/ 363254 w 2317315"/>
              <a:gd name="connsiteY8" fmla="*/ 438411 h 463463"/>
              <a:gd name="connsiteX9" fmla="*/ 400833 w 2317315"/>
              <a:gd name="connsiteY9" fmla="*/ 425885 h 463463"/>
              <a:gd name="connsiteX10" fmla="*/ 475989 w 2317315"/>
              <a:gd name="connsiteY10" fmla="*/ 413359 h 463463"/>
              <a:gd name="connsiteX11" fmla="*/ 513567 w 2317315"/>
              <a:gd name="connsiteY11" fmla="*/ 438411 h 463463"/>
              <a:gd name="connsiteX12" fmla="*/ 588723 w 2317315"/>
              <a:gd name="connsiteY12" fmla="*/ 463463 h 463463"/>
              <a:gd name="connsiteX13" fmla="*/ 676405 w 2317315"/>
              <a:gd name="connsiteY13" fmla="*/ 363255 h 463463"/>
              <a:gd name="connsiteX14" fmla="*/ 688931 w 2317315"/>
              <a:gd name="connsiteY14" fmla="*/ 325677 h 463463"/>
              <a:gd name="connsiteX15" fmla="*/ 726509 w 2317315"/>
              <a:gd name="connsiteY15" fmla="*/ 313151 h 463463"/>
              <a:gd name="connsiteX16" fmla="*/ 801665 w 2317315"/>
              <a:gd name="connsiteY16" fmla="*/ 363255 h 463463"/>
              <a:gd name="connsiteX17" fmla="*/ 839244 w 2317315"/>
              <a:gd name="connsiteY17" fmla="*/ 388307 h 463463"/>
              <a:gd name="connsiteX18" fmla="*/ 914400 w 2317315"/>
              <a:gd name="connsiteY18" fmla="*/ 438411 h 463463"/>
              <a:gd name="connsiteX19" fmla="*/ 939452 w 2317315"/>
              <a:gd name="connsiteY19" fmla="*/ 363255 h 463463"/>
              <a:gd name="connsiteX20" fmla="*/ 951978 w 2317315"/>
              <a:gd name="connsiteY20" fmla="*/ 300625 h 463463"/>
              <a:gd name="connsiteX21" fmla="*/ 977030 w 2317315"/>
              <a:gd name="connsiteY21" fmla="*/ 0 h 463463"/>
              <a:gd name="connsiteX22" fmla="*/ 1073451 w 2317315"/>
              <a:gd name="connsiteY22" fmla="*/ 375781 h 463463"/>
              <a:gd name="connsiteX23" fmla="*/ 1134430 w 2317315"/>
              <a:gd name="connsiteY23" fmla="*/ 375781 h 463463"/>
              <a:gd name="connsiteX24" fmla="*/ 1240076 w 2317315"/>
              <a:gd name="connsiteY24" fmla="*/ 187890 h 463463"/>
              <a:gd name="connsiteX25" fmla="*/ 1290181 w 2317315"/>
              <a:gd name="connsiteY25" fmla="*/ 338203 h 463463"/>
              <a:gd name="connsiteX26" fmla="*/ 1302707 w 2317315"/>
              <a:gd name="connsiteY26" fmla="*/ 375781 h 463463"/>
              <a:gd name="connsiteX27" fmla="*/ 1315233 w 2317315"/>
              <a:gd name="connsiteY27" fmla="*/ 413359 h 463463"/>
              <a:gd name="connsiteX28" fmla="*/ 1352811 w 2317315"/>
              <a:gd name="connsiteY28" fmla="*/ 388307 h 463463"/>
              <a:gd name="connsiteX29" fmla="*/ 1365337 w 2317315"/>
              <a:gd name="connsiteY29" fmla="*/ 350729 h 463463"/>
              <a:gd name="connsiteX30" fmla="*/ 1390389 w 2317315"/>
              <a:gd name="connsiteY30" fmla="*/ 313151 h 463463"/>
              <a:gd name="connsiteX31" fmla="*/ 1427967 w 2317315"/>
              <a:gd name="connsiteY31" fmla="*/ 325677 h 463463"/>
              <a:gd name="connsiteX32" fmla="*/ 1490597 w 2317315"/>
              <a:gd name="connsiteY32" fmla="*/ 400833 h 463463"/>
              <a:gd name="connsiteX33" fmla="*/ 1528175 w 2317315"/>
              <a:gd name="connsiteY33" fmla="*/ 425885 h 463463"/>
              <a:gd name="connsiteX34" fmla="*/ 1578279 w 2317315"/>
              <a:gd name="connsiteY34" fmla="*/ 413359 h 463463"/>
              <a:gd name="connsiteX35" fmla="*/ 1640909 w 2317315"/>
              <a:gd name="connsiteY35" fmla="*/ 388307 h 463463"/>
              <a:gd name="connsiteX36" fmla="*/ 1703539 w 2317315"/>
              <a:gd name="connsiteY36" fmla="*/ 438411 h 463463"/>
              <a:gd name="connsiteX37" fmla="*/ 1716065 w 2317315"/>
              <a:gd name="connsiteY37" fmla="*/ 400833 h 463463"/>
              <a:gd name="connsiteX38" fmla="*/ 1753644 w 2317315"/>
              <a:gd name="connsiteY38" fmla="*/ 363255 h 463463"/>
              <a:gd name="connsiteX39" fmla="*/ 1766170 w 2317315"/>
              <a:gd name="connsiteY39" fmla="*/ 325677 h 463463"/>
              <a:gd name="connsiteX40" fmla="*/ 1841326 w 2317315"/>
              <a:gd name="connsiteY40" fmla="*/ 325677 h 463463"/>
              <a:gd name="connsiteX41" fmla="*/ 1891430 w 2317315"/>
              <a:gd name="connsiteY41" fmla="*/ 338203 h 463463"/>
              <a:gd name="connsiteX42" fmla="*/ 2004164 w 2317315"/>
              <a:gd name="connsiteY42" fmla="*/ 400833 h 463463"/>
              <a:gd name="connsiteX43" fmla="*/ 2079320 w 2317315"/>
              <a:gd name="connsiteY43" fmla="*/ 338203 h 463463"/>
              <a:gd name="connsiteX44" fmla="*/ 2116898 w 2317315"/>
              <a:gd name="connsiteY44" fmla="*/ 363255 h 463463"/>
              <a:gd name="connsiteX45" fmla="*/ 2204581 w 2317315"/>
              <a:gd name="connsiteY45" fmla="*/ 350729 h 463463"/>
              <a:gd name="connsiteX46" fmla="*/ 2229633 w 2317315"/>
              <a:gd name="connsiteY46" fmla="*/ 388307 h 463463"/>
              <a:gd name="connsiteX47" fmla="*/ 2317315 w 2317315"/>
              <a:gd name="connsiteY47" fmla="*/ 425885 h 463463"/>
              <a:gd name="connsiteX0" fmla="*/ 0 w 2317315"/>
              <a:gd name="connsiteY0" fmla="*/ 225734 h 275838"/>
              <a:gd name="connsiteX1" fmla="*/ 62630 w 2317315"/>
              <a:gd name="connsiteY1" fmla="*/ 238260 h 275838"/>
              <a:gd name="connsiteX2" fmla="*/ 137786 w 2317315"/>
              <a:gd name="connsiteY2" fmla="*/ 263312 h 275838"/>
              <a:gd name="connsiteX3" fmla="*/ 175364 w 2317315"/>
              <a:gd name="connsiteY3" fmla="*/ 238260 h 275838"/>
              <a:gd name="connsiteX4" fmla="*/ 200416 w 2317315"/>
              <a:gd name="connsiteY4" fmla="*/ 200682 h 275838"/>
              <a:gd name="connsiteX5" fmla="*/ 237994 w 2317315"/>
              <a:gd name="connsiteY5" fmla="*/ 188156 h 275838"/>
              <a:gd name="connsiteX6" fmla="*/ 300624 w 2317315"/>
              <a:gd name="connsiteY6" fmla="*/ 200682 h 275838"/>
              <a:gd name="connsiteX7" fmla="*/ 325676 w 2317315"/>
              <a:gd name="connsiteY7" fmla="*/ 238260 h 275838"/>
              <a:gd name="connsiteX8" fmla="*/ 363254 w 2317315"/>
              <a:gd name="connsiteY8" fmla="*/ 250786 h 275838"/>
              <a:gd name="connsiteX9" fmla="*/ 400833 w 2317315"/>
              <a:gd name="connsiteY9" fmla="*/ 238260 h 275838"/>
              <a:gd name="connsiteX10" fmla="*/ 475989 w 2317315"/>
              <a:gd name="connsiteY10" fmla="*/ 225734 h 275838"/>
              <a:gd name="connsiteX11" fmla="*/ 513567 w 2317315"/>
              <a:gd name="connsiteY11" fmla="*/ 250786 h 275838"/>
              <a:gd name="connsiteX12" fmla="*/ 588723 w 2317315"/>
              <a:gd name="connsiteY12" fmla="*/ 275838 h 275838"/>
              <a:gd name="connsiteX13" fmla="*/ 676405 w 2317315"/>
              <a:gd name="connsiteY13" fmla="*/ 175630 h 275838"/>
              <a:gd name="connsiteX14" fmla="*/ 688931 w 2317315"/>
              <a:gd name="connsiteY14" fmla="*/ 138052 h 275838"/>
              <a:gd name="connsiteX15" fmla="*/ 726509 w 2317315"/>
              <a:gd name="connsiteY15" fmla="*/ 125526 h 275838"/>
              <a:gd name="connsiteX16" fmla="*/ 801665 w 2317315"/>
              <a:gd name="connsiteY16" fmla="*/ 175630 h 275838"/>
              <a:gd name="connsiteX17" fmla="*/ 839244 w 2317315"/>
              <a:gd name="connsiteY17" fmla="*/ 200682 h 275838"/>
              <a:gd name="connsiteX18" fmla="*/ 914400 w 2317315"/>
              <a:gd name="connsiteY18" fmla="*/ 250786 h 275838"/>
              <a:gd name="connsiteX19" fmla="*/ 939452 w 2317315"/>
              <a:gd name="connsiteY19" fmla="*/ 175630 h 275838"/>
              <a:gd name="connsiteX20" fmla="*/ 951978 w 2317315"/>
              <a:gd name="connsiteY20" fmla="*/ 113000 h 275838"/>
              <a:gd name="connsiteX21" fmla="*/ 1073451 w 2317315"/>
              <a:gd name="connsiteY21" fmla="*/ 188156 h 275838"/>
              <a:gd name="connsiteX22" fmla="*/ 1134430 w 2317315"/>
              <a:gd name="connsiteY22" fmla="*/ 188156 h 275838"/>
              <a:gd name="connsiteX23" fmla="*/ 1240076 w 2317315"/>
              <a:gd name="connsiteY23" fmla="*/ 265 h 275838"/>
              <a:gd name="connsiteX24" fmla="*/ 1290181 w 2317315"/>
              <a:gd name="connsiteY24" fmla="*/ 150578 h 275838"/>
              <a:gd name="connsiteX25" fmla="*/ 1302707 w 2317315"/>
              <a:gd name="connsiteY25" fmla="*/ 188156 h 275838"/>
              <a:gd name="connsiteX26" fmla="*/ 1315233 w 2317315"/>
              <a:gd name="connsiteY26" fmla="*/ 225734 h 275838"/>
              <a:gd name="connsiteX27" fmla="*/ 1352811 w 2317315"/>
              <a:gd name="connsiteY27" fmla="*/ 200682 h 275838"/>
              <a:gd name="connsiteX28" fmla="*/ 1365337 w 2317315"/>
              <a:gd name="connsiteY28" fmla="*/ 163104 h 275838"/>
              <a:gd name="connsiteX29" fmla="*/ 1390389 w 2317315"/>
              <a:gd name="connsiteY29" fmla="*/ 125526 h 275838"/>
              <a:gd name="connsiteX30" fmla="*/ 1427967 w 2317315"/>
              <a:gd name="connsiteY30" fmla="*/ 138052 h 275838"/>
              <a:gd name="connsiteX31" fmla="*/ 1490597 w 2317315"/>
              <a:gd name="connsiteY31" fmla="*/ 213208 h 275838"/>
              <a:gd name="connsiteX32" fmla="*/ 1528175 w 2317315"/>
              <a:gd name="connsiteY32" fmla="*/ 238260 h 275838"/>
              <a:gd name="connsiteX33" fmla="*/ 1578279 w 2317315"/>
              <a:gd name="connsiteY33" fmla="*/ 225734 h 275838"/>
              <a:gd name="connsiteX34" fmla="*/ 1640909 w 2317315"/>
              <a:gd name="connsiteY34" fmla="*/ 200682 h 275838"/>
              <a:gd name="connsiteX35" fmla="*/ 1703539 w 2317315"/>
              <a:gd name="connsiteY35" fmla="*/ 250786 h 275838"/>
              <a:gd name="connsiteX36" fmla="*/ 1716065 w 2317315"/>
              <a:gd name="connsiteY36" fmla="*/ 213208 h 275838"/>
              <a:gd name="connsiteX37" fmla="*/ 1753644 w 2317315"/>
              <a:gd name="connsiteY37" fmla="*/ 175630 h 275838"/>
              <a:gd name="connsiteX38" fmla="*/ 1766170 w 2317315"/>
              <a:gd name="connsiteY38" fmla="*/ 138052 h 275838"/>
              <a:gd name="connsiteX39" fmla="*/ 1841326 w 2317315"/>
              <a:gd name="connsiteY39" fmla="*/ 138052 h 275838"/>
              <a:gd name="connsiteX40" fmla="*/ 1891430 w 2317315"/>
              <a:gd name="connsiteY40" fmla="*/ 150578 h 275838"/>
              <a:gd name="connsiteX41" fmla="*/ 2004164 w 2317315"/>
              <a:gd name="connsiteY41" fmla="*/ 213208 h 275838"/>
              <a:gd name="connsiteX42" fmla="*/ 2079320 w 2317315"/>
              <a:gd name="connsiteY42" fmla="*/ 150578 h 275838"/>
              <a:gd name="connsiteX43" fmla="*/ 2116898 w 2317315"/>
              <a:gd name="connsiteY43" fmla="*/ 175630 h 275838"/>
              <a:gd name="connsiteX44" fmla="*/ 2204581 w 2317315"/>
              <a:gd name="connsiteY44" fmla="*/ 163104 h 275838"/>
              <a:gd name="connsiteX45" fmla="*/ 2229633 w 2317315"/>
              <a:gd name="connsiteY45" fmla="*/ 200682 h 275838"/>
              <a:gd name="connsiteX46" fmla="*/ 2317315 w 2317315"/>
              <a:gd name="connsiteY46" fmla="*/ 238260 h 275838"/>
              <a:gd name="connsiteX0" fmla="*/ 0 w 2317315"/>
              <a:gd name="connsiteY0" fmla="*/ 112807 h 162911"/>
              <a:gd name="connsiteX1" fmla="*/ 62630 w 2317315"/>
              <a:gd name="connsiteY1" fmla="*/ 125333 h 162911"/>
              <a:gd name="connsiteX2" fmla="*/ 137786 w 2317315"/>
              <a:gd name="connsiteY2" fmla="*/ 150385 h 162911"/>
              <a:gd name="connsiteX3" fmla="*/ 175364 w 2317315"/>
              <a:gd name="connsiteY3" fmla="*/ 125333 h 162911"/>
              <a:gd name="connsiteX4" fmla="*/ 200416 w 2317315"/>
              <a:gd name="connsiteY4" fmla="*/ 87755 h 162911"/>
              <a:gd name="connsiteX5" fmla="*/ 237994 w 2317315"/>
              <a:gd name="connsiteY5" fmla="*/ 75229 h 162911"/>
              <a:gd name="connsiteX6" fmla="*/ 300624 w 2317315"/>
              <a:gd name="connsiteY6" fmla="*/ 87755 h 162911"/>
              <a:gd name="connsiteX7" fmla="*/ 325676 w 2317315"/>
              <a:gd name="connsiteY7" fmla="*/ 125333 h 162911"/>
              <a:gd name="connsiteX8" fmla="*/ 363254 w 2317315"/>
              <a:gd name="connsiteY8" fmla="*/ 137859 h 162911"/>
              <a:gd name="connsiteX9" fmla="*/ 400833 w 2317315"/>
              <a:gd name="connsiteY9" fmla="*/ 125333 h 162911"/>
              <a:gd name="connsiteX10" fmla="*/ 475989 w 2317315"/>
              <a:gd name="connsiteY10" fmla="*/ 112807 h 162911"/>
              <a:gd name="connsiteX11" fmla="*/ 513567 w 2317315"/>
              <a:gd name="connsiteY11" fmla="*/ 137859 h 162911"/>
              <a:gd name="connsiteX12" fmla="*/ 588723 w 2317315"/>
              <a:gd name="connsiteY12" fmla="*/ 162911 h 162911"/>
              <a:gd name="connsiteX13" fmla="*/ 676405 w 2317315"/>
              <a:gd name="connsiteY13" fmla="*/ 62703 h 162911"/>
              <a:gd name="connsiteX14" fmla="*/ 688931 w 2317315"/>
              <a:gd name="connsiteY14" fmla="*/ 25125 h 162911"/>
              <a:gd name="connsiteX15" fmla="*/ 726509 w 2317315"/>
              <a:gd name="connsiteY15" fmla="*/ 12599 h 162911"/>
              <a:gd name="connsiteX16" fmla="*/ 801665 w 2317315"/>
              <a:gd name="connsiteY16" fmla="*/ 62703 h 162911"/>
              <a:gd name="connsiteX17" fmla="*/ 839244 w 2317315"/>
              <a:gd name="connsiteY17" fmla="*/ 87755 h 162911"/>
              <a:gd name="connsiteX18" fmla="*/ 914400 w 2317315"/>
              <a:gd name="connsiteY18" fmla="*/ 137859 h 162911"/>
              <a:gd name="connsiteX19" fmla="*/ 939452 w 2317315"/>
              <a:gd name="connsiteY19" fmla="*/ 62703 h 162911"/>
              <a:gd name="connsiteX20" fmla="*/ 951978 w 2317315"/>
              <a:gd name="connsiteY20" fmla="*/ 73 h 162911"/>
              <a:gd name="connsiteX21" fmla="*/ 1073451 w 2317315"/>
              <a:gd name="connsiteY21" fmla="*/ 75229 h 162911"/>
              <a:gd name="connsiteX22" fmla="*/ 1134430 w 2317315"/>
              <a:gd name="connsiteY22" fmla="*/ 75229 h 162911"/>
              <a:gd name="connsiteX23" fmla="*/ 1290181 w 2317315"/>
              <a:gd name="connsiteY23" fmla="*/ 37651 h 162911"/>
              <a:gd name="connsiteX24" fmla="*/ 1302707 w 2317315"/>
              <a:gd name="connsiteY24" fmla="*/ 75229 h 162911"/>
              <a:gd name="connsiteX25" fmla="*/ 1315233 w 2317315"/>
              <a:gd name="connsiteY25" fmla="*/ 112807 h 162911"/>
              <a:gd name="connsiteX26" fmla="*/ 1352811 w 2317315"/>
              <a:gd name="connsiteY26" fmla="*/ 87755 h 162911"/>
              <a:gd name="connsiteX27" fmla="*/ 1365337 w 2317315"/>
              <a:gd name="connsiteY27" fmla="*/ 50177 h 162911"/>
              <a:gd name="connsiteX28" fmla="*/ 1390389 w 2317315"/>
              <a:gd name="connsiteY28" fmla="*/ 12599 h 162911"/>
              <a:gd name="connsiteX29" fmla="*/ 1427967 w 2317315"/>
              <a:gd name="connsiteY29" fmla="*/ 25125 h 162911"/>
              <a:gd name="connsiteX30" fmla="*/ 1490597 w 2317315"/>
              <a:gd name="connsiteY30" fmla="*/ 100281 h 162911"/>
              <a:gd name="connsiteX31" fmla="*/ 1528175 w 2317315"/>
              <a:gd name="connsiteY31" fmla="*/ 125333 h 162911"/>
              <a:gd name="connsiteX32" fmla="*/ 1578279 w 2317315"/>
              <a:gd name="connsiteY32" fmla="*/ 112807 h 162911"/>
              <a:gd name="connsiteX33" fmla="*/ 1640909 w 2317315"/>
              <a:gd name="connsiteY33" fmla="*/ 87755 h 162911"/>
              <a:gd name="connsiteX34" fmla="*/ 1703539 w 2317315"/>
              <a:gd name="connsiteY34" fmla="*/ 137859 h 162911"/>
              <a:gd name="connsiteX35" fmla="*/ 1716065 w 2317315"/>
              <a:gd name="connsiteY35" fmla="*/ 100281 h 162911"/>
              <a:gd name="connsiteX36" fmla="*/ 1753644 w 2317315"/>
              <a:gd name="connsiteY36" fmla="*/ 62703 h 162911"/>
              <a:gd name="connsiteX37" fmla="*/ 1766170 w 2317315"/>
              <a:gd name="connsiteY37" fmla="*/ 25125 h 162911"/>
              <a:gd name="connsiteX38" fmla="*/ 1841326 w 2317315"/>
              <a:gd name="connsiteY38" fmla="*/ 25125 h 162911"/>
              <a:gd name="connsiteX39" fmla="*/ 1891430 w 2317315"/>
              <a:gd name="connsiteY39" fmla="*/ 37651 h 162911"/>
              <a:gd name="connsiteX40" fmla="*/ 2004164 w 2317315"/>
              <a:gd name="connsiteY40" fmla="*/ 100281 h 162911"/>
              <a:gd name="connsiteX41" fmla="*/ 2079320 w 2317315"/>
              <a:gd name="connsiteY41" fmla="*/ 37651 h 162911"/>
              <a:gd name="connsiteX42" fmla="*/ 2116898 w 2317315"/>
              <a:gd name="connsiteY42" fmla="*/ 62703 h 162911"/>
              <a:gd name="connsiteX43" fmla="*/ 2204581 w 2317315"/>
              <a:gd name="connsiteY43" fmla="*/ 50177 h 162911"/>
              <a:gd name="connsiteX44" fmla="*/ 2229633 w 2317315"/>
              <a:gd name="connsiteY44" fmla="*/ 87755 h 162911"/>
              <a:gd name="connsiteX45" fmla="*/ 2317315 w 2317315"/>
              <a:gd name="connsiteY45" fmla="*/ 125333 h 162911"/>
              <a:gd name="connsiteX0" fmla="*/ 0 w 2317315"/>
              <a:gd name="connsiteY0" fmla="*/ 112807 h 162911"/>
              <a:gd name="connsiteX1" fmla="*/ 62630 w 2317315"/>
              <a:gd name="connsiteY1" fmla="*/ 125333 h 162911"/>
              <a:gd name="connsiteX2" fmla="*/ 137786 w 2317315"/>
              <a:gd name="connsiteY2" fmla="*/ 150385 h 162911"/>
              <a:gd name="connsiteX3" fmla="*/ 175364 w 2317315"/>
              <a:gd name="connsiteY3" fmla="*/ 125333 h 162911"/>
              <a:gd name="connsiteX4" fmla="*/ 200416 w 2317315"/>
              <a:gd name="connsiteY4" fmla="*/ 87755 h 162911"/>
              <a:gd name="connsiteX5" fmla="*/ 237994 w 2317315"/>
              <a:gd name="connsiteY5" fmla="*/ 75229 h 162911"/>
              <a:gd name="connsiteX6" fmla="*/ 300624 w 2317315"/>
              <a:gd name="connsiteY6" fmla="*/ 87755 h 162911"/>
              <a:gd name="connsiteX7" fmla="*/ 325676 w 2317315"/>
              <a:gd name="connsiteY7" fmla="*/ 125333 h 162911"/>
              <a:gd name="connsiteX8" fmla="*/ 363254 w 2317315"/>
              <a:gd name="connsiteY8" fmla="*/ 137859 h 162911"/>
              <a:gd name="connsiteX9" fmla="*/ 400833 w 2317315"/>
              <a:gd name="connsiteY9" fmla="*/ 125333 h 162911"/>
              <a:gd name="connsiteX10" fmla="*/ 475989 w 2317315"/>
              <a:gd name="connsiteY10" fmla="*/ 112807 h 162911"/>
              <a:gd name="connsiteX11" fmla="*/ 513567 w 2317315"/>
              <a:gd name="connsiteY11" fmla="*/ 137859 h 162911"/>
              <a:gd name="connsiteX12" fmla="*/ 588723 w 2317315"/>
              <a:gd name="connsiteY12" fmla="*/ 162911 h 162911"/>
              <a:gd name="connsiteX13" fmla="*/ 676405 w 2317315"/>
              <a:gd name="connsiteY13" fmla="*/ 62703 h 162911"/>
              <a:gd name="connsiteX14" fmla="*/ 688931 w 2317315"/>
              <a:gd name="connsiteY14" fmla="*/ 25125 h 162911"/>
              <a:gd name="connsiteX15" fmla="*/ 726509 w 2317315"/>
              <a:gd name="connsiteY15" fmla="*/ 12599 h 162911"/>
              <a:gd name="connsiteX16" fmla="*/ 801665 w 2317315"/>
              <a:gd name="connsiteY16" fmla="*/ 62703 h 162911"/>
              <a:gd name="connsiteX17" fmla="*/ 839244 w 2317315"/>
              <a:gd name="connsiteY17" fmla="*/ 87755 h 162911"/>
              <a:gd name="connsiteX18" fmla="*/ 914400 w 2317315"/>
              <a:gd name="connsiteY18" fmla="*/ 137859 h 162911"/>
              <a:gd name="connsiteX19" fmla="*/ 939452 w 2317315"/>
              <a:gd name="connsiteY19" fmla="*/ 62703 h 162911"/>
              <a:gd name="connsiteX20" fmla="*/ 951978 w 2317315"/>
              <a:gd name="connsiteY20" fmla="*/ 73 h 162911"/>
              <a:gd name="connsiteX21" fmla="*/ 1073451 w 2317315"/>
              <a:gd name="connsiteY21" fmla="*/ 75229 h 162911"/>
              <a:gd name="connsiteX22" fmla="*/ 1290181 w 2317315"/>
              <a:gd name="connsiteY22" fmla="*/ 37651 h 162911"/>
              <a:gd name="connsiteX23" fmla="*/ 1302707 w 2317315"/>
              <a:gd name="connsiteY23" fmla="*/ 75229 h 162911"/>
              <a:gd name="connsiteX24" fmla="*/ 1315233 w 2317315"/>
              <a:gd name="connsiteY24" fmla="*/ 112807 h 162911"/>
              <a:gd name="connsiteX25" fmla="*/ 1352811 w 2317315"/>
              <a:gd name="connsiteY25" fmla="*/ 87755 h 162911"/>
              <a:gd name="connsiteX26" fmla="*/ 1365337 w 2317315"/>
              <a:gd name="connsiteY26" fmla="*/ 50177 h 162911"/>
              <a:gd name="connsiteX27" fmla="*/ 1390389 w 2317315"/>
              <a:gd name="connsiteY27" fmla="*/ 12599 h 162911"/>
              <a:gd name="connsiteX28" fmla="*/ 1427967 w 2317315"/>
              <a:gd name="connsiteY28" fmla="*/ 25125 h 162911"/>
              <a:gd name="connsiteX29" fmla="*/ 1490597 w 2317315"/>
              <a:gd name="connsiteY29" fmla="*/ 100281 h 162911"/>
              <a:gd name="connsiteX30" fmla="*/ 1528175 w 2317315"/>
              <a:gd name="connsiteY30" fmla="*/ 125333 h 162911"/>
              <a:gd name="connsiteX31" fmla="*/ 1578279 w 2317315"/>
              <a:gd name="connsiteY31" fmla="*/ 112807 h 162911"/>
              <a:gd name="connsiteX32" fmla="*/ 1640909 w 2317315"/>
              <a:gd name="connsiteY32" fmla="*/ 87755 h 162911"/>
              <a:gd name="connsiteX33" fmla="*/ 1703539 w 2317315"/>
              <a:gd name="connsiteY33" fmla="*/ 137859 h 162911"/>
              <a:gd name="connsiteX34" fmla="*/ 1716065 w 2317315"/>
              <a:gd name="connsiteY34" fmla="*/ 100281 h 162911"/>
              <a:gd name="connsiteX35" fmla="*/ 1753644 w 2317315"/>
              <a:gd name="connsiteY35" fmla="*/ 62703 h 162911"/>
              <a:gd name="connsiteX36" fmla="*/ 1766170 w 2317315"/>
              <a:gd name="connsiteY36" fmla="*/ 25125 h 162911"/>
              <a:gd name="connsiteX37" fmla="*/ 1841326 w 2317315"/>
              <a:gd name="connsiteY37" fmla="*/ 25125 h 162911"/>
              <a:gd name="connsiteX38" fmla="*/ 1891430 w 2317315"/>
              <a:gd name="connsiteY38" fmla="*/ 37651 h 162911"/>
              <a:gd name="connsiteX39" fmla="*/ 2004164 w 2317315"/>
              <a:gd name="connsiteY39" fmla="*/ 100281 h 162911"/>
              <a:gd name="connsiteX40" fmla="*/ 2079320 w 2317315"/>
              <a:gd name="connsiteY40" fmla="*/ 37651 h 162911"/>
              <a:gd name="connsiteX41" fmla="*/ 2116898 w 2317315"/>
              <a:gd name="connsiteY41" fmla="*/ 62703 h 162911"/>
              <a:gd name="connsiteX42" fmla="*/ 2204581 w 2317315"/>
              <a:gd name="connsiteY42" fmla="*/ 50177 h 162911"/>
              <a:gd name="connsiteX43" fmla="*/ 2229633 w 2317315"/>
              <a:gd name="connsiteY43" fmla="*/ 87755 h 162911"/>
              <a:gd name="connsiteX44" fmla="*/ 2317315 w 2317315"/>
              <a:gd name="connsiteY44" fmla="*/ 125333 h 162911"/>
              <a:gd name="connsiteX0" fmla="*/ 0 w 2317315"/>
              <a:gd name="connsiteY0" fmla="*/ 112807 h 162911"/>
              <a:gd name="connsiteX1" fmla="*/ 62630 w 2317315"/>
              <a:gd name="connsiteY1" fmla="*/ 125333 h 162911"/>
              <a:gd name="connsiteX2" fmla="*/ 137786 w 2317315"/>
              <a:gd name="connsiteY2" fmla="*/ 150385 h 162911"/>
              <a:gd name="connsiteX3" fmla="*/ 175364 w 2317315"/>
              <a:gd name="connsiteY3" fmla="*/ 125333 h 162911"/>
              <a:gd name="connsiteX4" fmla="*/ 200416 w 2317315"/>
              <a:gd name="connsiteY4" fmla="*/ 87755 h 162911"/>
              <a:gd name="connsiteX5" fmla="*/ 237994 w 2317315"/>
              <a:gd name="connsiteY5" fmla="*/ 75229 h 162911"/>
              <a:gd name="connsiteX6" fmla="*/ 300624 w 2317315"/>
              <a:gd name="connsiteY6" fmla="*/ 87755 h 162911"/>
              <a:gd name="connsiteX7" fmla="*/ 325676 w 2317315"/>
              <a:gd name="connsiteY7" fmla="*/ 125333 h 162911"/>
              <a:gd name="connsiteX8" fmla="*/ 363254 w 2317315"/>
              <a:gd name="connsiteY8" fmla="*/ 137859 h 162911"/>
              <a:gd name="connsiteX9" fmla="*/ 400833 w 2317315"/>
              <a:gd name="connsiteY9" fmla="*/ 125333 h 162911"/>
              <a:gd name="connsiteX10" fmla="*/ 475989 w 2317315"/>
              <a:gd name="connsiteY10" fmla="*/ 112807 h 162911"/>
              <a:gd name="connsiteX11" fmla="*/ 513567 w 2317315"/>
              <a:gd name="connsiteY11" fmla="*/ 137859 h 162911"/>
              <a:gd name="connsiteX12" fmla="*/ 588723 w 2317315"/>
              <a:gd name="connsiteY12" fmla="*/ 162911 h 162911"/>
              <a:gd name="connsiteX13" fmla="*/ 676405 w 2317315"/>
              <a:gd name="connsiteY13" fmla="*/ 62703 h 162911"/>
              <a:gd name="connsiteX14" fmla="*/ 688931 w 2317315"/>
              <a:gd name="connsiteY14" fmla="*/ 25125 h 162911"/>
              <a:gd name="connsiteX15" fmla="*/ 726509 w 2317315"/>
              <a:gd name="connsiteY15" fmla="*/ 12599 h 162911"/>
              <a:gd name="connsiteX16" fmla="*/ 801665 w 2317315"/>
              <a:gd name="connsiteY16" fmla="*/ 62703 h 162911"/>
              <a:gd name="connsiteX17" fmla="*/ 839244 w 2317315"/>
              <a:gd name="connsiteY17" fmla="*/ 87755 h 162911"/>
              <a:gd name="connsiteX18" fmla="*/ 914400 w 2317315"/>
              <a:gd name="connsiteY18" fmla="*/ 137859 h 162911"/>
              <a:gd name="connsiteX19" fmla="*/ 939452 w 2317315"/>
              <a:gd name="connsiteY19" fmla="*/ 62703 h 162911"/>
              <a:gd name="connsiteX20" fmla="*/ 951978 w 2317315"/>
              <a:gd name="connsiteY20" fmla="*/ 73 h 162911"/>
              <a:gd name="connsiteX21" fmla="*/ 1073451 w 2317315"/>
              <a:gd name="connsiteY21" fmla="*/ 75229 h 162911"/>
              <a:gd name="connsiteX22" fmla="*/ 1290181 w 2317315"/>
              <a:gd name="connsiteY22" fmla="*/ 37651 h 162911"/>
              <a:gd name="connsiteX23" fmla="*/ 1302707 w 2317315"/>
              <a:gd name="connsiteY23" fmla="*/ 75229 h 162911"/>
              <a:gd name="connsiteX24" fmla="*/ 1315233 w 2317315"/>
              <a:gd name="connsiteY24" fmla="*/ 112807 h 162911"/>
              <a:gd name="connsiteX25" fmla="*/ 1352811 w 2317315"/>
              <a:gd name="connsiteY25" fmla="*/ 87755 h 162911"/>
              <a:gd name="connsiteX26" fmla="*/ 1365337 w 2317315"/>
              <a:gd name="connsiteY26" fmla="*/ 50177 h 162911"/>
              <a:gd name="connsiteX27" fmla="*/ 1390389 w 2317315"/>
              <a:gd name="connsiteY27" fmla="*/ 12599 h 162911"/>
              <a:gd name="connsiteX28" fmla="*/ 1427967 w 2317315"/>
              <a:gd name="connsiteY28" fmla="*/ 25125 h 162911"/>
              <a:gd name="connsiteX29" fmla="*/ 1490597 w 2317315"/>
              <a:gd name="connsiteY29" fmla="*/ 100281 h 162911"/>
              <a:gd name="connsiteX30" fmla="*/ 1528175 w 2317315"/>
              <a:gd name="connsiteY30" fmla="*/ 125333 h 162911"/>
              <a:gd name="connsiteX31" fmla="*/ 1578279 w 2317315"/>
              <a:gd name="connsiteY31" fmla="*/ 112807 h 162911"/>
              <a:gd name="connsiteX32" fmla="*/ 1640909 w 2317315"/>
              <a:gd name="connsiteY32" fmla="*/ 87755 h 162911"/>
              <a:gd name="connsiteX33" fmla="*/ 1703539 w 2317315"/>
              <a:gd name="connsiteY33" fmla="*/ 137859 h 162911"/>
              <a:gd name="connsiteX34" fmla="*/ 1716065 w 2317315"/>
              <a:gd name="connsiteY34" fmla="*/ 100281 h 162911"/>
              <a:gd name="connsiteX35" fmla="*/ 1753644 w 2317315"/>
              <a:gd name="connsiteY35" fmla="*/ 62703 h 162911"/>
              <a:gd name="connsiteX36" fmla="*/ 1841326 w 2317315"/>
              <a:gd name="connsiteY36" fmla="*/ 25125 h 162911"/>
              <a:gd name="connsiteX37" fmla="*/ 1891430 w 2317315"/>
              <a:gd name="connsiteY37" fmla="*/ 37651 h 162911"/>
              <a:gd name="connsiteX38" fmla="*/ 2004164 w 2317315"/>
              <a:gd name="connsiteY38" fmla="*/ 100281 h 162911"/>
              <a:gd name="connsiteX39" fmla="*/ 2079320 w 2317315"/>
              <a:gd name="connsiteY39" fmla="*/ 37651 h 162911"/>
              <a:gd name="connsiteX40" fmla="*/ 2116898 w 2317315"/>
              <a:gd name="connsiteY40" fmla="*/ 62703 h 162911"/>
              <a:gd name="connsiteX41" fmla="*/ 2204581 w 2317315"/>
              <a:gd name="connsiteY41" fmla="*/ 50177 h 162911"/>
              <a:gd name="connsiteX42" fmla="*/ 2229633 w 2317315"/>
              <a:gd name="connsiteY42" fmla="*/ 87755 h 162911"/>
              <a:gd name="connsiteX43" fmla="*/ 2317315 w 2317315"/>
              <a:gd name="connsiteY43" fmla="*/ 125333 h 162911"/>
              <a:gd name="connsiteX0" fmla="*/ 0 w 2317315"/>
              <a:gd name="connsiteY0" fmla="*/ 112807 h 162911"/>
              <a:gd name="connsiteX1" fmla="*/ 62630 w 2317315"/>
              <a:gd name="connsiteY1" fmla="*/ 125333 h 162911"/>
              <a:gd name="connsiteX2" fmla="*/ 137786 w 2317315"/>
              <a:gd name="connsiteY2" fmla="*/ 150385 h 162911"/>
              <a:gd name="connsiteX3" fmla="*/ 175364 w 2317315"/>
              <a:gd name="connsiteY3" fmla="*/ 125333 h 162911"/>
              <a:gd name="connsiteX4" fmla="*/ 200416 w 2317315"/>
              <a:gd name="connsiteY4" fmla="*/ 87755 h 162911"/>
              <a:gd name="connsiteX5" fmla="*/ 237994 w 2317315"/>
              <a:gd name="connsiteY5" fmla="*/ 75229 h 162911"/>
              <a:gd name="connsiteX6" fmla="*/ 300624 w 2317315"/>
              <a:gd name="connsiteY6" fmla="*/ 87755 h 162911"/>
              <a:gd name="connsiteX7" fmla="*/ 325676 w 2317315"/>
              <a:gd name="connsiteY7" fmla="*/ 125333 h 162911"/>
              <a:gd name="connsiteX8" fmla="*/ 363254 w 2317315"/>
              <a:gd name="connsiteY8" fmla="*/ 137859 h 162911"/>
              <a:gd name="connsiteX9" fmla="*/ 400833 w 2317315"/>
              <a:gd name="connsiteY9" fmla="*/ 125333 h 162911"/>
              <a:gd name="connsiteX10" fmla="*/ 475989 w 2317315"/>
              <a:gd name="connsiteY10" fmla="*/ 112807 h 162911"/>
              <a:gd name="connsiteX11" fmla="*/ 513567 w 2317315"/>
              <a:gd name="connsiteY11" fmla="*/ 137859 h 162911"/>
              <a:gd name="connsiteX12" fmla="*/ 588723 w 2317315"/>
              <a:gd name="connsiteY12" fmla="*/ 162911 h 162911"/>
              <a:gd name="connsiteX13" fmla="*/ 676405 w 2317315"/>
              <a:gd name="connsiteY13" fmla="*/ 62703 h 162911"/>
              <a:gd name="connsiteX14" fmla="*/ 688931 w 2317315"/>
              <a:gd name="connsiteY14" fmla="*/ 25125 h 162911"/>
              <a:gd name="connsiteX15" fmla="*/ 726509 w 2317315"/>
              <a:gd name="connsiteY15" fmla="*/ 12599 h 162911"/>
              <a:gd name="connsiteX16" fmla="*/ 801665 w 2317315"/>
              <a:gd name="connsiteY16" fmla="*/ 62703 h 162911"/>
              <a:gd name="connsiteX17" fmla="*/ 839244 w 2317315"/>
              <a:gd name="connsiteY17" fmla="*/ 87755 h 162911"/>
              <a:gd name="connsiteX18" fmla="*/ 914400 w 2317315"/>
              <a:gd name="connsiteY18" fmla="*/ 137859 h 162911"/>
              <a:gd name="connsiteX19" fmla="*/ 939452 w 2317315"/>
              <a:gd name="connsiteY19" fmla="*/ 62703 h 162911"/>
              <a:gd name="connsiteX20" fmla="*/ 951978 w 2317315"/>
              <a:gd name="connsiteY20" fmla="*/ 73 h 162911"/>
              <a:gd name="connsiteX21" fmla="*/ 1073451 w 2317315"/>
              <a:gd name="connsiteY21" fmla="*/ 75229 h 162911"/>
              <a:gd name="connsiteX22" fmla="*/ 1290181 w 2317315"/>
              <a:gd name="connsiteY22" fmla="*/ 37651 h 162911"/>
              <a:gd name="connsiteX23" fmla="*/ 1302707 w 2317315"/>
              <a:gd name="connsiteY23" fmla="*/ 75229 h 162911"/>
              <a:gd name="connsiteX24" fmla="*/ 1315233 w 2317315"/>
              <a:gd name="connsiteY24" fmla="*/ 112807 h 162911"/>
              <a:gd name="connsiteX25" fmla="*/ 1352811 w 2317315"/>
              <a:gd name="connsiteY25" fmla="*/ 87755 h 162911"/>
              <a:gd name="connsiteX26" fmla="*/ 1365337 w 2317315"/>
              <a:gd name="connsiteY26" fmla="*/ 50177 h 162911"/>
              <a:gd name="connsiteX27" fmla="*/ 1390389 w 2317315"/>
              <a:gd name="connsiteY27" fmla="*/ 12599 h 162911"/>
              <a:gd name="connsiteX28" fmla="*/ 1427967 w 2317315"/>
              <a:gd name="connsiteY28" fmla="*/ 25125 h 162911"/>
              <a:gd name="connsiteX29" fmla="*/ 1490597 w 2317315"/>
              <a:gd name="connsiteY29" fmla="*/ 100281 h 162911"/>
              <a:gd name="connsiteX30" fmla="*/ 1528175 w 2317315"/>
              <a:gd name="connsiteY30" fmla="*/ 125333 h 162911"/>
              <a:gd name="connsiteX31" fmla="*/ 1578279 w 2317315"/>
              <a:gd name="connsiteY31" fmla="*/ 112807 h 162911"/>
              <a:gd name="connsiteX32" fmla="*/ 1640909 w 2317315"/>
              <a:gd name="connsiteY32" fmla="*/ 87755 h 162911"/>
              <a:gd name="connsiteX33" fmla="*/ 1703539 w 2317315"/>
              <a:gd name="connsiteY33" fmla="*/ 137859 h 162911"/>
              <a:gd name="connsiteX34" fmla="*/ 1716065 w 2317315"/>
              <a:gd name="connsiteY34" fmla="*/ 100281 h 162911"/>
              <a:gd name="connsiteX35" fmla="*/ 1753644 w 2317315"/>
              <a:gd name="connsiteY35" fmla="*/ 62703 h 162911"/>
              <a:gd name="connsiteX36" fmla="*/ 1841326 w 2317315"/>
              <a:gd name="connsiteY36" fmla="*/ 56082 h 162911"/>
              <a:gd name="connsiteX37" fmla="*/ 1891430 w 2317315"/>
              <a:gd name="connsiteY37" fmla="*/ 37651 h 162911"/>
              <a:gd name="connsiteX38" fmla="*/ 2004164 w 2317315"/>
              <a:gd name="connsiteY38" fmla="*/ 100281 h 162911"/>
              <a:gd name="connsiteX39" fmla="*/ 2079320 w 2317315"/>
              <a:gd name="connsiteY39" fmla="*/ 37651 h 162911"/>
              <a:gd name="connsiteX40" fmla="*/ 2116898 w 2317315"/>
              <a:gd name="connsiteY40" fmla="*/ 62703 h 162911"/>
              <a:gd name="connsiteX41" fmla="*/ 2204581 w 2317315"/>
              <a:gd name="connsiteY41" fmla="*/ 50177 h 162911"/>
              <a:gd name="connsiteX42" fmla="*/ 2229633 w 2317315"/>
              <a:gd name="connsiteY42" fmla="*/ 87755 h 162911"/>
              <a:gd name="connsiteX43" fmla="*/ 2317315 w 2317315"/>
              <a:gd name="connsiteY43" fmla="*/ 125333 h 162911"/>
              <a:gd name="connsiteX0" fmla="*/ 0 w 2317315"/>
              <a:gd name="connsiteY0" fmla="*/ 112807 h 162911"/>
              <a:gd name="connsiteX1" fmla="*/ 62630 w 2317315"/>
              <a:gd name="connsiteY1" fmla="*/ 125333 h 162911"/>
              <a:gd name="connsiteX2" fmla="*/ 137786 w 2317315"/>
              <a:gd name="connsiteY2" fmla="*/ 150385 h 162911"/>
              <a:gd name="connsiteX3" fmla="*/ 175364 w 2317315"/>
              <a:gd name="connsiteY3" fmla="*/ 125333 h 162911"/>
              <a:gd name="connsiteX4" fmla="*/ 200416 w 2317315"/>
              <a:gd name="connsiteY4" fmla="*/ 87755 h 162911"/>
              <a:gd name="connsiteX5" fmla="*/ 237994 w 2317315"/>
              <a:gd name="connsiteY5" fmla="*/ 75229 h 162911"/>
              <a:gd name="connsiteX6" fmla="*/ 300624 w 2317315"/>
              <a:gd name="connsiteY6" fmla="*/ 87755 h 162911"/>
              <a:gd name="connsiteX7" fmla="*/ 325676 w 2317315"/>
              <a:gd name="connsiteY7" fmla="*/ 125333 h 162911"/>
              <a:gd name="connsiteX8" fmla="*/ 363254 w 2317315"/>
              <a:gd name="connsiteY8" fmla="*/ 137859 h 162911"/>
              <a:gd name="connsiteX9" fmla="*/ 400833 w 2317315"/>
              <a:gd name="connsiteY9" fmla="*/ 125333 h 162911"/>
              <a:gd name="connsiteX10" fmla="*/ 475989 w 2317315"/>
              <a:gd name="connsiteY10" fmla="*/ 112807 h 162911"/>
              <a:gd name="connsiteX11" fmla="*/ 513567 w 2317315"/>
              <a:gd name="connsiteY11" fmla="*/ 137859 h 162911"/>
              <a:gd name="connsiteX12" fmla="*/ 588723 w 2317315"/>
              <a:gd name="connsiteY12" fmla="*/ 162911 h 162911"/>
              <a:gd name="connsiteX13" fmla="*/ 676405 w 2317315"/>
              <a:gd name="connsiteY13" fmla="*/ 62703 h 162911"/>
              <a:gd name="connsiteX14" fmla="*/ 688931 w 2317315"/>
              <a:gd name="connsiteY14" fmla="*/ 25125 h 162911"/>
              <a:gd name="connsiteX15" fmla="*/ 726509 w 2317315"/>
              <a:gd name="connsiteY15" fmla="*/ 12599 h 162911"/>
              <a:gd name="connsiteX16" fmla="*/ 801665 w 2317315"/>
              <a:gd name="connsiteY16" fmla="*/ 62703 h 162911"/>
              <a:gd name="connsiteX17" fmla="*/ 839244 w 2317315"/>
              <a:gd name="connsiteY17" fmla="*/ 87755 h 162911"/>
              <a:gd name="connsiteX18" fmla="*/ 914400 w 2317315"/>
              <a:gd name="connsiteY18" fmla="*/ 137859 h 162911"/>
              <a:gd name="connsiteX19" fmla="*/ 939452 w 2317315"/>
              <a:gd name="connsiteY19" fmla="*/ 62703 h 162911"/>
              <a:gd name="connsiteX20" fmla="*/ 951978 w 2317315"/>
              <a:gd name="connsiteY20" fmla="*/ 73 h 162911"/>
              <a:gd name="connsiteX21" fmla="*/ 1073451 w 2317315"/>
              <a:gd name="connsiteY21" fmla="*/ 75229 h 162911"/>
              <a:gd name="connsiteX22" fmla="*/ 1290181 w 2317315"/>
              <a:gd name="connsiteY22" fmla="*/ 37651 h 162911"/>
              <a:gd name="connsiteX23" fmla="*/ 1302707 w 2317315"/>
              <a:gd name="connsiteY23" fmla="*/ 75229 h 162911"/>
              <a:gd name="connsiteX24" fmla="*/ 1315233 w 2317315"/>
              <a:gd name="connsiteY24" fmla="*/ 112807 h 162911"/>
              <a:gd name="connsiteX25" fmla="*/ 1352811 w 2317315"/>
              <a:gd name="connsiteY25" fmla="*/ 87755 h 162911"/>
              <a:gd name="connsiteX26" fmla="*/ 1365337 w 2317315"/>
              <a:gd name="connsiteY26" fmla="*/ 50177 h 162911"/>
              <a:gd name="connsiteX27" fmla="*/ 1427967 w 2317315"/>
              <a:gd name="connsiteY27" fmla="*/ 25125 h 162911"/>
              <a:gd name="connsiteX28" fmla="*/ 1490597 w 2317315"/>
              <a:gd name="connsiteY28" fmla="*/ 100281 h 162911"/>
              <a:gd name="connsiteX29" fmla="*/ 1528175 w 2317315"/>
              <a:gd name="connsiteY29" fmla="*/ 125333 h 162911"/>
              <a:gd name="connsiteX30" fmla="*/ 1578279 w 2317315"/>
              <a:gd name="connsiteY30" fmla="*/ 112807 h 162911"/>
              <a:gd name="connsiteX31" fmla="*/ 1640909 w 2317315"/>
              <a:gd name="connsiteY31" fmla="*/ 87755 h 162911"/>
              <a:gd name="connsiteX32" fmla="*/ 1703539 w 2317315"/>
              <a:gd name="connsiteY32" fmla="*/ 137859 h 162911"/>
              <a:gd name="connsiteX33" fmla="*/ 1716065 w 2317315"/>
              <a:gd name="connsiteY33" fmla="*/ 100281 h 162911"/>
              <a:gd name="connsiteX34" fmla="*/ 1753644 w 2317315"/>
              <a:gd name="connsiteY34" fmla="*/ 62703 h 162911"/>
              <a:gd name="connsiteX35" fmla="*/ 1841326 w 2317315"/>
              <a:gd name="connsiteY35" fmla="*/ 56082 h 162911"/>
              <a:gd name="connsiteX36" fmla="*/ 1891430 w 2317315"/>
              <a:gd name="connsiteY36" fmla="*/ 37651 h 162911"/>
              <a:gd name="connsiteX37" fmla="*/ 2004164 w 2317315"/>
              <a:gd name="connsiteY37" fmla="*/ 100281 h 162911"/>
              <a:gd name="connsiteX38" fmla="*/ 2079320 w 2317315"/>
              <a:gd name="connsiteY38" fmla="*/ 37651 h 162911"/>
              <a:gd name="connsiteX39" fmla="*/ 2116898 w 2317315"/>
              <a:gd name="connsiteY39" fmla="*/ 62703 h 162911"/>
              <a:gd name="connsiteX40" fmla="*/ 2204581 w 2317315"/>
              <a:gd name="connsiteY40" fmla="*/ 50177 h 162911"/>
              <a:gd name="connsiteX41" fmla="*/ 2229633 w 2317315"/>
              <a:gd name="connsiteY41" fmla="*/ 87755 h 162911"/>
              <a:gd name="connsiteX42" fmla="*/ 2317315 w 2317315"/>
              <a:gd name="connsiteY42" fmla="*/ 125333 h 162911"/>
              <a:gd name="connsiteX0" fmla="*/ 0 w 2317315"/>
              <a:gd name="connsiteY0" fmla="*/ 112807 h 162911"/>
              <a:gd name="connsiteX1" fmla="*/ 62630 w 2317315"/>
              <a:gd name="connsiteY1" fmla="*/ 125333 h 162911"/>
              <a:gd name="connsiteX2" fmla="*/ 137786 w 2317315"/>
              <a:gd name="connsiteY2" fmla="*/ 150385 h 162911"/>
              <a:gd name="connsiteX3" fmla="*/ 175364 w 2317315"/>
              <a:gd name="connsiteY3" fmla="*/ 125333 h 162911"/>
              <a:gd name="connsiteX4" fmla="*/ 200416 w 2317315"/>
              <a:gd name="connsiteY4" fmla="*/ 87755 h 162911"/>
              <a:gd name="connsiteX5" fmla="*/ 237994 w 2317315"/>
              <a:gd name="connsiteY5" fmla="*/ 75229 h 162911"/>
              <a:gd name="connsiteX6" fmla="*/ 300624 w 2317315"/>
              <a:gd name="connsiteY6" fmla="*/ 87755 h 162911"/>
              <a:gd name="connsiteX7" fmla="*/ 325676 w 2317315"/>
              <a:gd name="connsiteY7" fmla="*/ 125333 h 162911"/>
              <a:gd name="connsiteX8" fmla="*/ 363254 w 2317315"/>
              <a:gd name="connsiteY8" fmla="*/ 137859 h 162911"/>
              <a:gd name="connsiteX9" fmla="*/ 400833 w 2317315"/>
              <a:gd name="connsiteY9" fmla="*/ 125333 h 162911"/>
              <a:gd name="connsiteX10" fmla="*/ 475989 w 2317315"/>
              <a:gd name="connsiteY10" fmla="*/ 112807 h 162911"/>
              <a:gd name="connsiteX11" fmla="*/ 513567 w 2317315"/>
              <a:gd name="connsiteY11" fmla="*/ 137859 h 162911"/>
              <a:gd name="connsiteX12" fmla="*/ 588723 w 2317315"/>
              <a:gd name="connsiteY12" fmla="*/ 162911 h 162911"/>
              <a:gd name="connsiteX13" fmla="*/ 676405 w 2317315"/>
              <a:gd name="connsiteY13" fmla="*/ 62703 h 162911"/>
              <a:gd name="connsiteX14" fmla="*/ 688931 w 2317315"/>
              <a:gd name="connsiteY14" fmla="*/ 25125 h 162911"/>
              <a:gd name="connsiteX15" fmla="*/ 726509 w 2317315"/>
              <a:gd name="connsiteY15" fmla="*/ 12599 h 162911"/>
              <a:gd name="connsiteX16" fmla="*/ 801665 w 2317315"/>
              <a:gd name="connsiteY16" fmla="*/ 62703 h 162911"/>
              <a:gd name="connsiteX17" fmla="*/ 839244 w 2317315"/>
              <a:gd name="connsiteY17" fmla="*/ 87755 h 162911"/>
              <a:gd name="connsiteX18" fmla="*/ 914400 w 2317315"/>
              <a:gd name="connsiteY18" fmla="*/ 137859 h 162911"/>
              <a:gd name="connsiteX19" fmla="*/ 939452 w 2317315"/>
              <a:gd name="connsiteY19" fmla="*/ 62703 h 162911"/>
              <a:gd name="connsiteX20" fmla="*/ 951978 w 2317315"/>
              <a:gd name="connsiteY20" fmla="*/ 73 h 162911"/>
              <a:gd name="connsiteX21" fmla="*/ 1073451 w 2317315"/>
              <a:gd name="connsiteY21" fmla="*/ 75229 h 162911"/>
              <a:gd name="connsiteX22" fmla="*/ 1290181 w 2317315"/>
              <a:gd name="connsiteY22" fmla="*/ 37651 h 162911"/>
              <a:gd name="connsiteX23" fmla="*/ 1302707 w 2317315"/>
              <a:gd name="connsiteY23" fmla="*/ 75229 h 162911"/>
              <a:gd name="connsiteX24" fmla="*/ 1315233 w 2317315"/>
              <a:gd name="connsiteY24" fmla="*/ 112807 h 162911"/>
              <a:gd name="connsiteX25" fmla="*/ 1352811 w 2317315"/>
              <a:gd name="connsiteY25" fmla="*/ 87755 h 162911"/>
              <a:gd name="connsiteX26" fmla="*/ 1365337 w 2317315"/>
              <a:gd name="connsiteY26" fmla="*/ 50177 h 162911"/>
              <a:gd name="connsiteX27" fmla="*/ 1427967 w 2317315"/>
              <a:gd name="connsiteY27" fmla="*/ 25125 h 162911"/>
              <a:gd name="connsiteX28" fmla="*/ 1490597 w 2317315"/>
              <a:gd name="connsiteY28" fmla="*/ 100281 h 162911"/>
              <a:gd name="connsiteX29" fmla="*/ 1521344 w 2317315"/>
              <a:gd name="connsiteY29" fmla="*/ 144383 h 162911"/>
              <a:gd name="connsiteX30" fmla="*/ 1578279 w 2317315"/>
              <a:gd name="connsiteY30" fmla="*/ 112807 h 162911"/>
              <a:gd name="connsiteX31" fmla="*/ 1640909 w 2317315"/>
              <a:gd name="connsiteY31" fmla="*/ 87755 h 162911"/>
              <a:gd name="connsiteX32" fmla="*/ 1703539 w 2317315"/>
              <a:gd name="connsiteY32" fmla="*/ 137859 h 162911"/>
              <a:gd name="connsiteX33" fmla="*/ 1716065 w 2317315"/>
              <a:gd name="connsiteY33" fmla="*/ 100281 h 162911"/>
              <a:gd name="connsiteX34" fmla="*/ 1753644 w 2317315"/>
              <a:gd name="connsiteY34" fmla="*/ 62703 h 162911"/>
              <a:gd name="connsiteX35" fmla="*/ 1841326 w 2317315"/>
              <a:gd name="connsiteY35" fmla="*/ 56082 h 162911"/>
              <a:gd name="connsiteX36" fmla="*/ 1891430 w 2317315"/>
              <a:gd name="connsiteY36" fmla="*/ 37651 h 162911"/>
              <a:gd name="connsiteX37" fmla="*/ 2004164 w 2317315"/>
              <a:gd name="connsiteY37" fmla="*/ 100281 h 162911"/>
              <a:gd name="connsiteX38" fmla="*/ 2079320 w 2317315"/>
              <a:gd name="connsiteY38" fmla="*/ 37651 h 162911"/>
              <a:gd name="connsiteX39" fmla="*/ 2116898 w 2317315"/>
              <a:gd name="connsiteY39" fmla="*/ 62703 h 162911"/>
              <a:gd name="connsiteX40" fmla="*/ 2204581 w 2317315"/>
              <a:gd name="connsiteY40" fmla="*/ 50177 h 162911"/>
              <a:gd name="connsiteX41" fmla="*/ 2229633 w 2317315"/>
              <a:gd name="connsiteY41" fmla="*/ 87755 h 162911"/>
              <a:gd name="connsiteX42" fmla="*/ 2317315 w 2317315"/>
              <a:gd name="connsiteY42" fmla="*/ 125333 h 162911"/>
              <a:gd name="connsiteX0" fmla="*/ 0 w 2317315"/>
              <a:gd name="connsiteY0" fmla="*/ 112807 h 162911"/>
              <a:gd name="connsiteX1" fmla="*/ 62630 w 2317315"/>
              <a:gd name="connsiteY1" fmla="*/ 125333 h 162911"/>
              <a:gd name="connsiteX2" fmla="*/ 137786 w 2317315"/>
              <a:gd name="connsiteY2" fmla="*/ 150385 h 162911"/>
              <a:gd name="connsiteX3" fmla="*/ 175364 w 2317315"/>
              <a:gd name="connsiteY3" fmla="*/ 125333 h 162911"/>
              <a:gd name="connsiteX4" fmla="*/ 200416 w 2317315"/>
              <a:gd name="connsiteY4" fmla="*/ 87755 h 162911"/>
              <a:gd name="connsiteX5" fmla="*/ 237994 w 2317315"/>
              <a:gd name="connsiteY5" fmla="*/ 75229 h 162911"/>
              <a:gd name="connsiteX6" fmla="*/ 300624 w 2317315"/>
              <a:gd name="connsiteY6" fmla="*/ 87755 h 162911"/>
              <a:gd name="connsiteX7" fmla="*/ 325676 w 2317315"/>
              <a:gd name="connsiteY7" fmla="*/ 125333 h 162911"/>
              <a:gd name="connsiteX8" fmla="*/ 363254 w 2317315"/>
              <a:gd name="connsiteY8" fmla="*/ 137859 h 162911"/>
              <a:gd name="connsiteX9" fmla="*/ 400833 w 2317315"/>
              <a:gd name="connsiteY9" fmla="*/ 125333 h 162911"/>
              <a:gd name="connsiteX10" fmla="*/ 475989 w 2317315"/>
              <a:gd name="connsiteY10" fmla="*/ 112807 h 162911"/>
              <a:gd name="connsiteX11" fmla="*/ 513567 w 2317315"/>
              <a:gd name="connsiteY11" fmla="*/ 137859 h 162911"/>
              <a:gd name="connsiteX12" fmla="*/ 588723 w 2317315"/>
              <a:gd name="connsiteY12" fmla="*/ 162911 h 162911"/>
              <a:gd name="connsiteX13" fmla="*/ 676405 w 2317315"/>
              <a:gd name="connsiteY13" fmla="*/ 62703 h 162911"/>
              <a:gd name="connsiteX14" fmla="*/ 688931 w 2317315"/>
              <a:gd name="connsiteY14" fmla="*/ 25125 h 162911"/>
              <a:gd name="connsiteX15" fmla="*/ 726509 w 2317315"/>
              <a:gd name="connsiteY15" fmla="*/ 12599 h 162911"/>
              <a:gd name="connsiteX16" fmla="*/ 801665 w 2317315"/>
              <a:gd name="connsiteY16" fmla="*/ 62703 h 162911"/>
              <a:gd name="connsiteX17" fmla="*/ 839244 w 2317315"/>
              <a:gd name="connsiteY17" fmla="*/ 87755 h 162911"/>
              <a:gd name="connsiteX18" fmla="*/ 914400 w 2317315"/>
              <a:gd name="connsiteY18" fmla="*/ 137859 h 162911"/>
              <a:gd name="connsiteX19" fmla="*/ 939452 w 2317315"/>
              <a:gd name="connsiteY19" fmla="*/ 62703 h 162911"/>
              <a:gd name="connsiteX20" fmla="*/ 951978 w 2317315"/>
              <a:gd name="connsiteY20" fmla="*/ 73 h 162911"/>
              <a:gd name="connsiteX21" fmla="*/ 1073451 w 2317315"/>
              <a:gd name="connsiteY21" fmla="*/ 75229 h 162911"/>
              <a:gd name="connsiteX22" fmla="*/ 1290181 w 2317315"/>
              <a:gd name="connsiteY22" fmla="*/ 37651 h 162911"/>
              <a:gd name="connsiteX23" fmla="*/ 1302707 w 2317315"/>
              <a:gd name="connsiteY23" fmla="*/ 75229 h 162911"/>
              <a:gd name="connsiteX24" fmla="*/ 1315233 w 2317315"/>
              <a:gd name="connsiteY24" fmla="*/ 112807 h 162911"/>
              <a:gd name="connsiteX25" fmla="*/ 1352811 w 2317315"/>
              <a:gd name="connsiteY25" fmla="*/ 87755 h 162911"/>
              <a:gd name="connsiteX26" fmla="*/ 1365337 w 2317315"/>
              <a:gd name="connsiteY26" fmla="*/ 50177 h 162911"/>
              <a:gd name="connsiteX27" fmla="*/ 1427967 w 2317315"/>
              <a:gd name="connsiteY27" fmla="*/ 25125 h 162911"/>
              <a:gd name="connsiteX28" fmla="*/ 1521344 w 2317315"/>
              <a:gd name="connsiteY28" fmla="*/ 144383 h 162911"/>
              <a:gd name="connsiteX29" fmla="*/ 1578279 w 2317315"/>
              <a:gd name="connsiteY29" fmla="*/ 112807 h 162911"/>
              <a:gd name="connsiteX30" fmla="*/ 1640909 w 2317315"/>
              <a:gd name="connsiteY30" fmla="*/ 87755 h 162911"/>
              <a:gd name="connsiteX31" fmla="*/ 1703539 w 2317315"/>
              <a:gd name="connsiteY31" fmla="*/ 137859 h 162911"/>
              <a:gd name="connsiteX32" fmla="*/ 1716065 w 2317315"/>
              <a:gd name="connsiteY32" fmla="*/ 100281 h 162911"/>
              <a:gd name="connsiteX33" fmla="*/ 1753644 w 2317315"/>
              <a:gd name="connsiteY33" fmla="*/ 62703 h 162911"/>
              <a:gd name="connsiteX34" fmla="*/ 1841326 w 2317315"/>
              <a:gd name="connsiteY34" fmla="*/ 56082 h 162911"/>
              <a:gd name="connsiteX35" fmla="*/ 1891430 w 2317315"/>
              <a:gd name="connsiteY35" fmla="*/ 37651 h 162911"/>
              <a:gd name="connsiteX36" fmla="*/ 2004164 w 2317315"/>
              <a:gd name="connsiteY36" fmla="*/ 100281 h 162911"/>
              <a:gd name="connsiteX37" fmla="*/ 2079320 w 2317315"/>
              <a:gd name="connsiteY37" fmla="*/ 37651 h 162911"/>
              <a:gd name="connsiteX38" fmla="*/ 2116898 w 2317315"/>
              <a:gd name="connsiteY38" fmla="*/ 62703 h 162911"/>
              <a:gd name="connsiteX39" fmla="*/ 2204581 w 2317315"/>
              <a:gd name="connsiteY39" fmla="*/ 50177 h 162911"/>
              <a:gd name="connsiteX40" fmla="*/ 2229633 w 2317315"/>
              <a:gd name="connsiteY40" fmla="*/ 87755 h 162911"/>
              <a:gd name="connsiteX41" fmla="*/ 2317315 w 2317315"/>
              <a:gd name="connsiteY41" fmla="*/ 125333 h 162911"/>
              <a:gd name="connsiteX0" fmla="*/ 0 w 2317315"/>
              <a:gd name="connsiteY0" fmla="*/ 112807 h 162911"/>
              <a:gd name="connsiteX1" fmla="*/ 62630 w 2317315"/>
              <a:gd name="connsiteY1" fmla="*/ 125333 h 162911"/>
              <a:gd name="connsiteX2" fmla="*/ 137786 w 2317315"/>
              <a:gd name="connsiteY2" fmla="*/ 150385 h 162911"/>
              <a:gd name="connsiteX3" fmla="*/ 175364 w 2317315"/>
              <a:gd name="connsiteY3" fmla="*/ 125333 h 162911"/>
              <a:gd name="connsiteX4" fmla="*/ 200416 w 2317315"/>
              <a:gd name="connsiteY4" fmla="*/ 87755 h 162911"/>
              <a:gd name="connsiteX5" fmla="*/ 237994 w 2317315"/>
              <a:gd name="connsiteY5" fmla="*/ 75229 h 162911"/>
              <a:gd name="connsiteX6" fmla="*/ 300624 w 2317315"/>
              <a:gd name="connsiteY6" fmla="*/ 87755 h 162911"/>
              <a:gd name="connsiteX7" fmla="*/ 325676 w 2317315"/>
              <a:gd name="connsiteY7" fmla="*/ 125333 h 162911"/>
              <a:gd name="connsiteX8" fmla="*/ 363254 w 2317315"/>
              <a:gd name="connsiteY8" fmla="*/ 137859 h 162911"/>
              <a:gd name="connsiteX9" fmla="*/ 400833 w 2317315"/>
              <a:gd name="connsiteY9" fmla="*/ 125333 h 162911"/>
              <a:gd name="connsiteX10" fmla="*/ 475989 w 2317315"/>
              <a:gd name="connsiteY10" fmla="*/ 112807 h 162911"/>
              <a:gd name="connsiteX11" fmla="*/ 513567 w 2317315"/>
              <a:gd name="connsiteY11" fmla="*/ 137859 h 162911"/>
              <a:gd name="connsiteX12" fmla="*/ 588723 w 2317315"/>
              <a:gd name="connsiteY12" fmla="*/ 162911 h 162911"/>
              <a:gd name="connsiteX13" fmla="*/ 676405 w 2317315"/>
              <a:gd name="connsiteY13" fmla="*/ 62703 h 162911"/>
              <a:gd name="connsiteX14" fmla="*/ 726509 w 2317315"/>
              <a:gd name="connsiteY14" fmla="*/ 12599 h 162911"/>
              <a:gd name="connsiteX15" fmla="*/ 801665 w 2317315"/>
              <a:gd name="connsiteY15" fmla="*/ 62703 h 162911"/>
              <a:gd name="connsiteX16" fmla="*/ 839244 w 2317315"/>
              <a:gd name="connsiteY16" fmla="*/ 87755 h 162911"/>
              <a:gd name="connsiteX17" fmla="*/ 914400 w 2317315"/>
              <a:gd name="connsiteY17" fmla="*/ 137859 h 162911"/>
              <a:gd name="connsiteX18" fmla="*/ 939452 w 2317315"/>
              <a:gd name="connsiteY18" fmla="*/ 62703 h 162911"/>
              <a:gd name="connsiteX19" fmla="*/ 951978 w 2317315"/>
              <a:gd name="connsiteY19" fmla="*/ 73 h 162911"/>
              <a:gd name="connsiteX20" fmla="*/ 1073451 w 2317315"/>
              <a:gd name="connsiteY20" fmla="*/ 75229 h 162911"/>
              <a:gd name="connsiteX21" fmla="*/ 1290181 w 2317315"/>
              <a:gd name="connsiteY21" fmla="*/ 37651 h 162911"/>
              <a:gd name="connsiteX22" fmla="*/ 1302707 w 2317315"/>
              <a:gd name="connsiteY22" fmla="*/ 75229 h 162911"/>
              <a:gd name="connsiteX23" fmla="*/ 1315233 w 2317315"/>
              <a:gd name="connsiteY23" fmla="*/ 112807 h 162911"/>
              <a:gd name="connsiteX24" fmla="*/ 1352811 w 2317315"/>
              <a:gd name="connsiteY24" fmla="*/ 87755 h 162911"/>
              <a:gd name="connsiteX25" fmla="*/ 1365337 w 2317315"/>
              <a:gd name="connsiteY25" fmla="*/ 50177 h 162911"/>
              <a:gd name="connsiteX26" fmla="*/ 1427967 w 2317315"/>
              <a:gd name="connsiteY26" fmla="*/ 25125 h 162911"/>
              <a:gd name="connsiteX27" fmla="*/ 1521344 w 2317315"/>
              <a:gd name="connsiteY27" fmla="*/ 144383 h 162911"/>
              <a:gd name="connsiteX28" fmla="*/ 1578279 w 2317315"/>
              <a:gd name="connsiteY28" fmla="*/ 112807 h 162911"/>
              <a:gd name="connsiteX29" fmla="*/ 1640909 w 2317315"/>
              <a:gd name="connsiteY29" fmla="*/ 87755 h 162911"/>
              <a:gd name="connsiteX30" fmla="*/ 1703539 w 2317315"/>
              <a:gd name="connsiteY30" fmla="*/ 137859 h 162911"/>
              <a:gd name="connsiteX31" fmla="*/ 1716065 w 2317315"/>
              <a:gd name="connsiteY31" fmla="*/ 100281 h 162911"/>
              <a:gd name="connsiteX32" fmla="*/ 1753644 w 2317315"/>
              <a:gd name="connsiteY32" fmla="*/ 62703 h 162911"/>
              <a:gd name="connsiteX33" fmla="*/ 1841326 w 2317315"/>
              <a:gd name="connsiteY33" fmla="*/ 56082 h 162911"/>
              <a:gd name="connsiteX34" fmla="*/ 1891430 w 2317315"/>
              <a:gd name="connsiteY34" fmla="*/ 37651 h 162911"/>
              <a:gd name="connsiteX35" fmla="*/ 2004164 w 2317315"/>
              <a:gd name="connsiteY35" fmla="*/ 100281 h 162911"/>
              <a:gd name="connsiteX36" fmla="*/ 2079320 w 2317315"/>
              <a:gd name="connsiteY36" fmla="*/ 37651 h 162911"/>
              <a:gd name="connsiteX37" fmla="*/ 2116898 w 2317315"/>
              <a:gd name="connsiteY37" fmla="*/ 62703 h 162911"/>
              <a:gd name="connsiteX38" fmla="*/ 2204581 w 2317315"/>
              <a:gd name="connsiteY38" fmla="*/ 50177 h 162911"/>
              <a:gd name="connsiteX39" fmla="*/ 2229633 w 2317315"/>
              <a:gd name="connsiteY39" fmla="*/ 87755 h 162911"/>
              <a:gd name="connsiteX40" fmla="*/ 2317315 w 2317315"/>
              <a:gd name="connsiteY40" fmla="*/ 125333 h 162911"/>
              <a:gd name="connsiteX0" fmla="*/ 0 w 2317315"/>
              <a:gd name="connsiteY0" fmla="*/ 112807 h 162911"/>
              <a:gd name="connsiteX1" fmla="*/ 62630 w 2317315"/>
              <a:gd name="connsiteY1" fmla="*/ 125333 h 162911"/>
              <a:gd name="connsiteX2" fmla="*/ 137786 w 2317315"/>
              <a:gd name="connsiteY2" fmla="*/ 150385 h 162911"/>
              <a:gd name="connsiteX3" fmla="*/ 175364 w 2317315"/>
              <a:gd name="connsiteY3" fmla="*/ 125333 h 162911"/>
              <a:gd name="connsiteX4" fmla="*/ 200416 w 2317315"/>
              <a:gd name="connsiteY4" fmla="*/ 87755 h 162911"/>
              <a:gd name="connsiteX5" fmla="*/ 237994 w 2317315"/>
              <a:gd name="connsiteY5" fmla="*/ 75229 h 162911"/>
              <a:gd name="connsiteX6" fmla="*/ 300624 w 2317315"/>
              <a:gd name="connsiteY6" fmla="*/ 87755 h 162911"/>
              <a:gd name="connsiteX7" fmla="*/ 325676 w 2317315"/>
              <a:gd name="connsiteY7" fmla="*/ 125333 h 162911"/>
              <a:gd name="connsiteX8" fmla="*/ 363254 w 2317315"/>
              <a:gd name="connsiteY8" fmla="*/ 137859 h 162911"/>
              <a:gd name="connsiteX9" fmla="*/ 400833 w 2317315"/>
              <a:gd name="connsiteY9" fmla="*/ 125333 h 162911"/>
              <a:gd name="connsiteX10" fmla="*/ 475989 w 2317315"/>
              <a:gd name="connsiteY10" fmla="*/ 112807 h 162911"/>
              <a:gd name="connsiteX11" fmla="*/ 513567 w 2317315"/>
              <a:gd name="connsiteY11" fmla="*/ 137859 h 162911"/>
              <a:gd name="connsiteX12" fmla="*/ 588723 w 2317315"/>
              <a:gd name="connsiteY12" fmla="*/ 162911 h 162911"/>
              <a:gd name="connsiteX13" fmla="*/ 676405 w 2317315"/>
              <a:gd name="connsiteY13" fmla="*/ 62703 h 162911"/>
              <a:gd name="connsiteX14" fmla="*/ 801665 w 2317315"/>
              <a:gd name="connsiteY14" fmla="*/ 62703 h 162911"/>
              <a:gd name="connsiteX15" fmla="*/ 839244 w 2317315"/>
              <a:gd name="connsiteY15" fmla="*/ 87755 h 162911"/>
              <a:gd name="connsiteX16" fmla="*/ 914400 w 2317315"/>
              <a:gd name="connsiteY16" fmla="*/ 137859 h 162911"/>
              <a:gd name="connsiteX17" fmla="*/ 939452 w 2317315"/>
              <a:gd name="connsiteY17" fmla="*/ 62703 h 162911"/>
              <a:gd name="connsiteX18" fmla="*/ 951978 w 2317315"/>
              <a:gd name="connsiteY18" fmla="*/ 73 h 162911"/>
              <a:gd name="connsiteX19" fmla="*/ 1073451 w 2317315"/>
              <a:gd name="connsiteY19" fmla="*/ 75229 h 162911"/>
              <a:gd name="connsiteX20" fmla="*/ 1290181 w 2317315"/>
              <a:gd name="connsiteY20" fmla="*/ 37651 h 162911"/>
              <a:gd name="connsiteX21" fmla="*/ 1302707 w 2317315"/>
              <a:gd name="connsiteY21" fmla="*/ 75229 h 162911"/>
              <a:gd name="connsiteX22" fmla="*/ 1315233 w 2317315"/>
              <a:gd name="connsiteY22" fmla="*/ 112807 h 162911"/>
              <a:gd name="connsiteX23" fmla="*/ 1352811 w 2317315"/>
              <a:gd name="connsiteY23" fmla="*/ 87755 h 162911"/>
              <a:gd name="connsiteX24" fmla="*/ 1365337 w 2317315"/>
              <a:gd name="connsiteY24" fmla="*/ 50177 h 162911"/>
              <a:gd name="connsiteX25" fmla="*/ 1427967 w 2317315"/>
              <a:gd name="connsiteY25" fmla="*/ 25125 h 162911"/>
              <a:gd name="connsiteX26" fmla="*/ 1521344 w 2317315"/>
              <a:gd name="connsiteY26" fmla="*/ 144383 h 162911"/>
              <a:gd name="connsiteX27" fmla="*/ 1578279 w 2317315"/>
              <a:gd name="connsiteY27" fmla="*/ 112807 h 162911"/>
              <a:gd name="connsiteX28" fmla="*/ 1640909 w 2317315"/>
              <a:gd name="connsiteY28" fmla="*/ 87755 h 162911"/>
              <a:gd name="connsiteX29" fmla="*/ 1703539 w 2317315"/>
              <a:gd name="connsiteY29" fmla="*/ 137859 h 162911"/>
              <a:gd name="connsiteX30" fmla="*/ 1716065 w 2317315"/>
              <a:gd name="connsiteY30" fmla="*/ 100281 h 162911"/>
              <a:gd name="connsiteX31" fmla="*/ 1753644 w 2317315"/>
              <a:gd name="connsiteY31" fmla="*/ 62703 h 162911"/>
              <a:gd name="connsiteX32" fmla="*/ 1841326 w 2317315"/>
              <a:gd name="connsiteY32" fmla="*/ 56082 h 162911"/>
              <a:gd name="connsiteX33" fmla="*/ 1891430 w 2317315"/>
              <a:gd name="connsiteY33" fmla="*/ 37651 h 162911"/>
              <a:gd name="connsiteX34" fmla="*/ 2004164 w 2317315"/>
              <a:gd name="connsiteY34" fmla="*/ 100281 h 162911"/>
              <a:gd name="connsiteX35" fmla="*/ 2079320 w 2317315"/>
              <a:gd name="connsiteY35" fmla="*/ 37651 h 162911"/>
              <a:gd name="connsiteX36" fmla="*/ 2116898 w 2317315"/>
              <a:gd name="connsiteY36" fmla="*/ 62703 h 162911"/>
              <a:gd name="connsiteX37" fmla="*/ 2204581 w 2317315"/>
              <a:gd name="connsiteY37" fmla="*/ 50177 h 162911"/>
              <a:gd name="connsiteX38" fmla="*/ 2229633 w 2317315"/>
              <a:gd name="connsiteY38" fmla="*/ 87755 h 162911"/>
              <a:gd name="connsiteX39" fmla="*/ 2317315 w 2317315"/>
              <a:gd name="connsiteY39" fmla="*/ 125333 h 162911"/>
              <a:gd name="connsiteX0" fmla="*/ 0 w 2317315"/>
              <a:gd name="connsiteY0" fmla="*/ 112807 h 162911"/>
              <a:gd name="connsiteX1" fmla="*/ 62630 w 2317315"/>
              <a:gd name="connsiteY1" fmla="*/ 125333 h 162911"/>
              <a:gd name="connsiteX2" fmla="*/ 137786 w 2317315"/>
              <a:gd name="connsiteY2" fmla="*/ 150385 h 162911"/>
              <a:gd name="connsiteX3" fmla="*/ 175364 w 2317315"/>
              <a:gd name="connsiteY3" fmla="*/ 125333 h 162911"/>
              <a:gd name="connsiteX4" fmla="*/ 200416 w 2317315"/>
              <a:gd name="connsiteY4" fmla="*/ 87755 h 162911"/>
              <a:gd name="connsiteX5" fmla="*/ 237994 w 2317315"/>
              <a:gd name="connsiteY5" fmla="*/ 75229 h 162911"/>
              <a:gd name="connsiteX6" fmla="*/ 300624 w 2317315"/>
              <a:gd name="connsiteY6" fmla="*/ 87755 h 162911"/>
              <a:gd name="connsiteX7" fmla="*/ 325676 w 2317315"/>
              <a:gd name="connsiteY7" fmla="*/ 125333 h 162911"/>
              <a:gd name="connsiteX8" fmla="*/ 363254 w 2317315"/>
              <a:gd name="connsiteY8" fmla="*/ 137859 h 162911"/>
              <a:gd name="connsiteX9" fmla="*/ 400833 w 2317315"/>
              <a:gd name="connsiteY9" fmla="*/ 125333 h 162911"/>
              <a:gd name="connsiteX10" fmla="*/ 479405 w 2317315"/>
              <a:gd name="connsiteY10" fmla="*/ 72326 h 162911"/>
              <a:gd name="connsiteX11" fmla="*/ 513567 w 2317315"/>
              <a:gd name="connsiteY11" fmla="*/ 137859 h 162911"/>
              <a:gd name="connsiteX12" fmla="*/ 588723 w 2317315"/>
              <a:gd name="connsiteY12" fmla="*/ 162911 h 162911"/>
              <a:gd name="connsiteX13" fmla="*/ 676405 w 2317315"/>
              <a:gd name="connsiteY13" fmla="*/ 62703 h 162911"/>
              <a:gd name="connsiteX14" fmla="*/ 801665 w 2317315"/>
              <a:gd name="connsiteY14" fmla="*/ 62703 h 162911"/>
              <a:gd name="connsiteX15" fmla="*/ 839244 w 2317315"/>
              <a:gd name="connsiteY15" fmla="*/ 87755 h 162911"/>
              <a:gd name="connsiteX16" fmla="*/ 914400 w 2317315"/>
              <a:gd name="connsiteY16" fmla="*/ 137859 h 162911"/>
              <a:gd name="connsiteX17" fmla="*/ 939452 w 2317315"/>
              <a:gd name="connsiteY17" fmla="*/ 62703 h 162911"/>
              <a:gd name="connsiteX18" fmla="*/ 951978 w 2317315"/>
              <a:gd name="connsiteY18" fmla="*/ 73 h 162911"/>
              <a:gd name="connsiteX19" fmla="*/ 1073451 w 2317315"/>
              <a:gd name="connsiteY19" fmla="*/ 75229 h 162911"/>
              <a:gd name="connsiteX20" fmla="*/ 1290181 w 2317315"/>
              <a:gd name="connsiteY20" fmla="*/ 37651 h 162911"/>
              <a:gd name="connsiteX21" fmla="*/ 1302707 w 2317315"/>
              <a:gd name="connsiteY21" fmla="*/ 75229 h 162911"/>
              <a:gd name="connsiteX22" fmla="*/ 1315233 w 2317315"/>
              <a:gd name="connsiteY22" fmla="*/ 112807 h 162911"/>
              <a:gd name="connsiteX23" fmla="*/ 1352811 w 2317315"/>
              <a:gd name="connsiteY23" fmla="*/ 87755 h 162911"/>
              <a:gd name="connsiteX24" fmla="*/ 1365337 w 2317315"/>
              <a:gd name="connsiteY24" fmla="*/ 50177 h 162911"/>
              <a:gd name="connsiteX25" fmla="*/ 1427967 w 2317315"/>
              <a:gd name="connsiteY25" fmla="*/ 25125 h 162911"/>
              <a:gd name="connsiteX26" fmla="*/ 1521344 w 2317315"/>
              <a:gd name="connsiteY26" fmla="*/ 144383 h 162911"/>
              <a:gd name="connsiteX27" fmla="*/ 1578279 w 2317315"/>
              <a:gd name="connsiteY27" fmla="*/ 112807 h 162911"/>
              <a:gd name="connsiteX28" fmla="*/ 1640909 w 2317315"/>
              <a:gd name="connsiteY28" fmla="*/ 87755 h 162911"/>
              <a:gd name="connsiteX29" fmla="*/ 1703539 w 2317315"/>
              <a:gd name="connsiteY29" fmla="*/ 137859 h 162911"/>
              <a:gd name="connsiteX30" fmla="*/ 1716065 w 2317315"/>
              <a:gd name="connsiteY30" fmla="*/ 100281 h 162911"/>
              <a:gd name="connsiteX31" fmla="*/ 1753644 w 2317315"/>
              <a:gd name="connsiteY31" fmla="*/ 62703 h 162911"/>
              <a:gd name="connsiteX32" fmla="*/ 1841326 w 2317315"/>
              <a:gd name="connsiteY32" fmla="*/ 56082 h 162911"/>
              <a:gd name="connsiteX33" fmla="*/ 1891430 w 2317315"/>
              <a:gd name="connsiteY33" fmla="*/ 37651 h 162911"/>
              <a:gd name="connsiteX34" fmla="*/ 2004164 w 2317315"/>
              <a:gd name="connsiteY34" fmla="*/ 100281 h 162911"/>
              <a:gd name="connsiteX35" fmla="*/ 2079320 w 2317315"/>
              <a:gd name="connsiteY35" fmla="*/ 37651 h 162911"/>
              <a:gd name="connsiteX36" fmla="*/ 2116898 w 2317315"/>
              <a:gd name="connsiteY36" fmla="*/ 62703 h 162911"/>
              <a:gd name="connsiteX37" fmla="*/ 2204581 w 2317315"/>
              <a:gd name="connsiteY37" fmla="*/ 50177 h 162911"/>
              <a:gd name="connsiteX38" fmla="*/ 2229633 w 2317315"/>
              <a:gd name="connsiteY38" fmla="*/ 87755 h 162911"/>
              <a:gd name="connsiteX39" fmla="*/ 2317315 w 2317315"/>
              <a:gd name="connsiteY39" fmla="*/ 125333 h 162911"/>
              <a:gd name="connsiteX0" fmla="*/ 0 w 2317315"/>
              <a:gd name="connsiteY0" fmla="*/ 112807 h 150385"/>
              <a:gd name="connsiteX1" fmla="*/ 62630 w 2317315"/>
              <a:gd name="connsiteY1" fmla="*/ 125333 h 150385"/>
              <a:gd name="connsiteX2" fmla="*/ 137786 w 2317315"/>
              <a:gd name="connsiteY2" fmla="*/ 150385 h 150385"/>
              <a:gd name="connsiteX3" fmla="*/ 175364 w 2317315"/>
              <a:gd name="connsiteY3" fmla="*/ 125333 h 150385"/>
              <a:gd name="connsiteX4" fmla="*/ 200416 w 2317315"/>
              <a:gd name="connsiteY4" fmla="*/ 87755 h 150385"/>
              <a:gd name="connsiteX5" fmla="*/ 237994 w 2317315"/>
              <a:gd name="connsiteY5" fmla="*/ 75229 h 150385"/>
              <a:gd name="connsiteX6" fmla="*/ 300624 w 2317315"/>
              <a:gd name="connsiteY6" fmla="*/ 87755 h 150385"/>
              <a:gd name="connsiteX7" fmla="*/ 325676 w 2317315"/>
              <a:gd name="connsiteY7" fmla="*/ 125333 h 150385"/>
              <a:gd name="connsiteX8" fmla="*/ 363254 w 2317315"/>
              <a:gd name="connsiteY8" fmla="*/ 137859 h 150385"/>
              <a:gd name="connsiteX9" fmla="*/ 400833 w 2317315"/>
              <a:gd name="connsiteY9" fmla="*/ 125333 h 150385"/>
              <a:gd name="connsiteX10" fmla="*/ 479405 w 2317315"/>
              <a:gd name="connsiteY10" fmla="*/ 72326 h 150385"/>
              <a:gd name="connsiteX11" fmla="*/ 513567 w 2317315"/>
              <a:gd name="connsiteY11" fmla="*/ 137859 h 150385"/>
              <a:gd name="connsiteX12" fmla="*/ 585307 w 2317315"/>
              <a:gd name="connsiteY12" fmla="*/ 117667 h 150385"/>
              <a:gd name="connsiteX13" fmla="*/ 676405 w 2317315"/>
              <a:gd name="connsiteY13" fmla="*/ 62703 h 150385"/>
              <a:gd name="connsiteX14" fmla="*/ 801665 w 2317315"/>
              <a:gd name="connsiteY14" fmla="*/ 62703 h 150385"/>
              <a:gd name="connsiteX15" fmla="*/ 839244 w 2317315"/>
              <a:gd name="connsiteY15" fmla="*/ 87755 h 150385"/>
              <a:gd name="connsiteX16" fmla="*/ 914400 w 2317315"/>
              <a:gd name="connsiteY16" fmla="*/ 137859 h 150385"/>
              <a:gd name="connsiteX17" fmla="*/ 939452 w 2317315"/>
              <a:gd name="connsiteY17" fmla="*/ 62703 h 150385"/>
              <a:gd name="connsiteX18" fmla="*/ 951978 w 2317315"/>
              <a:gd name="connsiteY18" fmla="*/ 73 h 150385"/>
              <a:gd name="connsiteX19" fmla="*/ 1073451 w 2317315"/>
              <a:gd name="connsiteY19" fmla="*/ 75229 h 150385"/>
              <a:gd name="connsiteX20" fmla="*/ 1290181 w 2317315"/>
              <a:gd name="connsiteY20" fmla="*/ 37651 h 150385"/>
              <a:gd name="connsiteX21" fmla="*/ 1302707 w 2317315"/>
              <a:gd name="connsiteY21" fmla="*/ 75229 h 150385"/>
              <a:gd name="connsiteX22" fmla="*/ 1315233 w 2317315"/>
              <a:gd name="connsiteY22" fmla="*/ 112807 h 150385"/>
              <a:gd name="connsiteX23" fmla="*/ 1352811 w 2317315"/>
              <a:gd name="connsiteY23" fmla="*/ 87755 h 150385"/>
              <a:gd name="connsiteX24" fmla="*/ 1365337 w 2317315"/>
              <a:gd name="connsiteY24" fmla="*/ 50177 h 150385"/>
              <a:gd name="connsiteX25" fmla="*/ 1427967 w 2317315"/>
              <a:gd name="connsiteY25" fmla="*/ 25125 h 150385"/>
              <a:gd name="connsiteX26" fmla="*/ 1521344 w 2317315"/>
              <a:gd name="connsiteY26" fmla="*/ 144383 h 150385"/>
              <a:gd name="connsiteX27" fmla="*/ 1578279 w 2317315"/>
              <a:gd name="connsiteY27" fmla="*/ 112807 h 150385"/>
              <a:gd name="connsiteX28" fmla="*/ 1640909 w 2317315"/>
              <a:gd name="connsiteY28" fmla="*/ 87755 h 150385"/>
              <a:gd name="connsiteX29" fmla="*/ 1703539 w 2317315"/>
              <a:gd name="connsiteY29" fmla="*/ 137859 h 150385"/>
              <a:gd name="connsiteX30" fmla="*/ 1716065 w 2317315"/>
              <a:gd name="connsiteY30" fmla="*/ 100281 h 150385"/>
              <a:gd name="connsiteX31" fmla="*/ 1753644 w 2317315"/>
              <a:gd name="connsiteY31" fmla="*/ 62703 h 150385"/>
              <a:gd name="connsiteX32" fmla="*/ 1841326 w 2317315"/>
              <a:gd name="connsiteY32" fmla="*/ 56082 h 150385"/>
              <a:gd name="connsiteX33" fmla="*/ 1891430 w 2317315"/>
              <a:gd name="connsiteY33" fmla="*/ 37651 h 150385"/>
              <a:gd name="connsiteX34" fmla="*/ 2004164 w 2317315"/>
              <a:gd name="connsiteY34" fmla="*/ 100281 h 150385"/>
              <a:gd name="connsiteX35" fmla="*/ 2079320 w 2317315"/>
              <a:gd name="connsiteY35" fmla="*/ 37651 h 150385"/>
              <a:gd name="connsiteX36" fmla="*/ 2116898 w 2317315"/>
              <a:gd name="connsiteY36" fmla="*/ 62703 h 150385"/>
              <a:gd name="connsiteX37" fmla="*/ 2204581 w 2317315"/>
              <a:gd name="connsiteY37" fmla="*/ 50177 h 150385"/>
              <a:gd name="connsiteX38" fmla="*/ 2229633 w 2317315"/>
              <a:gd name="connsiteY38" fmla="*/ 87755 h 150385"/>
              <a:gd name="connsiteX39" fmla="*/ 2317315 w 2317315"/>
              <a:gd name="connsiteY39" fmla="*/ 125333 h 150385"/>
              <a:gd name="connsiteX0" fmla="*/ 0 w 2317315"/>
              <a:gd name="connsiteY0" fmla="*/ 112807 h 150385"/>
              <a:gd name="connsiteX1" fmla="*/ 62630 w 2317315"/>
              <a:gd name="connsiteY1" fmla="*/ 125333 h 150385"/>
              <a:gd name="connsiteX2" fmla="*/ 137786 w 2317315"/>
              <a:gd name="connsiteY2" fmla="*/ 150385 h 150385"/>
              <a:gd name="connsiteX3" fmla="*/ 175364 w 2317315"/>
              <a:gd name="connsiteY3" fmla="*/ 125333 h 150385"/>
              <a:gd name="connsiteX4" fmla="*/ 200416 w 2317315"/>
              <a:gd name="connsiteY4" fmla="*/ 87755 h 150385"/>
              <a:gd name="connsiteX5" fmla="*/ 237994 w 2317315"/>
              <a:gd name="connsiteY5" fmla="*/ 75229 h 150385"/>
              <a:gd name="connsiteX6" fmla="*/ 300624 w 2317315"/>
              <a:gd name="connsiteY6" fmla="*/ 87755 h 150385"/>
              <a:gd name="connsiteX7" fmla="*/ 325676 w 2317315"/>
              <a:gd name="connsiteY7" fmla="*/ 125333 h 150385"/>
              <a:gd name="connsiteX8" fmla="*/ 363254 w 2317315"/>
              <a:gd name="connsiteY8" fmla="*/ 137859 h 150385"/>
              <a:gd name="connsiteX9" fmla="*/ 400833 w 2317315"/>
              <a:gd name="connsiteY9" fmla="*/ 125333 h 150385"/>
              <a:gd name="connsiteX10" fmla="*/ 479405 w 2317315"/>
              <a:gd name="connsiteY10" fmla="*/ 72326 h 150385"/>
              <a:gd name="connsiteX11" fmla="*/ 513567 w 2317315"/>
              <a:gd name="connsiteY11" fmla="*/ 137859 h 150385"/>
              <a:gd name="connsiteX12" fmla="*/ 585307 w 2317315"/>
              <a:gd name="connsiteY12" fmla="*/ 117667 h 150385"/>
              <a:gd name="connsiteX13" fmla="*/ 676405 w 2317315"/>
              <a:gd name="connsiteY13" fmla="*/ 62703 h 150385"/>
              <a:gd name="connsiteX14" fmla="*/ 801665 w 2317315"/>
              <a:gd name="connsiteY14" fmla="*/ 62703 h 150385"/>
              <a:gd name="connsiteX15" fmla="*/ 839244 w 2317315"/>
              <a:gd name="connsiteY15" fmla="*/ 87755 h 150385"/>
              <a:gd name="connsiteX16" fmla="*/ 914400 w 2317315"/>
              <a:gd name="connsiteY16" fmla="*/ 137859 h 150385"/>
              <a:gd name="connsiteX17" fmla="*/ 939452 w 2317315"/>
              <a:gd name="connsiteY17" fmla="*/ 62703 h 150385"/>
              <a:gd name="connsiteX18" fmla="*/ 951978 w 2317315"/>
              <a:gd name="connsiteY18" fmla="*/ 73 h 150385"/>
              <a:gd name="connsiteX19" fmla="*/ 1073451 w 2317315"/>
              <a:gd name="connsiteY19" fmla="*/ 75229 h 150385"/>
              <a:gd name="connsiteX20" fmla="*/ 1290181 w 2317315"/>
              <a:gd name="connsiteY20" fmla="*/ 37651 h 150385"/>
              <a:gd name="connsiteX21" fmla="*/ 1302707 w 2317315"/>
              <a:gd name="connsiteY21" fmla="*/ 75229 h 150385"/>
              <a:gd name="connsiteX22" fmla="*/ 1315233 w 2317315"/>
              <a:gd name="connsiteY22" fmla="*/ 112807 h 150385"/>
              <a:gd name="connsiteX23" fmla="*/ 1352811 w 2317315"/>
              <a:gd name="connsiteY23" fmla="*/ 87755 h 150385"/>
              <a:gd name="connsiteX24" fmla="*/ 1365337 w 2317315"/>
              <a:gd name="connsiteY24" fmla="*/ 50177 h 150385"/>
              <a:gd name="connsiteX25" fmla="*/ 1427967 w 2317315"/>
              <a:gd name="connsiteY25" fmla="*/ 25125 h 150385"/>
              <a:gd name="connsiteX26" fmla="*/ 1521344 w 2317315"/>
              <a:gd name="connsiteY26" fmla="*/ 144383 h 150385"/>
              <a:gd name="connsiteX27" fmla="*/ 1578279 w 2317315"/>
              <a:gd name="connsiteY27" fmla="*/ 112807 h 150385"/>
              <a:gd name="connsiteX28" fmla="*/ 1640909 w 2317315"/>
              <a:gd name="connsiteY28" fmla="*/ 87755 h 150385"/>
              <a:gd name="connsiteX29" fmla="*/ 1703539 w 2317315"/>
              <a:gd name="connsiteY29" fmla="*/ 137859 h 150385"/>
              <a:gd name="connsiteX30" fmla="*/ 1716065 w 2317315"/>
              <a:gd name="connsiteY30" fmla="*/ 100281 h 150385"/>
              <a:gd name="connsiteX31" fmla="*/ 1753644 w 2317315"/>
              <a:gd name="connsiteY31" fmla="*/ 62703 h 150385"/>
              <a:gd name="connsiteX32" fmla="*/ 1841326 w 2317315"/>
              <a:gd name="connsiteY32" fmla="*/ 56082 h 150385"/>
              <a:gd name="connsiteX33" fmla="*/ 1891430 w 2317315"/>
              <a:gd name="connsiteY33" fmla="*/ 37651 h 150385"/>
              <a:gd name="connsiteX34" fmla="*/ 2004164 w 2317315"/>
              <a:gd name="connsiteY34" fmla="*/ 100281 h 150385"/>
              <a:gd name="connsiteX35" fmla="*/ 2116898 w 2317315"/>
              <a:gd name="connsiteY35" fmla="*/ 62703 h 150385"/>
              <a:gd name="connsiteX36" fmla="*/ 2204581 w 2317315"/>
              <a:gd name="connsiteY36" fmla="*/ 50177 h 150385"/>
              <a:gd name="connsiteX37" fmla="*/ 2229633 w 2317315"/>
              <a:gd name="connsiteY37" fmla="*/ 87755 h 150385"/>
              <a:gd name="connsiteX38" fmla="*/ 2317315 w 2317315"/>
              <a:gd name="connsiteY38" fmla="*/ 125333 h 150385"/>
              <a:gd name="connsiteX0" fmla="*/ 0 w 2319858"/>
              <a:gd name="connsiteY0" fmla="*/ 112807 h 150385"/>
              <a:gd name="connsiteX1" fmla="*/ 62630 w 2319858"/>
              <a:gd name="connsiteY1" fmla="*/ 125333 h 150385"/>
              <a:gd name="connsiteX2" fmla="*/ 137786 w 2319858"/>
              <a:gd name="connsiteY2" fmla="*/ 150385 h 150385"/>
              <a:gd name="connsiteX3" fmla="*/ 175364 w 2319858"/>
              <a:gd name="connsiteY3" fmla="*/ 125333 h 150385"/>
              <a:gd name="connsiteX4" fmla="*/ 200416 w 2319858"/>
              <a:gd name="connsiteY4" fmla="*/ 87755 h 150385"/>
              <a:gd name="connsiteX5" fmla="*/ 237994 w 2319858"/>
              <a:gd name="connsiteY5" fmla="*/ 75229 h 150385"/>
              <a:gd name="connsiteX6" fmla="*/ 300624 w 2319858"/>
              <a:gd name="connsiteY6" fmla="*/ 87755 h 150385"/>
              <a:gd name="connsiteX7" fmla="*/ 325676 w 2319858"/>
              <a:gd name="connsiteY7" fmla="*/ 125333 h 150385"/>
              <a:gd name="connsiteX8" fmla="*/ 363254 w 2319858"/>
              <a:gd name="connsiteY8" fmla="*/ 137859 h 150385"/>
              <a:gd name="connsiteX9" fmla="*/ 400833 w 2319858"/>
              <a:gd name="connsiteY9" fmla="*/ 125333 h 150385"/>
              <a:gd name="connsiteX10" fmla="*/ 479405 w 2319858"/>
              <a:gd name="connsiteY10" fmla="*/ 72326 h 150385"/>
              <a:gd name="connsiteX11" fmla="*/ 513567 w 2319858"/>
              <a:gd name="connsiteY11" fmla="*/ 137859 h 150385"/>
              <a:gd name="connsiteX12" fmla="*/ 585307 w 2319858"/>
              <a:gd name="connsiteY12" fmla="*/ 117667 h 150385"/>
              <a:gd name="connsiteX13" fmla="*/ 676405 w 2319858"/>
              <a:gd name="connsiteY13" fmla="*/ 62703 h 150385"/>
              <a:gd name="connsiteX14" fmla="*/ 801665 w 2319858"/>
              <a:gd name="connsiteY14" fmla="*/ 62703 h 150385"/>
              <a:gd name="connsiteX15" fmla="*/ 839244 w 2319858"/>
              <a:gd name="connsiteY15" fmla="*/ 87755 h 150385"/>
              <a:gd name="connsiteX16" fmla="*/ 914400 w 2319858"/>
              <a:gd name="connsiteY16" fmla="*/ 137859 h 150385"/>
              <a:gd name="connsiteX17" fmla="*/ 939452 w 2319858"/>
              <a:gd name="connsiteY17" fmla="*/ 62703 h 150385"/>
              <a:gd name="connsiteX18" fmla="*/ 951978 w 2319858"/>
              <a:gd name="connsiteY18" fmla="*/ 73 h 150385"/>
              <a:gd name="connsiteX19" fmla="*/ 1073451 w 2319858"/>
              <a:gd name="connsiteY19" fmla="*/ 75229 h 150385"/>
              <a:gd name="connsiteX20" fmla="*/ 1290181 w 2319858"/>
              <a:gd name="connsiteY20" fmla="*/ 37651 h 150385"/>
              <a:gd name="connsiteX21" fmla="*/ 1302707 w 2319858"/>
              <a:gd name="connsiteY21" fmla="*/ 75229 h 150385"/>
              <a:gd name="connsiteX22" fmla="*/ 1315233 w 2319858"/>
              <a:gd name="connsiteY22" fmla="*/ 112807 h 150385"/>
              <a:gd name="connsiteX23" fmla="*/ 1352811 w 2319858"/>
              <a:gd name="connsiteY23" fmla="*/ 87755 h 150385"/>
              <a:gd name="connsiteX24" fmla="*/ 1365337 w 2319858"/>
              <a:gd name="connsiteY24" fmla="*/ 50177 h 150385"/>
              <a:gd name="connsiteX25" fmla="*/ 1427967 w 2319858"/>
              <a:gd name="connsiteY25" fmla="*/ 25125 h 150385"/>
              <a:gd name="connsiteX26" fmla="*/ 1521344 w 2319858"/>
              <a:gd name="connsiteY26" fmla="*/ 144383 h 150385"/>
              <a:gd name="connsiteX27" fmla="*/ 1578279 w 2319858"/>
              <a:gd name="connsiteY27" fmla="*/ 112807 h 150385"/>
              <a:gd name="connsiteX28" fmla="*/ 1640909 w 2319858"/>
              <a:gd name="connsiteY28" fmla="*/ 87755 h 150385"/>
              <a:gd name="connsiteX29" fmla="*/ 1703539 w 2319858"/>
              <a:gd name="connsiteY29" fmla="*/ 137859 h 150385"/>
              <a:gd name="connsiteX30" fmla="*/ 1716065 w 2319858"/>
              <a:gd name="connsiteY30" fmla="*/ 100281 h 150385"/>
              <a:gd name="connsiteX31" fmla="*/ 1753644 w 2319858"/>
              <a:gd name="connsiteY31" fmla="*/ 62703 h 150385"/>
              <a:gd name="connsiteX32" fmla="*/ 1841326 w 2319858"/>
              <a:gd name="connsiteY32" fmla="*/ 56082 h 150385"/>
              <a:gd name="connsiteX33" fmla="*/ 1891430 w 2319858"/>
              <a:gd name="connsiteY33" fmla="*/ 37651 h 150385"/>
              <a:gd name="connsiteX34" fmla="*/ 2004164 w 2319858"/>
              <a:gd name="connsiteY34" fmla="*/ 100281 h 150385"/>
              <a:gd name="connsiteX35" fmla="*/ 2116898 w 2319858"/>
              <a:gd name="connsiteY35" fmla="*/ 62703 h 150385"/>
              <a:gd name="connsiteX36" fmla="*/ 2204581 w 2319858"/>
              <a:gd name="connsiteY36" fmla="*/ 50177 h 150385"/>
              <a:gd name="connsiteX37" fmla="*/ 2260368 w 2319858"/>
              <a:gd name="connsiteY37" fmla="*/ 61562 h 150385"/>
              <a:gd name="connsiteX38" fmla="*/ 2317315 w 2319858"/>
              <a:gd name="connsiteY38" fmla="*/ 125333 h 150385"/>
              <a:gd name="connsiteX0" fmla="*/ 0 w 2354880"/>
              <a:gd name="connsiteY0" fmla="*/ 112807 h 150385"/>
              <a:gd name="connsiteX1" fmla="*/ 62630 w 2354880"/>
              <a:gd name="connsiteY1" fmla="*/ 125333 h 150385"/>
              <a:gd name="connsiteX2" fmla="*/ 137786 w 2354880"/>
              <a:gd name="connsiteY2" fmla="*/ 150385 h 150385"/>
              <a:gd name="connsiteX3" fmla="*/ 175364 w 2354880"/>
              <a:gd name="connsiteY3" fmla="*/ 125333 h 150385"/>
              <a:gd name="connsiteX4" fmla="*/ 200416 w 2354880"/>
              <a:gd name="connsiteY4" fmla="*/ 87755 h 150385"/>
              <a:gd name="connsiteX5" fmla="*/ 237994 w 2354880"/>
              <a:gd name="connsiteY5" fmla="*/ 75229 h 150385"/>
              <a:gd name="connsiteX6" fmla="*/ 300624 w 2354880"/>
              <a:gd name="connsiteY6" fmla="*/ 87755 h 150385"/>
              <a:gd name="connsiteX7" fmla="*/ 325676 w 2354880"/>
              <a:gd name="connsiteY7" fmla="*/ 125333 h 150385"/>
              <a:gd name="connsiteX8" fmla="*/ 363254 w 2354880"/>
              <a:gd name="connsiteY8" fmla="*/ 137859 h 150385"/>
              <a:gd name="connsiteX9" fmla="*/ 400833 w 2354880"/>
              <a:gd name="connsiteY9" fmla="*/ 125333 h 150385"/>
              <a:gd name="connsiteX10" fmla="*/ 479405 w 2354880"/>
              <a:gd name="connsiteY10" fmla="*/ 72326 h 150385"/>
              <a:gd name="connsiteX11" fmla="*/ 513567 w 2354880"/>
              <a:gd name="connsiteY11" fmla="*/ 137859 h 150385"/>
              <a:gd name="connsiteX12" fmla="*/ 585307 w 2354880"/>
              <a:gd name="connsiteY12" fmla="*/ 117667 h 150385"/>
              <a:gd name="connsiteX13" fmla="*/ 676405 w 2354880"/>
              <a:gd name="connsiteY13" fmla="*/ 62703 h 150385"/>
              <a:gd name="connsiteX14" fmla="*/ 801665 w 2354880"/>
              <a:gd name="connsiteY14" fmla="*/ 62703 h 150385"/>
              <a:gd name="connsiteX15" fmla="*/ 839244 w 2354880"/>
              <a:gd name="connsiteY15" fmla="*/ 87755 h 150385"/>
              <a:gd name="connsiteX16" fmla="*/ 914400 w 2354880"/>
              <a:gd name="connsiteY16" fmla="*/ 137859 h 150385"/>
              <a:gd name="connsiteX17" fmla="*/ 939452 w 2354880"/>
              <a:gd name="connsiteY17" fmla="*/ 62703 h 150385"/>
              <a:gd name="connsiteX18" fmla="*/ 951978 w 2354880"/>
              <a:gd name="connsiteY18" fmla="*/ 73 h 150385"/>
              <a:gd name="connsiteX19" fmla="*/ 1073451 w 2354880"/>
              <a:gd name="connsiteY19" fmla="*/ 75229 h 150385"/>
              <a:gd name="connsiteX20" fmla="*/ 1290181 w 2354880"/>
              <a:gd name="connsiteY20" fmla="*/ 37651 h 150385"/>
              <a:gd name="connsiteX21" fmla="*/ 1302707 w 2354880"/>
              <a:gd name="connsiteY21" fmla="*/ 75229 h 150385"/>
              <a:gd name="connsiteX22" fmla="*/ 1315233 w 2354880"/>
              <a:gd name="connsiteY22" fmla="*/ 112807 h 150385"/>
              <a:gd name="connsiteX23" fmla="*/ 1352811 w 2354880"/>
              <a:gd name="connsiteY23" fmla="*/ 87755 h 150385"/>
              <a:gd name="connsiteX24" fmla="*/ 1365337 w 2354880"/>
              <a:gd name="connsiteY24" fmla="*/ 50177 h 150385"/>
              <a:gd name="connsiteX25" fmla="*/ 1427967 w 2354880"/>
              <a:gd name="connsiteY25" fmla="*/ 25125 h 150385"/>
              <a:gd name="connsiteX26" fmla="*/ 1521344 w 2354880"/>
              <a:gd name="connsiteY26" fmla="*/ 144383 h 150385"/>
              <a:gd name="connsiteX27" fmla="*/ 1578279 w 2354880"/>
              <a:gd name="connsiteY27" fmla="*/ 112807 h 150385"/>
              <a:gd name="connsiteX28" fmla="*/ 1640909 w 2354880"/>
              <a:gd name="connsiteY28" fmla="*/ 87755 h 150385"/>
              <a:gd name="connsiteX29" fmla="*/ 1703539 w 2354880"/>
              <a:gd name="connsiteY29" fmla="*/ 137859 h 150385"/>
              <a:gd name="connsiteX30" fmla="*/ 1716065 w 2354880"/>
              <a:gd name="connsiteY30" fmla="*/ 100281 h 150385"/>
              <a:gd name="connsiteX31" fmla="*/ 1753644 w 2354880"/>
              <a:gd name="connsiteY31" fmla="*/ 62703 h 150385"/>
              <a:gd name="connsiteX32" fmla="*/ 1841326 w 2354880"/>
              <a:gd name="connsiteY32" fmla="*/ 56082 h 150385"/>
              <a:gd name="connsiteX33" fmla="*/ 1891430 w 2354880"/>
              <a:gd name="connsiteY33" fmla="*/ 37651 h 150385"/>
              <a:gd name="connsiteX34" fmla="*/ 2004164 w 2354880"/>
              <a:gd name="connsiteY34" fmla="*/ 100281 h 150385"/>
              <a:gd name="connsiteX35" fmla="*/ 2116898 w 2354880"/>
              <a:gd name="connsiteY35" fmla="*/ 62703 h 150385"/>
              <a:gd name="connsiteX36" fmla="*/ 2204581 w 2354880"/>
              <a:gd name="connsiteY36" fmla="*/ 50177 h 150385"/>
              <a:gd name="connsiteX37" fmla="*/ 2260368 w 2354880"/>
              <a:gd name="connsiteY37" fmla="*/ 61562 h 150385"/>
              <a:gd name="connsiteX38" fmla="*/ 2354880 w 2354880"/>
              <a:gd name="connsiteY38" fmla="*/ 103902 h 150385"/>
              <a:gd name="connsiteX0" fmla="*/ 0 w 2260368"/>
              <a:gd name="connsiteY0" fmla="*/ 112807 h 150385"/>
              <a:gd name="connsiteX1" fmla="*/ 62630 w 2260368"/>
              <a:gd name="connsiteY1" fmla="*/ 125333 h 150385"/>
              <a:gd name="connsiteX2" fmla="*/ 137786 w 2260368"/>
              <a:gd name="connsiteY2" fmla="*/ 150385 h 150385"/>
              <a:gd name="connsiteX3" fmla="*/ 175364 w 2260368"/>
              <a:gd name="connsiteY3" fmla="*/ 125333 h 150385"/>
              <a:gd name="connsiteX4" fmla="*/ 200416 w 2260368"/>
              <a:gd name="connsiteY4" fmla="*/ 87755 h 150385"/>
              <a:gd name="connsiteX5" fmla="*/ 237994 w 2260368"/>
              <a:gd name="connsiteY5" fmla="*/ 75229 h 150385"/>
              <a:gd name="connsiteX6" fmla="*/ 300624 w 2260368"/>
              <a:gd name="connsiteY6" fmla="*/ 87755 h 150385"/>
              <a:gd name="connsiteX7" fmla="*/ 325676 w 2260368"/>
              <a:gd name="connsiteY7" fmla="*/ 125333 h 150385"/>
              <a:gd name="connsiteX8" fmla="*/ 363254 w 2260368"/>
              <a:gd name="connsiteY8" fmla="*/ 137859 h 150385"/>
              <a:gd name="connsiteX9" fmla="*/ 400833 w 2260368"/>
              <a:gd name="connsiteY9" fmla="*/ 125333 h 150385"/>
              <a:gd name="connsiteX10" fmla="*/ 479405 w 2260368"/>
              <a:gd name="connsiteY10" fmla="*/ 72326 h 150385"/>
              <a:gd name="connsiteX11" fmla="*/ 513567 w 2260368"/>
              <a:gd name="connsiteY11" fmla="*/ 137859 h 150385"/>
              <a:gd name="connsiteX12" fmla="*/ 585307 w 2260368"/>
              <a:gd name="connsiteY12" fmla="*/ 117667 h 150385"/>
              <a:gd name="connsiteX13" fmla="*/ 676405 w 2260368"/>
              <a:gd name="connsiteY13" fmla="*/ 62703 h 150385"/>
              <a:gd name="connsiteX14" fmla="*/ 801665 w 2260368"/>
              <a:gd name="connsiteY14" fmla="*/ 62703 h 150385"/>
              <a:gd name="connsiteX15" fmla="*/ 839244 w 2260368"/>
              <a:gd name="connsiteY15" fmla="*/ 87755 h 150385"/>
              <a:gd name="connsiteX16" fmla="*/ 914400 w 2260368"/>
              <a:gd name="connsiteY16" fmla="*/ 137859 h 150385"/>
              <a:gd name="connsiteX17" fmla="*/ 939452 w 2260368"/>
              <a:gd name="connsiteY17" fmla="*/ 62703 h 150385"/>
              <a:gd name="connsiteX18" fmla="*/ 951978 w 2260368"/>
              <a:gd name="connsiteY18" fmla="*/ 73 h 150385"/>
              <a:gd name="connsiteX19" fmla="*/ 1073451 w 2260368"/>
              <a:gd name="connsiteY19" fmla="*/ 75229 h 150385"/>
              <a:gd name="connsiteX20" fmla="*/ 1290181 w 2260368"/>
              <a:gd name="connsiteY20" fmla="*/ 37651 h 150385"/>
              <a:gd name="connsiteX21" fmla="*/ 1302707 w 2260368"/>
              <a:gd name="connsiteY21" fmla="*/ 75229 h 150385"/>
              <a:gd name="connsiteX22" fmla="*/ 1315233 w 2260368"/>
              <a:gd name="connsiteY22" fmla="*/ 112807 h 150385"/>
              <a:gd name="connsiteX23" fmla="*/ 1352811 w 2260368"/>
              <a:gd name="connsiteY23" fmla="*/ 87755 h 150385"/>
              <a:gd name="connsiteX24" fmla="*/ 1365337 w 2260368"/>
              <a:gd name="connsiteY24" fmla="*/ 50177 h 150385"/>
              <a:gd name="connsiteX25" fmla="*/ 1427967 w 2260368"/>
              <a:gd name="connsiteY25" fmla="*/ 25125 h 150385"/>
              <a:gd name="connsiteX26" fmla="*/ 1521344 w 2260368"/>
              <a:gd name="connsiteY26" fmla="*/ 144383 h 150385"/>
              <a:gd name="connsiteX27" fmla="*/ 1578279 w 2260368"/>
              <a:gd name="connsiteY27" fmla="*/ 112807 h 150385"/>
              <a:gd name="connsiteX28" fmla="*/ 1640909 w 2260368"/>
              <a:gd name="connsiteY28" fmla="*/ 87755 h 150385"/>
              <a:gd name="connsiteX29" fmla="*/ 1703539 w 2260368"/>
              <a:gd name="connsiteY29" fmla="*/ 137859 h 150385"/>
              <a:gd name="connsiteX30" fmla="*/ 1716065 w 2260368"/>
              <a:gd name="connsiteY30" fmla="*/ 100281 h 150385"/>
              <a:gd name="connsiteX31" fmla="*/ 1753644 w 2260368"/>
              <a:gd name="connsiteY31" fmla="*/ 62703 h 150385"/>
              <a:gd name="connsiteX32" fmla="*/ 1841326 w 2260368"/>
              <a:gd name="connsiteY32" fmla="*/ 56082 h 150385"/>
              <a:gd name="connsiteX33" fmla="*/ 1891430 w 2260368"/>
              <a:gd name="connsiteY33" fmla="*/ 37651 h 150385"/>
              <a:gd name="connsiteX34" fmla="*/ 2004164 w 2260368"/>
              <a:gd name="connsiteY34" fmla="*/ 100281 h 150385"/>
              <a:gd name="connsiteX35" fmla="*/ 2116898 w 2260368"/>
              <a:gd name="connsiteY35" fmla="*/ 62703 h 150385"/>
              <a:gd name="connsiteX36" fmla="*/ 2204581 w 2260368"/>
              <a:gd name="connsiteY36" fmla="*/ 50177 h 150385"/>
              <a:gd name="connsiteX37" fmla="*/ 2260368 w 2260368"/>
              <a:gd name="connsiteY37" fmla="*/ 61562 h 150385"/>
              <a:gd name="connsiteX0" fmla="*/ 0 w 2366232"/>
              <a:gd name="connsiteY0" fmla="*/ 112807 h 150385"/>
              <a:gd name="connsiteX1" fmla="*/ 62630 w 2366232"/>
              <a:gd name="connsiteY1" fmla="*/ 125333 h 150385"/>
              <a:gd name="connsiteX2" fmla="*/ 137786 w 2366232"/>
              <a:gd name="connsiteY2" fmla="*/ 150385 h 150385"/>
              <a:gd name="connsiteX3" fmla="*/ 175364 w 2366232"/>
              <a:gd name="connsiteY3" fmla="*/ 125333 h 150385"/>
              <a:gd name="connsiteX4" fmla="*/ 200416 w 2366232"/>
              <a:gd name="connsiteY4" fmla="*/ 87755 h 150385"/>
              <a:gd name="connsiteX5" fmla="*/ 237994 w 2366232"/>
              <a:gd name="connsiteY5" fmla="*/ 75229 h 150385"/>
              <a:gd name="connsiteX6" fmla="*/ 300624 w 2366232"/>
              <a:gd name="connsiteY6" fmla="*/ 87755 h 150385"/>
              <a:gd name="connsiteX7" fmla="*/ 325676 w 2366232"/>
              <a:gd name="connsiteY7" fmla="*/ 125333 h 150385"/>
              <a:gd name="connsiteX8" fmla="*/ 363254 w 2366232"/>
              <a:gd name="connsiteY8" fmla="*/ 137859 h 150385"/>
              <a:gd name="connsiteX9" fmla="*/ 400833 w 2366232"/>
              <a:gd name="connsiteY9" fmla="*/ 125333 h 150385"/>
              <a:gd name="connsiteX10" fmla="*/ 479405 w 2366232"/>
              <a:gd name="connsiteY10" fmla="*/ 72326 h 150385"/>
              <a:gd name="connsiteX11" fmla="*/ 513567 w 2366232"/>
              <a:gd name="connsiteY11" fmla="*/ 137859 h 150385"/>
              <a:gd name="connsiteX12" fmla="*/ 585307 w 2366232"/>
              <a:gd name="connsiteY12" fmla="*/ 117667 h 150385"/>
              <a:gd name="connsiteX13" fmla="*/ 676405 w 2366232"/>
              <a:gd name="connsiteY13" fmla="*/ 62703 h 150385"/>
              <a:gd name="connsiteX14" fmla="*/ 801665 w 2366232"/>
              <a:gd name="connsiteY14" fmla="*/ 62703 h 150385"/>
              <a:gd name="connsiteX15" fmla="*/ 839244 w 2366232"/>
              <a:gd name="connsiteY15" fmla="*/ 87755 h 150385"/>
              <a:gd name="connsiteX16" fmla="*/ 914400 w 2366232"/>
              <a:gd name="connsiteY16" fmla="*/ 137859 h 150385"/>
              <a:gd name="connsiteX17" fmla="*/ 939452 w 2366232"/>
              <a:gd name="connsiteY17" fmla="*/ 62703 h 150385"/>
              <a:gd name="connsiteX18" fmla="*/ 951978 w 2366232"/>
              <a:gd name="connsiteY18" fmla="*/ 73 h 150385"/>
              <a:gd name="connsiteX19" fmla="*/ 1073451 w 2366232"/>
              <a:gd name="connsiteY19" fmla="*/ 75229 h 150385"/>
              <a:gd name="connsiteX20" fmla="*/ 1290181 w 2366232"/>
              <a:gd name="connsiteY20" fmla="*/ 37651 h 150385"/>
              <a:gd name="connsiteX21" fmla="*/ 1302707 w 2366232"/>
              <a:gd name="connsiteY21" fmla="*/ 75229 h 150385"/>
              <a:gd name="connsiteX22" fmla="*/ 1315233 w 2366232"/>
              <a:gd name="connsiteY22" fmla="*/ 112807 h 150385"/>
              <a:gd name="connsiteX23" fmla="*/ 1352811 w 2366232"/>
              <a:gd name="connsiteY23" fmla="*/ 87755 h 150385"/>
              <a:gd name="connsiteX24" fmla="*/ 1365337 w 2366232"/>
              <a:gd name="connsiteY24" fmla="*/ 50177 h 150385"/>
              <a:gd name="connsiteX25" fmla="*/ 1427967 w 2366232"/>
              <a:gd name="connsiteY25" fmla="*/ 25125 h 150385"/>
              <a:gd name="connsiteX26" fmla="*/ 1521344 w 2366232"/>
              <a:gd name="connsiteY26" fmla="*/ 144383 h 150385"/>
              <a:gd name="connsiteX27" fmla="*/ 1578279 w 2366232"/>
              <a:gd name="connsiteY27" fmla="*/ 112807 h 150385"/>
              <a:gd name="connsiteX28" fmla="*/ 1640909 w 2366232"/>
              <a:gd name="connsiteY28" fmla="*/ 87755 h 150385"/>
              <a:gd name="connsiteX29" fmla="*/ 1703539 w 2366232"/>
              <a:gd name="connsiteY29" fmla="*/ 137859 h 150385"/>
              <a:gd name="connsiteX30" fmla="*/ 1716065 w 2366232"/>
              <a:gd name="connsiteY30" fmla="*/ 100281 h 150385"/>
              <a:gd name="connsiteX31" fmla="*/ 1753644 w 2366232"/>
              <a:gd name="connsiteY31" fmla="*/ 62703 h 150385"/>
              <a:gd name="connsiteX32" fmla="*/ 1841326 w 2366232"/>
              <a:gd name="connsiteY32" fmla="*/ 56082 h 150385"/>
              <a:gd name="connsiteX33" fmla="*/ 1891430 w 2366232"/>
              <a:gd name="connsiteY33" fmla="*/ 37651 h 150385"/>
              <a:gd name="connsiteX34" fmla="*/ 2004164 w 2366232"/>
              <a:gd name="connsiteY34" fmla="*/ 100281 h 150385"/>
              <a:gd name="connsiteX35" fmla="*/ 2116898 w 2366232"/>
              <a:gd name="connsiteY35" fmla="*/ 62703 h 150385"/>
              <a:gd name="connsiteX36" fmla="*/ 2204581 w 2366232"/>
              <a:gd name="connsiteY36" fmla="*/ 50177 h 150385"/>
              <a:gd name="connsiteX37" fmla="*/ 2366232 w 2366232"/>
              <a:gd name="connsiteY37" fmla="*/ 75850 h 150385"/>
              <a:gd name="connsiteX0" fmla="*/ 0 w 2366232"/>
              <a:gd name="connsiteY0" fmla="*/ 112807 h 147775"/>
              <a:gd name="connsiteX1" fmla="*/ 62630 w 2366232"/>
              <a:gd name="connsiteY1" fmla="*/ 125333 h 147775"/>
              <a:gd name="connsiteX2" fmla="*/ 120712 w 2366232"/>
              <a:gd name="connsiteY2" fmla="*/ 83710 h 147775"/>
              <a:gd name="connsiteX3" fmla="*/ 175364 w 2366232"/>
              <a:gd name="connsiteY3" fmla="*/ 125333 h 147775"/>
              <a:gd name="connsiteX4" fmla="*/ 200416 w 2366232"/>
              <a:gd name="connsiteY4" fmla="*/ 87755 h 147775"/>
              <a:gd name="connsiteX5" fmla="*/ 237994 w 2366232"/>
              <a:gd name="connsiteY5" fmla="*/ 75229 h 147775"/>
              <a:gd name="connsiteX6" fmla="*/ 300624 w 2366232"/>
              <a:gd name="connsiteY6" fmla="*/ 87755 h 147775"/>
              <a:gd name="connsiteX7" fmla="*/ 325676 w 2366232"/>
              <a:gd name="connsiteY7" fmla="*/ 125333 h 147775"/>
              <a:gd name="connsiteX8" fmla="*/ 363254 w 2366232"/>
              <a:gd name="connsiteY8" fmla="*/ 137859 h 147775"/>
              <a:gd name="connsiteX9" fmla="*/ 400833 w 2366232"/>
              <a:gd name="connsiteY9" fmla="*/ 125333 h 147775"/>
              <a:gd name="connsiteX10" fmla="*/ 479405 w 2366232"/>
              <a:gd name="connsiteY10" fmla="*/ 72326 h 147775"/>
              <a:gd name="connsiteX11" fmla="*/ 513567 w 2366232"/>
              <a:gd name="connsiteY11" fmla="*/ 137859 h 147775"/>
              <a:gd name="connsiteX12" fmla="*/ 585307 w 2366232"/>
              <a:gd name="connsiteY12" fmla="*/ 117667 h 147775"/>
              <a:gd name="connsiteX13" fmla="*/ 676405 w 2366232"/>
              <a:gd name="connsiteY13" fmla="*/ 62703 h 147775"/>
              <a:gd name="connsiteX14" fmla="*/ 801665 w 2366232"/>
              <a:gd name="connsiteY14" fmla="*/ 62703 h 147775"/>
              <a:gd name="connsiteX15" fmla="*/ 839244 w 2366232"/>
              <a:gd name="connsiteY15" fmla="*/ 87755 h 147775"/>
              <a:gd name="connsiteX16" fmla="*/ 914400 w 2366232"/>
              <a:gd name="connsiteY16" fmla="*/ 137859 h 147775"/>
              <a:gd name="connsiteX17" fmla="*/ 939452 w 2366232"/>
              <a:gd name="connsiteY17" fmla="*/ 62703 h 147775"/>
              <a:gd name="connsiteX18" fmla="*/ 951978 w 2366232"/>
              <a:gd name="connsiteY18" fmla="*/ 73 h 147775"/>
              <a:gd name="connsiteX19" fmla="*/ 1073451 w 2366232"/>
              <a:gd name="connsiteY19" fmla="*/ 75229 h 147775"/>
              <a:gd name="connsiteX20" fmla="*/ 1290181 w 2366232"/>
              <a:gd name="connsiteY20" fmla="*/ 37651 h 147775"/>
              <a:gd name="connsiteX21" fmla="*/ 1302707 w 2366232"/>
              <a:gd name="connsiteY21" fmla="*/ 75229 h 147775"/>
              <a:gd name="connsiteX22" fmla="*/ 1315233 w 2366232"/>
              <a:gd name="connsiteY22" fmla="*/ 112807 h 147775"/>
              <a:gd name="connsiteX23" fmla="*/ 1352811 w 2366232"/>
              <a:gd name="connsiteY23" fmla="*/ 87755 h 147775"/>
              <a:gd name="connsiteX24" fmla="*/ 1365337 w 2366232"/>
              <a:gd name="connsiteY24" fmla="*/ 50177 h 147775"/>
              <a:gd name="connsiteX25" fmla="*/ 1427967 w 2366232"/>
              <a:gd name="connsiteY25" fmla="*/ 25125 h 147775"/>
              <a:gd name="connsiteX26" fmla="*/ 1521344 w 2366232"/>
              <a:gd name="connsiteY26" fmla="*/ 144383 h 147775"/>
              <a:gd name="connsiteX27" fmla="*/ 1578279 w 2366232"/>
              <a:gd name="connsiteY27" fmla="*/ 112807 h 147775"/>
              <a:gd name="connsiteX28" fmla="*/ 1640909 w 2366232"/>
              <a:gd name="connsiteY28" fmla="*/ 87755 h 147775"/>
              <a:gd name="connsiteX29" fmla="*/ 1703539 w 2366232"/>
              <a:gd name="connsiteY29" fmla="*/ 137859 h 147775"/>
              <a:gd name="connsiteX30" fmla="*/ 1716065 w 2366232"/>
              <a:gd name="connsiteY30" fmla="*/ 100281 h 147775"/>
              <a:gd name="connsiteX31" fmla="*/ 1753644 w 2366232"/>
              <a:gd name="connsiteY31" fmla="*/ 62703 h 147775"/>
              <a:gd name="connsiteX32" fmla="*/ 1841326 w 2366232"/>
              <a:gd name="connsiteY32" fmla="*/ 56082 h 147775"/>
              <a:gd name="connsiteX33" fmla="*/ 1891430 w 2366232"/>
              <a:gd name="connsiteY33" fmla="*/ 37651 h 147775"/>
              <a:gd name="connsiteX34" fmla="*/ 2004164 w 2366232"/>
              <a:gd name="connsiteY34" fmla="*/ 100281 h 147775"/>
              <a:gd name="connsiteX35" fmla="*/ 2116898 w 2366232"/>
              <a:gd name="connsiteY35" fmla="*/ 62703 h 147775"/>
              <a:gd name="connsiteX36" fmla="*/ 2204581 w 2366232"/>
              <a:gd name="connsiteY36" fmla="*/ 50177 h 147775"/>
              <a:gd name="connsiteX37" fmla="*/ 2366232 w 2366232"/>
              <a:gd name="connsiteY37" fmla="*/ 75850 h 147775"/>
              <a:gd name="connsiteX0" fmla="*/ 0 w 2366232"/>
              <a:gd name="connsiteY0" fmla="*/ 112807 h 147775"/>
              <a:gd name="connsiteX1" fmla="*/ 62630 w 2366232"/>
              <a:gd name="connsiteY1" fmla="*/ 125333 h 147775"/>
              <a:gd name="connsiteX2" fmla="*/ 120712 w 2366232"/>
              <a:gd name="connsiteY2" fmla="*/ 83710 h 147775"/>
              <a:gd name="connsiteX3" fmla="*/ 200416 w 2366232"/>
              <a:gd name="connsiteY3" fmla="*/ 87755 h 147775"/>
              <a:gd name="connsiteX4" fmla="*/ 237994 w 2366232"/>
              <a:gd name="connsiteY4" fmla="*/ 75229 h 147775"/>
              <a:gd name="connsiteX5" fmla="*/ 300624 w 2366232"/>
              <a:gd name="connsiteY5" fmla="*/ 87755 h 147775"/>
              <a:gd name="connsiteX6" fmla="*/ 325676 w 2366232"/>
              <a:gd name="connsiteY6" fmla="*/ 125333 h 147775"/>
              <a:gd name="connsiteX7" fmla="*/ 363254 w 2366232"/>
              <a:gd name="connsiteY7" fmla="*/ 137859 h 147775"/>
              <a:gd name="connsiteX8" fmla="*/ 400833 w 2366232"/>
              <a:gd name="connsiteY8" fmla="*/ 125333 h 147775"/>
              <a:gd name="connsiteX9" fmla="*/ 479405 w 2366232"/>
              <a:gd name="connsiteY9" fmla="*/ 72326 h 147775"/>
              <a:gd name="connsiteX10" fmla="*/ 513567 w 2366232"/>
              <a:gd name="connsiteY10" fmla="*/ 137859 h 147775"/>
              <a:gd name="connsiteX11" fmla="*/ 585307 w 2366232"/>
              <a:gd name="connsiteY11" fmla="*/ 117667 h 147775"/>
              <a:gd name="connsiteX12" fmla="*/ 676405 w 2366232"/>
              <a:gd name="connsiteY12" fmla="*/ 62703 h 147775"/>
              <a:gd name="connsiteX13" fmla="*/ 801665 w 2366232"/>
              <a:gd name="connsiteY13" fmla="*/ 62703 h 147775"/>
              <a:gd name="connsiteX14" fmla="*/ 839244 w 2366232"/>
              <a:gd name="connsiteY14" fmla="*/ 87755 h 147775"/>
              <a:gd name="connsiteX15" fmla="*/ 914400 w 2366232"/>
              <a:gd name="connsiteY15" fmla="*/ 137859 h 147775"/>
              <a:gd name="connsiteX16" fmla="*/ 939452 w 2366232"/>
              <a:gd name="connsiteY16" fmla="*/ 62703 h 147775"/>
              <a:gd name="connsiteX17" fmla="*/ 951978 w 2366232"/>
              <a:gd name="connsiteY17" fmla="*/ 73 h 147775"/>
              <a:gd name="connsiteX18" fmla="*/ 1073451 w 2366232"/>
              <a:gd name="connsiteY18" fmla="*/ 75229 h 147775"/>
              <a:gd name="connsiteX19" fmla="*/ 1290181 w 2366232"/>
              <a:gd name="connsiteY19" fmla="*/ 37651 h 147775"/>
              <a:gd name="connsiteX20" fmla="*/ 1302707 w 2366232"/>
              <a:gd name="connsiteY20" fmla="*/ 75229 h 147775"/>
              <a:gd name="connsiteX21" fmla="*/ 1315233 w 2366232"/>
              <a:gd name="connsiteY21" fmla="*/ 112807 h 147775"/>
              <a:gd name="connsiteX22" fmla="*/ 1352811 w 2366232"/>
              <a:gd name="connsiteY22" fmla="*/ 87755 h 147775"/>
              <a:gd name="connsiteX23" fmla="*/ 1365337 w 2366232"/>
              <a:gd name="connsiteY23" fmla="*/ 50177 h 147775"/>
              <a:gd name="connsiteX24" fmla="*/ 1427967 w 2366232"/>
              <a:gd name="connsiteY24" fmla="*/ 25125 h 147775"/>
              <a:gd name="connsiteX25" fmla="*/ 1521344 w 2366232"/>
              <a:gd name="connsiteY25" fmla="*/ 144383 h 147775"/>
              <a:gd name="connsiteX26" fmla="*/ 1578279 w 2366232"/>
              <a:gd name="connsiteY26" fmla="*/ 112807 h 147775"/>
              <a:gd name="connsiteX27" fmla="*/ 1640909 w 2366232"/>
              <a:gd name="connsiteY27" fmla="*/ 87755 h 147775"/>
              <a:gd name="connsiteX28" fmla="*/ 1703539 w 2366232"/>
              <a:gd name="connsiteY28" fmla="*/ 137859 h 147775"/>
              <a:gd name="connsiteX29" fmla="*/ 1716065 w 2366232"/>
              <a:gd name="connsiteY29" fmla="*/ 100281 h 147775"/>
              <a:gd name="connsiteX30" fmla="*/ 1753644 w 2366232"/>
              <a:gd name="connsiteY30" fmla="*/ 62703 h 147775"/>
              <a:gd name="connsiteX31" fmla="*/ 1841326 w 2366232"/>
              <a:gd name="connsiteY31" fmla="*/ 56082 h 147775"/>
              <a:gd name="connsiteX32" fmla="*/ 1891430 w 2366232"/>
              <a:gd name="connsiteY32" fmla="*/ 37651 h 147775"/>
              <a:gd name="connsiteX33" fmla="*/ 2004164 w 2366232"/>
              <a:gd name="connsiteY33" fmla="*/ 100281 h 147775"/>
              <a:gd name="connsiteX34" fmla="*/ 2116898 w 2366232"/>
              <a:gd name="connsiteY34" fmla="*/ 62703 h 147775"/>
              <a:gd name="connsiteX35" fmla="*/ 2204581 w 2366232"/>
              <a:gd name="connsiteY35" fmla="*/ 50177 h 147775"/>
              <a:gd name="connsiteX36" fmla="*/ 2366232 w 2366232"/>
              <a:gd name="connsiteY36" fmla="*/ 75850 h 1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366232" h="147775">
                <a:moveTo>
                  <a:pt x="0" y="112807"/>
                </a:moveTo>
                <a:cubicBezTo>
                  <a:pt x="20877" y="116982"/>
                  <a:pt x="42511" y="130183"/>
                  <a:pt x="62630" y="125333"/>
                </a:cubicBezTo>
                <a:cubicBezTo>
                  <a:pt x="82749" y="120483"/>
                  <a:pt x="97748" y="89973"/>
                  <a:pt x="120712" y="83710"/>
                </a:cubicBezTo>
                <a:cubicBezTo>
                  <a:pt x="143676" y="77447"/>
                  <a:pt x="180869" y="89169"/>
                  <a:pt x="200416" y="87755"/>
                </a:cubicBezTo>
                <a:cubicBezTo>
                  <a:pt x="219963" y="86341"/>
                  <a:pt x="225468" y="79404"/>
                  <a:pt x="237994" y="75229"/>
                </a:cubicBezTo>
                <a:cubicBezTo>
                  <a:pt x="258871" y="79404"/>
                  <a:pt x="282139" y="77192"/>
                  <a:pt x="300624" y="87755"/>
                </a:cubicBezTo>
                <a:cubicBezTo>
                  <a:pt x="313695" y="95224"/>
                  <a:pt x="313921" y="115929"/>
                  <a:pt x="325676" y="125333"/>
                </a:cubicBezTo>
                <a:cubicBezTo>
                  <a:pt x="335986" y="133581"/>
                  <a:pt x="350728" y="133684"/>
                  <a:pt x="363254" y="137859"/>
                </a:cubicBezTo>
                <a:cubicBezTo>
                  <a:pt x="375780" y="133684"/>
                  <a:pt x="381475" y="136255"/>
                  <a:pt x="400833" y="125333"/>
                </a:cubicBezTo>
                <a:cubicBezTo>
                  <a:pt x="420191" y="114411"/>
                  <a:pt x="429089" y="47168"/>
                  <a:pt x="479405" y="72326"/>
                </a:cubicBezTo>
                <a:cubicBezTo>
                  <a:pt x="492870" y="79059"/>
                  <a:pt x="495917" y="130302"/>
                  <a:pt x="513567" y="137859"/>
                </a:cubicBezTo>
                <a:cubicBezTo>
                  <a:pt x="531217" y="145416"/>
                  <a:pt x="585307" y="117667"/>
                  <a:pt x="585307" y="117667"/>
                </a:cubicBezTo>
                <a:cubicBezTo>
                  <a:pt x="629148" y="88440"/>
                  <a:pt x="640345" y="71864"/>
                  <a:pt x="676405" y="62703"/>
                </a:cubicBezTo>
                <a:cubicBezTo>
                  <a:pt x="712465" y="53542"/>
                  <a:pt x="774525" y="58528"/>
                  <a:pt x="801665" y="62703"/>
                </a:cubicBezTo>
                <a:cubicBezTo>
                  <a:pt x="814191" y="71054"/>
                  <a:pt x="828599" y="77110"/>
                  <a:pt x="839244" y="87755"/>
                </a:cubicBezTo>
                <a:cubicBezTo>
                  <a:pt x="886158" y="134669"/>
                  <a:pt x="860017" y="119731"/>
                  <a:pt x="914400" y="137859"/>
                </a:cubicBezTo>
                <a:cubicBezTo>
                  <a:pt x="922751" y="112807"/>
                  <a:pt x="934273" y="88597"/>
                  <a:pt x="939452" y="62703"/>
                </a:cubicBezTo>
                <a:cubicBezTo>
                  <a:pt x="943627" y="41826"/>
                  <a:pt x="929645" y="-2015"/>
                  <a:pt x="951978" y="73"/>
                </a:cubicBezTo>
                <a:cubicBezTo>
                  <a:pt x="974311" y="2161"/>
                  <a:pt x="1017084" y="68966"/>
                  <a:pt x="1073451" y="75229"/>
                </a:cubicBezTo>
                <a:cubicBezTo>
                  <a:pt x="1129818" y="81492"/>
                  <a:pt x="1251972" y="37651"/>
                  <a:pt x="1290181" y="37651"/>
                </a:cubicBezTo>
                <a:cubicBezTo>
                  <a:pt x="1328390" y="37651"/>
                  <a:pt x="1298532" y="62703"/>
                  <a:pt x="1302707" y="75229"/>
                </a:cubicBezTo>
                <a:lnTo>
                  <a:pt x="1315233" y="112807"/>
                </a:lnTo>
                <a:cubicBezTo>
                  <a:pt x="1327759" y="104456"/>
                  <a:pt x="1343407" y="99510"/>
                  <a:pt x="1352811" y="87755"/>
                </a:cubicBezTo>
                <a:cubicBezTo>
                  <a:pt x="1361059" y="77445"/>
                  <a:pt x="1352811" y="60615"/>
                  <a:pt x="1365337" y="50177"/>
                </a:cubicBezTo>
                <a:cubicBezTo>
                  <a:pt x="1377863" y="39739"/>
                  <a:pt x="1401966" y="9424"/>
                  <a:pt x="1427967" y="25125"/>
                </a:cubicBezTo>
                <a:cubicBezTo>
                  <a:pt x="1453968" y="40826"/>
                  <a:pt x="1496292" y="129769"/>
                  <a:pt x="1521344" y="144383"/>
                </a:cubicBezTo>
                <a:cubicBezTo>
                  <a:pt x="1546396" y="158997"/>
                  <a:pt x="1558352" y="122245"/>
                  <a:pt x="1578279" y="112807"/>
                </a:cubicBezTo>
                <a:cubicBezTo>
                  <a:pt x="1598206" y="103369"/>
                  <a:pt x="1528904" y="59754"/>
                  <a:pt x="1640909" y="87755"/>
                </a:cubicBezTo>
                <a:cubicBezTo>
                  <a:pt x="1648648" y="99363"/>
                  <a:pt x="1673287" y="152985"/>
                  <a:pt x="1703539" y="137859"/>
                </a:cubicBezTo>
                <a:cubicBezTo>
                  <a:pt x="1715349" y="131954"/>
                  <a:pt x="1708741" y="111267"/>
                  <a:pt x="1716065" y="100281"/>
                </a:cubicBezTo>
                <a:cubicBezTo>
                  <a:pt x="1725891" y="85542"/>
                  <a:pt x="1741118" y="75229"/>
                  <a:pt x="1753644" y="62703"/>
                </a:cubicBezTo>
                <a:cubicBezTo>
                  <a:pt x="1774521" y="50177"/>
                  <a:pt x="1818362" y="60257"/>
                  <a:pt x="1841326" y="56082"/>
                </a:cubicBezTo>
                <a:cubicBezTo>
                  <a:pt x="1864290" y="51907"/>
                  <a:pt x="1874729" y="33476"/>
                  <a:pt x="1891430" y="37651"/>
                </a:cubicBezTo>
                <a:cubicBezTo>
                  <a:pt x="1975922" y="122143"/>
                  <a:pt x="1932975" y="124011"/>
                  <a:pt x="2004164" y="100281"/>
                </a:cubicBezTo>
                <a:cubicBezTo>
                  <a:pt x="2041742" y="104456"/>
                  <a:pt x="2083495" y="71054"/>
                  <a:pt x="2116898" y="62703"/>
                </a:cubicBezTo>
                <a:cubicBezTo>
                  <a:pt x="2151117" y="39890"/>
                  <a:pt x="2163025" y="47986"/>
                  <a:pt x="2204581" y="50177"/>
                </a:cubicBezTo>
                <a:cubicBezTo>
                  <a:pt x="2246137" y="52368"/>
                  <a:pt x="2353161" y="68381"/>
                  <a:pt x="2366232" y="75850"/>
                </a:cubicBez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125535" y="1849676"/>
            <a:ext cx="1615857" cy="0"/>
          </a:xfrm>
          <a:prstGeom prst="lin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80238" y="1096615"/>
                <a:ext cx="14001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sz="16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238" y="1096615"/>
                <a:ext cx="140017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47826" r="-3913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431933" y="1583286"/>
                <a:ext cx="2720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𝑡𝑎𝑟</m:t>
                          </m:r>
                        </m:sub>
                      </m:sSub>
                    </m:oMath>
                  </m:oMathPara>
                </a14:m>
                <a:endParaRPr lang="en-US" sz="1200" dirty="0" smtClean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933" y="1583286"/>
                <a:ext cx="272067" cy="184666"/>
              </a:xfrm>
              <a:prstGeom prst="rect">
                <a:avLst/>
              </a:prstGeom>
              <a:blipFill rotWithShape="1">
                <a:blip r:embed="rId3"/>
                <a:stretch>
                  <a:fillRect l="-17778" r="-1333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5844540" y="1462338"/>
            <a:ext cx="266700" cy="381702"/>
          </a:xfrm>
          <a:prstGeom prst="rect">
            <a:avLst/>
          </a:prstGeom>
          <a:solidFill>
            <a:srgbClr val="FFFF00">
              <a:alpha val="3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107383" y="1462338"/>
            <a:ext cx="178193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11190" y="1671102"/>
            <a:ext cx="266700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87435" y="1461420"/>
            <a:ext cx="171493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44553" y="1571363"/>
                <a:ext cx="272067" cy="1994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200" dirty="0" smtClean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553" y="1571363"/>
                <a:ext cx="272067" cy="199478"/>
              </a:xfrm>
              <a:prstGeom prst="rect">
                <a:avLst/>
              </a:prstGeom>
              <a:blipFill rotWithShape="1">
                <a:blip r:embed="rId4"/>
                <a:stretch>
                  <a:fillRect l="-20455" r="-22727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7693660" y="1666585"/>
            <a:ext cx="266700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87886" y="861797"/>
            <a:ext cx="51533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Target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80309" y="861797"/>
            <a:ext cx="8379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Reference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016409" y="787052"/>
            <a:ext cx="1907747" cy="1163668"/>
          </a:xfrm>
          <a:prstGeom prst="roundRect">
            <a:avLst>
              <a:gd name="adj" fmla="val 9464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997369" y="787052"/>
            <a:ext cx="1907747" cy="1163668"/>
          </a:xfrm>
          <a:prstGeom prst="roundRect">
            <a:avLst>
              <a:gd name="adj" fmla="val 9464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065403" y="2187156"/>
            <a:ext cx="1907747" cy="1163668"/>
            <a:chOff x="5604390" y="2080260"/>
            <a:chExt cx="1907747" cy="1163668"/>
          </a:xfrm>
        </p:grpSpPr>
        <p:grpSp>
          <p:nvGrpSpPr>
            <p:cNvPr id="44" name="Group 43"/>
            <p:cNvGrpSpPr/>
            <p:nvPr/>
          </p:nvGrpSpPr>
          <p:grpSpPr>
            <a:xfrm>
              <a:off x="5728622" y="2417679"/>
              <a:ext cx="1714935" cy="688932"/>
              <a:chOff x="5743862" y="2166219"/>
              <a:chExt cx="1714935" cy="688932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6445250" y="2184399"/>
                <a:ext cx="236538" cy="615157"/>
              </a:xfrm>
              <a:custGeom>
                <a:avLst/>
                <a:gdLst>
                  <a:gd name="connsiteX0" fmla="*/ 0 w 241300"/>
                  <a:gd name="connsiteY0" fmla="*/ 609600 h 622300"/>
                  <a:gd name="connsiteX1" fmla="*/ 12700 w 241300"/>
                  <a:gd name="connsiteY1" fmla="*/ 400050 h 622300"/>
                  <a:gd name="connsiteX2" fmla="*/ 25400 w 241300"/>
                  <a:gd name="connsiteY2" fmla="*/ 88900 h 622300"/>
                  <a:gd name="connsiteX3" fmla="*/ 50800 w 241300"/>
                  <a:gd name="connsiteY3" fmla="*/ 0 h 622300"/>
                  <a:gd name="connsiteX4" fmla="*/ 120650 w 241300"/>
                  <a:gd name="connsiteY4" fmla="*/ 69850 h 622300"/>
                  <a:gd name="connsiteX5" fmla="*/ 215900 w 241300"/>
                  <a:gd name="connsiteY5" fmla="*/ 514350 h 622300"/>
                  <a:gd name="connsiteX6" fmla="*/ 241300 w 241300"/>
                  <a:gd name="connsiteY6" fmla="*/ 622300 h 622300"/>
                  <a:gd name="connsiteX7" fmla="*/ 0 w 241300"/>
                  <a:gd name="connsiteY7" fmla="*/ 609600 h 622300"/>
                  <a:gd name="connsiteX0" fmla="*/ 0 w 236538"/>
                  <a:gd name="connsiteY0" fmla="*/ 609600 h 615157"/>
                  <a:gd name="connsiteX1" fmla="*/ 12700 w 236538"/>
                  <a:gd name="connsiteY1" fmla="*/ 400050 h 615157"/>
                  <a:gd name="connsiteX2" fmla="*/ 25400 w 236538"/>
                  <a:gd name="connsiteY2" fmla="*/ 88900 h 615157"/>
                  <a:gd name="connsiteX3" fmla="*/ 50800 w 236538"/>
                  <a:gd name="connsiteY3" fmla="*/ 0 h 615157"/>
                  <a:gd name="connsiteX4" fmla="*/ 120650 w 236538"/>
                  <a:gd name="connsiteY4" fmla="*/ 69850 h 615157"/>
                  <a:gd name="connsiteX5" fmla="*/ 215900 w 236538"/>
                  <a:gd name="connsiteY5" fmla="*/ 514350 h 615157"/>
                  <a:gd name="connsiteX6" fmla="*/ 236538 w 236538"/>
                  <a:gd name="connsiteY6" fmla="*/ 615157 h 615157"/>
                  <a:gd name="connsiteX7" fmla="*/ 0 w 236538"/>
                  <a:gd name="connsiteY7" fmla="*/ 609600 h 615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538" h="615157">
                    <a:moveTo>
                      <a:pt x="0" y="609600"/>
                    </a:moveTo>
                    <a:lnTo>
                      <a:pt x="12700" y="400050"/>
                    </a:lnTo>
                    <a:lnTo>
                      <a:pt x="25400" y="88900"/>
                    </a:lnTo>
                    <a:lnTo>
                      <a:pt x="50800" y="0"/>
                    </a:lnTo>
                    <a:lnTo>
                      <a:pt x="120650" y="69850"/>
                    </a:lnTo>
                    <a:lnTo>
                      <a:pt x="215900" y="514350"/>
                    </a:lnTo>
                    <a:lnTo>
                      <a:pt x="236538" y="615157"/>
                    </a:lnTo>
                    <a:lnTo>
                      <a:pt x="0" y="60960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5780909" y="2166219"/>
                <a:ext cx="1615857" cy="688932"/>
              </a:xfrm>
              <a:custGeom>
                <a:avLst/>
                <a:gdLst>
                  <a:gd name="connsiteX0" fmla="*/ 0 w 2317315"/>
                  <a:gd name="connsiteY0" fmla="*/ 638828 h 688932"/>
                  <a:gd name="connsiteX1" fmla="*/ 62630 w 2317315"/>
                  <a:gd name="connsiteY1" fmla="*/ 651354 h 688932"/>
                  <a:gd name="connsiteX2" fmla="*/ 137786 w 2317315"/>
                  <a:gd name="connsiteY2" fmla="*/ 676406 h 688932"/>
                  <a:gd name="connsiteX3" fmla="*/ 175364 w 2317315"/>
                  <a:gd name="connsiteY3" fmla="*/ 651354 h 688932"/>
                  <a:gd name="connsiteX4" fmla="*/ 200416 w 2317315"/>
                  <a:gd name="connsiteY4" fmla="*/ 613776 h 688932"/>
                  <a:gd name="connsiteX5" fmla="*/ 237994 w 2317315"/>
                  <a:gd name="connsiteY5" fmla="*/ 601250 h 688932"/>
                  <a:gd name="connsiteX6" fmla="*/ 300624 w 2317315"/>
                  <a:gd name="connsiteY6" fmla="*/ 613776 h 688932"/>
                  <a:gd name="connsiteX7" fmla="*/ 325676 w 2317315"/>
                  <a:gd name="connsiteY7" fmla="*/ 651354 h 688932"/>
                  <a:gd name="connsiteX8" fmla="*/ 363254 w 2317315"/>
                  <a:gd name="connsiteY8" fmla="*/ 663880 h 688932"/>
                  <a:gd name="connsiteX9" fmla="*/ 400833 w 2317315"/>
                  <a:gd name="connsiteY9" fmla="*/ 651354 h 688932"/>
                  <a:gd name="connsiteX10" fmla="*/ 475989 w 2317315"/>
                  <a:gd name="connsiteY10" fmla="*/ 638828 h 688932"/>
                  <a:gd name="connsiteX11" fmla="*/ 513567 w 2317315"/>
                  <a:gd name="connsiteY11" fmla="*/ 663880 h 688932"/>
                  <a:gd name="connsiteX12" fmla="*/ 588723 w 2317315"/>
                  <a:gd name="connsiteY12" fmla="*/ 688932 h 688932"/>
                  <a:gd name="connsiteX13" fmla="*/ 676405 w 2317315"/>
                  <a:gd name="connsiteY13" fmla="*/ 588724 h 688932"/>
                  <a:gd name="connsiteX14" fmla="*/ 688931 w 2317315"/>
                  <a:gd name="connsiteY14" fmla="*/ 551146 h 688932"/>
                  <a:gd name="connsiteX15" fmla="*/ 726509 w 2317315"/>
                  <a:gd name="connsiteY15" fmla="*/ 538620 h 688932"/>
                  <a:gd name="connsiteX16" fmla="*/ 801665 w 2317315"/>
                  <a:gd name="connsiteY16" fmla="*/ 588724 h 688932"/>
                  <a:gd name="connsiteX17" fmla="*/ 839244 w 2317315"/>
                  <a:gd name="connsiteY17" fmla="*/ 613776 h 688932"/>
                  <a:gd name="connsiteX18" fmla="*/ 914400 w 2317315"/>
                  <a:gd name="connsiteY18" fmla="*/ 663880 h 688932"/>
                  <a:gd name="connsiteX19" fmla="*/ 939452 w 2317315"/>
                  <a:gd name="connsiteY19" fmla="*/ 588724 h 688932"/>
                  <a:gd name="connsiteX20" fmla="*/ 951978 w 2317315"/>
                  <a:gd name="connsiteY20" fmla="*/ 526094 h 688932"/>
                  <a:gd name="connsiteX21" fmla="*/ 977030 w 2317315"/>
                  <a:gd name="connsiteY21" fmla="*/ 225469 h 688932"/>
                  <a:gd name="connsiteX22" fmla="*/ 1014608 w 2317315"/>
                  <a:gd name="connsiteY22" fmla="*/ 12526 h 688932"/>
                  <a:gd name="connsiteX23" fmla="*/ 1052186 w 2317315"/>
                  <a:gd name="connsiteY23" fmla="*/ 0 h 688932"/>
                  <a:gd name="connsiteX24" fmla="*/ 1127342 w 2317315"/>
                  <a:gd name="connsiteY24" fmla="*/ 112735 h 688932"/>
                  <a:gd name="connsiteX25" fmla="*/ 1152394 w 2317315"/>
                  <a:gd name="connsiteY25" fmla="*/ 150313 h 688932"/>
                  <a:gd name="connsiteX26" fmla="*/ 1240076 w 2317315"/>
                  <a:gd name="connsiteY26" fmla="*/ 413359 h 688932"/>
                  <a:gd name="connsiteX27" fmla="*/ 1290181 w 2317315"/>
                  <a:gd name="connsiteY27" fmla="*/ 563672 h 688932"/>
                  <a:gd name="connsiteX28" fmla="*/ 1302707 w 2317315"/>
                  <a:gd name="connsiteY28" fmla="*/ 601250 h 688932"/>
                  <a:gd name="connsiteX29" fmla="*/ 1315233 w 2317315"/>
                  <a:gd name="connsiteY29" fmla="*/ 638828 h 688932"/>
                  <a:gd name="connsiteX30" fmla="*/ 1352811 w 2317315"/>
                  <a:gd name="connsiteY30" fmla="*/ 613776 h 688932"/>
                  <a:gd name="connsiteX31" fmla="*/ 1365337 w 2317315"/>
                  <a:gd name="connsiteY31" fmla="*/ 576198 h 688932"/>
                  <a:gd name="connsiteX32" fmla="*/ 1390389 w 2317315"/>
                  <a:gd name="connsiteY32" fmla="*/ 538620 h 688932"/>
                  <a:gd name="connsiteX33" fmla="*/ 1427967 w 2317315"/>
                  <a:gd name="connsiteY33" fmla="*/ 551146 h 688932"/>
                  <a:gd name="connsiteX34" fmla="*/ 1490597 w 2317315"/>
                  <a:gd name="connsiteY34" fmla="*/ 626302 h 688932"/>
                  <a:gd name="connsiteX35" fmla="*/ 1528175 w 2317315"/>
                  <a:gd name="connsiteY35" fmla="*/ 651354 h 688932"/>
                  <a:gd name="connsiteX36" fmla="*/ 1578279 w 2317315"/>
                  <a:gd name="connsiteY36" fmla="*/ 638828 h 688932"/>
                  <a:gd name="connsiteX37" fmla="*/ 1640909 w 2317315"/>
                  <a:gd name="connsiteY37" fmla="*/ 613776 h 688932"/>
                  <a:gd name="connsiteX38" fmla="*/ 1703539 w 2317315"/>
                  <a:gd name="connsiteY38" fmla="*/ 663880 h 688932"/>
                  <a:gd name="connsiteX39" fmla="*/ 1716065 w 2317315"/>
                  <a:gd name="connsiteY39" fmla="*/ 626302 h 688932"/>
                  <a:gd name="connsiteX40" fmla="*/ 1753644 w 2317315"/>
                  <a:gd name="connsiteY40" fmla="*/ 588724 h 688932"/>
                  <a:gd name="connsiteX41" fmla="*/ 1766170 w 2317315"/>
                  <a:gd name="connsiteY41" fmla="*/ 551146 h 688932"/>
                  <a:gd name="connsiteX42" fmla="*/ 1841326 w 2317315"/>
                  <a:gd name="connsiteY42" fmla="*/ 551146 h 688932"/>
                  <a:gd name="connsiteX43" fmla="*/ 1891430 w 2317315"/>
                  <a:gd name="connsiteY43" fmla="*/ 563672 h 688932"/>
                  <a:gd name="connsiteX44" fmla="*/ 2004164 w 2317315"/>
                  <a:gd name="connsiteY44" fmla="*/ 626302 h 688932"/>
                  <a:gd name="connsiteX45" fmla="*/ 2079320 w 2317315"/>
                  <a:gd name="connsiteY45" fmla="*/ 563672 h 688932"/>
                  <a:gd name="connsiteX46" fmla="*/ 2116898 w 2317315"/>
                  <a:gd name="connsiteY46" fmla="*/ 588724 h 688932"/>
                  <a:gd name="connsiteX47" fmla="*/ 2204581 w 2317315"/>
                  <a:gd name="connsiteY47" fmla="*/ 576198 h 688932"/>
                  <a:gd name="connsiteX48" fmla="*/ 2229633 w 2317315"/>
                  <a:gd name="connsiteY48" fmla="*/ 613776 h 688932"/>
                  <a:gd name="connsiteX49" fmla="*/ 2317315 w 2317315"/>
                  <a:gd name="connsiteY49" fmla="*/ 651354 h 688932"/>
                  <a:gd name="connsiteX0" fmla="*/ 0 w 2317315"/>
                  <a:gd name="connsiteY0" fmla="*/ 638828 h 688932"/>
                  <a:gd name="connsiteX1" fmla="*/ 62630 w 2317315"/>
                  <a:gd name="connsiteY1" fmla="*/ 651354 h 688932"/>
                  <a:gd name="connsiteX2" fmla="*/ 137786 w 2317315"/>
                  <a:gd name="connsiteY2" fmla="*/ 676406 h 688932"/>
                  <a:gd name="connsiteX3" fmla="*/ 175364 w 2317315"/>
                  <a:gd name="connsiteY3" fmla="*/ 651354 h 688932"/>
                  <a:gd name="connsiteX4" fmla="*/ 200416 w 2317315"/>
                  <a:gd name="connsiteY4" fmla="*/ 613776 h 688932"/>
                  <a:gd name="connsiteX5" fmla="*/ 237994 w 2317315"/>
                  <a:gd name="connsiteY5" fmla="*/ 601250 h 688932"/>
                  <a:gd name="connsiteX6" fmla="*/ 300624 w 2317315"/>
                  <a:gd name="connsiteY6" fmla="*/ 613776 h 688932"/>
                  <a:gd name="connsiteX7" fmla="*/ 325676 w 2317315"/>
                  <a:gd name="connsiteY7" fmla="*/ 651354 h 688932"/>
                  <a:gd name="connsiteX8" fmla="*/ 363254 w 2317315"/>
                  <a:gd name="connsiteY8" fmla="*/ 663880 h 688932"/>
                  <a:gd name="connsiteX9" fmla="*/ 400833 w 2317315"/>
                  <a:gd name="connsiteY9" fmla="*/ 651354 h 688932"/>
                  <a:gd name="connsiteX10" fmla="*/ 475989 w 2317315"/>
                  <a:gd name="connsiteY10" fmla="*/ 638828 h 688932"/>
                  <a:gd name="connsiteX11" fmla="*/ 513567 w 2317315"/>
                  <a:gd name="connsiteY11" fmla="*/ 663880 h 688932"/>
                  <a:gd name="connsiteX12" fmla="*/ 588723 w 2317315"/>
                  <a:gd name="connsiteY12" fmla="*/ 688932 h 688932"/>
                  <a:gd name="connsiteX13" fmla="*/ 676405 w 2317315"/>
                  <a:gd name="connsiteY13" fmla="*/ 588724 h 688932"/>
                  <a:gd name="connsiteX14" fmla="*/ 688931 w 2317315"/>
                  <a:gd name="connsiteY14" fmla="*/ 551146 h 688932"/>
                  <a:gd name="connsiteX15" fmla="*/ 726509 w 2317315"/>
                  <a:gd name="connsiteY15" fmla="*/ 538620 h 688932"/>
                  <a:gd name="connsiteX16" fmla="*/ 801665 w 2317315"/>
                  <a:gd name="connsiteY16" fmla="*/ 588724 h 688932"/>
                  <a:gd name="connsiteX17" fmla="*/ 839244 w 2317315"/>
                  <a:gd name="connsiteY17" fmla="*/ 613776 h 688932"/>
                  <a:gd name="connsiteX18" fmla="*/ 914400 w 2317315"/>
                  <a:gd name="connsiteY18" fmla="*/ 663880 h 688932"/>
                  <a:gd name="connsiteX19" fmla="*/ 939452 w 2317315"/>
                  <a:gd name="connsiteY19" fmla="*/ 588724 h 688932"/>
                  <a:gd name="connsiteX20" fmla="*/ 951978 w 2317315"/>
                  <a:gd name="connsiteY20" fmla="*/ 526094 h 688932"/>
                  <a:gd name="connsiteX21" fmla="*/ 977030 w 2317315"/>
                  <a:gd name="connsiteY21" fmla="*/ 225469 h 688932"/>
                  <a:gd name="connsiteX22" fmla="*/ 1014608 w 2317315"/>
                  <a:gd name="connsiteY22" fmla="*/ 12526 h 688932"/>
                  <a:gd name="connsiteX23" fmla="*/ 1052186 w 2317315"/>
                  <a:gd name="connsiteY23" fmla="*/ 0 h 688932"/>
                  <a:gd name="connsiteX24" fmla="*/ 1127342 w 2317315"/>
                  <a:gd name="connsiteY24" fmla="*/ 112735 h 688932"/>
                  <a:gd name="connsiteX25" fmla="*/ 1152394 w 2317315"/>
                  <a:gd name="connsiteY25" fmla="*/ 150313 h 688932"/>
                  <a:gd name="connsiteX26" fmla="*/ 1240076 w 2317315"/>
                  <a:gd name="connsiteY26" fmla="*/ 413359 h 688932"/>
                  <a:gd name="connsiteX27" fmla="*/ 1290181 w 2317315"/>
                  <a:gd name="connsiteY27" fmla="*/ 563672 h 688932"/>
                  <a:gd name="connsiteX28" fmla="*/ 1302707 w 2317315"/>
                  <a:gd name="connsiteY28" fmla="*/ 601250 h 688932"/>
                  <a:gd name="connsiteX29" fmla="*/ 1315233 w 2317315"/>
                  <a:gd name="connsiteY29" fmla="*/ 638828 h 688932"/>
                  <a:gd name="connsiteX30" fmla="*/ 1352811 w 2317315"/>
                  <a:gd name="connsiteY30" fmla="*/ 613776 h 688932"/>
                  <a:gd name="connsiteX31" fmla="*/ 1365337 w 2317315"/>
                  <a:gd name="connsiteY31" fmla="*/ 576198 h 688932"/>
                  <a:gd name="connsiteX32" fmla="*/ 1390389 w 2317315"/>
                  <a:gd name="connsiteY32" fmla="*/ 538620 h 688932"/>
                  <a:gd name="connsiteX33" fmla="*/ 1427967 w 2317315"/>
                  <a:gd name="connsiteY33" fmla="*/ 551146 h 688932"/>
                  <a:gd name="connsiteX34" fmla="*/ 1490597 w 2317315"/>
                  <a:gd name="connsiteY34" fmla="*/ 626302 h 688932"/>
                  <a:gd name="connsiteX35" fmla="*/ 1528175 w 2317315"/>
                  <a:gd name="connsiteY35" fmla="*/ 651354 h 688932"/>
                  <a:gd name="connsiteX36" fmla="*/ 1578279 w 2317315"/>
                  <a:gd name="connsiteY36" fmla="*/ 638828 h 688932"/>
                  <a:gd name="connsiteX37" fmla="*/ 1640909 w 2317315"/>
                  <a:gd name="connsiteY37" fmla="*/ 613776 h 688932"/>
                  <a:gd name="connsiteX38" fmla="*/ 1703539 w 2317315"/>
                  <a:gd name="connsiteY38" fmla="*/ 663880 h 688932"/>
                  <a:gd name="connsiteX39" fmla="*/ 1716065 w 2317315"/>
                  <a:gd name="connsiteY39" fmla="*/ 626302 h 688932"/>
                  <a:gd name="connsiteX40" fmla="*/ 1753644 w 2317315"/>
                  <a:gd name="connsiteY40" fmla="*/ 588724 h 688932"/>
                  <a:gd name="connsiteX41" fmla="*/ 1841326 w 2317315"/>
                  <a:gd name="connsiteY41" fmla="*/ 551146 h 688932"/>
                  <a:gd name="connsiteX42" fmla="*/ 1891430 w 2317315"/>
                  <a:gd name="connsiteY42" fmla="*/ 563672 h 688932"/>
                  <a:gd name="connsiteX43" fmla="*/ 2004164 w 2317315"/>
                  <a:gd name="connsiteY43" fmla="*/ 626302 h 688932"/>
                  <a:gd name="connsiteX44" fmla="*/ 2079320 w 2317315"/>
                  <a:gd name="connsiteY44" fmla="*/ 563672 h 688932"/>
                  <a:gd name="connsiteX45" fmla="*/ 2116898 w 2317315"/>
                  <a:gd name="connsiteY45" fmla="*/ 588724 h 688932"/>
                  <a:gd name="connsiteX46" fmla="*/ 2204581 w 2317315"/>
                  <a:gd name="connsiteY46" fmla="*/ 576198 h 688932"/>
                  <a:gd name="connsiteX47" fmla="*/ 2229633 w 2317315"/>
                  <a:gd name="connsiteY47" fmla="*/ 613776 h 688932"/>
                  <a:gd name="connsiteX48" fmla="*/ 2317315 w 2317315"/>
                  <a:gd name="connsiteY48" fmla="*/ 651354 h 688932"/>
                  <a:gd name="connsiteX0" fmla="*/ 0 w 2317315"/>
                  <a:gd name="connsiteY0" fmla="*/ 638828 h 688932"/>
                  <a:gd name="connsiteX1" fmla="*/ 62630 w 2317315"/>
                  <a:gd name="connsiteY1" fmla="*/ 651354 h 688932"/>
                  <a:gd name="connsiteX2" fmla="*/ 137786 w 2317315"/>
                  <a:gd name="connsiteY2" fmla="*/ 676406 h 688932"/>
                  <a:gd name="connsiteX3" fmla="*/ 175364 w 2317315"/>
                  <a:gd name="connsiteY3" fmla="*/ 651354 h 688932"/>
                  <a:gd name="connsiteX4" fmla="*/ 200416 w 2317315"/>
                  <a:gd name="connsiteY4" fmla="*/ 613776 h 688932"/>
                  <a:gd name="connsiteX5" fmla="*/ 237994 w 2317315"/>
                  <a:gd name="connsiteY5" fmla="*/ 601250 h 688932"/>
                  <a:gd name="connsiteX6" fmla="*/ 300624 w 2317315"/>
                  <a:gd name="connsiteY6" fmla="*/ 613776 h 688932"/>
                  <a:gd name="connsiteX7" fmla="*/ 325676 w 2317315"/>
                  <a:gd name="connsiteY7" fmla="*/ 651354 h 688932"/>
                  <a:gd name="connsiteX8" fmla="*/ 363254 w 2317315"/>
                  <a:gd name="connsiteY8" fmla="*/ 663880 h 688932"/>
                  <a:gd name="connsiteX9" fmla="*/ 400833 w 2317315"/>
                  <a:gd name="connsiteY9" fmla="*/ 651354 h 688932"/>
                  <a:gd name="connsiteX10" fmla="*/ 475989 w 2317315"/>
                  <a:gd name="connsiteY10" fmla="*/ 638828 h 688932"/>
                  <a:gd name="connsiteX11" fmla="*/ 513567 w 2317315"/>
                  <a:gd name="connsiteY11" fmla="*/ 663880 h 688932"/>
                  <a:gd name="connsiteX12" fmla="*/ 588723 w 2317315"/>
                  <a:gd name="connsiteY12" fmla="*/ 688932 h 688932"/>
                  <a:gd name="connsiteX13" fmla="*/ 676405 w 2317315"/>
                  <a:gd name="connsiteY13" fmla="*/ 588724 h 688932"/>
                  <a:gd name="connsiteX14" fmla="*/ 688931 w 2317315"/>
                  <a:gd name="connsiteY14" fmla="*/ 551146 h 688932"/>
                  <a:gd name="connsiteX15" fmla="*/ 726509 w 2317315"/>
                  <a:gd name="connsiteY15" fmla="*/ 538620 h 688932"/>
                  <a:gd name="connsiteX16" fmla="*/ 801665 w 2317315"/>
                  <a:gd name="connsiteY16" fmla="*/ 588724 h 688932"/>
                  <a:gd name="connsiteX17" fmla="*/ 839244 w 2317315"/>
                  <a:gd name="connsiteY17" fmla="*/ 613776 h 688932"/>
                  <a:gd name="connsiteX18" fmla="*/ 914400 w 2317315"/>
                  <a:gd name="connsiteY18" fmla="*/ 663880 h 688932"/>
                  <a:gd name="connsiteX19" fmla="*/ 939452 w 2317315"/>
                  <a:gd name="connsiteY19" fmla="*/ 588724 h 688932"/>
                  <a:gd name="connsiteX20" fmla="*/ 951978 w 2317315"/>
                  <a:gd name="connsiteY20" fmla="*/ 526094 h 688932"/>
                  <a:gd name="connsiteX21" fmla="*/ 977030 w 2317315"/>
                  <a:gd name="connsiteY21" fmla="*/ 225469 h 688932"/>
                  <a:gd name="connsiteX22" fmla="*/ 1014608 w 2317315"/>
                  <a:gd name="connsiteY22" fmla="*/ 12526 h 688932"/>
                  <a:gd name="connsiteX23" fmla="*/ 1052186 w 2317315"/>
                  <a:gd name="connsiteY23" fmla="*/ 0 h 688932"/>
                  <a:gd name="connsiteX24" fmla="*/ 1127342 w 2317315"/>
                  <a:gd name="connsiteY24" fmla="*/ 112735 h 688932"/>
                  <a:gd name="connsiteX25" fmla="*/ 1152394 w 2317315"/>
                  <a:gd name="connsiteY25" fmla="*/ 150313 h 688932"/>
                  <a:gd name="connsiteX26" fmla="*/ 1240076 w 2317315"/>
                  <a:gd name="connsiteY26" fmla="*/ 413359 h 688932"/>
                  <a:gd name="connsiteX27" fmla="*/ 1290181 w 2317315"/>
                  <a:gd name="connsiteY27" fmla="*/ 563672 h 688932"/>
                  <a:gd name="connsiteX28" fmla="*/ 1302707 w 2317315"/>
                  <a:gd name="connsiteY28" fmla="*/ 601250 h 688932"/>
                  <a:gd name="connsiteX29" fmla="*/ 1315233 w 2317315"/>
                  <a:gd name="connsiteY29" fmla="*/ 638828 h 688932"/>
                  <a:gd name="connsiteX30" fmla="*/ 1352811 w 2317315"/>
                  <a:gd name="connsiteY30" fmla="*/ 613776 h 688932"/>
                  <a:gd name="connsiteX31" fmla="*/ 1365337 w 2317315"/>
                  <a:gd name="connsiteY31" fmla="*/ 576198 h 688932"/>
                  <a:gd name="connsiteX32" fmla="*/ 1390389 w 2317315"/>
                  <a:gd name="connsiteY32" fmla="*/ 538620 h 688932"/>
                  <a:gd name="connsiteX33" fmla="*/ 1427967 w 2317315"/>
                  <a:gd name="connsiteY33" fmla="*/ 551146 h 688932"/>
                  <a:gd name="connsiteX34" fmla="*/ 1490597 w 2317315"/>
                  <a:gd name="connsiteY34" fmla="*/ 626302 h 688932"/>
                  <a:gd name="connsiteX35" fmla="*/ 1528175 w 2317315"/>
                  <a:gd name="connsiteY35" fmla="*/ 651354 h 688932"/>
                  <a:gd name="connsiteX36" fmla="*/ 1578279 w 2317315"/>
                  <a:gd name="connsiteY36" fmla="*/ 638828 h 688932"/>
                  <a:gd name="connsiteX37" fmla="*/ 1640909 w 2317315"/>
                  <a:gd name="connsiteY37" fmla="*/ 613776 h 688932"/>
                  <a:gd name="connsiteX38" fmla="*/ 1703539 w 2317315"/>
                  <a:gd name="connsiteY38" fmla="*/ 663880 h 688932"/>
                  <a:gd name="connsiteX39" fmla="*/ 1716065 w 2317315"/>
                  <a:gd name="connsiteY39" fmla="*/ 626302 h 688932"/>
                  <a:gd name="connsiteX40" fmla="*/ 1753644 w 2317315"/>
                  <a:gd name="connsiteY40" fmla="*/ 588724 h 688932"/>
                  <a:gd name="connsiteX41" fmla="*/ 1832219 w 2317315"/>
                  <a:gd name="connsiteY41" fmla="*/ 627346 h 688932"/>
                  <a:gd name="connsiteX42" fmla="*/ 1891430 w 2317315"/>
                  <a:gd name="connsiteY42" fmla="*/ 563672 h 688932"/>
                  <a:gd name="connsiteX43" fmla="*/ 2004164 w 2317315"/>
                  <a:gd name="connsiteY43" fmla="*/ 626302 h 688932"/>
                  <a:gd name="connsiteX44" fmla="*/ 2079320 w 2317315"/>
                  <a:gd name="connsiteY44" fmla="*/ 563672 h 688932"/>
                  <a:gd name="connsiteX45" fmla="*/ 2116898 w 2317315"/>
                  <a:gd name="connsiteY45" fmla="*/ 588724 h 688932"/>
                  <a:gd name="connsiteX46" fmla="*/ 2204581 w 2317315"/>
                  <a:gd name="connsiteY46" fmla="*/ 576198 h 688932"/>
                  <a:gd name="connsiteX47" fmla="*/ 2229633 w 2317315"/>
                  <a:gd name="connsiteY47" fmla="*/ 613776 h 688932"/>
                  <a:gd name="connsiteX48" fmla="*/ 2317315 w 2317315"/>
                  <a:gd name="connsiteY48" fmla="*/ 651354 h 688932"/>
                  <a:gd name="connsiteX0" fmla="*/ 0 w 2317315"/>
                  <a:gd name="connsiteY0" fmla="*/ 638828 h 688932"/>
                  <a:gd name="connsiteX1" fmla="*/ 62630 w 2317315"/>
                  <a:gd name="connsiteY1" fmla="*/ 651354 h 688932"/>
                  <a:gd name="connsiteX2" fmla="*/ 137786 w 2317315"/>
                  <a:gd name="connsiteY2" fmla="*/ 676406 h 688932"/>
                  <a:gd name="connsiteX3" fmla="*/ 175364 w 2317315"/>
                  <a:gd name="connsiteY3" fmla="*/ 651354 h 688932"/>
                  <a:gd name="connsiteX4" fmla="*/ 200416 w 2317315"/>
                  <a:gd name="connsiteY4" fmla="*/ 613776 h 688932"/>
                  <a:gd name="connsiteX5" fmla="*/ 237994 w 2317315"/>
                  <a:gd name="connsiteY5" fmla="*/ 601250 h 688932"/>
                  <a:gd name="connsiteX6" fmla="*/ 300624 w 2317315"/>
                  <a:gd name="connsiteY6" fmla="*/ 613776 h 688932"/>
                  <a:gd name="connsiteX7" fmla="*/ 325676 w 2317315"/>
                  <a:gd name="connsiteY7" fmla="*/ 651354 h 688932"/>
                  <a:gd name="connsiteX8" fmla="*/ 363254 w 2317315"/>
                  <a:gd name="connsiteY8" fmla="*/ 663880 h 688932"/>
                  <a:gd name="connsiteX9" fmla="*/ 400833 w 2317315"/>
                  <a:gd name="connsiteY9" fmla="*/ 651354 h 688932"/>
                  <a:gd name="connsiteX10" fmla="*/ 475989 w 2317315"/>
                  <a:gd name="connsiteY10" fmla="*/ 638828 h 688932"/>
                  <a:gd name="connsiteX11" fmla="*/ 513567 w 2317315"/>
                  <a:gd name="connsiteY11" fmla="*/ 663880 h 688932"/>
                  <a:gd name="connsiteX12" fmla="*/ 588723 w 2317315"/>
                  <a:gd name="connsiteY12" fmla="*/ 688932 h 688932"/>
                  <a:gd name="connsiteX13" fmla="*/ 676405 w 2317315"/>
                  <a:gd name="connsiteY13" fmla="*/ 588724 h 688932"/>
                  <a:gd name="connsiteX14" fmla="*/ 688931 w 2317315"/>
                  <a:gd name="connsiteY14" fmla="*/ 551146 h 688932"/>
                  <a:gd name="connsiteX15" fmla="*/ 726509 w 2317315"/>
                  <a:gd name="connsiteY15" fmla="*/ 538620 h 688932"/>
                  <a:gd name="connsiteX16" fmla="*/ 801665 w 2317315"/>
                  <a:gd name="connsiteY16" fmla="*/ 588724 h 688932"/>
                  <a:gd name="connsiteX17" fmla="*/ 839244 w 2317315"/>
                  <a:gd name="connsiteY17" fmla="*/ 613776 h 688932"/>
                  <a:gd name="connsiteX18" fmla="*/ 914400 w 2317315"/>
                  <a:gd name="connsiteY18" fmla="*/ 663880 h 688932"/>
                  <a:gd name="connsiteX19" fmla="*/ 939452 w 2317315"/>
                  <a:gd name="connsiteY19" fmla="*/ 588724 h 688932"/>
                  <a:gd name="connsiteX20" fmla="*/ 951978 w 2317315"/>
                  <a:gd name="connsiteY20" fmla="*/ 526094 h 688932"/>
                  <a:gd name="connsiteX21" fmla="*/ 977030 w 2317315"/>
                  <a:gd name="connsiteY21" fmla="*/ 225469 h 688932"/>
                  <a:gd name="connsiteX22" fmla="*/ 1014608 w 2317315"/>
                  <a:gd name="connsiteY22" fmla="*/ 12526 h 688932"/>
                  <a:gd name="connsiteX23" fmla="*/ 1052186 w 2317315"/>
                  <a:gd name="connsiteY23" fmla="*/ 0 h 688932"/>
                  <a:gd name="connsiteX24" fmla="*/ 1127342 w 2317315"/>
                  <a:gd name="connsiteY24" fmla="*/ 112735 h 688932"/>
                  <a:gd name="connsiteX25" fmla="*/ 1152394 w 2317315"/>
                  <a:gd name="connsiteY25" fmla="*/ 150313 h 688932"/>
                  <a:gd name="connsiteX26" fmla="*/ 1240076 w 2317315"/>
                  <a:gd name="connsiteY26" fmla="*/ 413359 h 688932"/>
                  <a:gd name="connsiteX27" fmla="*/ 1290181 w 2317315"/>
                  <a:gd name="connsiteY27" fmla="*/ 563672 h 688932"/>
                  <a:gd name="connsiteX28" fmla="*/ 1302707 w 2317315"/>
                  <a:gd name="connsiteY28" fmla="*/ 601250 h 688932"/>
                  <a:gd name="connsiteX29" fmla="*/ 1315233 w 2317315"/>
                  <a:gd name="connsiteY29" fmla="*/ 638828 h 688932"/>
                  <a:gd name="connsiteX30" fmla="*/ 1352811 w 2317315"/>
                  <a:gd name="connsiteY30" fmla="*/ 613776 h 688932"/>
                  <a:gd name="connsiteX31" fmla="*/ 1365337 w 2317315"/>
                  <a:gd name="connsiteY31" fmla="*/ 576198 h 688932"/>
                  <a:gd name="connsiteX32" fmla="*/ 1390389 w 2317315"/>
                  <a:gd name="connsiteY32" fmla="*/ 538620 h 688932"/>
                  <a:gd name="connsiteX33" fmla="*/ 1427967 w 2317315"/>
                  <a:gd name="connsiteY33" fmla="*/ 551146 h 688932"/>
                  <a:gd name="connsiteX34" fmla="*/ 1490597 w 2317315"/>
                  <a:gd name="connsiteY34" fmla="*/ 626302 h 688932"/>
                  <a:gd name="connsiteX35" fmla="*/ 1528175 w 2317315"/>
                  <a:gd name="connsiteY35" fmla="*/ 651354 h 688932"/>
                  <a:gd name="connsiteX36" fmla="*/ 1578279 w 2317315"/>
                  <a:gd name="connsiteY36" fmla="*/ 638828 h 688932"/>
                  <a:gd name="connsiteX37" fmla="*/ 1640909 w 2317315"/>
                  <a:gd name="connsiteY37" fmla="*/ 613776 h 688932"/>
                  <a:gd name="connsiteX38" fmla="*/ 1703539 w 2317315"/>
                  <a:gd name="connsiteY38" fmla="*/ 663880 h 688932"/>
                  <a:gd name="connsiteX39" fmla="*/ 1716065 w 2317315"/>
                  <a:gd name="connsiteY39" fmla="*/ 626302 h 688932"/>
                  <a:gd name="connsiteX40" fmla="*/ 1832219 w 2317315"/>
                  <a:gd name="connsiteY40" fmla="*/ 627346 h 688932"/>
                  <a:gd name="connsiteX41" fmla="*/ 1891430 w 2317315"/>
                  <a:gd name="connsiteY41" fmla="*/ 563672 h 688932"/>
                  <a:gd name="connsiteX42" fmla="*/ 2004164 w 2317315"/>
                  <a:gd name="connsiteY42" fmla="*/ 626302 h 688932"/>
                  <a:gd name="connsiteX43" fmla="*/ 2079320 w 2317315"/>
                  <a:gd name="connsiteY43" fmla="*/ 563672 h 688932"/>
                  <a:gd name="connsiteX44" fmla="*/ 2116898 w 2317315"/>
                  <a:gd name="connsiteY44" fmla="*/ 588724 h 688932"/>
                  <a:gd name="connsiteX45" fmla="*/ 2204581 w 2317315"/>
                  <a:gd name="connsiteY45" fmla="*/ 576198 h 688932"/>
                  <a:gd name="connsiteX46" fmla="*/ 2229633 w 2317315"/>
                  <a:gd name="connsiteY46" fmla="*/ 613776 h 688932"/>
                  <a:gd name="connsiteX47" fmla="*/ 2317315 w 2317315"/>
                  <a:gd name="connsiteY47" fmla="*/ 651354 h 688932"/>
                  <a:gd name="connsiteX0" fmla="*/ 0 w 2317315"/>
                  <a:gd name="connsiteY0" fmla="*/ 638828 h 688932"/>
                  <a:gd name="connsiteX1" fmla="*/ 62630 w 2317315"/>
                  <a:gd name="connsiteY1" fmla="*/ 651354 h 688932"/>
                  <a:gd name="connsiteX2" fmla="*/ 137786 w 2317315"/>
                  <a:gd name="connsiteY2" fmla="*/ 676406 h 688932"/>
                  <a:gd name="connsiteX3" fmla="*/ 175364 w 2317315"/>
                  <a:gd name="connsiteY3" fmla="*/ 651354 h 688932"/>
                  <a:gd name="connsiteX4" fmla="*/ 200416 w 2317315"/>
                  <a:gd name="connsiteY4" fmla="*/ 613776 h 688932"/>
                  <a:gd name="connsiteX5" fmla="*/ 237994 w 2317315"/>
                  <a:gd name="connsiteY5" fmla="*/ 601250 h 688932"/>
                  <a:gd name="connsiteX6" fmla="*/ 300624 w 2317315"/>
                  <a:gd name="connsiteY6" fmla="*/ 613776 h 688932"/>
                  <a:gd name="connsiteX7" fmla="*/ 325676 w 2317315"/>
                  <a:gd name="connsiteY7" fmla="*/ 651354 h 688932"/>
                  <a:gd name="connsiteX8" fmla="*/ 363254 w 2317315"/>
                  <a:gd name="connsiteY8" fmla="*/ 663880 h 688932"/>
                  <a:gd name="connsiteX9" fmla="*/ 400833 w 2317315"/>
                  <a:gd name="connsiteY9" fmla="*/ 651354 h 688932"/>
                  <a:gd name="connsiteX10" fmla="*/ 475989 w 2317315"/>
                  <a:gd name="connsiteY10" fmla="*/ 638828 h 688932"/>
                  <a:gd name="connsiteX11" fmla="*/ 513567 w 2317315"/>
                  <a:gd name="connsiteY11" fmla="*/ 663880 h 688932"/>
                  <a:gd name="connsiteX12" fmla="*/ 588723 w 2317315"/>
                  <a:gd name="connsiteY12" fmla="*/ 688932 h 688932"/>
                  <a:gd name="connsiteX13" fmla="*/ 676405 w 2317315"/>
                  <a:gd name="connsiteY13" fmla="*/ 588724 h 688932"/>
                  <a:gd name="connsiteX14" fmla="*/ 688931 w 2317315"/>
                  <a:gd name="connsiteY14" fmla="*/ 551146 h 688932"/>
                  <a:gd name="connsiteX15" fmla="*/ 762936 w 2317315"/>
                  <a:gd name="connsiteY15" fmla="*/ 640220 h 688932"/>
                  <a:gd name="connsiteX16" fmla="*/ 801665 w 2317315"/>
                  <a:gd name="connsiteY16" fmla="*/ 588724 h 688932"/>
                  <a:gd name="connsiteX17" fmla="*/ 839244 w 2317315"/>
                  <a:gd name="connsiteY17" fmla="*/ 613776 h 688932"/>
                  <a:gd name="connsiteX18" fmla="*/ 914400 w 2317315"/>
                  <a:gd name="connsiteY18" fmla="*/ 663880 h 688932"/>
                  <a:gd name="connsiteX19" fmla="*/ 939452 w 2317315"/>
                  <a:gd name="connsiteY19" fmla="*/ 588724 h 688932"/>
                  <a:gd name="connsiteX20" fmla="*/ 951978 w 2317315"/>
                  <a:gd name="connsiteY20" fmla="*/ 526094 h 688932"/>
                  <a:gd name="connsiteX21" fmla="*/ 977030 w 2317315"/>
                  <a:gd name="connsiteY21" fmla="*/ 225469 h 688932"/>
                  <a:gd name="connsiteX22" fmla="*/ 1014608 w 2317315"/>
                  <a:gd name="connsiteY22" fmla="*/ 12526 h 688932"/>
                  <a:gd name="connsiteX23" fmla="*/ 1052186 w 2317315"/>
                  <a:gd name="connsiteY23" fmla="*/ 0 h 688932"/>
                  <a:gd name="connsiteX24" fmla="*/ 1127342 w 2317315"/>
                  <a:gd name="connsiteY24" fmla="*/ 112735 h 688932"/>
                  <a:gd name="connsiteX25" fmla="*/ 1152394 w 2317315"/>
                  <a:gd name="connsiteY25" fmla="*/ 150313 h 688932"/>
                  <a:gd name="connsiteX26" fmla="*/ 1240076 w 2317315"/>
                  <a:gd name="connsiteY26" fmla="*/ 413359 h 688932"/>
                  <a:gd name="connsiteX27" fmla="*/ 1290181 w 2317315"/>
                  <a:gd name="connsiteY27" fmla="*/ 563672 h 688932"/>
                  <a:gd name="connsiteX28" fmla="*/ 1302707 w 2317315"/>
                  <a:gd name="connsiteY28" fmla="*/ 601250 h 688932"/>
                  <a:gd name="connsiteX29" fmla="*/ 1315233 w 2317315"/>
                  <a:gd name="connsiteY29" fmla="*/ 638828 h 688932"/>
                  <a:gd name="connsiteX30" fmla="*/ 1352811 w 2317315"/>
                  <a:gd name="connsiteY30" fmla="*/ 613776 h 688932"/>
                  <a:gd name="connsiteX31" fmla="*/ 1365337 w 2317315"/>
                  <a:gd name="connsiteY31" fmla="*/ 576198 h 688932"/>
                  <a:gd name="connsiteX32" fmla="*/ 1390389 w 2317315"/>
                  <a:gd name="connsiteY32" fmla="*/ 538620 h 688932"/>
                  <a:gd name="connsiteX33" fmla="*/ 1427967 w 2317315"/>
                  <a:gd name="connsiteY33" fmla="*/ 551146 h 688932"/>
                  <a:gd name="connsiteX34" fmla="*/ 1490597 w 2317315"/>
                  <a:gd name="connsiteY34" fmla="*/ 626302 h 688932"/>
                  <a:gd name="connsiteX35" fmla="*/ 1528175 w 2317315"/>
                  <a:gd name="connsiteY35" fmla="*/ 651354 h 688932"/>
                  <a:gd name="connsiteX36" fmla="*/ 1578279 w 2317315"/>
                  <a:gd name="connsiteY36" fmla="*/ 638828 h 688932"/>
                  <a:gd name="connsiteX37" fmla="*/ 1640909 w 2317315"/>
                  <a:gd name="connsiteY37" fmla="*/ 613776 h 688932"/>
                  <a:gd name="connsiteX38" fmla="*/ 1703539 w 2317315"/>
                  <a:gd name="connsiteY38" fmla="*/ 663880 h 688932"/>
                  <a:gd name="connsiteX39" fmla="*/ 1716065 w 2317315"/>
                  <a:gd name="connsiteY39" fmla="*/ 626302 h 688932"/>
                  <a:gd name="connsiteX40" fmla="*/ 1832219 w 2317315"/>
                  <a:gd name="connsiteY40" fmla="*/ 627346 h 688932"/>
                  <a:gd name="connsiteX41" fmla="*/ 1891430 w 2317315"/>
                  <a:gd name="connsiteY41" fmla="*/ 563672 h 688932"/>
                  <a:gd name="connsiteX42" fmla="*/ 2004164 w 2317315"/>
                  <a:gd name="connsiteY42" fmla="*/ 626302 h 688932"/>
                  <a:gd name="connsiteX43" fmla="*/ 2079320 w 2317315"/>
                  <a:gd name="connsiteY43" fmla="*/ 563672 h 688932"/>
                  <a:gd name="connsiteX44" fmla="*/ 2116898 w 2317315"/>
                  <a:gd name="connsiteY44" fmla="*/ 588724 h 688932"/>
                  <a:gd name="connsiteX45" fmla="*/ 2204581 w 2317315"/>
                  <a:gd name="connsiteY45" fmla="*/ 576198 h 688932"/>
                  <a:gd name="connsiteX46" fmla="*/ 2229633 w 2317315"/>
                  <a:gd name="connsiteY46" fmla="*/ 613776 h 688932"/>
                  <a:gd name="connsiteX47" fmla="*/ 2317315 w 2317315"/>
                  <a:gd name="connsiteY47" fmla="*/ 651354 h 688932"/>
                  <a:gd name="connsiteX0" fmla="*/ 0 w 2317315"/>
                  <a:gd name="connsiteY0" fmla="*/ 638828 h 688932"/>
                  <a:gd name="connsiteX1" fmla="*/ 62630 w 2317315"/>
                  <a:gd name="connsiteY1" fmla="*/ 651354 h 688932"/>
                  <a:gd name="connsiteX2" fmla="*/ 137786 w 2317315"/>
                  <a:gd name="connsiteY2" fmla="*/ 676406 h 688932"/>
                  <a:gd name="connsiteX3" fmla="*/ 175364 w 2317315"/>
                  <a:gd name="connsiteY3" fmla="*/ 651354 h 688932"/>
                  <a:gd name="connsiteX4" fmla="*/ 200416 w 2317315"/>
                  <a:gd name="connsiteY4" fmla="*/ 613776 h 688932"/>
                  <a:gd name="connsiteX5" fmla="*/ 237994 w 2317315"/>
                  <a:gd name="connsiteY5" fmla="*/ 601250 h 688932"/>
                  <a:gd name="connsiteX6" fmla="*/ 300624 w 2317315"/>
                  <a:gd name="connsiteY6" fmla="*/ 613776 h 688932"/>
                  <a:gd name="connsiteX7" fmla="*/ 325676 w 2317315"/>
                  <a:gd name="connsiteY7" fmla="*/ 651354 h 688932"/>
                  <a:gd name="connsiteX8" fmla="*/ 363254 w 2317315"/>
                  <a:gd name="connsiteY8" fmla="*/ 663880 h 688932"/>
                  <a:gd name="connsiteX9" fmla="*/ 400833 w 2317315"/>
                  <a:gd name="connsiteY9" fmla="*/ 651354 h 688932"/>
                  <a:gd name="connsiteX10" fmla="*/ 475989 w 2317315"/>
                  <a:gd name="connsiteY10" fmla="*/ 638828 h 688932"/>
                  <a:gd name="connsiteX11" fmla="*/ 513567 w 2317315"/>
                  <a:gd name="connsiteY11" fmla="*/ 663880 h 688932"/>
                  <a:gd name="connsiteX12" fmla="*/ 588723 w 2317315"/>
                  <a:gd name="connsiteY12" fmla="*/ 688932 h 688932"/>
                  <a:gd name="connsiteX13" fmla="*/ 676405 w 2317315"/>
                  <a:gd name="connsiteY13" fmla="*/ 588724 h 688932"/>
                  <a:gd name="connsiteX14" fmla="*/ 762936 w 2317315"/>
                  <a:gd name="connsiteY14" fmla="*/ 640220 h 688932"/>
                  <a:gd name="connsiteX15" fmla="*/ 801665 w 2317315"/>
                  <a:gd name="connsiteY15" fmla="*/ 588724 h 688932"/>
                  <a:gd name="connsiteX16" fmla="*/ 839244 w 2317315"/>
                  <a:gd name="connsiteY16" fmla="*/ 613776 h 688932"/>
                  <a:gd name="connsiteX17" fmla="*/ 914400 w 2317315"/>
                  <a:gd name="connsiteY17" fmla="*/ 663880 h 688932"/>
                  <a:gd name="connsiteX18" fmla="*/ 939452 w 2317315"/>
                  <a:gd name="connsiteY18" fmla="*/ 588724 h 688932"/>
                  <a:gd name="connsiteX19" fmla="*/ 951978 w 2317315"/>
                  <a:gd name="connsiteY19" fmla="*/ 526094 h 688932"/>
                  <a:gd name="connsiteX20" fmla="*/ 977030 w 2317315"/>
                  <a:gd name="connsiteY20" fmla="*/ 225469 h 688932"/>
                  <a:gd name="connsiteX21" fmla="*/ 1014608 w 2317315"/>
                  <a:gd name="connsiteY21" fmla="*/ 12526 h 688932"/>
                  <a:gd name="connsiteX22" fmla="*/ 1052186 w 2317315"/>
                  <a:gd name="connsiteY22" fmla="*/ 0 h 688932"/>
                  <a:gd name="connsiteX23" fmla="*/ 1127342 w 2317315"/>
                  <a:gd name="connsiteY23" fmla="*/ 112735 h 688932"/>
                  <a:gd name="connsiteX24" fmla="*/ 1152394 w 2317315"/>
                  <a:gd name="connsiteY24" fmla="*/ 150313 h 688932"/>
                  <a:gd name="connsiteX25" fmla="*/ 1240076 w 2317315"/>
                  <a:gd name="connsiteY25" fmla="*/ 413359 h 688932"/>
                  <a:gd name="connsiteX26" fmla="*/ 1290181 w 2317315"/>
                  <a:gd name="connsiteY26" fmla="*/ 563672 h 688932"/>
                  <a:gd name="connsiteX27" fmla="*/ 1302707 w 2317315"/>
                  <a:gd name="connsiteY27" fmla="*/ 601250 h 688932"/>
                  <a:gd name="connsiteX28" fmla="*/ 1315233 w 2317315"/>
                  <a:gd name="connsiteY28" fmla="*/ 638828 h 688932"/>
                  <a:gd name="connsiteX29" fmla="*/ 1352811 w 2317315"/>
                  <a:gd name="connsiteY29" fmla="*/ 613776 h 688932"/>
                  <a:gd name="connsiteX30" fmla="*/ 1365337 w 2317315"/>
                  <a:gd name="connsiteY30" fmla="*/ 576198 h 688932"/>
                  <a:gd name="connsiteX31" fmla="*/ 1390389 w 2317315"/>
                  <a:gd name="connsiteY31" fmla="*/ 538620 h 688932"/>
                  <a:gd name="connsiteX32" fmla="*/ 1427967 w 2317315"/>
                  <a:gd name="connsiteY32" fmla="*/ 551146 h 688932"/>
                  <a:gd name="connsiteX33" fmla="*/ 1490597 w 2317315"/>
                  <a:gd name="connsiteY33" fmla="*/ 626302 h 688932"/>
                  <a:gd name="connsiteX34" fmla="*/ 1528175 w 2317315"/>
                  <a:gd name="connsiteY34" fmla="*/ 651354 h 688932"/>
                  <a:gd name="connsiteX35" fmla="*/ 1578279 w 2317315"/>
                  <a:gd name="connsiteY35" fmla="*/ 638828 h 688932"/>
                  <a:gd name="connsiteX36" fmla="*/ 1640909 w 2317315"/>
                  <a:gd name="connsiteY36" fmla="*/ 613776 h 688932"/>
                  <a:gd name="connsiteX37" fmla="*/ 1703539 w 2317315"/>
                  <a:gd name="connsiteY37" fmla="*/ 663880 h 688932"/>
                  <a:gd name="connsiteX38" fmla="*/ 1716065 w 2317315"/>
                  <a:gd name="connsiteY38" fmla="*/ 626302 h 688932"/>
                  <a:gd name="connsiteX39" fmla="*/ 1832219 w 2317315"/>
                  <a:gd name="connsiteY39" fmla="*/ 627346 h 688932"/>
                  <a:gd name="connsiteX40" fmla="*/ 1891430 w 2317315"/>
                  <a:gd name="connsiteY40" fmla="*/ 563672 h 688932"/>
                  <a:gd name="connsiteX41" fmla="*/ 2004164 w 2317315"/>
                  <a:gd name="connsiteY41" fmla="*/ 626302 h 688932"/>
                  <a:gd name="connsiteX42" fmla="*/ 2079320 w 2317315"/>
                  <a:gd name="connsiteY42" fmla="*/ 563672 h 688932"/>
                  <a:gd name="connsiteX43" fmla="*/ 2116898 w 2317315"/>
                  <a:gd name="connsiteY43" fmla="*/ 588724 h 688932"/>
                  <a:gd name="connsiteX44" fmla="*/ 2204581 w 2317315"/>
                  <a:gd name="connsiteY44" fmla="*/ 576198 h 688932"/>
                  <a:gd name="connsiteX45" fmla="*/ 2229633 w 2317315"/>
                  <a:gd name="connsiteY45" fmla="*/ 613776 h 688932"/>
                  <a:gd name="connsiteX46" fmla="*/ 2317315 w 2317315"/>
                  <a:gd name="connsiteY46" fmla="*/ 651354 h 688932"/>
                  <a:gd name="connsiteX0" fmla="*/ 0 w 2317315"/>
                  <a:gd name="connsiteY0" fmla="*/ 638828 h 688932"/>
                  <a:gd name="connsiteX1" fmla="*/ 62630 w 2317315"/>
                  <a:gd name="connsiteY1" fmla="*/ 651354 h 688932"/>
                  <a:gd name="connsiteX2" fmla="*/ 137786 w 2317315"/>
                  <a:gd name="connsiteY2" fmla="*/ 676406 h 688932"/>
                  <a:gd name="connsiteX3" fmla="*/ 175364 w 2317315"/>
                  <a:gd name="connsiteY3" fmla="*/ 651354 h 688932"/>
                  <a:gd name="connsiteX4" fmla="*/ 237994 w 2317315"/>
                  <a:gd name="connsiteY4" fmla="*/ 601250 h 688932"/>
                  <a:gd name="connsiteX5" fmla="*/ 300624 w 2317315"/>
                  <a:gd name="connsiteY5" fmla="*/ 613776 h 688932"/>
                  <a:gd name="connsiteX6" fmla="*/ 325676 w 2317315"/>
                  <a:gd name="connsiteY6" fmla="*/ 651354 h 688932"/>
                  <a:gd name="connsiteX7" fmla="*/ 363254 w 2317315"/>
                  <a:gd name="connsiteY7" fmla="*/ 663880 h 688932"/>
                  <a:gd name="connsiteX8" fmla="*/ 400833 w 2317315"/>
                  <a:gd name="connsiteY8" fmla="*/ 651354 h 688932"/>
                  <a:gd name="connsiteX9" fmla="*/ 475989 w 2317315"/>
                  <a:gd name="connsiteY9" fmla="*/ 638828 h 688932"/>
                  <a:gd name="connsiteX10" fmla="*/ 513567 w 2317315"/>
                  <a:gd name="connsiteY10" fmla="*/ 663880 h 688932"/>
                  <a:gd name="connsiteX11" fmla="*/ 588723 w 2317315"/>
                  <a:gd name="connsiteY11" fmla="*/ 688932 h 688932"/>
                  <a:gd name="connsiteX12" fmla="*/ 676405 w 2317315"/>
                  <a:gd name="connsiteY12" fmla="*/ 588724 h 688932"/>
                  <a:gd name="connsiteX13" fmla="*/ 762936 w 2317315"/>
                  <a:gd name="connsiteY13" fmla="*/ 640220 h 688932"/>
                  <a:gd name="connsiteX14" fmla="*/ 801665 w 2317315"/>
                  <a:gd name="connsiteY14" fmla="*/ 588724 h 688932"/>
                  <a:gd name="connsiteX15" fmla="*/ 839244 w 2317315"/>
                  <a:gd name="connsiteY15" fmla="*/ 613776 h 688932"/>
                  <a:gd name="connsiteX16" fmla="*/ 914400 w 2317315"/>
                  <a:gd name="connsiteY16" fmla="*/ 663880 h 688932"/>
                  <a:gd name="connsiteX17" fmla="*/ 939452 w 2317315"/>
                  <a:gd name="connsiteY17" fmla="*/ 588724 h 688932"/>
                  <a:gd name="connsiteX18" fmla="*/ 951978 w 2317315"/>
                  <a:gd name="connsiteY18" fmla="*/ 526094 h 688932"/>
                  <a:gd name="connsiteX19" fmla="*/ 977030 w 2317315"/>
                  <a:gd name="connsiteY19" fmla="*/ 225469 h 688932"/>
                  <a:gd name="connsiteX20" fmla="*/ 1014608 w 2317315"/>
                  <a:gd name="connsiteY20" fmla="*/ 12526 h 688932"/>
                  <a:gd name="connsiteX21" fmla="*/ 1052186 w 2317315"/>
                  <a:gd name="connsiteY21" fmla="*/ 0 h 688932"/>
                  <a:gd name="connsiteX22" fmla="*/ 1127342 w 2317315"/>
                  <a:gd name="connsiteY22" fmla="*/ 112735 h 688932"/>
                  <a:gd name="connsiteX23" fmla="*/ 1152394 w 2317315"/>
                  <a:gd name="connsiteY23" fmla="*/ 150313 h 688932"/>
                  <a:gd name="connsiteX24" fmla="*/ 1240076 w 2317315"/>
                  <a:gd name="connsiteY24" fmla="*/ 413359 h 688932"/>
                  <a:gd name="connsiteX25" fmla="*/ 1290181 w 2317315"/>
                  <a:gd name="connsiteY25" fmla="*/ 563672 h 688932"/>
                  <a:gd name="connsiteX26" fmla="*/ 1302707 w 2317315"/>
                  <a:gd name="connsiteY26" fmla="*/ 601250 h 688932"/>
                  <a:gd name="connsiteX27" fmla="*/ 1315233 w 2317315"/>
                  <a:gd name="connsiteY27" fmla="*/ 638828 h 688932"/>
                  <a:gd name="connsiteX28" fmla="*/ 1352811 w 2317315"/>
                  <a:gd name="connsiteY28" fmla="*/ 613776 h 688932"/>
                  <a:gd name="connsiteX29" fmla="*/ 1365337 w 2317315"/>
                  <a:gd name="connsiteY29" fmla="*/ 576198 h 688932"/>
                  <a:gd name="connsiteX30" fmla="*/ 1390389 w 2317315"/>
                  <a:gd name="connsiteY30" fmla="*/ 538620 h 688932"/>
                  <a:gd name="connsiteX31" fmla="*/ 1427967 w 2317315"/>
                  <a:gd name="connsiteY31" fmla="*/ 551146 h 688932"/>
                  <a:gd name="connsiteX32" fmla="*/ 1490597 w 2317315"/>
                  <a:gd name="connsiteY32" fmla="*/ 626302 h 688932"/>
                  <a:gd name="connsiteX33" fmla="*/ 1528175 w 2317315"/>
                  <a:gd name="connsiteY33" fmla="*/ 651354 h 688932"/>
                  <a:gd name="connsiteX34" fmla="*/ 1578279 w 2317315"/>
                  <a:gd name="connsiteY34" fmla="*/ 638828 h 688932"/>
                  <a:gd name="connsiteX35" fmla="*/ 1640909 w 2317315"/>
                  <a:gd name="connsiteY35" fmla="*/ 613776 h 688932"/>
                  <a:gd name="connsiteX36" fmla="*/ 1703539 w 2317315"/>
                  <a:gd name="connsiteY36" fmla="*/ 663880 h 688932"/>
                  <a:gd name="connsiteX37" fmla="*/ 1716065 w 2317315"/>
                  <a:gd name="connsiteY37" fmla="*/ 626302 h 688932"/>
                  <a:gd name="connsiteX38" fmla="*/ 1832219 w 2317315"/>
                  <a:gd name="connsiteY38" fmla="*/ 627346 h 688932"/>
                  <a:gd name="connsiteX39" fmla="*/ 1891430 w 2317315"/>
                  <a:gd name="connsiteY39" fmla="*/ 563672 h 688932"/>
                  <a:gd name="connsiteX40" fmla="*/ 2004164 w 2317315"/>
                  <a:gd name="connsiteY40" fmla="*/ 626302 h 688932"/>
                  <a:gd name="connsiteX41" fmla="*/ 2079320 w 2317315"/>
                  <a:gd name="connsiteY41" fmla="*/ 563672 h 688932"/>
                  <a:gd name="connsiteX42" fmla="*/ 2116898 w 2317315"/>
                  <a:gd name="connsiteY42" fmla="*/ 588724 h 688932"/>
                  <a:gd name="connsiteX43" fmla="*/ 2204581 w 2317315"/>
                  <a:gd name="connsiteY43" fmla="*/ 576198 h 688932"/>
                  <a:gd name="connsiteX44" fmla="*/ 2229633 w 2317315"/>
                  <a:gd name="connsiteY44" fmla="*/ 613776 h 688932"/>
                  <a:gd name="connsiteX45" fmla="*/ 2317315 w 2317315"/>
                  <a:gd name="connsiteY45" fmla="*/ 651354 h 688932"/>
                  <a:gd name="connsiteX0" fmla="*/ 0 w 2317315"/>
                  <a:gd name="connsiteY0" fmla="*/ 638828 h 688932"/>
                  <a:gd name="connsiteX1" fmla="*/ 62630 w 2317315"/>
                  <a:gd name="connsiteY1" fmla="*/ 651354 h 688932"/>
                  <a:gd name="connsiteX2" fmla="*/ 137786 w 2317315"/>
                  <a:gd name="connsiteY2" fmla="*/ 676406 h 688932"/>
                  <a:gd name="connsiteX3" fmla="*/ 175364 w 2317315"/>
                  <a:gd name="connsiteY3" fmla="*/ 651354 h 688932"/>
                  <a:gd name="connsiteX4" fmla="*/ 300624 w 2317315"/>
                  <a:gd name="connsiteY4" fmla="*/ 613776 h 688932"/>
                  <a:gd name="connsiteX5" fmla="*/ 325676 w 2317315"/>
                  <a:gd name="connsiteY5" fmla="*/ 651354 h 688932"/>
                  <a:gd name="connsiteX6" fmla="*/ 363254 w 2317315"/>
                  <a:gd name="connsiteY6" fmla="*/ 663880 h 688932"/>
                  <a:gd name="connsiteX7" fmla="*/ 400833 w 2317315"/>
                  <a:gd name="connsiteY7" fmla="*/ 651354 h 688932"/>
                  <a:gd name="connsiteX8" fmla="*/ 475989 w 2317315"/>
                  <a:gd name="connsiteY8" fmla="*/ 638828 h 688932"/>
                  <a:gd name="connsiteX9" fmla="*/ 513567 w 2317315"/>
                  <a:gd name="connsiteY9" fmla="*/ 663880 h 688932"/>
                  <a:gd name="connsiteX10" fmla="*/ 588723 w 2317315"/>
                  <a:gd name="connsiteY10" fmla="*/ 688932 h 688932"/>
                  <a:gd name="connsiteX11" fmla="*/ 676405 w 2317315"/>
                  <a:gd name="connsiteY11" fmla="*/ 588724 h 688932"/>
                  <a:gd name="connsiteX12" fmla="*/ 762936 w 2317315"/>
                  <a:gd name="connsiteY12" fmla="*/ 640220 h 688932"/>
                  <a:gd name="connsiteX13" fmla="*/ 801665 w 2317315"/>
                  <a:gd name="connsiteY13" fmla="*/ 588724 h 688932"/>
                  <a:gd name="connsiteX14" fmla="*/ 839244 w 2317315"/>
                  <a:gd name="connsiteY14" fmla="*/ 613776 h 688932"/>
                  <a:gd name="connsiteX15" fmla="*/ 914400 w 2317315"/>
                  <a:gd name="connsiteY15" fmla="*/ 663880 h 688932"/>
                  <a:gd name="connsiteX16" fmla="*/ 939452 w 2317315"/>
                  <a:gd name="connsiteY16" fmla="*/ 588724 h 688932"/>
                  <a:gd name="connsiteX17" fmla="*/ 951978 w 2317315"/>
                  <a:gd name="connsiteY17" fmla="*/ 526094 h 688932"/>
                  <a:gd name="connsiteX18" fmla="*/ 977030 w 2317315"/>
                  <a:gd name="connsiteY18" fmla="*/ 225469 h 688932"/>
                  <a:gd name="connsiteX19" fmla="*/ 1014608 w 2317315"/>
                  <a:gd name="connsiteY19" fmla="*/ 12526 h 688932"/>
                  <a:gd name="connsiteX20" fmla="*/ 1052186 w 2317315"/>
                  <a:gd name="connsiteY20" fmla="*/ 0 h 688932"/>
                  <a:gd name="connsiteX21" fmla="*/ 1127342 w 2317315"/>
                  <a:gd name="connsiteY21" fmla="*/ 112735 h 688932"/>
                  <a:gd name="connsiteX22" fmla="*/ 1152394 w 2317315"/>
                  <a:gd name="connsiteY22" fmla="*/ 150313 h 688932"/>
                  <a:gd name="connsiteX23" fmla="*/ 1240076 w 2317315"/>
                  <a:gd name="connsiteY23" fmla="*/ 413359 h 688932"/>
                  <a:gd name="connsiteX24" fmla="*/ 1290181 w 2317315"/>
                  <a:gd name="connsiteY24" fmla="*/ 563672 h 688932"/>
                  <a:gd name="connsiteX25" fmla="*/ 1302707 w 2317315"/>
                  <a:gd name="connsiteY25" fmla="*/ 601250 h 688932"/>
                  <a:gd name="connsiteX26" fmla="*/ 1315233 w 2317315"/>
                  <a:gd name="connsiteY26" fmla="*/ 638828 h 688932"/>
                  <a:gd name="connsiteX27" fmla="*/ 1352811 w 2317315"/>
                  <a:gd name="connsiteY27" fmla="*/ 613776 h 688932"/>
                  <a:gd name="connsiteX28" fmla="*/ 1365337 w 2317315"/>
                  <a:gd name="connsiteY28" fmla="*/ 576198 h 688932"/>
                  <a:gd name="connsiteX29" fmla="*/ 1390389 w 2317315"/>
                  <a:gd name="connsiteY29" fmla="*/ 538620 h 688932"/>
                  <a:gd name="connsiteX30" fmla="*/ 1427967 w 2317315"/>
                  <a:gd name="connsiteY30" fmla="*/ 551146 h 688932"/>
                  <a:gd name="connsiteX31" fmla="*/ 1490597 w 2317315"/>
                  <a:gd name="connsiteY31" fmla="*/ 626302 h 688932"/>
                  <a:gd name="connsiteX32" fmla="*/ 1528175 w 2317315"/>
                  <a:gd name="connsiteY32" fmla="*/ 651354 h 688932"/>
                  <a:gd name="connsiteX33" fmla="*/ 1578279 w 2317315"/>
                  <a:gd name="connsiteY33" fmla="*/ 638828 h 688932"/>
                  <a:gd name="connsiteX34" fmla="*/ 1640909 w 2317315"/>
                  <a:gd name="connsiteY34" fmla="*/ 613776 h 688932"/>
                  <a:gd name="connsiteX35" fmla="*/ 1703539 w 2317315"/>
                  <a:gd name="connsiteY35" fmla="*/ 663880 h 688932"/>
                  <a:gd name="connsiteX36" fmla="*/ 1716065 w 2317315"/>
                  <a:gd name="connsiteY36" fmla="*/ 626302 h 688932"/>
                  <a:gd name="connsiteX37" fmla="*/ 1832219 w 2317315"/>
                  <a:gd name="connsiteY37" fmla="*/ 627346 h 688932"/>
                  <a:gd name="connsiteX38" fmla="*/ 1891430 w 2317315"/>
                  <a:gd name="connsiteY38" fmla="*/ 563672 h 688932"/>
                  <a:gd name="connsiteX39" fmla="*/ 2004164 w 2317315"/>
                  <a:gd name="connsiteY39" fmla="*/ 626302 h 688932"/>
                  <a:gd name="connsiteX40" fmla="*/ 2079320 w 2317315"/>
                  <a:gd name="connsiteY40" fmla="*/ 563672 h 688932"/>
                  <a:gd name="connsiteX41" fmla="*/ 2116898 w 2317315"/>
                  <a:gd name="connsiteY41" fmla="*/ 588724 h 688932"/>
                  <a:gd name="connsiteX42" fmla="*/ 2204581 w 2317315"/>
                  <a:gd name="connsiteY42" fmla="*/ 576198 h 688932"/>
                  <a:gd name="connsiteX43" fmla="*/ 2229633 w 2317315"/>
                  <a:gd name="connsiteY43" fmla="*/ 613776 h 688932"/>
                  <a:gd name="connsiteX44" fmla="*/ 2317315 w 2317315"/>
                  <a:gd name="connsiteY44" fmla="*/ 651354 h 688932"/>
                  <a:gd name="connsiteX0" fmla="*/ 0 w 2317315"/>
                  <a:gd name="connsiteY0" fmla="*/ 638828 h 688932"/>
                  <a:gd name="connsiteX1" fmla="*/ 62630 w 2317315"/>
                  <a:gd name="connsiteY1" fmla="*/ 651354 h 688932"/>
                  <a:gd name="connsiteX2" fmla="*/ 137786 w 2317315"/>
                  <a:gd name="connsiteY2" fmla="*/ 676406 h 688932"/>
                  <a:gd name="connsiteX3" fmla="*/ 175364 w 2317315"/>
                  <a:gd name="connsiteY3" fmla="*/ 651354 h 688932"/>
                  <a:gd name="connsiteX4" fmla="*/ 300624 w 2317315"/>
                  <a:gd name="connsiteY4" fmla="*/ 613776 h 688932"/>
                  <a:gd name="connsiteX5" fmla="*/ 325676 w 2317315"/>
                  <a:gd name="connsiteY5" fmla="*/ 651354 h 688932"/>
                  <a:gd name="connsiteX6" fmla="*/ 363254 w 2317315"/>
                  <a:gd name="connsiteY6" fmla="*/ 663880 h 688932"/>
                  <a:gd name="connsiteX7" fmla="*/ 400833 w 2317315"/>
                  <a:gd name="connsiteY7" fmla="*/ 651354 h 688932"/>
                  <a:gd name="connsiteX8" fmla="*/ 475989 w 2317315"/>
                  <a:gd name="connsiteY8" fmla="*/ 638828 h 688932"/>
                  <a:gd name="connsiteX9" fmla="*/ 513567 w 2317315"/>
                  <a:gd name="connsiteY9" fmla="*/ 663880 h 688932"/>
                  <a:gd name="connsiteX10" fmla="*/ 588723 w 2317315"/>
                  <a:gd name="connsiteY10" fmla="*/ 688932 h 688932"/>
                  <a:gd name="connsiteX11" fmla="*/ 676405 w 2317315"/>
                  <a:gd name="connsiteY11" fmla="*/ 588724 h 688932"/>
                  <a:gd name="connsiteX12" fmla="*/ 762936 w 2317315"/>
                  <a:gd name="connsiteY12" fmla="*/ 640220 h 688932"/>
                  <a:gd name="connsiteX13" fmla="*/ 801665 w 2317315"/>
                  <a:gd name="connsiteY13" fmla="*/ 588724 h 688932"/>
                  <a:gd name="connsiteX14" fmla="*/ 839244 w 2317315"/>
                  <a:gd name="connsiteY14" fmla="*/ 613776 h 688932"/>
                  <a:gd name="connsiteX15" fmla="*/ 914400 w 2317315"/>
                  <a:gd name="connsiteY15" fmla="*/ 663880 h 688932"/>
                  <a:gd name="connsiteX16" fmla="*/ 939452 w 2317315"/>
                  <a:gd name="connsiteY16" fmla="*/ 588724 h 688932"/>
                  <a:gd name="connsiteX17" fmla="*/ 951978 w 2317315"/>
                  <a:gd name="connsiteY17" fmla="*/ 526094 h 688932"/>
                  <a:gd name="connsiteX18" fmla="*/ 977030 w 2317315"/>
                  <a:gd name="connsiteY18" fmla="*/ 225469 h 688932"/>
                  <a:gd name="connsiteX19" fmla="*/ 1014608 w 2317315"/>
                  <a:gd name="connsiteY19" fmla="*/ 12526 h 688932"/>
                  <a:gd name="connsiteX20" fmla="*/ 1052186 w 2317315"/>
                  <a:gd name="connsiteY20" fmla="*/ 0 h 688932"/>
                  <a:gd name="connsiteX21" fmla="*/ 1127342 w 2317315"/>
                  <a:gd name="connsiteY21" fmla="*/ 112735 h 688932"/>
                  <a:gd name="connsiteX22" fmla="*/ 1152394 w 2317315"/>
                  <a:gd name="connsiteY22" fmla="*/ 150313 h 688932"/>
                  <a:gd name="connsiteX23" fmla="*/ 1240076 w 2317315"/>
                  <a:gd name="connsiteY23" fmla="*/ 413359 h 688932"/>
                  <a:gd name="connsiteX24" fmla="*/ 1290181 w 2317315"/>
                  <a:gd name="connsiteY24" fmla="*/ 563672 h 688932"/>
                  <a:gd name="connsiteX25" fmla="*/ 1302707 w 2317315"/>
                  <a:gd name="connsiteY25" fmla="*/ 601250 h 688932"/>
                  <a:gd name="connsiteX26" fmla="*/ 1315233 w 2317315"/>
                  <a:gd name="connsiteY26" fmla="*/ 638828 h 688932"/>
                  <a:gd name="connsiteX27" fmla="*/ 1352811 w 2317315"/>
                  <a:gd name="connsiteY27" fmla="*/ 613776 h 688932"/>
                  <a:gd name="connsiteX28" fmla="*/ 1365337 w 2317315"/>
                  <a:gd name="connsiteY28" fmla="*/ 576198 h 688932"/>
                  <a:gd name="connsiteX29" fmla="*/ 1390389 w 2317315"/>
                  <a:gd name="connsiteY29" fmla="*/ 538620 h 688932"/>
                  <a:gd name="connsiteX30" fmla="*/ 1427967 w 2317315"/>
                  <a:gd name="connsiteY30" fmla="*/ 551146 h 688932"/>
                  <a:gd name="connsiteX31" fmla="*/ 1490597 w 2317315"/>
                  <a:gd name="connsiteY31" fmla="*/ 626302 h 688932"/>
                  <a:gd name="connsiteX32" fmla="*/ 1528175 w 2317315"/>
                  <a:gd name="connsiteY32" fmla="*/ 651354 h 688932"/>
                  <a:gd name="connsiteX33" fmla="*/ 1578279 w 2317315"/>
                  <a:gd name="connsiteY33" fmla="*/ 638828 h 688932"/>
                  <a:gd name="connsiteX34" fmla="*/ 1640909 w 2317315"/>
                  <a:gd name="connsiteY34" fmla="*/ 613776 h 688932"/>
                  <a:gd name="connsiteX35" fmla="*/ 1703539 w 2317315"/>
                  <a:gd name="connsiteY35" fmla="*/ 663880 h 688932"/>
                  <a:gd name="connsiteX36" fmla="*/ 1716065 w 2317315"/>
                  <a:gd name="connsiteY36" fmla="*/ 626302 h 688932"/>
                  <a:gd name="connsiteX37" fmla="*/ 1832219 w 2317315"/>
                  <a:gd name="connsiteY37" fmla="*/ 627346 h 688932"/>
                  <a:gd name="connsiteX38" fmla="*/ 1891430 w 2317315"/>
                  <a:gd name="connsiteY38" fmla="*/ 563672 h 688932"/>
                  <a:gd name="connsiteX39" fmla="*/ 2004164 w 2317315"/>
                  <a:gd name="connsiteY39" fmla="*/ 626302 h 688932"/>
                  <a:gd name="connsiteX40" fmla="*/ 2097533 w 2317315"/>
                  <a:gd name="connsiteY40" fmla="*/ 652572 h 688932"/>
                  <a:gd name="connsiteX41" fmla="*/ 2116898 w 2317315"/>
                  <a:gd name="connsiteY41" fmla="*/ 588724 h 688932"/>
                  <a:gd name="connsiteX42" fmla="*/ 2204581 w 2317315"/>
                  <a:gd name="connsiteY42" fmla="*/ 576198 h 688932"/>
                  <a:gd name="connsiteX43" fmla="*/ 2229633 w 2317315"/>
                  <a:gd name="connsiteY43" fmla="*/ 613776 h 688932"/>
                  <a:gd name="connsiteX44" fmla="*/ 2317315 w 2317315"/>
                  <a:gd name="connsiteY44" fmla="*/ 651354 h 688932"/>
                  <a:gd name="connsiteX0" fmla="*/ 0 w 2317315"/>
                  <a:gd name="connsiteY0" fmla="*/ 638828 h 688932"/>
                  <a:gd name="connsiteX1" fmla="*/ 62630 w 2317315"/>
                  <a:gd name="connsiteY1" fmla="*/ 651354 h 688932"/>
                  <a:gd name="connsiteX2" fmla="*/ 137786 w 2317315"/>
                  <a:gd name="connsiteY2" fmla="*/ 676406 h 688932"/>
                  <a:gd name="connsiteX3" fmla="*/ 175364 w 2317315"/>
                  <a:gd name="connsiteY3" fmla="*/ 651354 h 688932"/>
                  <a:gd name="connsiteX4" fmla="*/ 300624 w 2317315"/>
                  <a:gd name="connsiteY4" fmla="*/ 613776 h 688932"/>
                  <a:gd name="connsiteX5" fmla="*/ 325676 w 2317315"/>
                  <a:gd name="connsiteY5" fmla="*/ 651354 h 688932"/>
                  <a:gd name="connsiteX6" fmla="*/ 363254 w 2317315"/>
                  <a:gd name="connsiteY6" fmla="*/ 663880 h 688932"/>
                  <a:gd name="connsiteX7" fmla="*/ 400833 w 2317315"/>
                  <a:gd name="connsiteY7" fmla="*/ 651354 h 688932"/>
                  <a:gd name="connsiteX8" fmla="*/ 475989 w 2317315"/>
                  <a:gd name="connsiteY8" fmla="*/ 638828 h 688932"/>
                  <a:gd name="connsiteX9" fmla="*/ 513567 w 2317315"/>
                  <a:gd name="connsiteY9" fmla="*/ 663880 h 688932"/>
                  <a:gd name="connsiteX10" fmla="*/ 588723 w 2317315"/>
                  <a:gd name="connsiteY10" fmla="*/ 688932 h 688932"/>
                  <a:gd name="connsiteX11" fmla="*/ 676405 w 2317315"/>
                  <a:gd name="connsiteY11" fmla="*/ 588724 h 688932"/>
                  <a:gd name="connsiteX12" fmla="*/ 762936 w 2317315"/>
                  <a:gd name="connsiteY12" fmla="*/ 640220 h 688932"/>
                  <a:gd name="connsiteX13" fmla="*/ 801665 w 2317315"/>
                  <a:gd name="connsiteY13" fmla="*/ 588724 h 688932"/>
                  <a:gd name="connsiteX14" fmla="*/ 839244 w 2317315"/>
                  <a:gd name="connsiteY14" fmla="*/ 613776 h 688932"/>
                  <a:gd name="connsiteX15" fmla="*/ 914400 w 2317315"/>
                  <a:gd name="connsiteY15" fmla="*/ 663880 h 688932"/>
                  <a:gd name="connsiteX16" fmla="*/ 939452 w 2317315"/>
                  <a:gd name="connsiteY16" fmla="*/ 588724 h 688932"/>
                  <a:gd name="connsiteX17" fmla="*/ 951978 w 2317315"/>
                  <a:gd name="connsiteY17" fmla="*/ 526094 h 688932"/>
                  <a:gd name="connsiteX18" fmla="*/ 977030 w 2317315"/>
                  <a:gd name="connsiteY18" fmla="*/ 225469 h 688932"/>
                  <a:gd name="connsiteX19" fmla="*/ 1014608 w 2317315"/>
                  <a:gd name="connsiteY19" fmla="*/ 12526 h 688932"/>
                  <a:gd name="connsiteX20" fmla="*/ 1052186 w 2317315"/>
                  <a:gd name="connsiteY20" fmla="*/ 0 h 688932"/>
                  <a:gd name="connsiteX21" fmla="*/ 1127342 w 2317315"/>
                  <a:gd name="connsiteY21" fmla="*/ 112735 h 688932"/>
                  <a:gd name="connsiteX22" fmla="*/ 1152394 w 2317315"/>
                  <a:gd name="connsiteY22" fmla="*/ 150313 h 688932"/>
                  <a:gd name="connsiteX23" fmla="*/ 1240076 w 2317315"/>
                  <a:gd name="connsiteY23" fmla="*/ 413359 h 688932"/>
                  <a:gd name="connsiteX24" fmla="*/ 1290181 w 2317315"/>
                  <a:gd name="connsiteY24" fmla="*/ 563672 h 688932"/>
                  <a:gd name="connsiteX25" fmla="*/ 1302707 w 2317315"/>
                  <a:gd name="connsiteY25" fmla="*/ 601250 h 688932"/>
                  <a:gd name="connsiteX26" fmla="*/ 1315233 w 2317315"/>
                  <a:gd name="connsiteY26" fmla="*/ 638828 h 688932"/>
                  <a:gd name="connsiteX27" fmla="*/ 1352811 w 2317315"/>
                  <a:gd name="connsiteY27" fmla="*/ 613776 h 688932"/>
                  <a:gd name="connsiteX28" fmla="*/ 1365337 w 2317315"/>
                  <a:gd name="connsiteY28" fmla="*/ 576198 h 688932"/>
                  <a:gd name="connsiteX29" fmla="*/ 1390389 w 2317315"/>
                  <a:gd name="connsiteY29" fmla="*/ 538620 h 688932"/>
                  <a:gd name="connsiteX30" fmla="*/ 1427967 w 2317315"/>
                  <a:gd name="connsiteY30" fmla="*/ 551146 h 688932"/>
                  <a:gd name="connsiteX31" fmla="*/ 1490597 w 2317315"/>
                  <a:gd name="connsiteY31" fmla="*/ 626302 h 688932"/>
                  <a:gd name="connsiteX32" fmla="*/ 1528175 w 2317315"/>
                  <a:gd name="connsiteY32" fmla="*/ 651354 h 688932"/>
                  <a:gd name="connsiteX33" fmla="*/ 1578279 w 2317315"/>
                  <a:gd name="connsiteY33" fmla="*/ 638828 h 688932"/>
                  <a:gd name="connsiteX34" fmla="*/ 1640909 w 2317315"/>
                  <a:gd name="connsiteY34" fmla="*/ 613776 h 688932"/>
                  <a:gd name="connsiteX35" fmla="*/ 1703539 w 2317315"/>
                  <a:gd name="connsiteY35" fmla="*/ 663880 h 688932"/>
                  <a:gd name="connsiteX36" fmla="*/ 1716065 w 2317315"/>
                  <a:gd name="connsiteY36" fmla="*/ 626302 h 688932"/>
                  <a:gd name="connsiteX37" fmla="*/ 1832219 w 2317315"/>
                  <a:gd name="connsiteY37" fmla="*/ 627346 h 688932"/>
                  <a:gd name="connsiteX38" fmla="*/ 1891430 w 2317315"/>
                  <a:gd name="connsiteY38" fmla="*/ 563672 h 688932"/>
                  <a:gd name="connsiteX39" fmla="*/ 2004164 w 2317315"/>
                  <a:gd name="connsiteY39" fmla="*/ 626302 h 688932"/>
                  <a:gd name="connsiteX40" fmla="*/ 2097533 w 2317315"/>
                  <a:gd name="connsiteY40" fmla="*/ 652572 h 688932"/>
                  <a:gd name="connsiteX41" fmla="*/ 2116898 w 2317315"/>
                  <a:gd name="connsiteY41" fmla="*/ 588724 h 688932"/>
                  <a:gd name="connsiteX42" fmla="*/ 2195475 w 2317315"/>
                  <a:gd name="connsiteY42" fmla="*/ 652398 h 688932"/>
                  <a:gd name="connsiteX43" fmla="*/ 2229633 w 2317315"/>
                  <a:gd name="connsiteY43" fmla="*/ 613776 h 688932"/>
                  <a:gd name="connsiteX44" fmla="*/ 2317315 w 2317315"/>
                  <a:gd name="connsiteY44" fmla="*/ 651354 h 688932"/>
                  <a:gd name="connsiteX0" fmla="*/ 0 w 2317315"/>
                  <a:gd name="connsiteY0" fmla="*/ 638828 h 688932"/>
                  <a:gd name="connsiteX1" fmla="*/ 62630 w 2317315"/>
                  <a:gd name="connsiteY1" fmla="*/ 651354 h 688932"/>
                  <a:gd name="connsiteX2" fmla="*/ 137786 w 2317315"/>
                  <a:gd name="connsiteY2" fmla="*/ 676406 h 688932"/>
                  <a:gd name="connsiteX3" fmla="*/ 175364 w 2317315"/>
                  <a:gd name="connsiteY3" fmla="*/ 651354 h 688932"/>
                  <a:gd name="connsiteX4" fmla="*/ 300624 w 2317315"/>
                  <a:gd name="connsiteY4" fmla="*/ 613776 h 688932"/>
                  <a:gd name="connsiteX5" fmla="*/ 325676 w 2317315"/>
                  <a:gd name="connsiteY5" fmla="*/ 651354 h 688932"/>
                  <a:gd name="connsiteX6" fmla="*/ 363254 w 2317315"/>
                  <a:gd name="connsiteY6" fmla="*/ 663880 h 688932"/>
                  <a:gd name="connsiteX7" fmla="*/ 400833 w 2317315"/>
                  <a:gd name="connsiteY7" fmla="*/ 651354 h 688932"/>
                  <a:gd name="connsiteX8" fmla="*/ 475989 w 2317315"/>
                  <a:gd name="connsiteY8" fmla="*/ 638828 h 688932"/>
                  <a:gd name="connsiteX9" fmla="*/ 513567 w 2317315"/>
                  <a:gd name="connsiteY9" fmla="*/ 663880 h 688932"/>
                  <a:gd name="connsiteX10" fmla="*/ 588723 w 2317315"/>
                  <a:gd name="connsiteY10" fmla="*/ 688932 h 688932"/>
                  <a:gd name="connsiteX11" fmla="*/ 676405 w 2317315"/>
                  <a:gd name="connsiteY11" fmla="*/ 588724 h 688932"/>
                  <a:gd name="connsiteX12" fmla="*/ 762936 w 2317315"/>
                  <a:gd name="connsiteY12" fmla="*/ 640220 h 688932"/>
                  <a:gd name="connsiteX13" fmla="*/ 801665 w 2317315"/>
                  <a:gd name="connsiteY13" fmla="*/ 588724 h 688932"/>
                  <a:gd name="connsiteX14" fmla="*/ 839244 w 2317315"/>
                  <a:gd name="connsiteY14" fmla="*/ 613776 h 688932"/>
                  <a:gd name="connsiteX15" fmla="*/ 914400 w 2317315"/>
                  <a:gd name="connsiteY15" fmla="*/ 663880 h 688932"/>
                  <a:gd name="connsiteX16" fmla="*/ 939452 w 2317315"/>
                  <a:gd name="connsiteY16" fmla="*/ 588724 h 688932"/>
                  <a:gd name="connsiteX17" fmla="*/ 951978 w 2317315"/>
                  <a:gd name="connsiteY17" fmla="*/ 526094 h 688932"/>
                  <a:gd name="connsiteX18" fmla="*/ 977030 w 2317315"/>
                  <a:gd name="connsiteY18" fmla="*/ 225469 h 688932"/>
                  <a:gd name="connsiteX19" fmla="*/ 1014608 w 2317315"/>
                  <a:gd name="connsiteY19" fmla="*/ 12526 h 688932"/>
                  <a:gd name="connsiteX20" fmla="*/ 1052186 w 2317315"/>
                  <a:gd name="connsiteY20" fmla="*/ 0 h 688932"/>
                  <a:gd name="connsiteX21" fmla="*/ 1127342 w 2317315"/>
                  <a:gd name="connsiteY21" fmla="*/ 112735 h 688932"/>
                  <a:gd name="connsiteX22" fmla="*/ 1152394 w 2317315"/>
                  <a:gd name="connsiteY22" fmla="*/ 150313 h 688932"/>
                  <a:gd name="connsiteX23" fmla="*/ 1240076 w 2317315"/>
                  <a:gd name="connsiteY23" fmla="*/ 413359 h 688932"/>
                  <a:gd name="connsiteX24" fmla="*/ 1290181 w 2317315"/>
                  <a:gd name="connsiteY24" fmla="*/ 563672 h 688932"/>
                  <a:gd name="connsiteX25" fmla="*/ 1302707 w 2317315"/>
                  <a:gd name="connsiteY25" fmla="*/ 601250 h 688932"/>
                  <a:gd name="connsiteX26" fmla="*/ 1315233 w 2317315"/>
                  <a:gd name="connsiteY26" fmla="*/ 638828 h 688932"/>
                  <a:gd name="connsiteX27" fmla="*/ 1352811 w 2317315"/>
                  <a:gd name="connsiteY27" fmla="*/ 613776 h 688932"/>
                  <a:gd name="connsiteX28" fmla="*/ 1365337 w 2317315"/>
                  <a:gd name="connsiteY28" fmla="*/ 576198 h 688932"/>
                  <a:gd name="connsiteX29" fmla="*/ 1390389 w 2317315"/>
                  <a:gd name="connsiteY29" fmla="*/ 538620 h 688932"/>
                  <a:gd name="connsiteX30" fmla="*/ 1427967 w 2317315"/>
                  <a:gd name="connsiteY30" fmla="*/ 551146 h 688932"/>
                  <a:gd name="connsiteX31" fmla="*/ 1490597 w 2317315"/>
                  <a:gd name="connsiteY31" fmla="*/ 626302 h 688932"/>
                  <a:gd name="connsiteX32" fmla="*/ 1528175 w 2317315"/>
                  <a:gd name="connsiteY32" fmla="*/ 651354 h 688932"/>
                  <a:gd name="connsiteX33" fmla="*/ 1578279 w 2317315"/>
                  <a:gd name="connsiteY33" fmla="*/ 638828 h 688932"/>
                  <a:gd name="connsiteX34" fmla="*/ 1640909 w 2317315"/>
                  <a:gd name="connsiteY34" fmla="*/ 613776 h 688932"/>
                  <a:gd name="connsiteX35" fmla="*/ 1703539 w 2317315"/>
                  <a:gd name="connsiteY35" fmla="*/ 663880 h 688932"/>
                  <a:gd name="connsiteX36" fmla="*/ 1716065 w 2317315"/>
                  <a:gd name="connsiteY36" fmla="*/ 626302 h 688932"/>
                  <a:gd name="connsiteX37" fmla="*/ 1832219 w 2317315"/>
                  <a:gd name="connsiteY37" fmla="*/ 627346 h 688932"/>
                  <a:gd name="connsiteX38" fmla="*/ 1891430 w 2317315"/>
                  <a:gd name="connsiteY38" fmla="*/ 563672 h 688932"/>
                  <a:gd name="connsiteX39" fmla="*/ 2004164 w 2317315"/>
                  <a:gd name="connsiteY39" fmla="*/ 626302 h 688932"/>
                  <a:gd name="connsiteX40" fmla="*/ 2097533 w 2317315"/>
                  <a:gd name="connsiteY40" fmla="*/ 652572 h 688932"/>
                  <a:gd name="connsiteX41" fmla="*/ 2195475 w 2317315"/>
                  <a:gd name="connsiteY41" fmla="*/ 652398 h 688932"/>
                  <a:gd name="connsiteX42" fmla="*/ 2229633 w 2317315"/>
                  <a:gd name="connsiteY42" fmla="*/ 613776 h 688932"/>
                  <a:gd name="connsiteX43" fmla="*/ 2317315 w 2317315"/>
                  <a:gd name="connsiteY43" fmla="*/ 651354 h 68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317315" h="688932">
                    <a:moveTo>
                      <a:pt x="0" y="638828"/>
                    </a:moveTo>
                    <a:cubicBezTo>
                      <a:pt x="20877" y="643003"/>
                      <a:pt x="42090" y="645752"/>
                      <a:pt x="62630" y="651354"/>
                    </a:cubicBezTo>
                    <a:cubicBezTo>
                      <a:pt x="88107" y="658302"/>
                      <a:pt x="137786" y="676406"/>
                      <a:pt x="137786" y="676406"/>
                    </a:cubicBezTo>
                    <a:cubicBezTo>
                      <a:pt x="150312" y="668055"/>
                      <a:pt x="148224" y="661792"/>
                      <a:pt x="175364" y="651354"/>
                    </a:cubicBezTo>
                    <a:cubicBezTo>
                      <a:pt x="202504" y="640916"/>
                      <a:pt x="275572" y="613776"/>
                      <a:pt x="300624" y="613776"/>
                    </a:cubicBezTo>
                    <a:cubicBezTo>
                      <a:pt x="325676" y="613776"/>
                      <a:pt x="313921" y="641950"/>
                      <a:pt x="325676" y="651354"/>
                    </a:cubicBezTo>
                    <a:cubicBezTo>
                      <a:pt x="335986" y="659602"/>
                      <a:pt x="350728" y="659705"/>
                      <a:pt x="363254" y="663880"/>
                    </a:cubicBezTo>
                    <a:cubicBezTo>
                      <a:pt x="375780" y="659705"/>
                      <a:pt x="389023" y="657259"/>
                      <a:pt x="400833" y="651354"/>
                    </a:cubicBezTo>
                    <a:cubicBezTo>
                      <a:pt x="447636" y="627953"/>
                      <a:pt x="425673" y="613670"/>
                      <a:pt x="475989" y="638828"/>
                    </a:cubicBezTo>
                    <a:cubicBezTo>
                      <a:pt x="489454" y="645561"/>
                      <a:pt x="499810" y="657766"/>
                      <a:pt x="513567" y="663880"/>
                    </a:cubicBezTo>
                    <a:cubicBezTo>
                      <a:pt x="537698" y="674605"/>
                      <a:pt x="588723" y="688932"/>
                      <a:pt x="588723" y="688932"/>
                    </a:cubicBezTo>
                    <a:cubicBezTo>
                      <a:pt x="632564" y="659705"/>
                      <a:pt x="647370" y="596843"/>
                      <a:pt x="676405" y="588724"/>
                    </a:cubicBezTo>
                    <a:cubicBezTo>
                      <a:pt x="705441" y="580605"/>
                      <a:pt x="742059" y="640220"/>
                      <a:pt x="762936" y="640220"/>
                    </a:cubicBezTo>
                    <a:cubicBezTo>
                      <a:pt x="783813" y="640220"/>
                      <a:pt x="788947" y="593131"/>
                      <a:pt x="801665" y="588724"/>
                    </a:cubicBezTo>
                    <a:cubicBezTo>
                      <a:pt x="814383" y="584317"/>
                      <a:pt x="828599" y="603131"/>
                      <a:pt x="839244" y="613776"/>
                    </a:cubicBezTo>
                    <a:cubicBezTo>
                      <a:pt x="886158" y="660690"/>
                      <a:pt x="860017" y="645752"/>
                      <a:pt x="914400" y="663880"/>
                    </a:cubicBezTo>
                    <a:cubicBezTo>
                      <a:pt x="922751" y="638828"/>
                      <a:pt x="934273" y="614618"/>
                      <a:pt x="939452" y="588724"/>
                    </a:cubicBezTo>
                    <a:cubicBezTo>
                      <a:pt x="943627" y="567847"/>
                      <a:pt x="948967" y="547170"/>
                      <a:pt x="951978" y="526094"/>
                    </a:cubicBezTo>
                    <a:cubicBezTo>
                      <a:pt x="969088" y="406320"/>
                      <a:pt x="965886" y="359203"/>
                      <a:pt x="977030" y="225469"/>
                    </a:cubicBezTo>
                    <a:cubicBezTo>
                      <a:pt x="977349" y="221645"/>
                      <a:pt x="994965" y="19074"/>
                      <a:pt x="1014608" y="12526"/>
                    </a:cubicBezTo>
                    <a:lnTo>
                      <a:pt x="1052186" y="0"/>
                    </a:lnTo>
                    <a:lnTo>
                      <a:pt x="1127342" y="112735"/>
                    </a:lnTo>
                    <a:cubicBezTo>
                      <a:pt x="1135693" y="125261"/>
                      <a:pt x="1147633" y="136031"/>
                      <a:pt x="1152394" y="150313"/>
                    </a:cubicBezTo>
                    <a:lnTo>
                      <a:pt x="1240076" y="413359"/>
                    </a:lnTo>
                    <a:lnTo>
                      <a:pt x="1290181" y="563672"/>
                    </a:lnTo>
                    <a:lnTo>
                      <a:pt x="1302707" y="601250"/>
                    </a:lnTo>
                    <a:lnTo>
                      <a:pt x="1315233" y="638828"/>
                    </a:lnTo>
                    <a:cubicBezTo>
                      <a:pt x="1327759" y="630477"/>
                      <a:pt x="1343407" y="625531"/>
                      <a:pt x="1352811" y="613776"/>
                    </a:cubicBezTo>
                    <a:cubicBezTo>
                      <a:pt x="1361059" y="603466"/>
                      <a:pt x="1359432" y="588008"/>
                      <a:pt x="1365337" y="576198"/>
                    </a:cubicBezTo>
                    <a:cubicBezTo>
                      <a:pt x="1372070" y="562733"/>
                      <a:pt x="1382038" y="551146"/>
                      <a:pt x="1390389" y="538620"/>
                    </a:cubicBezTo>
                    <a:cubicBezTo>
                      <a:pt x="1402915" y="542795"/>
                      <a:pt x="1416981" y="543822"/>
                      <a:pt x="1427967" y="551146"/>
                    </a:cubicBezTo>
                    <a:cubicBezTo>
                      <a:pt x="1489529" y="592187"/>
                      <a:pt x="1444383" y="580088"/>
                      <a:pt x="1490597" y="626302"/>
                    </a:cubicBezTo>
                    <a:cubicBezTo>
                      <a:pt x="1501242" y="636947"/>
                      <a:pt x="1515649" y="643003"/>
                      <a:pt x="1528175" y="651354"/>
                    </a:cubicBezTo>
                    <a:cubicBezTo>
                      <a:pt x="1544876" y="647179"/>
                      <a:pt x="1564836" y="649582"/>
                      <a:pt x="1578279" y="638828"/>
                    </a:cubicBezTo>
                    <a:cubicBezTo>
                      <a:pt x="1633900" y="594331"/>
                      <a:pt x="1528904" y="585775"/>
                      <a:pt x="1640909" y="613776"/>
                    </a:cubicBezTo>
                    <a:cubicBezTo>
                      <a:pt x="1648648" y="625384"/>
                      <a:pt x="1673287" y="679006"/>
                      <a:pt x="1703539" y="663880"/>
                    </a:cubicBezTo>
                    <a:cubicBezTo>
                      <a:pt x="1715349" y="657975"/>
                      <a:pt x="1694618" y="632391"/>
                      <a:pt x="1716065" y="626302"/>
                    </a:cubicBezTo>
                    <a:cubicBezTo>
                      <a:pt x="1737512" y="620213"/>
                      <a:pt x="1802992" y="637784"/>
                      <a:pt x="1832219" y="627346"/>
                    </a:cubicBezTo>
                    <a:cubicBezTo>
                      <a:pt x="1861446" y="616908"/>
                      <a:pt x="1874729" y="559497"/>
                      <a:pt x="1891430" y="563672"/>
                    </a:cubicBezTo>
                    <a:cubicBezTo>
                      <a:pt x="1975922" y="648164"/>
                      <a:pt x="1932975" y="650032"/>
                      <a:pt x="2004164" y="626302"/>
                    </a:cubicBezTo>
                    <a:cubicBezTo>
                      <a:pt x="2011346" y="619120"/>
                      <a:pt x="2065648" y="648223"/>
                      <a:pt x="2097533" y="652572"/>
                    </a:cubicBezTo>
                    <a:cubicBezTo>
                      <a:pt x="2129418" y="656921"/>
                      <a:pt x="2173458" y="658864"/>
                      <a:pt x="2195475" y="652398"/>
                    </a:cubicBezTo>
                    <a:cubicBezTo>
                      <a:pt x="2217492" y="645932"/>
                      <a:pt x="2209326" y="613950"/>
                      <a:pt x="2229633" y="613776"/>
                    </a:cubicBezTo>
                    <a:cubicBezTo>
                      <a:pt x="2249940" y="613602"/>
                      <a:pt x="2241533" y="575572"/>
                      <a:pt x="2317315" y="651354"/>
                    </a:cubicBezTo>
                  </a:path>
                </a:pathLst>
              </a:cu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5743862" y="2810161"/>
                <a:ext cx="1714935" cy="1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79175" y="2449619"/>
                    <a:ext cx="140017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𝑃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accent3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9175" y="2449619"/>
                    <a:ext cx="140017" cy="246221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47826" r="-39130"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TextBox 44"/>
            <p:cNvSpPr txBox="1"/>
            <p:nvPr/>
          </p:nvSpPr>
          <p:spPr>
            <a:xfrm>
              <a:off x="5693716" y="2174108"/>
              <a:ext cx="72077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dirty="0" smtClean="0"/>
                <a:t>Tar – Ref</a:t>
              </a:r>
            </a:p>
            <a:p>
              <a:pPr algn="ctr"/>
              <a:r>
                <a:rPr lang="en-US" sz="1600" dirty="0" smtClean="0"/>
                <a:t>(RDI)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604390" y="2080260"/>
              <a:ext cx="1907747" cy="1163668"/>
            </a:xfrm>
            <a:prstGeom prst="roundRect">
              <a:avLst>
                <a:gd name="adj" fmla="val 9464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324719" y="4083124"/>
                <a:ext cx="2390852" cy="265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    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𝑡𝑎𝑟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719" y="4083124"/>
                <a:ext cx="2390852" cy="265970"/>
              </a:xfrm>
              <a:prstGeom prst="rect">
                <a:avLst/>
              </a:prstGeom>
              <a:blipFill rotWithShape="1">
                <a:blip r:embed="rId6"/>
                <a:stretch>
                  <a:fillRect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431933" y="3631085"/>
                <a:ext cx="1570237" cy="358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𝑆</m:t>
                      </m:r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𝑡𝑎𝑟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933" y="3631085"/>
                <a:ext cx="1570237" cy="358303"/>
              </a:xfrm>
              <a:prstGeom prst="rect">
                <a:avLst/>
              </a:prstGeom>
              <a:blipFill rotWithShape="1">
                <a:blip r:embed="rId7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5425098" y="4442831"/>
                <a:ext cx="2419350" cy="3759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𝑃</m:t>
                      </m:r>
                      <m:r>
                        <a:rPr lang="en-US" sz="16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𝑡𝑎𝑟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098" y="4442831"/>
                <a:ext cx="2419350" cy="375937"/>
              </a:xfrm>
              <a:prstGeom prst="rect">
                <a:avLst/>
              </a:prstGeom>
              <a:blipFill rotWithShape="1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5065475" y="4922742"/>
                <a:ext cx="2419350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𝛿</m:t>
                      </m:r>
                      <m:r>
                        <a:rPr lang="en-US" sz="1600" b="0" i="1" smtClean="0">
                          <a:latin typeface="Cambria Math"/>
                        </a:rPr>
                        <m:t>𝑆</m:t>
                      </m:r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𝛿</m:t>
                      </m:r>
                      <m:r>
                        <a:rPr lang="en-US" sz="1600" i="1">
                          <a:latin typeface="Cambria Math"/>
                        </a:rPr>
                        <m:t>𝑃</m:t>
                      </m:r>
                      <m:r>
                        <a:rPr lang="en-US" sz="1600" i="1"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m:rPr>
                          <m:lit/>
                        </m:rP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𝛿</m:t>
                      </m:r>
                      <m:r>
                        <a:rPr lang="en-US" sz="16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475" y="4922742"/>
                <a:ext cx="2419350" cy="36760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75555" y="5661110"/>
                <a:ext cx="8586709" cy="5311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𝐶𝐺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𝑝𝑖𝑥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/>
                                        </a:rPr>
                                        <m:t>z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/>
                                    </a:rPr>
                                    <m:t>Ω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𝑃𝑆𝐹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/>
                        </a:rPr>
                        <m:t>𝜂</m:t>
                      </m:r>
                      <m:r>
                        <a:rPr lang="en-US" sz="1400" b="0" i="1" smtClean="0">
                          <a:latin typeface="Cambria Math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𝑝𝑖𝑥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𝐶𝐼𝐶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𝑝𝑖𝑥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𝑓𝑟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+</m:t>
                      </m:r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𝑝𝑖𝑥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𝑓𝑟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𝐸𝑀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55" y="5661110"/>
                <a:ext cx="8586709" cy="53110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202119" y="4984951"/>
            <a:ext cx="1763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for the random background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5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Revised SNR requisite time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2346" y="762000"/>
            <a:ext cx="8523053" cy="786168"/>
          </a:xfrm>
        </p:spPr>
        <p:txBody>
          <a:bodyPr/>
          <a:lstStyle/>
          <a:p>
            <a:r>
              <a:rPr lang="en-US" dirty="0" smtClean="0"/>
              <a:t>Changes are in the throughputs, the factor 2 in the random error contributions, as the corrections to the speckle flux ratio: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412828" y="1682531"/>
                <a:ext cx="283225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𝑆𝑅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b="0" i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828" y="1682531"/>
                <a:ext cx="2832250" cy="390748"/>
              </a:xfrm>
              <a:prstGeom prst="rect">
                <a:avLst/>
              </a:prstGeom>
              <a:blipFill rotWithShape="0"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069" y="5602916"/>
            <a:ext cx="3155622" cy="328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4836" y="2978463"/>
                <a:ext cx="8580682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𝑝𝑙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𝑝𝑙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𝐶𝐺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𝑝𝑖𝑥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den>
                              </m:f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𝑃𝑆𝐹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36" y="2978463"/>
                <a:ext cx="8580682" cy="714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6260" y="3878507"/>
                <a:ext cx="4847609" cy="775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𝑝𝑖𝑥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𝐶𝐼𝐶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𝑝𝑖𝑥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𝑓𝑟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𝑝𝑖𝑥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𝐸𝑀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0" y="3878507"/>
                <a:ext cx="4847609" cy="7752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16260" y="4932040"/>
                <a:ext cx="6030625" cy="465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  where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𝑝𝑝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𝐶𝐺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𝑝𝑖𝑥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lit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𝑃𝑀</m:t>
                                </m:r>
                              </m:sub>
                            </m:sSub>
                            <m:r>
                              <m:rPr>
                                <m:lit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0" y="4932040"/>
                <a:ext cx="6030625" cy="465192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63888" y="5692454"/>
                <a:ext cx="2488438" cy="7495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888" y="5692454"/>
                <a:ext cx="2488438" cy="7495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34337" y="1666008"/>
                <a:ext cx="4498989" cy="1117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     where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r>
                                    <m:rPr>
                                      <m:lit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𝑠𝑝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37" y="1666008"/>
                <a:ext cx="4498989" cy="111799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5722" y="5924379"/>
            <a:ext cx="1914286" cy="2857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57149" y="6252883"/>
            <a:ext cx="2847619" cy="228571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5795722" y="5602916"/>
            <a:ext cx="3264195" cy="966050"/>
          </a:xfrm>
          <a:prstGeom prst="roundRect">
            <a:avLst>
              <a:gd name="adj" fmla="val 2523"/>
            </a:avLst>
          </a:prstGeom>
          <a:noFill/>
          <a:ln>
            <a:solidFill>
              <a:srgbClr val="E6A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6791403" y="3935717"/>
            <a:ext cx="2268514" cy="753752"/>
          </a:xfrm>
          <a:prstGeom prst="wedgeRectCallout">
            <a:avLst>
              <a:gd name="adj1" fmla="val 20396"/>
              <a:gd name="adj2" fmla="val -111384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solidFill>
                  <a:srgbClr val="FF0000"/>
                </a:solidFill>
              </a:rPr>
              <a:t>Note that the factors of 2</a:t>
            </a:r>
          </a:p>
          <a:p>
            <a:r>
              <a:rPr lang="en-US" sz="1100">
                <a:solidFill>
                  <a:srgbClr val="FF0000"/>
                </a:solidFill>
              </a:rPr>
              <a:t>may not apply if the reference is a </a:t>
            </a:r>
            <a:br>
              <a:rPr lang="en-US" sz="1100">
                <a:solidFill>
                  <a:srgbClr val="FF0000"/>
                </a:solidFill>
              </a:rPr>
            </a:br>
            <a:r>
              <a:rPr lang="en-US" sz="1100">
                <a:solidFill>
                  <a:srgbClr val="FF0000"/>
                </a:solidFill>
              </a:rPr>
              <a:t>composite of many observations, </a:t>
            </a:r>
            <a:br>
              <a:rPr lang="en-US" sz="1100">
                <a:solidFill>
                  <a:srgbClr val="FF0000"/>
                </a:solidFill>
              </a:rPr>
            </a:br>
            <a:r>
              <a:rPr lang="en-US" sz="1100">
                <a:solidFill>
                  <a:srgbClr val="FF0000"/>
                </a:solidFill>
              </a:rPr>
              <a:t>or a brighter reference star, or ADI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Example Calculation: 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Planet Signal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46" y="762000"/>
            <a:ext cx="8523053" cy="994064"/>
          </a:xfrm>
        </p:spPr>
        <p:txBody>
          <a:bodyPr/>
          <a:lstStyle/>
          <a:p>
            <a:r>
              <a:rPr lang="en-US" dirty="0" smtClean="0"/>
              <a:t>The planet signal is calculated by starting with the planet contrast and applying the attenuation from PSF core fraction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CA-FF86-44C4-B4AC-5D08CEEC2E49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834669" y="1858997"/>
            <a:ext cx="8080730" cy="4543356"/>
            <a:chOff x="970384" y="2629386"/>
            <a:chExt cx="7144285" cy="393971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9115" y="2629386"/>
              <a:ext cx="7105554" cy="3939712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2622550" y="5346700"/>
              <a:ext cx="406400" cy="298450"/>
            </a:xfrm>
            <a:prstGeom prst="rect">
              <a:avLst/>
            </a:prstGeom>
            <a:noFill/>
            <a:ln>
              <a:solidFill>
                <a:srgbClr val="FFC000">
                  <a:alpha val="63137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70384" y="5810250"/>
              <a:ext cx="2985666" cy="392114"/>
            </a:xfrm>
            <a:prstGeom prst="rect">
              <a:avLst/>
            </a:prstGeom>
            <a:noFill/>
            <a:ln>
              <a:solidFill>
                <a:srgbClr val="92D050">
                  <a:alpha val="63137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198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53" y="968664"/>
            <a:ext cx="8272702" cy="45054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200"/>
            <a:ext cx="8088294" cy="533400"/>
          </a:xfrm>
        </p:spPr>
        <p:txBody>
          <a:bodyPr/>
          <a:lstStyle/>
          <a:p>
            <a:pPr algn="l"/>
            <a:r>
              <a:rPr lang="en-US" sz="3200" dirty="0"/>
              <a:t>Example Calculation: </a:t>
            </a:r>
            <a:r>
              <a:rPr lang="en-US" sz="3200" dirty="0">
                <a:solidFill>
                  <a:srgbClr val="0070C0"/>
                </a:solidFill>
              </a:rPr>
              <a:t>Speckle </a:t>
            </a:r>
            <a:r>
              <a:rPr lang="en-US" sz="3200" dirty="0" smtClean="0">
                <a:solidFill>
                  <a:srgbClr val="0070C0"/>
                </a:solidFill>
              </a:rPr>
              <a:t>Background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CA-FF86-44C4-B4AC-5D08CEEC2E49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3250" y="4375150"/>
            <a:ext cx="5499100" cy="56515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755" y="5971118"/>
            <a:ext cx="5076724" cy="2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0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Example Calculation: </a:t>
            </a:r>
            <a:r>
              <a:rPr lang="en-US" sz="3200" dirty="0">
                <a:solidFill>
                  <a:srgbClr val="E6AF00"/>
                </a:solidFill>
              </a:rPr>
              <a:t>Zodi </a:t>
            </a:r>
            <a:r>
              <a:rPr lang="en-US" sz="3200" dirty="0" smtClean="0">
                <a:solidFill>
                  <a:srgbClr val="E6AF00"/>
                </a:solidFill>
              </a:rPr>
              <a:t>Background</a:t>
            </a:r>
            <a:endParaRPr lang="en-US" sz="3200" dirty="0">
              <a:solidFill>
                <a:srgbClr val="E6A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Zodi background is an extended source</a:t>
                </a:r>
              </a:p>
              <a:p>
                <a:r>
                  <a:rPr lang="en-US" dirty="0" smtClean="0"/>
                  <a:t>The PSF core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𝑃𝑆𝐹</m:t>
                        </m:r>
                      </m:sub>
                    </m:sSub>
                  </m:oMath>
                </a14:m>
                <a:r>
                  <a:rPr lang="en-US" dirty="0" smtClean="0"/>
                  <a:t> does not apply to Zodi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30" t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CA-FF86-44C4-B4AC-5D08CEEC2E49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98253"/>
            <a:ext cx="8263797" cy="380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future: Distinguish types of SNR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8" y="699248"/>
            <a:ext cx="5270939" cy="5426916"/>
          </a:xfrm>
        </p:spPr>
        <p:txBody>
          <a:bodyPr/>
          <a:lstStyle/>
          <a:p>
            <a:r>
              <a:rPr lang="en-US" dirty="0" smtClean="0"/>
              <a:t>Should we distinguish between detection SNR and photometric SNR?</a:t>
            </a:r>
          </a:p>
          <a:p>
            <a:endParaRPr lang="en-US" dirty="0" smtClean="0"/>
          </a:p>
          <a:p>
            <a:r>
              <a:rPr lang="en-US" dirty="0" smtClean="0"/>
              <a:t>For planet </a:t>
            </a:r>
            <a:r>
              <a:rPr lang="en-US" dirty="0" smtClean="0">
                <a:solidFill>
                  <a:srgbClr val="FFC000"/>
                </a:solidFill>
              </a:rPr>
              <a:t>detection</a:t>
            </a:r>
            <a:r>
              <a:rPr lang="en-US" dirty="0" smtClean="0"/>
              <a:t>, with the imager, we would be interested in </a:t>
            </a:r>
            <a:r>
              <a:rPr lang="en-US" dirty="0" smtClean="0">
                <a:solidFill>
                  <a:srgbClr val="FFC000"/>
                </a:solidFill>
              </a:rPr>
              <a:t>detection SNR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>
                <a:solidFill>
                  <a:srgbClr val="00B0F0"/>
                </a:solidFill>
              </a:rPr>
              <a:t>spectrometry</a:t>
            </a:r>
            <a:r>
              <a:rPr lang="en-US" dirty="0" smtClean="0"/>
              <a:t>, with the IFS, we are interested in the </a:t>
            </a:r>
            <a:r>
              <a:rPr lang="en-US" dirty="0" smtClean="0">
                <a:solidFill>
                  <a:srgbClr val="00B0F0"/>
                </a:solidFill>
              </a:rPr>
              <a:t>photometric SNR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CA-FF86-44C4-B4AC-5D08CEEC2E49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2791" y="2798171"/>
                <a:ext cx="2280744" cy="855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E6AF00"/>
                          </a:solidFill>
                          <a:latin typeface="Cambria Math" panose="02040503050406030204" pitchFamily="18" charset="0"/>
                        </a:rPr>
                        <m:t>𝑆𝑁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E6A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E6A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E6A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E6A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E6A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E6AF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rgbClr val="E6A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rgbClr val="E6AF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E6AF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791" y="2798171"/>
                <a:ext cx="2280744" cy="8552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28550" y="4736926"/>
                <a:ext cx="2280744" cy="855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𝑆𝑁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50" y="4736926"/>
                <a:ext cx="2280744" cy="855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31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Corrections to the previous SNR yield model:</a:t>
                </a:r>
              </a:p>
              <a:p>
                <a:pPr lvl="1"/>
                <a:r>
                  <a:rPr lang="en-US" dirty="0" smtClean="0"/>
                  <a:t>Differential imaging implies that the variances of most of the noise terms need to be doubled </a:t>
                </a:r>
              </a:p>
              <a:p>
                <a:pPr lvl="1"/>
                <a:r>
                  <a:rPr lang="en-US" dirty="0" smtClean="0"/>
                  <a:t>The various contributions all have different throughputs that apply to them, which means</a:t>
                </a:r>
              </a:p>
              <a:p>
                <a:pPr lvl="2"/>
                <a:r>
                  <a:rPr lang="en-US" dirty="0" err="1" smtClean="0"/>
                  <a:t>zodi</a:t>
                </a:r>
                <a:r>
                  <a:rPr lang="en-US" dirty="0" smtClean="0"/>
                  <a:t> throughput is higher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𝑃𝑆𝐹</m:t>
                        </m:r>
                      </m:sub>
                    </m:sSub>
                  </m:oMath>
                </a14:m>
                <a:r>
                  <a:rPr lang="en-US" dirty="0" smtClean="0"/>
                  <a:t> (~9x)</a:t>
                </a:r>
              </a:p>
              <a:p>
                <a:pPr lvl="2"/>
                <a:r>
                  <a:rPr lang="en-US" dirty="0" smtClean="0"/>
                  <a:t>planet throughput is as calculated before</a:t>
                </a:r>
              </a:p>
              <a:p>
                <a:pPr lvl="2"/>
                <a:r>
                  <a:rPr lang="en-US" dirty="0" smtClean="0"/>
                  <a:t>speckle throughput is higher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𝑐𝑜𝑟𝑒</m:t>
                        </m:r>
                      </m:sub>
                    </m:sSub>
                  </m:oMath>
                </a14:m>
                <a:r>
                  <a:rPr lang="en-US" dirty="0" smtClean="0"/>
                  <a:t> (~35x)</a:t>
                </a:r>
              </a:p>
              <a:p>
                <a:pPr lvl="1"/>
                <a:r>
                  <a:rPr lang="en-US" dirty="0" smtClean="0"/>
                  <a:t>The mean speckle background level is lower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(~35x</a:t>
                </a:r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sz="2000" i="1" dirty="0" smtClean="0">
                    <a:solidFill>
                      <a:srgbClr val="7030A0"/>
                    </a:solidFill>
                  </a:rPr>
                  <a:t>Overall, the most significant change is the increased </a:t>
                </a:r>
                <a:r>
                  <a:rPr lang="en-US" sz="2000" i="1" dirty="0" err="1" smtClean="0">
                    <a:solidFill>
                      <a:srgbClr val="7030A0"/>
                    </a:solidFill>
                  </a:rPr>
                  <a:t>zodi</a:t>
                </a:r>
                <a:r>
                  <a:rPr lang="en-US" sz="2000" i="1" dirty="0" smtClean="0">
                    <a:solidFill>
                      <a:srgbClr val="7030A0"/>
                    </a:solidFill>
                  </a:rPr>
                  <a:t> contribution</a:t>
                </a:r>
                <a:endParaRPr lang="en-US" sz="2000" i="1" dirty="0">
                  <a:solidFill>
                    <a:srgbClr val="7030A0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30" t="-876" r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CA-FF86-44C4-B4AC-5D08CEEC2E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7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analytical approach to calculating SNR and time to achieved a given SNR is presented. </a:t>
            </a:r>
          </a:p>
          <a:p>
            <a:r>
              <a:rPr lang="en-US" dirty="0" smtClean="0"/>
              <a:t>This includes a detailed look at the categories of throughput loss contributions to the planet signal and to the background</a:t>
            </a:r>
          </a:p>
          <a:p>
            <a:r>
              <a:rPr lang="en-US" dirty="0" smtClean="0"/>
              <a:t>Also included, for WFIRST coronagraph, is a detailed description of key quantities tabulated in John </a:t>
            </a:r>
            <a:r>
              <a:rPr lang="en-US" dirty="0" err="1" smtClean="0"/>
              <a:t>Krist’s</a:t>
            </a:r>
            <a:r>
              <a:rPr lang="en-US" dirty="0"/>
              <a:t> </a:t>
            </a:r>
            <a:r>
              <a:rPr lang="en-US" dirty="0" smtClean="0"/>
              <a:t>contrast tables. </a:t>
            </a:r>
          </a:p>
          <a:p>
            <a:r>
              <a:rPr lang="en-US" dirty="0" smtClean="0"/>
              <a:t>The presentation concludes with the time and SNR equations and </a:t>
            </a:r>
            <a:r>
              <a:rPr lang="en-US" smtClean="0"/>
              <a:t>example calculations.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CA-FF86-44C4-B4AC-5D08CEEC2E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and Background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46" y="762000"/>
            <a:ext cx="8523053" cy="2454143"/>
          </a:xfrm>
        </p:spPr>
        <p:txBody>
          <a:bodyPr/>
          <a:lstStyle/>
          <a:p>
            <a:r>
              <a:rPr lang="en-US" dirty="0" smtClean="0"/>
              <a:t>Assume take the signal to be the excess within the PSF core, defined as the footprint of the PSF contour at FWHM. </a:t>
            </a:r>
          </a:p>
          <a:p>
            <a:r>
              <a:rPr lang="en-US" dirty="0" smtClean="0"/>
              <a:t>We would like to consider three contributions: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smtClean="0"/>
              <a:t>Signal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smtClean="0"/>
              <a:t>Star (speckle) Background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smtClean="0"/>
              <a:t>Zodi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CA-FF86-44C4-B4AC-5D08CEEC2E49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4701370" y="3640825"/>
            <a:ext cx="1639616" cy="2300819"/>
            <a:chOff x="3189241" y="3640825"/>
            <a:chExt cx="1639616" cy="2300819"/>
          </a:xfrm>
        </p:grpSpPr>
        <p:grpSp>
          <p:nvGrpSpPr>
            <p:cNvPr id="6" name="Group 5"/>
            <p:cNvGrpSpPr/>
            <p:nvPr/>
          </p:nvGrpSpPr>
          <p:grpSpPr>
            <a:xfrm>
              <a:off x="3280238" y="3708275"/>
              <a:ext cx="1495440" cy="1651644"/>
              <a:chOff x="5979842" y="3094577"/>
              <a:chExt cx="1495440" cy="1651644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7053711" y="3094577"/>
                <a:ext cx="421571" cy="789621"/>
              </a:xfrm>
              <a:custGeom>
                <a:avLst/>
                <a:gdLst>
                  <a:gd name="connsiteX0" fmla="*/ 0 w 840828"/>
                  <a:gd name="connsiteY0" fmla="*/ 126124 h 725214"/>
                  <a:gd name="connsiteX1" fmla="*/ 388883 w 840828"/>
                  <a:gd name="connsiteY1" fmla="*/ 0 h 725214"/>
                  <a:gd name="connsiteX2" fmla="*/ 840828 w 840828"/>
                  <a:gd name="connsiteY2" fmla="*/ 283779 h 725214"/>
                  <a:gd name="connsiteX3" fmla="*/ 746234 w 840828"/>
                  <a:gd name="connsiteY3" fmla="*/ 441434 h 725214"/>
                  <a:gd name="connsiteX4" fmla="*/ 515007 w 840828"/>
                  <a:gd name="connsiteY4" fmla="*/ 725214 h 725214"/>
                  <a:gd name="connsiteX5" fmla="*/ 147145 w 840828"/>
                  <a:gd name="connsiteY5" fmla="*/ 588579 h 725214"/>
                  <a:gd name="connsiteX6" fmla="*/ 0 w 840828"/>
                  <a:gd name="connsiteY6" fmla="*/ 126124 h 725214"/>
                  <a:gd name="connsiteX0" fmla="*/ 0 w 840828"/>
                  <a:gd name="connsiteY0" fmla="*/ 132719 h 731809"/>
                  <a:gd name="connsiteX1" fmla="*/ 388883 w 840828"/>
                  <a:gd name="connsiteY1" fmla="*/ 6595 h 731809"/>
                  <a:gd name="connsiteX2" fmla="*/ 840828 w 840828"/>
                  <a:gd name="connsiteY2" fmla="*/ 290374 h 731809"/>
                  <a:gd name="connsiteX3" fmla="*/ 746234 w 840828"/>
                  <a:gd name="connsiteY3" fmla="*/ 448029 h 731809"/>
                  <a:gd name="connsiteX4" fmla="*/ 515007 w 840828"/>
                  <a:gd name="connsiteY4" fmla="*/ 731809 h 731809"/>
                  <a:gd name="connsiteX5" fmla="*/ 147145 w 840828"/>
                  <a:gd name="connsiteY5" fmla="*/ 595174 h 731809"/>
                  <a:gd name="connsiteX6" fmla="*/ 0 w 840828"/>
                  <a:gd name="connsiteY6" fmla="*/ 132719 h 731809"/>
                  <a:gd name="connsiteX0" fmla="*/ 9095 w 849923"/>
                  <a:gd name="connsiteY0" fmla="*/ 132719 h 731809"/>
                  <a:gd name="connsiteX1" fmla="*/ 397978 w 849923"/>
                  <a:gd name="connsiteY1" fmla="*/ 6595 h 731809"/>
                  <a:gd name="connsiteX2" fmla="*/ 849923 w 849923"/>
                  <a:gd name="connsiteY2" fmla="*/ 290374 h 731809"/>
                  <a:gd name="connsiteX3" fmla="*/ 755329 w 849923"/>
                  <a:gd name="connsiteY3" fmla="*/ 448029 h 731809"/>
                  <a:gd name="connsiteX4" fmla="*/ 524102 w 849923"/>
                  <a:gd name="connsiteY4" fmla="*/ 731809 h 731809"/>
                  <a:gd name="connsiteX5" fmla="*/ 156240 w 849923"/>
                  <a:gd name="connsiteY5" fmla="*/ 595174 h 731809"/>
                  <a:gd name="connsiteX6" fmla="*/ 9095 w 849923"/>
                  <a:gd name="connsiteY6" fmla="*/ 132719 h 731809"/>
                  <a:gd name="connsiteX0" fmla="*/ 9095 w 849923"/>
                  <a:gd name="connsiteY0" fmla="*/ 132719 h 737210"/>
                  <a:gd name="connsiteX1" fmla="*/ 397978 w 849923"/>
                  <a:gd name="connsiteY1" fmla="*/ 6595 h 737210"/>
                  <a:gd name="connsiteX2" fmla="*/ 849923 w 849923"/>
                  <a:gd name="connsiteY2" fmla="*/ 290374 h 737210"/>
                  <a:gd name="connsiteX3" fmla="*/ 755329 w 849923"/>
                  <a:gd name="connsiteY3" fmla="*/ 448029 h 737210"/>
                  <a:gd name="connsiteX4" fmla="*/ 524102 w 849923"/>
                  <a:gd name="connsiteY4" fmla="*/ 731809 h 737210"/>
                  <a:gd name="connsiteX5" fmla="*/ 156240 w 849923"/>
                  <a:gd name="connsiteY5" fmla="*/ 595174 h 737210"/>
                  <a:gd name="connsiteX6" fmla="*/ 9095 w 849923"/>
                  <a:gd name="connsiteY6" fmla="*/ 132719 h 737210"/>
                  <a:gd name="connsiteX0" fmla="*/ 9095 w 849923"/>
                  <a:gd name="connsiteY0" fmla="*/ 132719 h 737210"/>
                  <a:gd name="connsiteX1" fmla="*/ 397978 w 849923"/>
                  <a:gd name="connsiteY1" fmla="*/ 6595 h 737210"/>
                  <a:gd name="connsiteX2" fmla="*/ 849923 w 849923"/>
                  <a:gd name="connsiteY2" fmla="*/ 290374 h 737210"/>
                  <a:gd name="connsiteX3" fmla="*/ 755329 w 849923"/>
                  <a:gd name="connsiteY3" fmla="*/ 448029 h 737210"/>
                  <a:gd name="connsiteX4" fmla="*/ 524102 w 849923"/>
                  <a:gd name="connsiteY4" fmla="*/ 731809 h 737210"/>
                  <a:gd name="connsiteX5" fmla="*/ 156240 w 849923"/>
                  <a:gd name="connsiteY5" fmla="*/ 595174 h 737210"/>
                  <a:gd name="connsiteX6" fmla="*/ 9095 w 849923"/>
                  <a:gd name="connsiteY6" fmla="*/ 132719 h 737210"/>
                  <a:gd name="connsiteX0" fmla="*/ 9095 w 851957"/>
                  <a:gd name="connsiteY0" fmla="*/ 132719 h 737210"/>
                  <a:gd name="connsiteX1" fmla="*/ 397978 w 851957"/>
                  <a:gd name="connsiteY1" fmla="*/ 6595 h 737210"/>
                  <a:gd name="connsiteX2" fmla="*/ 849923 w 851957"/>
                  <a:gd name="connsiteY2" fmla="*/ 290374 h 737210"/>
                  <a:gd name="connsiteX3" fmla="*/ 755329 w 851957"/>
                  <a:gd name="connsiteY3" fmla="*/ 448029 h 737210"/>
                  <a:gd name="connsiteX4" fmla="*/ 524102 w 851957"/>
                  <a:gd name="connsiteY4" fmla="*/ 731809 h 737210"/>
                  <a:gd name="connsiteX5" fmla="*/ 156240 w 851957"/>
                  <a:gd name="connsiteY5" fmla="*/ 595174 h 737210"/>
                  <a:gd name="connsiteX6" fmla="*/ 9095 w 851957"/>
                  <a:gd name="connsiteY6" fmla="*/ 132719 h 737210"/>
                  <a:gd name="connsiteX0" fmla="*/ 9095 w 851957"/>
                  <a:gd name="connsiteY0" fmla="*/ 132719 h 737210"/>
                  <a:gd name="connsiteX1" fmla="*/ 397978 w 851957"/>
                  <a:gd name="connsiteY1" fmla="*/ 6595 h 737210"/>
                  <a:gd name="connsiteX2" fmla="*/ 849923 w 851957"/>
                  <a:gd name="connsiteY2" fmla="*/ 290374 h 737210"/>
                  <a:gd name="connsiteX3" fmla="*/ 524102 w 851957"/>
                  <a:gd name="connsiteY3" fmla="*/ 731809 h 737210"/>
                  <a:gd name="connsiteX4" fmla="*/ 156240 w 851957"/>
                  <a:gd name="connsiteY4" fmla="*/ 595174 h 737210"/>
                  <a:gd name="connsiteX5" fmla="*/ 9095 w 851957"/>
                  <a:gd name="connsiteY5" fmla="*/ 132719 h 737210"/>
                  <a:gd name="connsiteX0" fmla="*/ 9095 w 867643"/>
                  <a:gd name="connsiteY0" fmla="*/ 132719 h 737210"/>
                  <a:gd name="connsiteX1" fmla="*/ 397978 w 867643"/>
                  <a:gd name="connsiteY1" fmla="*/ 6595 h 737210"/>
                  <a:gd name="connsiteX2" fmla="*/ 849923 w 867643"/>
                  <a:gd name="connsiteY2" fmla="*/ 290374 h 737210"/>
                  <a:gd name="connsiteX3" fmla="*/ 524102 w 867643"/>
                  <a:gd name="connsiteY3" fmla="*/ 731809 h 737210"/>
                  <a:gd name="connsiteX4" fmla="*/ 156240 w 867643"/>
                  <a:gd name="connsiteY4" fmla="*/ 595174 h 737210"/>
                  <a:gd name="connsiteX5" fmla="*/ 9095 w 867643"/>
                  <a:gd name="connsiteY5" fmla="*/ 132719 h 737210"/>
                  <a:gd name="connsiteX0" fmla="*/ 9095 w 850361"/>
                  <a:gd name="connsiteY0" fmla="*/ 132719 h 737210"/>
                  <a:gd name="connsiteX1" fmla="*/ 397978 w 850361"/>
                  <a:gd name="connsiteY1" fmla="*/ 6595 h 737210"/>
                  <a:gd name="connsiteX2" fmla="*/ 849923 w 850361"/>
                  <a:gd name="connsiteY2" fmla="*/ 290374 h 737210"/>
                  <a:gd name="connsiteX3" fmla="*/ 524102 w 850361"/>
                  <a:gd name="connsiteY3" fmla="*/ 731809 h 737210"/>
                  <a:gd name="connsiteX4" fmla="*/ 156240 w 850361"/>
                  <a:gd name="connsiteY4" fmla="*/ 595174 h 737210"/>
                  <a:gd name="connsiteX5" fmla="*/ 9095 w 850361"/>
                  <a:gd name="connsiteY5" fmla="*/ 132719 h 737210"/>
                  <a:gd name="connsiteX0" fmla="*/ 9095 w 850361"/>
                  <a:gd name="connsiteY0" fmla="*/ 132719 h 737210"/>
                  <a:gd name="connsiteX1" fmla="*/ 397978 w 850361"/>
                  <a:gd name="connsiteY1" fmla="*/ 6595 h 737210"/>
                  <a:gd name="connsiteX2" fmla="*/ 849923 w 850361"/>
                  <a:gd name="connsiteY2" fmla="*/ 290374 h 737210"/>
                  <a:gd name="connsiteX3" fmla="*/ 524102 w 850361"/>
                  <a:gd name="connsiteY3" fmla="*/ 731809 h 737210"/>
                  <a:gd name="connsiteX4" fmla="*/ 156240 w 850361"/>
                  <a:gd name="connsiteY4" fmla="*/ 595174 h 737210"/>
                  <a:gd name="connsiteX5" fmla="*/ 9095 w 850361"/>
                  <a:gd name="connsiteY5" fmla="*/ 132719 h 737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0361" h="737210">
                    <a:moveTo>
                      <a:pt x="9095" y="132719"/>
                    </a:moveTo>
                    <a:cubicBezTo>
                      <a:pt x="49385" y="34623"/>
                      <a:pt x="257840" y="-19681"/>
                      <a:pt x="397978" y="6595"/>
                    </a:cubicBezTo>
                    <a:cubicBezTo>
                      <a:pt x="538116" y="32871"/>
                      <a:pt x="863937" y="69656"/>
                      <a:pt x="849923" y="290374"/>
                    </a:cubicBezTo>
                    <a:cubicBezTo>
                      <a:pt x="835909" y="511092"/>
                      <a:pt x="623950" y="707285"/>
                      <a:pt x="524102" y="731809"/>
                    </a:cubicBezTo>
                    <a:cubicBezTo>
                      <a:pt x="424254" y="756333"/>
                      <a:pt x="242075" y="695022"/>
                      <a:pt x="156240" y="595174"/>
                    </a:cubicBezTo>
                    <a:cubicBezTo>
                      <a:pt x="70405" y="495326"/>
                      <a:pt x="-31195" y="230815"/>
                      <a:pt x="9095" y="13271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D4CFB4"/>
                  </a:gs>
                  <a:gs pos="100000">
                    <a:srgbClr val="E2EDC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6497208" y="3644817"/>
                <a:ext cx="477842" cy="495898"/>
              </a:xfrm>
              <a:custGeom>
                <a:avLst/>
                <a:gdLst>
                  <a:gd name="connsiteX0" fmla="*/ 0 w 840828"/>
                  <a:gd name="connsiteY0" fmla="*/ 126124 h 725214"/>
                  <a:gd name="connsiteX1" fmla="*/ 388883 w 840828"/>
                  <a:gd name="connsiteY1" fmla="*/ 0 h 725214"/>
                  <a:gd name="connsiteX2" fmla="*/ 840828 w 840828"/>
                  <a:gd name="connsiteY2" fmla="*/ 283779 h 725214"/>
                  <a:gd name="connsiteX3" fmla="*/ 746234 w 840828"/>
                  <a:gd name="connsiteY3" fmla="*/ 441434 h 725214"/>
                  <a:gd name="connsiteX4" fmla="*/ 515007 w 840828"/>
                  <a:gd name="connsiteY4" fmla="*/ 725214 h 725214"/>
                  <a:gd name="connsiteX5" fmla="*/ 147145 w 840828"/>
                  <a:gd name="connsiteY5" fmla="*/ 588579 h 725214"/>
                  <a:gd name="connsiteX6" fmla="*/ 0 w 840828"/>
                  <a:gd name="connsiteY6" fmla="*/ 126124 h 725214"/>
                  <a:gd name="connsiteX0" fmla="*/ 0 w 840828"/>
                  <a:gd name="connsiteY0" fmla="*/ 132719 h 731809"/>
                  <a:gd name="connsiteX1" fmla="*/ 388883 w 840828"/>
                  <a:gd name="connsiteY1" fmla="*/ 6595 h 731809"/>
                  <a:gd name="connsiteX2" fmla="*/ 840828 w 840828"/>
                  <a:gd name="connsiteY2" fmla="*/ 290374 h 731809"/>
                  <a:gd name="connsiteX3" fmla="*/ 746234 w 840828"/>
                  <a:gd name="connsiteY3" fmla="*/ 448029 h 731809"/>
                  <a:gd name="connsiteX4" fmla="*/ 515007 w 840828"/>
                  <a:gd name="connsiteY4" fmla="*/ 731809 h 731809"/>
                  <a:gd name="connsiteX5" fmla="*/ 147145 w 840828"/>
                  <a:gd name="connsiteY5" fmla="*/ 595174 h 731809"/>
                  <a:gd name="connsiteX6" fmla="*/ 0 w 840828"/>
                  <a:gd name="connsiteY6" fmla="*/ 132719 h 731809"/>
                  <a:gd name="connsiteX0" fmla="*/ 9095 w 849923"/>
                  <a:gd name="connsiteY0" fmla="*/ 132719 h 731809"/>
                  <a:gd name="connsiteX1" fmla="*/ 397978 w 849923"/>
                  <a:gd name="connsiteY1" fmla="*/ 6595 h 731809"/>
                  <a:gd name="connsiteX2" fmla="*/ 849923 w 849923"/>
                  <a:gd name="connsiteY2" fmla="*/ 290374 h 731809"/>
                  <a:gd name="connsiteX3" fmla="*/ 755329 w 849923"/>
                  <a:gd name="connsiteY3" fmla="*/ 448029 h 731809"/>
                  <a:gd name="connsiteX4" fmla="*/ 524102 w 849923"/>
                  <a:gd name="connsiteY4" fmla="*/ 731809 h 731809"/>
                  <a:gd name="connsiteX5" fmla="*/ 156240 w 849923"/>
                  <a:gd name="connsiteY5" fmla="*/ 595174 h 731809"/>
                  <a:gd name="connsiteX6" fmla="*/ 9095 w 849923"/>
                  <a:gd name="connsiteY6" fmla="*/ 132719 h 731809"/>
                  <a:gd name="connsiteX0" fmla="*/ 9095 w 849923"/>
                  <a:gd name="connsiteY0" fmla="*/ 132719 h 737210"/>
                  <a:gd name="connsiteX1" fmla="*/ 397978 w 849923"/>
                  <a:gd name="connsiteY1" fmla="*/ 6595 h 737210"/>
                  <a:gd name="connsiteX2" fmla="*/ 849923 w 849923"/>
                  <a:gd name="connsiteY2" fmla="*/ 290374 h 737210"/>
                  <a:gd name="connsiteX3" fmla="*/ 755329 w 849923"/>
                  <a:gd name="connsiteY3" fmla="*/ 448029 h 737210"/>
                  <a:gd name="connsiteX4" fmla="*/ 524102 w 849923"/>
                  <a:gd name="connsiteY4" fmla="*/ 731809 h 737210"/>
                  <a:gd name="connsiteX5" fmla="*/ 156240 w 849923"/>
                  <a:gd name="connsiteY5" fmla="*/ 595174 h 737210"/>
                  <a:gd name="connsiteX6" fmla="*/ 9095 w 849923"/>
                  <a:gd name="connsiteY6" fmla="*/ 132719 h 737210"/>
                  <a:gd name="connsiteX0" fmla="*/ 9095 w 849923"/>
                  <a:gd name="connsiteY0" fmla="*/ 132719 h 737210"/>
                  <a:gd name="connsiteX1" fmla="*/ 397978 w 849923"/>
                  <a:gd name="connsiteY1" fmla="*/ 6595 h 737210"/>
                  <a:gd name="connsiteX2" fmla="*/ 849923 w 849923"/>
                  <a:gd name="connsiteY2" fmla="*/ 290374 h 737210"/>
                  <a:gd name="connsiteX3" fmla="*/ 755329 w 849923"/>
                  <a:gd name="connsiteY3" fmla="*/ 448029 h 737210"/>
                  <a:gd name="connsiteX4" fmla="*/ 524102 w 849923"/>
                  <a:gd name="connsiteY4" fmla="*/ 731809 h 737210"/>
                  <a:gd name="connsiteX5" fmla="*/ 156240 w 849923"/>
                  <a:gd name="connsiteY5" fmla="*/ 595174 h 737210"/>
                  <a:gd name="connsiteX6" fmla="*/ 9095 w 849923"/>
                  <a:gd name="connsiteY6" fmla="*/ 132719 h 737210"/>
                  <a:gd name="connsiteX0" fmla="*/ 9095 w 851957"/>
                  <a:gd name="connsiteY0" fmla="*/ 132719 h 737210"/>
                  <a:gd name="connsiteX1" fmla="*/ 397978 w 851957"/>
                  <a:gd name="connsiteY1" fmla="*/ 6595 h 737210"/>
                  <a:gd name="connsiteX2" fmla="*/ 849923 w 851957"/>
                  <a:gd name="connsiteY2" fmla="*/ 290374 h 737210"/>
                  <a:gd name="connsiteX3" fmla="*/ 755329 w 851957"/>
                  <a:gd name="connsiteY3" fmla="*/ 448029 h 737210"/>
                  <a:gd name="connsiteX4" fmla="*/ 524102 w 851957"/>
                  <a:gd name="connsiteY4" fmla="*/ 731809 h 737210"/>
                  <a:gd name="connsiteX5" fmla="*/ 156240 w 851957"/>
                  <a:gd name="connsiteY5" fmla="*/ 595174 h 737210"/>
                  <a:gd name="connsiteX6" fmla="*/ 9095 w 851957"/>
                  <a:gd name="connsiteY6" fmla="*/ 132719 h 737210"/>
                  <a:gd name="connsiteX0" fmla="*/ 9095 w 851957"/>
                  <a:gd name="connsiteY0" fmla="*/ 132719 h 737210"/>
                  <a:gd name="connsiteX1" fmla="*/ 397978 w 851957"/>
                  <a:gd name="connsiteY1" fmla="*/ 6595 h 737210"/>
                  <a:gd name="connsiteX2" fmla="*/ 849923 w 851957"/>
                  <a:gd name="connsiteY2" fmla="*/ 290374 h 737210"/>
                  <a:gd name="connsiteX3" fmla="*/ 524102 w 851957"/>
                  <a:gd name="connsiteY3" fmla="*/ 731809 h 737210"/>
                  <a:gd name="connsiteX4" fmla="*/ 156240 w 851957"/>
                  <a:gd name="connsiteY4" fmla="*/ 595174 h 737210"/>
                  <a:gd name="connsiteX5" fmla="*/ 9095 w 851957"/>
                  <a:gd name="connsiteY5" fmla="*/ 132719 h 737210"/>
                  <a:gd name="connsiteX0" fmla="*/ 9095 w 867643"/>
                  <a:gd name="connsiteY0" fmla="*/ 132719 h 737210"/>
                  <a:gd name="connsiteX1" fmla="*/ 397978 w 867643"/>
                  <a:gd name="connsiteY1" fmla="*/ 6595 h 737210"/>
                  <a:gd name="connsiteX2" fmla="*/ 849923 w 867643"/>
                  <a:gd name="connsiteY2" fmla="*/ 290374 h 737210"/>
                  <a:gd name="connsiteX3" fmla="*/ 524102 w 867643"/>
                  <a:gd name="connsiteY3" fmla="*/ 731809 h 737210"/>
                  <a:gd name="connsiteX4" fmla="*/ 156240 w 867643"/>
                  <a:gd name="connsiteY4" fmla="*/ 595174 h 737210"/>
                  <a:gd name="connsiteX5" fmla="*/ 9095 w 867643"/>
                  <a:gd name="connsiteY5" fmla="*/ 132719 h 737210"/>
                  <a:gd name="connsiteX0" fmla="*/ 9095 w 850361"/>
                  <a:gd name="connsiteY0" fmla="*/ 132719 h 737210"/>
                  <a:gd name="connsiteX1" fmla="*/ 397978 w 850361"/>
                  <a:gd name="connsiteY1" fmla="*/ 6595 h 737210"/>
                  <a:gd name="connsiteX2" fmla="*/ 849923 w 850361"/>
                  <a:gd name="connsiteY2" fmla="*/ 290374 h 737210"/>
                  <a:gd name="connsiteX3" fmla="*/ 524102 w 850361"/>
                  <a:gd name="connsiteY3" fmla="*/ 731809 h 737210"/>
                  <a:gd name="connsiteX4" fmla="*/ 156240 w 850361"/>
                  <a:gd name="connsiteY4" fmla="*/ 595174 h 737210"/>
                  <a:gd name="connsiteX5" fmla="*/ 9095 w 850361"/>
                  <a:gd name="connsiteY5" fmla="*/ 132719 h 737210"/>
                  <a:gd name="connsiteX0" fmla="*/ 9095 w 850361"/>
                  <a:gd name="connsiteY0" fmla="*/ 132719 h 737210"/>
                  <a:gd name="connsiteX1" fmla="*/ 397978 w 850361"/>
                  <a:gd name="connsiteY1" fmla="*/ 6595 h 737210"/>
                  <a:gd name="connsiteX2" fmla="*/ 849923 w 850361"/>
                  <a:gd name="connsiteY2" fmla="*/ 290374 h 737210"/>
                  <a:gd name="connsiteX3" fmla="*/ 524102 w 850361"/>
                  <a:gd name="connsiteY3" fmla="*/ 731809 h 737210"/>
                  <a:gd name="connsiteX4" fmla="*/ 156240 w 850361"/>
                  <a:gd name="connsiteY4" fmla="*/ 595174 h 737210"/>
                  <a:gd name="connsiteX5" fmla="*/ 9095 w 850361"/>
                  <a:gd name="connsiteY5" fmla="*/ 132719 h 737210"/>
                  <a:gd name="connsiteX0" fmla="*/ 125559 w 702904"/>
                  <a:gd name="connsiteY0" fmla="*/ 276914 h 729467"/>
                  <a:gd name="connsiteX1" fmla="*/ 250571 w 702904"/>
                  <a:gd name="connsiteY1" fmla="*/ 7 h 729467"/>
                  <a:gd name="connsiteX2" fmla="*/ 702516 w 702904"/>
                  <a:gd name="connsiteY2" fmla="*/ 283786 h 729467"/>
                  <a:gd name="connsiteX3" fmla="*/ 376695 w 702904"/>
                  <a:gd name="connsiteY3" fmla="*/ 725221 h 729467"/>
                  <a:gd name="connsiteX4" fmla="*/ 8833 w 702904"/>
                  <a:gd name="connsiteY4" fmla="*/ 588586 h 729467"/>
                  <a:gd name="connsiteX5" fmla="*/ 125559 w 702904"/>
                  <a:gd name="connsiteY5" fmla="*/ 276914 h 72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2904" h="729467">
                    <a:moveTo>
                      <a:pt x="125559" y="276914"/>
                    </a:moveTo>
                    <a:cubicBezTo>
                      <a:pt x="165849" y="178818"/>
                      <a:pt x="154412" y="-1138"/>
                      <a:pt x="250571" y="7"/>
                    </a:cubicBezTo>
                    <a:cubicBezTo>
                      <a:pt x="346730" y="1152"/>
                      <a:pt x="716530" y="63068"/>
                      <a:pt x="702516" y="283786"/>
                    </a:cubicBezTo>
                    <a:cubicBezTo>
                      <a:pt x="688502" y="504504"/>
                      <a:pt x="476543" y="700697"/>
                      <a:pt x="376695" y="725221"/>
                    </a:cubicBezTo>
                    <a:cubicBezTo>
                      <a:pt x="276847" y="749745"/>
                      <a:pt x="50689" y="663304"/>
                      <a:pt x="8833" y="588586"/>
                    </a:cubicBezTo>
                    <a:cubicBezTo>
                      <a:pt x="-33023" y="513868"/>
                      <a:pt x="85269" y="375010"/>
                      <a:pt x="125559" y="27691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D4CFB4"/>
                  </a:gs>
                  <a:gs pos="100000">
                    <a:srgbClr val="E2EDC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 rot="20693704">
                <a:off x="5982563" y="3242054"/>
                <a:ext cx="464258" cy="551250"/>
              </a:xfrm>
              <a:custGeom>
                <a:avLst/>
                <a:gdLst>
                  <a:gd name="connsiteX0" fmla="*/ 0 w 840828"/>
                  <a:gd name="connsiteY0" fmla="*/ 126124 h 725214"/>
                  <a:gd name="connsiteX1" fmla="*/ 388883 w 840828"/>
                  <a:gd name="connsiteY1" fmla="*/ 0 h 725214"/>
                  <a:gd name="connsiteX2" fmla="*/ 840828 w 840828"/>
                  <a:gd name="connsiteY2" fmla="*/ 283779 h 725214"/>
                  <a:gd name="connsiteX3" fmla="*/ 746234 w 840828"/>
                  <a:gd name="connsiteY3" fmla="*/ 441434 h 725214"/>
                  <a:gd name="connsiteX4" fmla="*/ 515007 w 840828"/>
                  <a:gd name="connsiteY4" fmla="*/ 725214 h 725214"/>
                  <a:gd name="connsiteX5" fmla="*/ 147145 w 840828"/>
                  <a:gd name="connsiteY5" fmla="*/ 588579 h 725214"/>
                  <a:gd name="connsiteX6" fmla="*/ 0 w 840828"/>
                  <a:gd name="connsiteY6" fmla="*/ 126124 h 725214"/>
                  <a:gd name="connsiteX0" fmla="*/ 0 w 840828"/>
                  <a:gd name="connsiteY0" fmla="*/ 132719 h 731809"/>
                  <a:gd name="connsiteX1" fmla="*/ 388883 w 840828"/>
                  <a:gd name="connsiteY1" fmla="*/ 6595 h 731809"/>
                  <a:gd name="connsiteX2" fmla="*/ 840828 w 840828"/>
                  <a:gd name="connsiteY2" fmla="*/ 290374 h 731809"/>
                  <a:gd name="connsiteX3" fmla="*/ 746234 w 840828"/>
                  <a:gd name="connsiteY3" fmla="*/ 448029 h 731809"/>
                  <a:gd name="connsiteX4" fmla="*/ 515007 w 840828"/>
                  <a:gd name="connsiteY4" fmla="*/ 731809 h 731809"/>
                  <a:gd name="connsiteX5" fmla="*/ 147145 w 840828"/>
                  <a:gd name="connsiteY5" fmla="*/ 595174 h 731809"/>
                  <a:gd name="connsiteX6" fmla="*/ 0 w 840828"/>
                  <a:gd name="connsiteY6" fmla="*/ 132719 h 731809"/>
                  <a:gd name="connsiteX0" fmla="*/ 9095 w 849923"/>
                  <a:gd name="connsiteY0" fmla="*/ 132719 h 731809"/>
                  <a:gd name="connsiteX1" fmla="*/ 397978 w 849923"/>
                  <a:gd name="connsiteY1" fmla="*/ 6595 h 731809"/>
                  <a:gd name="connsiteX2" fmla="*/ 849923 w 849923"/>
                  <a:gd name="connsiteY2" fmla="*/ 290374 h 731809"/>
                  <a:gd name="connsiteX3" fmla="*/ 755329 w 849923"/>
                  <a:gd name="connsiteY3" fmla="*/ 448029 h 731809"/>
                  <a:gd name="connsiteX4" fmla="*/ 524102 w 849923"/>
                  <a:gd name="connsiteY4" fmla="*/ 731809 h 731809"/>
                  <a:gd name="connsiteX5" fmla="*/ 156240 w 849923"/>
                  <a:gd name="connsiteY5" fmla="*/ 595174 h 731809"/>
                  <a:gd name="connsiteX6" fmla="*/ 9095 w 849923"/>
                  <a:gd name="connsiteY6" fmla="*/ 132719 h 731809"/>
                  <a:gd name="connsiteX0" fmla="*/ 9095 w 849923"/>
                  <a:gd name="connsiteY0" fmla="*/ 132719 h 737210"/>
                  <a:gd name="connsiteX1" fmla="*/ 397978 w 849923"/>
                  <a:gd name="connsiteY1" fmla="*/ 6595 h 737210"/>
                  <a:gd name="connsiteX2" fmla="*/ 849923 w 849923"/>
                  <a:gd name="connsiteY2" fmla="*/ 290374 h 737210"/>
                  <a:gd name="connsiteX3" fmla="*/ 755329 w 849923"/>
                  <a:gd name="connsiteY3" fmla="*/ 448029 h 737210"/>
                  <a:gd name="connsiteX4" fmla="*/ 524102 w 849923"/>
                  <a:gd name="connsiteY4" fmla="*/ 731809 h 737210"/>
                  <a:gd name="connsiteX5" fmla="*/ 156240 w 849923"/>
                  <a:gd name="connsiteY5" fmla="*/ 595174 h 737210"/>
                  <a:gd name="connsiteX6" fmla="*/ 9095 w 849923"/>
                  <a:gd name="connsiteY6" fmla="*/ 132719 h 737210"/>
                  <a:gd name="connsiteX0" fmla="*/ 9095 w 849923"/>
                  <a:gd name="connsiteY0" fmla="*/ 132719 h 737210"/>
                  <a:gd name="connsiteX1" fmla="*/ 397978 w 849923"/>
                  <a:gd name="connsiteY1" fmla="*/ 6595 h 737210"/>
                  <a:gd name="connsiteX2" fmla="*/ 849923 w 849923"/>
                  <a:gd name="connsiteY2" fmla="*/ 290374 h 737210"/>
                  <a:gd name="connsiteX3" fmla="*/ 755329 w 849923"/>
                  <a:gd name="connsiteY3" fmla="*/ 448029 h 737210"/>
                  <a:gd name="connsiteX4" fmla="*/ 524102 w 849923"/>
                  <a:gd name="connsiteY4" fmla="*/ 731809 h 737210"/>
                  <a:gd name="connsiteX5" fmla="*/ 156240 w 849923"/>
                  <a:gd name="connsiteY5" fmla="*/ 595174 h 737210"/>
                  <a:gd name="connsiteX6" fmla="*/ 9095 w 849923"/>
                  <a:gd name="connsiteY6" fmla="*/ 132719 h 737210"/>
                  <a:gd name="connsiteX0" fmla="*/ 9095 w 851957"/>
                  <a:gd name="connsiteY0" fmla="*/ 132719 h 737210"/>
                  <a:gd name="connsiteX1" fmla="*/ 397978 w 851957"/>
                  <a:gd name="connsiteY1" fmla="*/ 6595 h 737210"/>
                  <a:gd name="connsiteX2" fmla="*/ 849923 w 851957"/>
                  <a:gd name="connsiteY2" fmla="*/ 290374 h 737210"/>
                  <a:gd name="connsiteX3" fmla="*/ 755329 w 851957"/>
                  <a:gd name="connsiteY3" fmla="*/ 448029 h 737210"/>
                  <a:gd name="connsiteX4" fmla="*/ 524102 w 851957"/>
                  <a:gd name="connsiteY4" fmla="*/ 731809 h 737210"/>
                  <a:gd name="connsiteX5" fmla="*/ 156240 w 851957"/>
                  <a:gd name="connsiteY5" fmla="*/ 595174 h 737210"/>
                  <a:gd name="connsiteX6" fmla="*/ 9095 w 851957"/>
                  <a:gd name="connsiteY6" fmla="*/ 132719 h 737210"/>
                  <a:gd name="connsiteX0" fmla="*/ 9095 w 851957"/>
                  <a:gd name="connsiteY0" fmla="*/ 132719 h 737210"/>
                  <a:gd name="connsiteX1" fmla="*/ 397978 w 851957"/>
                  <a:gd name="connsiteY1" fmla="*/ 6595 h 737210"/>
                  <a:gd name="connsiteX2" fmla="*/ 849923 w 851957"/>
                  <a:gd name="connsiteY2" fmla="*/ 290374 h 737210"/>
                  <a:gd name="connsiteX3" fmla="*/ 524102 w 851957"/>
                  <a:gd name="connsiteY3" fmla="*/ 731809 h 737210"/>
                  <a:gd name="connsiteX4" fmla="*/ 156240 w 851957"/>
                  <a:gd name="connsiteY4" fmla="*/ 595174 h 737210"/>
                  <a:gd name="connsiteX5" fmla="*/ 9095 w 851957"/>
                  <a:gd name="connsiteY5" fmla="*/ 132719 h 737210"/>
                  <a:gd name="connsiteX0" fmla="*/ 9095 w 867643"/>
                  <a:gd name="connsiteY0" fmla="*/ 132719 h 737210"/>
                  <a:gd name="connsiteX1" fmla="*/ 397978 w 867643"/>
                  <a:gd name="connsiteY1" fmla="*/ 6595 h 737210"/>
                  <a:gd name="connsiteX2" fmla="*/ 849923 w 867643"/>
                  <a:gd name="connsiteY2" fmla="*/ 290374 h 737210"/>
                  <a:gd name="connsiteX3" fmla="*/ 524102 w 867643"/>
                  <a:gd name="connsiteY3" fmla="*/ 731809 h 737210"/>
                  <a:gd name="connsiteX4" fmla="*/ 156240 w 867643"/>
                  <a:gd name="connsiteY4" fmla="*/ 595174 h 737210"/>
                  <a:gd name="connsiteX5" fmla="*/ 9095 w 867643"/>
                  <a:gd name="connsiteY5" fmla="*/ 132719 h 737210"/>
                  <a:gd name="connsiteX0" fmla="*/ 9095 w 850361"/>
                  <a:gd name="connsiteY0" fmla="*/ 132719 h 737210"/>
                  <a:gd name="connsiteX1" fmla="*/ 397978 w 850361"/>
                  <a:gd name="connsiteY1" fmla="*/ 6595 h 737210"/>
                  <a:gd name="connsiteX2" fmla="*/ 849923 w 850361"/>
                  <a:gd name="connsiteY2" fmla="*/ 290374 h 737210"/>
                  <a:gd name="connsiteX3" fmla="*/ 524102 w 850361"/>
                  <a:gd name="connsiteY3" fmla="*/ 731809 h 737210"/>
                  <a:gd name="connsiteX4" fmla="*/ 156240 w 850361"/>
                  <a:gd name="connsiteY4" fmla="*/ 595174 h 737210"/>
                  <a:gd name="connsiteX5" fmla="*/ 9095 w 850361"/>
                  <a:gd name="connsiteY5" fmla="*/ 132719 h 737210"/>
                  <a:gd name="connsiteX0" fmla="*/ 9095 w 850361"/>
                  <a:gd name="connsiteY0" fmla="*/ 132719 h 737210"/>
                  <a:gd name="connsiteX1" fmla="*/ 397978 w 850361"/>
                  <a:gd name="connsiteY1" fmla="*/ 6595 h 737210"/>
                  <a:gd name="connsiteX2" fmla="*/ 849923 w 850361"/>
                  <a:gd name="connsiteY2" fmla="*/ 290374 h 737210"/>
                  <a:gd name="connsiteX3" fmla="*/ 524102 w 850361"/>
                  <a:gd name="connsiteY3" fmla="*/ 731809 h 737210"/>
                  <a:gd name="connsiteX4" fmla="*/ 156240 w 850361"/>
                  <a:gd name="connsiteY4" fmla="*/ 595174 h 737210"/>
                  <a:gd name="connsiteX5" fmla="*/ 9095 w 850361"/>
                  <a:gd name="connsiteY5" fmla="*/ 132719 h 737210"/>
                  <a:gd name="connsiteX0" fmla="*/ 4147 w 845413"/>
                  <a:gd name="connsiteY0" fmla="*/ 131736 h 735610"/>
                  <a:gd name="connsiteX1" fmla="*/ 393030 w 845413"/>
                  <a:gd name="connsiteY1" fmla="*/ 5612 h 735610"/>
                  <a:gd name="connsiteX2" fmla="*/ 844975 w 845413"/>
                  <a:gd name="connsiteY2" fmla="*/ 289391 h 735610"/>
                  <a:gd name="connsiteX3" fmla="*/ 519154 w 845413"/>
                  <a:gd name="connsiteY3" fmla="*/ 730826 h 735610"/>
                  <a:gd name="connsiteX4" fmla="*/ 207836 w 845413"/>
                  <a:gd name="connsiteY4" fmla="*/ 499953 h 735610"/>
                  <a:gd name="connsiteX5" fmla="*/ 4147 w 845413"/>
                  <a:gd name="connsiteY5" fmla="*/ 131736 h 735610"/>
                  <a:gd name="connsiteX0" fmla="*/ 4147 w 619793"/>
                  <a:gd name="connsiteY0" fmla="*/ 132758 h 735931"/>
                  <a:gd name="connsiteX1" fmla="*/ 393030 w 619793"/>
                  <a:gd name="connsiteY1" fmla="*/ 6634 h 735931"/>
                  <a:gd name="connsiteX2" fmla="*/ 618801 w 619793"/>
                  <a:gd name="connsiteY2" fmla="*/ 309260 h 735931"/>
                  <a:gd name="connsiteX3" fmla="*/ 519154 w 619793"/>
                  <a:gd name="connsiteY3" fmla="*/ 731848 h 735931"/>
                  <a:gd name="connsiteX4" fmla="*/ 207836 w 619793"/>
                  <a:gd name="connsiteY4" fmla="*/ 500975 h 735931"/>
                  <a:gd name="connsiteX5" fmla="*/ 4147 w 619793"/>
                  <a:gd name="connsiteY5" fmla="*/ 132758 h 735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9793" h="735931">
                    <a:moveTo>
                      <a:pt x="4147" y="132758"/>
                    </a:moveTo>
                    <a:cubicBezTo>
                      <a:pt x="35013" y="50368"/>
                      <a:pt x="290588" y="-22783"/>
                      <a:pt x="393030" y="6634"/>
                    </a:cubicBezTo>
                    <a:cubicBezTo>
                      <a:pt x="495472" y="36051"/>
                      <a:pt x="632815" y="88542"/>
                      <a:pt x="618801" y="309260"/>
                    </a:cubicBezTo>
                    <a:cubicBezTo>
                      <a:pt x="604787" y="529978"/>
                      <a:pt x="587648" y="699896"/>
                      <a:pt x="519154" y="731848"/>
                    </a:cubicBezTo>
                    <a:cubicBezTo>
                      <a:pt x="450660" y="763800"/>
                      <a:pt x="293671" y="600823"/>
                      <a:pt x="207836" y="500975"/>
                    </a:cubicBezTo>
                    <a:cubicBezTo>
                      <a:pt x="122001" y="401127"/>
                      <a:pt x="-26719" y="215148"/>
                      <a:pt x="4147" y="1327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D4CFB4"/>
                  </a:gs>
                  <a:gs pos="100000">
                    <a:srgbClr val="E2EDC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>
              <a:xfrm rot="16535095">
                <a:off x="5943482" y="3891464"/>
                <a:ext cx="546505" cy="473786"/>
              </a:xfrm>
              <a:custGeom>
                <a:avLst/>
                <a:gdLst>
                  <a:gd name="connsiteX0" fmla="*/ 0 w 840828"/>
                  <a:gd name="connsiteY0" fmla="*/ 126124 h 725214"/>
                  <a:gd name="connsiteX1" fmla="*/ 388883 w 840828"/>
                  <a:gd name="connsiteY1" fmla="*/ 0 h 725214"/>
                  <a:gd name="connsiteX2" fmla="*/ 840828 w 840828"/>
                  <a:gd name="connsiteY2" fmla="*/ 283779 h 725214"/>
                  <a:gd name="connsiteX3" fmla="*/ 746234 w 840828"/>
                  <a:gd name="connsiteY3" fmla="*/ 441434 h 725214"/>
                  <a:gd name="connsiteX4" fmla="*/ 515007 w 840828"/>
                  <a:gd name="connsiteY4" fmla="*/ 725214 h 725214"/>
                  <a:gd name="connsiteX5" fmla="*/ 147145 w 840828"/>
                  <a:gd name="connsiteY5" fmla="*/ 588579 h 725214"/>
                  <a:gd name="connsiteX6" fmla="*/ 0 w 840828"/>
                  <a:gd name="connsiteY6" fmla="*/ 126124 h 725214"/>
                  <a:gd name="connsiteX0" fmla="*/ 0 w 840828"/>
                  <a:gd name="connsiteY0" fmla="*/ 132719 h 731809"/>
                  <a:gd name="connsiteX1" fmla="*/ 388883 w 840828"/>
                  <a:gd name="connsiteY1" fmla="*/ 6595 h 731809"/>
                  <a:gd name="connsiteX2" fmla="*/ 840828 w 840828"/>
                  <a:gd name="connsiteY2" fmla="*/ 290374 h 731809"/>
                  <a:gd name="connsiteX3" fmla="*/ 746234 w 840828"/>
                  <a:gd name="connsiteY3" fmla="*/ 448029 h 731809"/>
                  <a:gd name="connsiteX4" fmla="*/ 515007 w 840828"/>
                  <a:gd name="connsiteY4" fmla="*/ 731809 h 731809"/>
                  <a:gd name="connsiteX5" fmla="*/ 147145 w 840828"/>
                  <a:gd name="connsiteY5" fmla="*/ 595174 h 731809"/>
                  <a:gd name="connsiteX6" fmla="*/ 0 w 840828"/>
                  <a:gd name="connsiteY6" fmla="*/ 132719 h 731809"/>
                  <a:gd name="connsiteX0" fmla="*/ 9095 w 849923"/>
                  <a:gd name="connsiteY0" fmla="*/ 132719 h 731809"/>
                  <a:gd name="connsiteX1" fmla="*/ 397978 w 849923"/>
                  <a:gd name="connsiteY1" fmla="*/ 6595 h 731809"/>
                  <a:gd name="connsiteX2" fmla="*/ 849923 w 849923"/>
                  <a:gd name="connsiteY2" fmla="*/ 290374 h 731809"/>
                  <a:gd name="connsiteX3" fmla="*/ 755329 w 849923"/>
                  <a:gd name="connsiteY3" fmla="*/ 448029 h 731809"/>
                  <a:gd name="connsiteX4" fmla="*/ 524102 w 849923"/>
                  <a:gd name="connsiteY4" fmla="*/ 731809 h 731809"/>
                  <a:gd name="connsiteX5" fmla="*/ 156240 w 849923"/>
                  <a:gd name="connsiteY5" fmla="*/ 595174 h 731809"/>
                  <a:gd name="connsiteX6" fmla="*/ 9095 w 849923"/>
                  <a:gd name="connsiteY6" fmla="*/ 132719 h 731809"/>
                  <a:gd name="connsiteX0" fmla="*/ 9095 w 849923"/>
                  <a:gd name="connsiteY0" fmla="*/ 132719 h 737210"/>
                  <a:gd name="connsiteX1" fmla="*/ 397978 w 849923"/>
                  <a:gd name="connsiteY1" fmla="*/ 6595 h 737210"/>
                  <a:gd name="connsiteX2" fmla="*/ 849923 w 849923"/>
                  <a:gd name="connsiteY2" fmla="*/ 290374 h 737210"/>
                  <a:gd name="connsiteX3" fmla="*/ 755329 w 849923"/>
                  <a:gd name="connsiteY3" fmla="*/ 448029 h 737210"/>
                  <a:gd name="connsiteX4" fmla="*/ 524102 w 849923"/>
                  <a:gd name="connsiteY4" fmla="*/ 731809 h 737210"/>
                  <a:gd name="connsiteX5" fmla="*/ 156240 w 849923"/>
                  <a:gd name="connsiteY5" fmla="*/ 595174 h 737210"/>
                  <a:gd name="connsiteX6" fmla="*/ 9095 w 849923"/>
                  <a:gd name="connsiteY6" fmla="*/ 132719 h 737210"/>
                  <a:gd name="connsiteX0" fmla="*/ 9095 w 849923"/>
                  <a:gd name="connsiteY0" fmla="*/ 132719 h 737210"/>
                  <a:gd name="connsiteX1" fmla="*/ 397978 w 849923"/>
                  <a:gd name="connsiteY1" fmla="*/ 6595 h 737210"/>
                  <a:gd name="connsiteX2" fmla="*/ 849923 w 849923"/>
                  <a:gd name="connsiteY2" fmla="*/ 290374 h 737210"/>
                  <a:gd name="connsiteX3" fmla="*/ 755329 w 849923"/>
                  <a:gd name="connsiteY3" fmla="*/ 448029 h 737210"/>
                  <a:gd name="connsiteX4" fmla="*/ 524102 w 849923"/>
                  <a:gd name="connsiteY4" fmla="*/ 731809 h 737210"/>
                  <a:gd name="connsiteX5" fmla="*/ 156240 w 849923"/>
                  <a:gd name="connsiteY5" fmla="*/ 595174 h 737210"/>
                  <a:gd name="connsiteX6" fmla="*/ 9095 w 849923"/>
                  <a:gd name="connsiteY6" fmla="*/ 132719 h 737210"/>
                  <a:gd name="connsiteX0" fmla="*/ 9095 w 851957"/>
                  <a:gd name="connsiteY0" fmla="*/ 132719 h 737210"/>
                  <a:gd name="connsiteX1" fmla="*/ 397978 w 851957"/>
                  <a:gd name="connsiteY1" fmla="*/ 6595 h 737210"/>
                  <a:gd name="connsiteX2" fmla="*/ 849923 w 851957"/>
                  <a:gd name="connsiteY2" fmla="*/ 290374 h 737210"/>
                  <a:gd name="connsiteX3" fmla="*/ 755329 w 851957"/>
                  <a:gd name="connsiteY3" fmla="*/ 448029 h 737210"/>
                  <a:gd name="connsiteX4" fmla="*/ 524102 w 851957"/>
                  <a:gd name="connsiteY4" fmla="*/ 731809 h 737210"/>
                  <a:gd name="connsiteX5" fmla="*/ 156240 w 851957"/>
                  <a:gd name="connsiteY5" fmla="*/ 595174 h 737210"/>
                  <a:gd name="connsiteX6" fmla="*/ 9095 w 851957"/>
                  <a:gd name="connsiteY6" fmla="*/ 132719 h 737210"/>
                  <a:gd name="connsiteX0" fmla="*/ 9095 w 851957"/>
                  <a:gd name="connsiteY0" fmla="*/ 132719 h 737210"/>
                  <a:gd name="connsiteX1" fmla="*/ 397978 w 851957"/>
                  <a:gd name="connsiteY1" fmla="*/ 6595 h 737210"/>
                  <a:gd name="connsiteX2" fmla="*/ 849923 w 851957"/>
                  <a:gd name="connsiteY2" fmla="*/ 290374 h 737210"/>
                  <a:gd name="connsiteX3" fmla="*/ 524102 w 851957"/>
                  <a:gd name="connsiteY3" fmla="*/ 731809 h 737210"/>
                  <a:gd name="connsiteX4" fmla="*/ 156240 w 851957"/>
                  <a:gd name="connsiteY4" fmla="*/ 595174 h 737210"/>
                  <a:gd name="connsiteX5" fmla="*/ 9095 w 851957"/>
                  <a:gd name="connsiteY5" fmla="*/ 132719 h 737210"/>
                  <a:gd name="connsiteX0" fmla="*/ 9095 w 867643"/>
                  <a:gd name="connsiteY0" fmla="*/ 132719 h 737210"/>
                  <a:gd name="connsiteX1" fmla="*/ 397978 w 867643"/>
                  <a:gd name="connsiteY1" fmla="*/ 6595 h 737210"/>
                  <a:gd name="connsiteX2" fmla="*/ 849923 w 867643"/>
                  <a:gd name="connsiteY2" fmla="*/ 290374 h 737210"/>
                  <a:gd name="connsiteX3" fmla="*/ 524102 w 867643"/>
                  <a:gd name="connsiteY3" fmla="*/ 731809 h 737210"/>
                  <a:gd name="connsiteX4" fmla="*/ 156240 w 867643"/>
                  <a:gd name="connsiteY4" fmla="*/ 595174 h 737210"/>
                  <a:gd name="connsiteX5" fmla="*/ 9095 w 867643"/>
                  <a:gd name="connsiteY5" fmla="*/ 132719 h 737210"/>
                  <a:gd name="connsiteX0" fmla="*/ 9095 w 850361"/>
                  <a:gd name="connsiteY0" fmla="*/ 132719 h 737210"/>
                  <a:gd name="connsiteX1" fmla="*/ 397978 w 850361"/>
                  <a:gd name="connsiteY1" fmla="*/ 6595 h 737210"/>
                  <a:gd name="connsiteX2" fmla="*/ 849923 w 850361"/>
                  <a:gd name="connsiteY2" fmla="*/ 290374 h 737210"/>
                  <a:gd name="connsiteX3" fmla="*/ 524102 w 850361"/>
                  <a:gd name="connsiteY3" fmla="*/ 731809 h 737210"/>
                  <a:gd name="connsiteX4" fmla="*/ 156240 w 850361"/>
                  <a:gd name="connsiteY4" fmla="*/ 595174 h 737210"/>
                  <a:gd name="connsiteX5" fmla="*/ 9095 w 850361"/>
                  <a:gd name="connsiteY5" fmla="*/ 132719 h 737210"/>
                  <a:gd name="connsiteX0" fmla="*/ 9095 w 850361"/>
                  <a:gd name="connsiteY0" fmla="*/ 132719 h 737210"/>
                  <a:gd name="connsiteX1" fmla="*/ 397978 w 850361"/>
                  <a:gd name="connsiteY1" fmla="*/ 6595 h 737210"/>
                  <a:gd name="connsiteX2" fmla="*/ 849923 w 850361"/>
                  <a:gd name="connsiteY2" fmla="*/ 290374 h 737210"/>
                  <a:gd name="connsiteX3" fmla="*/ 524102 w 850361"/>
                  <a:gd name="connsiteY3" fmla="*/ 731809 h 737210"/>
                  <a:gd name="connsiteX4" fmla="*/ 156240 w 850361"/>
                  <a:gd name="connsiteY4" fmla="*/ 595174 h 737210"/>
                  <a:gd name="connsiteX5" fmla="*/ 9095 w 850361"/>
                  <a:gd name="connsiteY5" fmla="*/ 132719 h 737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0361" h="737210">
                    <a:moveTo>
                      <a:pt x="9095" y="132719"/>
                    </a:moveTo>
                    <a:cubicBezTo>
                      <a:pt x="49385" y="34623"/>
                      <a:pt x="257840" y="-19681"/>
                      <a:pt x="397978" y="6595"/>
                    </a:cubicBezTo>
                    <a:cubicBezTo>
                      <a:pt x="538116" y="32871"/>
                      <a:pt x="863937" y="69656"/>
                      <a:pt x="849923" y="290374"/>
                    </a:cubicBezTo>
                    <a:cubicBezTo>
                      <a:pt x="835909" y="511092"/>
                      <a:pt x="623950" y="707285"/>
                      <a:pt x="524102" y="731809"/>
                    </a:cubicBezTo>
                    <a:cubicBezTo>
                      <a:pt x="424254" y="756333"/>
                      <a:pt x="242075" y="695022"/>
                      <a:pt x="156240" y="595174"/>
                    </a:cubicBezTo>
                    <a:cubicBezTo>
                      <a:pt x="70405" y="495326"/>
                      <a:pt x="-31195" y="230815"/>
                      <a:pt x="9095" y="13271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D4CFB4"/>
                  </a:gs>
                  <a:gs pos="100000">
                    <a:srgbClr val="E2EDC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 rot="16535095">
                <a:off x="6498722" y="3103082"/>
                <a:ext cx="454585" cy="451740"/>
              </a:xfrm>
              <a:custGeom>
                <a:avLst/>
                <a:gdLst>
                  <a:gd name="connsiteX0" fmla="*/ 0 w 840828"/>
                  <a:gd name="connsiteY0" fmla="*/ 126124 h 725214"/>
                  <a:gd name="connsiteX1" fmla="*/ 388883 w 840828"/>
                  <a:gd name="connsiteY1" fmla="*/ 0 h 725214"/>
                  <a:gd name="connsiteX2" fmla="*/ 840828 w 840828"/>
                  <a:gd name="connsiteY2" fmla="*/ 283779 h 725214"/>
                  <a:gd name="connsiteX3" fmla="*/ 746234 w 840828"/>
                  <a:gd name="connsiteY3" fmla="*/ 441434 h 725214"/>
                  <a:gd name="connsiteX4" fmla="*/ 515007 w 840828"/>
                  <a:gd name="connsiteY4" fmla="*/ 725214 h 725214"/>
                  <a:gd name="connsiteX5" fmla="*/ 147145 w 840828"/>
                  <a:gd name="connsiteY5" fmla="*/ 588579 h 725214"/>
                  <a:gd name="connsiteX6" fmla="*/ 0 w 840828"/>
                  <a:gd name="connsiteY6" fmla="*/ 126124 h 725214"/>
                  <a:gd name="connsiteX0" fmla="*/ 0 w 840828"/>
                  <a:gd name="connsiteY0" fmla="*/ 132719 h 731809"/>
                  <a:gd name="connsiteX1" fmla="*/ 388883 w 840828"/>
                  <a:gd name="connsiteY1" fmla="*/ 6595 h 731809"/>
                  <a:gd name="connsiteX2" fmla="*/ 840828 w 840828"/>
                  <a:gd name="connsiteY2" fmla="*/ 290374 h 731809"/>
                  <a:gd name="connsiteX3" fmla="*/ 746234 w 840828"/>
                  <a:gd name="connsiteY3" fmla="*/ 448029 h 731809"/>
                  <a:gd name="connsiteX4" fmla="*/ 515007 w 840828"/>
                  <a:gd name="connsiteY4" fmla="*/ 731809 h 731809"/>
                  <a:gd name="connsiteX5" fmla="*/ 147145 w 840828"/>
                  <a:gd name="connsiteY5" fmla="*/ 595174 h 731809"/>
                  <a:gd name="connsiteX6" fmla="*/ 0 w 840828"/>
                  <a:gd name="connsiteY6" fmla="*/ 132719 h 731809"/>
                  <a:gd name="connsiteX0" fmla="*/ 9095 w 849923"/>
                  <a:gd name="connsiteY0" fmla="*/ 132719 h 731809"/>
                  <a:gd name="connsiteX1" fmla="*/ 397978 w 849923"/>
                  <a:gd name="connsiteY1" fmla="*/ 6595 h 731809"/>
                  <a:gd name="connsiteX2" fmla="*/ 849923 w 849923"/>
                  <a:gd name="connsiteY2" fmla="*/ 290374 h 731809"/>
                  <a:gd name="connsiteX3" fmla="*/ 755329 w 849923"/>
                  <a:gd name="connsiteY3" fmla="*/ 448029 h 731809"/>
                  <a:gd name="connsiteX4" fmla="*/ 524102 w 849923"/>
                  <a:gd name="connsiteY4" fmla="*/ 731809 h 731809"/>
                  <a:gd name="connsiteX5" fmla="*/ 156240 w 849923"/>
                  <a:gd name="connsiteY5" fmla="*/ 595174 h 731809"/>
                  <a:gd name="connsiteX6" fmla="*/ 9095 w 849923"/>
                  <a:gd name="connsiteY6" fmla="*/ 132719 h 731809"/>
                  <a:gd name="connsiteX0" fmla="*/ 9095 w 849923"/>
                  <a:gd name="connsiteY0" fmla="*/ 132719 h 737210"/>
                  <a:gd name="connsiteX1" fmla="*/ 397978 w 849923"/>
                  <a:gd name="connsiteY1" fmla="*/ 6595 h 737210"/>
                  <a:gd name="connsiteX2" fmla="*/ 849923 w 849923"/>
                  <a:gd name="connsiteY2" fmla="*/ 290374 h 737210"/>
                  <a:gd name="connsiteX3" fmla="*/ 755329 w 849923"/>
                  <a:gd name="connsiteY3" fmla="*/ 448029 h 737210"/>
                  <a:gd name="connsiteX4" fmla="*/ 524102 w 849923"/>
                  <a:gd name="connsiteY4" fmla="*/ 731809 h 737210"/>
                  <a:gd name="connsiteX5" fmla="*/ 156240 w 849923"/>
                  <a:gd name="connsiteY5" fmla="*/ 595174 h 737210"/>
                  <a:gd name="connsiteX6" fmla="*/ 9095 w 849923"/>
                  <a:gd name="connsiteY6" fmla="*/ 132719 h 737210"/>
                  <a:gd name="connsiteX0" fmla="*/ 9095 w 849923"/>
                  <a:gd name="connsiteY0" fmla="*/ 132719 h 737210"/>
                  <a:gd name="connsiteX1" fmla="*/ 397978 w 849923"/>
                  <a:gd name="connsiteY1" fmla="*/ 6595 h 737210"/>
                  <a:gd name="connsiteX2" fmla="*/ 849923 w 849923"/>
                  <a:gd name="connsiteY2" fmla="*/ 290374 h 737210"/>
                  <a:gd name="connsiteX3" fmla="*/ 755329 w 849923"/>
                  <a:gd name="connsiteY3" fmla="*/ 448029 h 737210"/>
                  <a:gd name="connsiteX4" fmla="*/ 524102 w 849923"/>
                  <a:gd name="connsiteY4" fmla="*/ 731809 h 737210"/>
                  <a:gd name="connsiteX5" fmla="*/ 156240 w 849923"/>
                  <a:gd name="connsiteY5" fmla="*/ 595174 h 737210"/>
                  <a:gd name="connsiteX6" fmla="*/ 9095 w 849923"/>
                  <a:gd name="connsiteY6" fmla="*/ 132719 h 737210"/>
                  <a:gd name="connsiteX0" fmla="*/ 9095 w 851957"/>
                  <a:gd name="connsiteY0" fmla="*/ 132719 h 737210"/>
                  <a:gd name="connsiteX1" fmla="*/ 397978 w 851957"/>
                  <a:gd name="connsiteY1" fmla="*/ 6595 h 737210"/>
                  <a:gd name="connsiteX2" fmla="*/ 849923 w 851957"/>
                  <a:gd name="connsiteY2" fmla="*/ 290374 h 737210"/>
                  <a:gd name="connsiteX3" fmla="*/ 755329 w 851957"/>
                  <a:gd name="connsiteY3" fmla="*/ 448029 h 737210"/>
                  <a:gd name="connsiteX4" fmla="*/ 524102 w 851957"/>
                  <a:gd name="connsiteY4" fmla="*/ 731809 h 737210"/>
                  <a:gd name="connsiteX5" fmla="*/ 156240 w 851957"/>
                  <a:gd name="connsiteY5" fmla="*/ 595174 h 737210"/>
                  <a:gd name="connsiteX6" fmla="*/ 9095 w 851957"/>
                  <a:gd name="connsiteY6" fmla="*/ 132719 h 737210"/>
                  <a:gd name="connsiteX0" fmla="*/ 9095 w 851957"/>
                  <a:gd name="connsiteY0" fmla="*/ 132719 h 737210"/>
                  <a:gd name="connsiteX1" fmla="*/ 397978 w 851957"/>
                  <a:gd name="connsiteY1" fmla="*/ 6595 h 737210"/>
                  <a:gd name="connsiteX2" fmla="*/ 849923 w 851957"/>
                  <a:gd name="connsiteY2" fmla="*/ 290374 h 737210"/>
                  <a:gd name="connsiteX3" fmla="*/ 524102 w 851957"/>
                  <a:gd name="connsiteY3" fmla="*/ 731809 h 737210"/>
                  <a:gd name="connsiteX4" fmla="*/ 156240 w 851957"/>
                  <a:gd name="connsiteY4" fmla="*/ 595174 h 737210"/>
                  <a:gd name="connsiteX5" fmla="*/ 9095 w 851957"/>
                  <a:gd name="connsiteY5" fmla="*/ 132719 h 737210"/>
                  <a:gd name="connsiteX0" fmla="*/ 9095 w 867643"/>
                  <a:gd name="connsiteY0" fmla="*/ 132719 h 737210"/>
                  <a:gd name="connsiteX1" fmla="*/ 397978 w 867643"/>
                  <a:gd name="connsiteY1" fmla="*/ 6595 h 737210"/>
                  <a:gd name="connsiteX2" fmla="*/ 849923 w 867643"/>
                  <a:gd name="connsiteY2" fmla="*/ 290374 h 737210"/>
                  <a:gd name="connsiteX3" fmla="*/ 524102 w 867643"/>
                  <a:gd name="connsiteY3" fmla="*/ 731809 h 737210"/>
                  <a:gd name="connsiteX4" fmla="*/ 156240 w 867643"/>
                  <a:gd name="connsiteY4" fmla="*/ 595174 h 737210"/>
                  <a:gd name="connsiteX5" fmla="*/ 9095 w 867643"/>
                  <a:gd name="connsiteY5" fmla="*/ 132719 h 737210"/>
                  <a:gd name="connsiteX0" fmla="*/ 9095 w 850361"/>
                  <a:gd name="connsiteY0" fmla="*/ 132719 h 737210"/>
                  <a:gd name="connsiteX1" fmla="*/ 397978 w 850361"/>
                  <a:gd name="connsiteY1" fmla="*/ 6595 h 737210"/>
                  <a:gd name="connsiteX2" fmla="*/ 849923 w 850361"/>
                  <a:gd name="connsiteY2" fmla="*/ 290374 h 737210"/>
                  <a:gd name="connsiteX3" fmla="*/ 524102 w 850361"/>
                  <a:gd name="connsiteY3" fmla="*/ 731809 h 737210"/>
                  <a:gd name="connsiteX4" fmla="*/ 156240 w 850361"/>
                  <a:gd name="connsiteY4" fmla="*/ 595174 h 737210"/>
                  <a:gd name="connsiteX5" fmla="*/ 9095 w 850361"/>
                  <a:gd name="connsiteY5" fmla="*/ 132719 h 737210"/>
                  <a:gd name="connsiteX0" fmla="*/ 9095 w 850361"/>
                  <a:gd name="connsiteY0" fmla="*/ 132719 h 737210"/>
                  <a:gd name="connsiteX1" fmla="*/ 397978 w 850361"/>
                  <a:gd name="connsiteY1" fmla="*/ 6595 h 737210"/>
                  <a:gd name="connsiteX2" fmla="*/ 849923 w 850361"/>
                  <a:gd name="connsiteY2" fmla="*/ 290374 h 737210"/>
                  <a:gd name="connsiteX3" fmla="*/ 524102 w 850361"/>
                  <a:gd name="connsiteY3" fmla="*/ 731809 h 737210"/>
                  <a:gd name="connsiteX4" fmla="*/ 156240 w 850361"/>
                  <a:gd name="connsiteY4" fmla="*/ 595174 h 737210"/>
                  <a:gd name="connsiteX5" fmla="*/ 9095 w 850361"/>
                  <a:gd name="connsiteY5" fmla="*/ 132719 h 737210"/>
                  <a:gd name="connsiteX0" fmla="*/ 125559 w 702904"/>
                  <a:gd name="connsiteY0" fmla="*/ 276914 h 729467"/>
                  <a:gd name="connsiteX1" fmla="*/ 250571 w 702904"/>
                  <a:gd name="connsiteY1" fmla="*/ 7 h 729467"/>
                  <a:gd name="connsiteX2" fmla="*/ 702516 w 702904"/>
                  <a:gd name="connsiteY2" fmla="*/ 283786 h 729467"/>
                  <a:gd name="connsiteX3" fmla="*/ 376695 w 702904"/>
                  <a:gd name="connsiteY3" fmla="*/ 725221 h 729467"/>
                  <a:gd name="connsiteX4" fmla="*/ 8833 w 702904"/>
                  <a:gd name="connsiteY4" fmla="*/ 588586 h 729467"/>
                  <a:gd name="connsiteX5" fmla="*/ 125559 w 702904"/>
                  <a:gd name="connsiteY5" fmla="*/ 276914 h 72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2904" h="729467">
                    <a:moveTo>
                      <a:pt x="125559" y="276914"/>
                    </a:moveTo>
                    <a:cubicBezTo>
                      <a:pt x="165849" y="178818"/>
                      <a:pt x="154412" y="-1138"/>
                      <a:pt x="250571" y="7"/>
                    </a:cubicBezTo>
                    <a:cubicBezTo>
                      <a:pt x="346730" y="1152"/>
                      <a:pt x="716530" y="63068"/>
                      <a:pt x="702516" y="283786"/>
                    </a:cubicBezTo>
                    <a:cubicBezTo>
                      <a:pt x="688502" y="504504"/>
                      <a:pt x="476543" y="700697"/>
                      <a:pt x="376695" y="725221"/>
                    </a:cubicBezTo>
                    <a:cubicBezTo>
                      <a:pt x="276847" y="749745"/>
                      <a:pt x="50689" y="663304"/>
                      <a:pt x="8833" y="588586"/>
                    </a:cubicBezTo>
                    <a:cubicBezTo>
                      <a:pt x="-33023" y="513868"/>
                      <a:pt x="85269" y="375010"/>
                      <a:pt x="125559" y="27691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D4CFB4"/>
                  </a:gs>
                  <a:gs pos="100000">
                    <a:srgbClr val="E2EDC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 rot="16535095">
                <a:off x="7007805" y="3946661"/>
                <a:ext cx="451014" cy="463064"/>
              </a:xfrm>
              <a:custGeom>
                <a:avLst/>
                <a:gdLst>
                  <a:gd name="connsiteX0" fmla="*/ 0 w 840828"/>
                  <a:gd name="connsiteY0" fmla="*/ 126124 h 725214"/>
                  <a:gd name="connsiteX1" fmla="*/ 388883 w 840828"/>
                  <a:gd name="connsiteY1" fmla="*/ 0 h 725214"/>
                  <a:gd name="connsiteX2" fmla="*/ 840828 w 840828"/>
                  <a:gd name="connsiteY2" fmla="*/ 283779 h 725214"/>
                  <a:gd name="connsiteX3" fmla="*/ 746234 w 840828"/>
                  <a:gd name="connsiteY3" fmla="*/ 441434 h 725214"/>
                  <a:gd name="connsiteX4" fmla="*/ 515007 w 840828"/>
                  <a:gd name="connsiteY4" fmla="*/ 725214 h 725214"/>
                  <a:gd name="connsiteX5" fmla="*/ 147145 w 840828"/>
                  <a:gd name="connsiteY5" fmla="*/ 588579 h 725214"/>
                  <a:gd name="connsiteX6" fmla="*/ 0 w 840828"/>
                  <a:gd name="connsiteY6" fmla="*/ 126124 h 725214"/>
                  <a:gd name="connsiteX0" fmla="*/ 0 w 840828"/>
                  <a:gd name="connsiteY0" fmla="*/ 132719 h 731809"/>
                  <a:gd name="connsiteX1" fmla="*/ 388883 w 840828"/>
                  <a:gd name="connsiteY1" fmla="*/ 6595 h 731809"/>
                  <a:gd name="connsiteX2" fmla="*/ 840828 w 840828"/>
                  <a:gd name="connsiteY2" fmla="*/ 290374 h 731809"/>
                  <a:gd name="connsiteX3" fmla="*/ 746234 w 840828"/>
                  <a:gd name="connsiteY3" fmla="*/ 448029 h 731809"/>
                  <a:gd name="connsiteX4" fmla="*/ 515007 w 840828"/>
                  <a:gd name="connsiteY4" fmla="*/ 731809 h 731809"/>
                  <a:gd name="connsiteX5" fmla="*/ 147145 w 840828"/>
                  <a:gd name="connsiteY5" fmla="*/ 595174 h 731809"/>
                  <a:gd name="connsiteX6" fmla="*/ 0 w 840828"/>
                  <a:gd name="connsiteY6" fmla="*/ 132719 h 731809"/>
                  <a:gd name="connsiteX0" fmla="*/ 9095 w 849923"/>
                  <a:gd name="connsiteY0" fmla="*/ 132719 h 731809"/>
                  <a:gd name="connsiteX1" fmla="*/ 397978 w 849923"/>
                  <a:gd name="connsiteY1" fmla="*/ 6595 h 731809"/>
                  <a:gd name="connsiteX2" fmla="*/ 849923 w 849923"/>
                  <a:gd name="connsiteY2" fmla="*/ 290374 h 731809"/>
                  <a:gd name="connsiteX3" fmla="*/ 755329 w 849923"/>
                  <a:gd name="connsiteY3" fmla="*/ 448029 h 731809"/>
                  <a:gd name="connsiteX4" fmla="*/ 524102 w 849923"/>
                  <a:gd name="connsiteY4" fmla="*/ 731809 h 731809"/>
                  <a:gd name="connsiteX5" fmla="*/ 156240 w 849923"/>
                  <a:gd name="connsiteY5" fmla="*/ 595174 h 731809"/>
                  <a:gd name="connsiteX6" fmla="*/ 9095 w 849923"/>
                  <a:gd name="connsiteY6" fmla="*/ 132719 h 731809"/>
                  <a:gd name="connsiteX0" fmla="*/ 9095 w 849923"/>
                  <a:gd name="connsiteY0" fmla="*/ 132719 h 737210"/>
                  <a:gd name="connsiteX1" fmla="*/ 397978 w 849923"/>
                  <a:gd name="connsiteY1" fmla="*/ 6595 h 737210"/>
                  <a:gd name="connsiteX2" fmla="*/ 849923 w 849923"/>
                  <a:gd name="connsiteY2" fmla="*/ 290374 h 737210"/>
                  <a:gd name="connsiteX3" fmla="*/ 755329 w 849923"/>
                  <a:gd name="connsiteY3" fmla="*/ 448029 h 737210"/>
                  <a:gd name="connsiteX4" fmla="*/ 524102 w 849923"/>
                  <a:gd name="connsiteY4" fmla="*/ 731809 h 737210"/>
                  <a:gd name="connsiteX5" fmla="*/ 156240 w 849923"/>
                  <a:gd name="connsiteY5" fmla="*/ 595174 h 737210"/>
                  <a:gd name="connsiteX6" fmla="*/ 9095 w 849923"/>
                  <a:gd name="connsiteY6" fmla="*/ 132719 h 737210"/>
                  <a:gd name="connsiteX0" fmla="*/ 9095 w 849923"/>
                  <a:gd name="connsiteY0" fmla="*/ 132719 h 737210"/>
                  <a:gd name="connsiteX1" fmla="*/ 397978 w 849923"/>
                  <a:gd name="connsiteY1" fmla="*/ 6595 h 737210"/>
                  <a:gd name="connsiteX2" fmla="*/ 849923 w 849923"/>
                  <a:gd name="connsiteY2" fmla="*/ 290374 h 737210"/>
                  <a:gd name="connsiteX3" fmla="*/ 755329 w 849923"/>
                  <a:gd name="connsiteY3" fmla="*/ 448029 h 737210"/>
                  <a:gd name="connsiteX4" fmla="*/ 524102 w 849923"/>
                  <a:gd name="connsiteY4" fmla="*/ 731809 h 737210"/>
                  <a:gd name="connsiteX5" fmla="*/ 156240 w 849923"/>
                  <a:gd name="connsiteY5" fmla="*/ 595174 h 737210"/>
                  <a:gd name="connsiteX6" fmla="*/ 9095 w 849923"/>
                  <a:gd name="connsiteY6" fmla="*/ 132719 h 737210"/>
                  <a:gd name="connsiteX0" fmla="*/ 9095 w 851957"/>
                  <a:gd name="connsiteY0" fmla="*/ 132719 h 737210"/>
                  <a:gd name="connsiteX1" fmla="*/ 397978 w 851957"/>
                  <a:gd name="connsiteY1" fmla="*/ 6595 h 737210"/>
                  <a:gd name="connsiteX2" fmla="*/ 849923 w 851957"/>
                  <a:gd name="connsiteY2" fmla="*/ 290374 h 737210"/>
                  <a:gd name="connsiteX3" fmla="*/ 755329 w 851957"/>
                  <a:gd name="connsiteY3" fmla="*/ 448029 h 737210"/>
                  <a:gd name="connsiteX4" fmla="*/ 524102 w 851957"/>
                  <a:gd name="connsiteY4" fmla="*/ 731809 h 737210"/>
                  <a:gd name="connsiteX5" fmla="*/ 156240 w 851957"/>
                  <a:gd name="connsiteY5" fmla="*/ 595174 h 737210"/>
                  <a:gd name="connsiteX6" fmla="*/ 9095 w 851957"/>
                  <a:gd name="connsiteY6" fmla="*/ 132719 h 737210"/>
                  <a:gd name="connsiteX0" fmla="*/ 9095 w 851957"/>
                  <a:gd name="connsiteY0" fmla="*/ 132719 h 737210"/>
                  <a:gd name="connsiteX1" fmla="*/ 397978 w 851957"/>
                  <a:gd name="connsiteY1" fmla="*/ 6595 h 737210"/>
                  <a:gd name="connsiteX2" fmla="*/ 849923 w 851957"/>
                  <a:gd name="connsiteY2" fmla="*/ 290374 h 737210"/>
                  <a:gd name="connsiteX3" fmla="*/ 524102 w 851957"/>
                  <a:gd name="connsiteY3" fmla="*/ 731809 h 737210"/>
                  <a:gd name="connsiteX4" fmla="*/ 156240 w 851957"/>
                  <a:gd name="connsiteY4" fmla="*/ 595174 h 737210"/>
                  <a:gd name="connsiteX5" fmla="*/ 9095 w 851957"/>
                  <a:gd name="connsiteY5" fmla="*/ 132719 h 737210"/>
                  <a:gd name="connsiteX0" fmla="*/ 9095 w 867643"/>
                  <a:gd name="connsiteY0" fmla="*/ 132719 h 737210"/>
                  <a:gd name="connsiteX1" fmla="*/ 397978 w 867643"/>
                  <a:gd name="connsiteY1" fmla="*/ 6595 h 737210"/>
                  <a:gd name="connsiteX2" fmla="*/ 849923 w 867643"/>
                  <a:gd name="connsiteY2" fmla="*/ 290374 h 737210"/>
                  <a:gd name="connsiteX3" fmla="*/ 524102 w 867643"/>
                  <a:gd name="connsiteY3" fmla="*/ 731809 h 737210"/>
                  <a:gd name="connsiteX4" fmla="*/ 156240 w 867643"/>
                  <a:gd name="connsiteY4" fmla="*/ 595174 h 737210"/>
                  <a:gd name="connsiteX5" fmla="*/ 9095 w 867643"/>
                  <a:gd name="connsiteY5" fmla="*/ 132719 h 737210"/>
                  <a:gd name="connsiteX0" fmla="*/ 9095 w 850361"/>
                  <a:gd name="connsiteY0" fmla="*/ 132719 h 737210"/>
                  <a:gd name="connsiteX1" fmla="*/ 397978 w 850361"/>
                  <a:gd name="connsiteY1" fmla="*/ 6595 h 737210"/>
                  <a:gd name="connsiteX2" fmla="*/ 849923 w 850361"/>
                  <a:gd name="connsiteY2" fmla="*/ 290374 h 737210"/>
                  <a:gd name="connsiteX3" fmla="*/ 524102 w 850361"/>
                  <a:gd name="connsiteY3" fmla="*/ 731809 h 737210"/>
                  <a:gd name="connsiteX4" fmla="*/ 156240 w 850361"/>
                  <a:gd name="connsiteY4" fmla="*/ 595174 h 737210"/>
                  <a:gd name="connsiteX5" fmla="*/ 9095 w 850361"/>
                  <a:gd name="connsiteY5" fmla="*/ 132719 h 737210"/>
                  <a:gd name="connsiteX0" fmla="*/ 9095 w 850361"/>
                  <a:gd name="connsiteY0" fmla="*/ 132719 h 737210"/>
                  <a:gd name="connsiteX1" fmla="*/ 397978 w 850361"/>
                  <a:gd name="connsiteY1" fmla="*/ 6595 h 737210"/>
                  <a:gd name="connsiteX2" fmla="*/ 849923 w 850361"/>
                  <a:gd name="connsiteY2" fmla="*/ 290374 h 737210"/>
                  <a:gd name="connsiteX3" fmla="*/ 524102 w 850361"/>
                  <a:gd name="connsiteY3" fmla="*/ 731809 h 737210"/>
                  <a:gd name="connsiteX4" fmla="*/ 156240 w 850361"/>
                  <a:gd name="connsiteY4" fmla="*/ 595174 h 737210"/>
                  <a:gd name="connsiteX5" fmla="*/ 9095 w 850361"/>
                  <a:gd name="connsiteY5" fmla="*/ 132719 h 737210"/>
                  <a:gd name="connsiteX0" fmla="*/ 4147 w 845413"/>
                  <a:gd name="connsiteY0" fmla="*/ 131736 h 735610"/>
                  <a:gd name="connsiteX1" fmla="*/ 393030 w 845413"/>
                  <a:gd name="connsiteY1" fmla="*/ 5612 h 735610"/>
                  <a:gd name="connsiteX2" fmla="*/ 844975 w 845413"/>
                  <a:gd name="connsiteY2" fmla="*/ 289391 h 735610"/>
                  <a:gd name="connsiteX3" fmla="*/ 519154 w 845413"/>
                  <a:gd name="connsiteY3" fmla="*/ 730826 h 735610"/>
                  <a:gd name="connsiteX4" fmla="*/ 207836 w 845413"/>
                  <a:gd name="connsiteY4" fmla="*/ 499953 h 735610"/>
                  <a:gd name="connsiteX5" fmla="*/ 4147 w 845413"/>
                  <a:gd name="connsiteY5" fmla="*/ 131736 h 735610"/>
                  <a:gd name="connsiteX0" fmla="*/ 4147 w 619793"/>
                  <a:gd name="connsiteY0" fmla="*/ 132758 h 735931"/>
                  <a:gd name="connsiteX1" fmla="*/ 393030 w 619793"/>
                  <a:gd name="connsiteY1" fmla="*/ 6634 h 735931"/>
                  <a:gd name="connsiteX2" fmla="*/ 618801 w 619793"/>
                  <a:gd name="connsiteY2" fmla="*/ 309260 h 735931"/>
                  <a:gd name="connsiteX3" fmla="*/ 519154 w 619793"/>
                  <a:gd name="connsiteY3" fmla="*/ 731848 h 735931"/>
                  <a:gd name="connsiteX4" fmla="*/ 207836 w 619793"/>
                  <a:gd name="connsiteY4" fmla="*/ 500975 h 735931"/>
                  <a:gd name="connsiteX5" fmla="*/ 4147 w 619793"/>
                  <a:gd name="connsiteY5" fmla="*/ 132758 h 735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9793" h="735931">
                    <a:moveTo>
                      <a:pt x="4147" y="132758"/>
                    </a:moveTo>
                    <a:cubicBezTo>
                      <a:pt x="35013" y="50368"/>
                      <a:pt x="290588" y="-22783"/>
                      <a:pt x="393030" y="6634"/>
                    </a:cubicBezTo>
                    <a:cubicBezTo>
                      <a:pt x="495472" y="36051"/>
                      <a:pt x="632815" y="88542"/>
                      <a:pt x="618801" y="309260"/>
                    </a:cubicBezTo>
                    <a:cubicBezTo>
                      <a:pt x="604787" y="529978"/>
                      <a:pt x="587648" y="699896"/>
                      <a:pt x="519154" y="731848"/>
                    </a:cubicBezTo>
                    <a:cubicBezTo>
                      <a:pt x="450660" y="763800"/>
                      <a:pt x="293671" y="600823"/>
                      <a:pt x="207836" y="500975"/>
                    </a:cubicBezTo>
                    <a:cubicBezTo>
                      <a:pt x="122001" y="401127"/>
                      <a:pt x="-26719" y="215148"/>
                      <a:pt x="4147" y="1327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D4CFB4"/>
                  </a:gs>
                  <a:gs pos="100000">
                    <a:srgbClr val="E2EDC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8596995">
                <a:off x="6455231" y="4238466"/>
                <a:ext cx="464258" cy="551252"/>
              </a:xfrm>
              <a:custGeom>
                <a:avLst/>
                <a:gdLst>
                  <a:gd name="connsiteX0" fmla="*/ 0 w 840828"/>
                  <a:gd name="connsiteY0" fmla="*/ 126124 h 725214"/>
                  <a:gd name="connsiteX1" fmla="*/ 388883 w 840828"/>
                  <a:gd name="connsiteY1" fmla="*/ 0 h 725214"/>
                  <a:gd name="connsiteX2" fmla="*/ 840828 w 840828"/>
                  <a:gd name="connsiteY2" fmla="*/ 283779 h 725214"/>
                  <a:gd name="connsiteX3" fmla="*/ 746234 w 840828"/>
                  <a:gd name="connsiteY3" fmla="*/ 441434 h 725214"/>
                  <a:gd name="connsiteX4" fmla="*/ 515007 w 840828"/>
                  <a:gd name="connsiteY4" fmla="*/ 725214 h 725214"/>
                  <a:gd name="connsiteX5" fmla="*/ 147145 w 840828"/>
                  <a:gd name="connsiteY5" fmla="*/ 588579 h 725214"/>
                  <a:gd name="connsiteX6" fmla="*/ 0 w 840828"/>
                  <a:gd name="connsiteY6" fmla="*/ 126124 h 725214"/>
                  <a:gd name="connsiteX0" fmla="*/ 0 w 840828"/>
                  <a:gd name="connsiteY0" fmla="*/ 132719 h 731809"/>
                  <a:gd name="connsiteX1" fmla="*/ 388883 w 840828"/>
                  <a:gd name="connsiteY1" fmla="*/ 6595 h 731809"/>
                  <a:gd name="connsiteX2" fmla="*/ 840828 w 840828"/>
                  <a:gd name="connsiteY2" fmla="*/ 290374 h 731809"/>
                  <a:gd name="connsiteX3" fmla="*/ 746234 w 840828"/>
                  <a:gd name="connsiteY3" fmla="*/ 448029 h 731809"/>
                  <a:gd name="connsiteX4" fmla="*/ 515007 w 840828"/>
                  <a:gd name="connsiteY4" fmla="*/ 731809 h 731809"/>
                  <a:gd name="connsiteX5" fmla="*/ 147145 w 840828"/>
                  <a:gd name="connsiteY5" fmla="*/ 595174 h 731809"/>
                  <a:gd name="connsiteX6" fmla="*/ 0 w 840828"/>
                  <a:gd name="connsiteY6" fmla="*/ 132719 h 731809"/>
                  <a:gd name="connsiteX0" fmla="*/ 9095 w 849923"/>
                  <a:gd name="connsiteY0" fmla="*/ 132719 h 731809"/>
                  <a:gd name="connsiteX1" fmla="*/ 397978 w 849923"/>
                  <a:gd name="connsiteY1" fmla="*/ 6595 h 731809"/>
                  <a:gd name="connsiteX2" fmla="*/ 849923 w 849923"/>
                  <a:gd name="connsiteY2" fmla="*/ 290374 h 731809"/>
                  <a:gd name="connsiteX3" fmla="*/ 755329 w 849923"/>
                  <a:gd name="connsiteY3" fmla="*/ 448029 h 731809"/>
                  <a:gd name="connsiteX4" fmla="*/ 524102 w 849923"/>
                  <a:gd name="connsiteY4" fmla="*/ 731809 h 731809"/>
                  <a:gd name="connsiteX5" fmla="*/ 156240 w 849923"/>
                  <a:gd name="connsiteY5" fmla="*/ 595174 h 731809"/>
                  <a:gd name="connsiteX6" fmla="*/ 9095 w 849923"/>
                  <a:gd name="connsiteY6" fmla="*/ 132719 h 731809"/>
                  <a:gd name="connsiteX0" fmla="*/ 9095 w 849923"/>
                  <a:gd name="connsiteY0" fmla="*/ 132719 h 737210"/>
                  <a:gd name="connsiteX1" fmla="*/ 397978 w 849923"/>
                  <a:gd name="connsiteY1" fmla="*/ 6595 h 737210"/>
                  <a:gd name="connsiteX2" fmla="*/ 849923 w 849923"/>
                  <a:gd name="connsiteY2" fmla="*/ 290374 h 737210"/>
                  <a:gd name="connsiteX3" fmla="*/ 755329 w 849923"/>
                  <a:gd name="connsiteY3" fmla="*/ 448029 h 737210"/>
                  <a:gd name="connsiteX4" fmla="*/ 524102 w 849923"/>
                  <a:gd name="connsiteY4" fmla="*/ 731809 h 737210"/>
                  <a:gd name="connsiteX5" fmla="*/ 156240 w 849923"/>
                  <a:gd name="connsiteY5" fmla="*/ 595174 h 737210"/>
                  <a:gd name="connsiteX6" fmla="*/ 9095 w 849923"/>
                  <a:gd name="connsiteY6" fmla="*/ 132719 h 737210"/>
                  <a:gd name="connsiteX0" fmla="*/ 9095 w 849923"/>
                  <a:gd name="connsiteY0" fmla="*/ 132719 h 737210"/>
                  <a:gd name="connsiteX1" fmla="*/ 397978 w 849923"/>
                  <a:gd name="connsiteY1" fmla="*/ 6595 h 737210"/>
                  <a:gd name="connsiteX2" fmla="*/ 849923 w 849923"/>
                  <a:gd name="connsiteY2" fmla="*/ 290374 h 737210"/>
                  <a:gd name="connsiteX3" fmla="*/ 755329 w 849923"/>
                  <a:gd name="connsiteY3" fmla="*/ 448029 h 737210"/>
                  <a:gd name="connsiteX4" fmla="*/ 524102 w 849923"/>
                  <a:gd name="connsiteY4" fmla="*/ 731809 h 737210"/>
                  <a:gd name="connsiteX5" fmla="*/ 156240 w 849923"/>
                  <a:gd name="connsiteY5" fmla="*/ 595174 h 737210"/>
                  <a:gd name="connsiteX6" fmla="*/ 9095 w 849923"/>
                  <a:gd name="connsiteY6" fmla="*/ 132719 h 737210"/>
                  <a:gd name="connsiteX0" fmla="*/ 9095 w 851957"/>
                  <a:gd name="connsiteY0" fmla="*/ 132719 h 737210"/>
                  <a:gd name="connsiteX1" fmla="*/ 397978 w 851957"/>
                  <a:gd name="connsiteY1" fmla="*/ 6595 h 737210"/>
                  <a:gd name="connsiteX2" fmla="*/ 849923 w 851957"/>
                  <a:gd name="connsiteY2" fmla="*/ 290374 h 737210"/>
                  <a:gd name="connsiteX3" fmla="*/ 755329 w 851957"/>
                  <a:gd name="connsiteY3" fmla="*/ 448029 h 737210"/>
                  <a:gd name="connsiteX4" fmla="*/ 524102 w 851957"/>
                  <a:gd name="connsiteY4" fmla="*/ 731809 h 737210"/>
                  <a:gd name="connsiteX5" fmla="*/ 156240 w 851957"/>
                  <a:gd name="connsiteY5" fmla="*/ 595174 h 737210"/>
                  <a:gd name="connsiteX6" fmla="*/ 9095 w 851957"/>
                  <a:gd name="connsiteY6" fmla="*/ 132719 h 737210"/>
                  <a:gd name="connsiteX0" fmla="*/ 9095 w 851957"/>
                  <a:gd name="connsiteY0" fmla="*/ 132719 h 737210"/>
                  <a:gd name="connsiteX1" fmla="*/ 397978 w 851957"/>
                  <a:gd name="connsiteY1" fmla="*/ 6595 h 737210"/>
                  <a:gd name="connsiteX2" fmla="*/ 849923 w 851957"/>
                  <a:gd name="connsiteY2" fmla="*/ 290374 h 737210"/>
                  <a:gd name="connsiteX3" fmla="*/ 524102 w 851957"/>
                  <a:gd name="connsiteY3" fmla="*/ 731809 h 737210"/>
                  <a:gd name="connsiteX4" fmla="*/ 156240 w 851957"/>
                  <a:gd name="connsiteY4" fmla="*/ 595174 h 737210"/>
                  <a:gd name="connsiteX5" fmla="*/ 9095 w 851957"/>
                  <a:gd name="connsiteY5" fmla="*/ 132719 h 737210"/>
                  <a:gd name="connsiteX0" fmla="*/ 9095 w 867643"/>
                  <a:gd name="connsiteY0" fmla="*/ 132719 h 737210"/>
                  <a:gd name="connsiteX1" fmla="*/ 397978 w 867643"/>
                  <a:gd name="connsiteY1" fmla="*/ 6595 h 737210"/>
                  <a:gd name="connsiteX2" fmla="*/ 849923 w 867643"/>
                  <a:gd name="connsiteY2" fmla="*/ 290374 h 737210"/>
                  <a:gd name="connsiteX3" fmla="*/ 524102 w 867643"/>
                  <a:gd name="connsiteY3" fmla="*/ 731809 h 737210"/>
                  <a:gd name="connsiteX4" fmla="*/ 156240 w 867643"/>
                  <a:gd name="connsiteY4" fmla="*/ 595174 h 737210"/>
                  <a:gd name="connsiteX5" fmla="*/ 9095 w 867643"/>
                  <a:gd name="connsiteY5" fmla="*/ 132719 h 737210"/>
                  <a:gd name="connsiteX0" fmla="*/ 9095 w 850361"/>
                  <a:gd name="connsiteY0" fmla="*/ 132719 h 737210"/>
                  <a:gd name="connsiteX1" fmla="*/ 397978 w 850361"/>
                  <a:gd name="connsiteY1" fmla="*/ 6595 h 737210"/>
                  <a:gd name="connsiteX2" fmla="*/ 849923 w 850361"/>
                  <a:gd name="connsiteY2" fmla="*/ 290374 h 737210"/>
                  <a:gd name="connsiteX3" fmla="*/ 524102 w 850361"/>
                  <a:gd name="connsiteY3" fmla="*/ 731809 h 737210"/>
                  <a:gd name="connsiteX4" fmla="*/ 156240 w 850361"/>
                  <a:gd name="connsiteY4" fmla="*/ 595174 h 737210"/>
                  <a:gd name="connsiteX5" fmla="*/ 9095 w 850361"/>
                  <a:gd name="connsiteY5" fmla="*/ 132719 h 737210"/>
                  <a:gd name="connsiteX0" fmla="*/ 9095 w 850361"/>
                  <a:gd name="connsiteY0" fmla="*/ 132719 h 737210"/>
                  <a:gd name="connsiteX1" fmla="*/ 397978 w 850361"/>
                  <a:gd name="connsiteY1" fmla="*/ 6595 h 737210"/>
                  <a:gd name="connsiteX2" fmla="*/ 849923 w 850361"/>
                  <a:gd name="connsiteY2" fmla="*/ 290374 h 737210"/>
                  <a:gd name="connsiteX3" fmla="*/ 524102 w 850361"/>
                  <a:gd name="connsiteY3" fmla="*/ 731809 h 737210"/>
                  <a:gd name="connsiteX4" fmla="*/ 156240 w 850361"/>
                  <a:gd name="connsiteY4" fmla="*/ 595174 h 737210"/>
                  <a:gd name="connsiteX5" fmla="*/ 9095 w 850361"/>
                  <a:gd name="connsiteY5" fmla="*/ 132719 h 737210"/>
                  <a:gd name="connsiteX0" fmla="*/ 4147 w 845413"/>
                  <a:gd name="connsiteY0" fmla="*/ 131736 h 735610"/>
                  <a:gd name="connsiteX1" fmla="*/ 393030 w 845413"/>
                  <a:gd name="connsiteY1" fmla="*/ 5612 h 735610"/>
                  <a:gd name="connsiteX2" fmla="*/ 844975 w 845413"/>
                  <a:gd name="connsiteY2" fmla="*/ 289391 h 735610"/>
                  <a:gd name="connsiteX3" fmla="*/ 519154 w 845413"/>
                  <a:gd name="connsiteY3" fmla="*/ 730826 h 735610"/>
                  <a:gd name="connsiteX4" fmla="*/ 207836 w 845413"/>
                  <a:gd name="connsiteY4" fmla="*/ 499953 h 735610"/>
                  <a:gd name="connsiteX5" fmla="*/ 4147 w 845413"/>
                  <a:gd name="connsiteY5" fmla="*/ 131736 h 735610"/>
                  <a:gd name="connsiteX0" fmla="*/ 4147 w 619793"/>
                  <a:gd name="connsiteY0" fmla="*/ 132758 h 735931"/>
                  <a:gd name="connsiteX1" fmla="*/ 393030 w 619793"/>
                  <a:gd name="connsiteY1" fmla="*/ 6634 h 735931"/>
                  <a:gd name="connsiteX2" fmla="*/ 618801 w 619793"/>
                  <a:gd name="connsiteY2" fmla="*/ 309260 h 735931"/>
                  <a:gd name="connsiteX3" fmla="*/ 519154 w 619793"/>
                  <a:gd name="connsiteY3" fmla="*/ 731848 h 735931"/>
                  <a:gd name="connsiteX4" fmla="*/ 207836 w 619793"/>
                  <a:gd name="connsiteY4" fmla="*/ 500975 h 735931"/>
                  <a:gd name="connsiteX5" fmla="*/ 4147 w 619793"/>
                  <a:gd name="connsiteY5" fmla="*/ 132758 h 735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9793" h="735931">
                    <a:moveTo>
                      <a:pt x="4147" y="132758"/>
                    </a:moveTo>
                    <a:cubicBezTo>
                      <a:pt x="35013" y="50368"/>
                      <a:pt x="290588" y="-22783"/>
                      <a:pt x="393030" y="6634"/>
                    </a:cubicBezTo>
                    <a:cubicBezTo>
                      <a:pt x="495472" y="36051"/>
                      <a:pt x="632815" y="88542"/>
                      <a:pt x="618801" y="309260"/>
                    </a:cubicBezTo>
                    <a:cubicBezTo>
                      <a:pt x="604787" y="529978"/>
                      <a:pt x="587648" y="699896"/>
                      <a:pt x="519154" y="731848"/>
                    </a:cubicBezTo>
                    <a:cubicBezTo>
                      <a:pt x="450660" y="763800"/>
                      <a:pt x="293671" y="600823"/>
                      <a:pt x="207836" y="500975"/>
                    </a:cubicBezTo>
                    <a:cubicBezTo>
                      <a:pt x="122001" y="401127"/>
                      <a:pt x="-26719" y="215148"/>
                      <a:pt x="4147" y="1327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D4CFB4"/>
                  </a:gs>
                  <a:gs pos="100000">
                    <a:srgbClr val="E2EDC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189241" y="3640825"/>
              <a:ext cx="1639616" cy="1714142"/>
              <a:chOff x="6379778" y="1776248"/>
              <a:chExt cx="924911" cy="96695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6379778" y="1954924"/>
                <a:ext cx="924911" cy="609600"/>
                <a:chOff x="5927834" y="2007476"/>
                <a:chExt cx="1376856" cy="609600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927834" y="20074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927834" y="21598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5927834" y="23122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5927834" y="24646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5927834" y="26170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 rot="5400000">
                <a:off x="6358757" y="1954924"/>
                <a:ext cx="966952" cy="609600"/>
                <a:chOff x="5927834" y="2007476"/>
                <a:chExt cx="1376856" cy="60960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927834" y="20074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927834" y="21598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927834" y="23122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5927834" y="24646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927834" y="26170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TextBox 10"/>
            <p:cNvSpPr txBox="1"/>
            <p:nvPr/>
          </p:nvSpPr>
          <p:spPr>
            <a:xfrm>
              <a:off x="3643810" y="5572312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speckles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668821" y="3640825"/>
            <a:ext cx="1639616" cy="2300819"/>
            <a:chOff x="1350871" y="3640825"/>
            <a:chExt cx="1639616" cy="2300819"/>
          </a:xfrm>
        </p:grpSpPr>
        <p:grpSp>
          <p:nvGrpSpPr>
            <p:cNvPr id="7" name="Group 6"/>
            <p:cNvGrpSpPr/>
            <p:nvPr/>
          </p:nvGrpSpPr>
          <p:grpSpPr>
            <a:xfrm>
              <a:off x="1427964" y="3742942"/>
              <a:ext cx="1509908" cy="1509908"/>
              <a:chOff x="6460996" y="3288782"/>
              <a:chExt cx="1791536" cy="179153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6460996" y="3288782"/>
                <a:ext cx="1791536" cy="1791536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683625" y="3511411"/>
                <a:ext cx="1346278" cy="134627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915329" y="3743115"/>
                <a:ext cx="882870" cy="88287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350871" y="3640825"/>
              <a:ext cx="1639616" cy="1714142"/>
              <a:chOff x="6379778" y="1776248"/>
              <a:chExt cx="924911" cy="96695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379778" y="1954924"/>
                <a:ext cx="924911" cy="609600"/>
                <a:chOff x="5927834" y="2007476"/>
                <a:chExt cx="1376856" cy="609600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927834" y="20074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927834" y="21598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5927834" y="23122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927834" y="24646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5927834" y="26170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 rot="5400000">
                <a:off x="6358757" y="1954924"/>
                <a:ext cx="966952" cy="609600"/>
                <a:chOff x="5927834" y="2007476"/>
                <a:chExt cx="1376856" cy="609600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5927834" y="20074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5927834" y="21598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927834" y="23122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5927834" y="24646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5927834" y="26170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TextBox 9"/>
            <p:cNvSpPr txBox="1"/>
            <p:nvPr/>
          </p:nvSpPr>
          <p:spPr>
            <a:xfrm>
              <a:off x="1810876" y="5572312"/>
              <a:ext cx="782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planet</a:t>
              </a: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1908715" y="4222615"/>
              <a:ext cx="547879" cy="547879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7" name="Freeform 46"/>
          <p:cNvSpPr/>
          <p:nvPr/>
        </p:nvSpPr>
        <p:spPr>
          <a:xfrm>
            <a:off x="3730292" y="3499771"/>
            <a:ext cx="462455" cy="819807"/>
          </a:xfrm>
          <a:custGeom>
            <a:avLst/>
            <a:gdLst>
              <a:gd name="connsiteX0" fmla="*/ 462455 w 462455"/>
              <a:gd name="connsiteY0" fmla="*/ 0 h 819807"/>
              <a:gd name="connsiteX1" fmla="*/ 105103 w 462455"/>
              <a:gd name="connsiteY1" fmla="*/ 378372 h 819807"/>
              <a:gd name="connsiteX2" fmla="*/ 273269 w 462455"/>
              <a:gd name="connsiteY2" fmla="*/ 430924 h 819807"/>
              <a:gd name="connsiteX3" fmla="*/ 0 w 462455"/>
              <a:gd name="connsiteY3" fmla="*/ 819807 h 819807"/>
              <a:gd name="connsiteX4" fmla="*/ 0 w 462455"/>
              <a:gd name="connsiteY4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455" h="819807">
                <a:moveTo>
                  <a:pt x="462455" y="0"/>
                </a:moveTo>
                <a:cubicBezTo>
                  <a:pt x="299544" y="153275"/>
                  <a:pt x="136634" y="306551"/>
                  <a:pt x="105103" y="378372"/>
                </a:cubicBezTo>
                <a:cubicBezTo>
                  <a:pt x="73572" y="450193"/>
                  <a:pt x="290786" y="357352"/>
                  <a:pt x="273269" y="430924"/>
                </a:cubicBezTo>
                <a:cubicBezTo>
                  <a:pt x="255752" y="504496"/>
                  <a:pt x="0" y="819807"/>
                  <a:pt x="0" y="819807"/>
                </a:cubicBezTo>
                <a:lnTo>
                  <a:pt x="0" y="819807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135778" y="3216143"/>
            <a:ext cx="97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PSF core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6733919" y="3634592"/>
            <a:ext cx="1639616" cy="2307052"/>
            <a:chOff x="5415969" y="3634592"/>
            <a:chExt cx="1639616" cy="2307052"/>
          </a:xfrm>
        </p:grpSpPr>
        <p:sp>
          <p:nvSpPr>
            <p:cNvPr id="63" name="Rectangle 62"/>
            <p:cNvSpPr/>
            <p:nvPr/>
          </p:nvSpPr>
          <p:spPr>
            <a:xfrm>
              <a:off x="5502660" y="3673532"/>
              <a:ext cx="1465477" cy="1590316"/>
            </a:xfrm>
            <a:custGeom>
              <a:avLst/>
              <a:gdLst>
                <a:gd name="connsiteX0" fmla="*/ 0 w 1446577"/>
                <a:gd name="connsiteY0" fmla="*/ 0 h 1567609"/>
                <a:gd name="connsiteX1" fmla="*/ 1446577 w 1446577"/>
                <a:gd name="connsiteY1" fmla="*/ 0 h 1567609"/>
                <a:gd name="connsiteX2" fmla="*/ 1446577 w 1446577"/>
                <a:gd name="connsiteY2" fmla="*/ 1567609 h 1567609"/>
                <a:gd name="connsiteX3" fmla="*/ 0 w 1446577"/>
                <a:gd name="connsiteY3" fmla="*/ 1567609 h 1567609"/>
                <a:gd name="connsiteX4" fmla="*/ 0 w 1446577"/>
                <a:gd name="connsiteY4" fmla="*/ 0 h 1567609"/>
                <a:gd name="connsiteX0" fmla="*/ 0 w 1446577"/>
                <a:gd name="connsiteY0" fmla="*/ 0 h 1567609"/>
                <a:gd name="connsiteX1" fmla="*/ 1446577 w 1446577"/>
                <a:gd name="connsiteY1" fmla="*/ 0 h 1567609"/>
                <a:gd name="connsiteX2" fmla="*/ 1446577 w 1446577"/>
                <a:gd name="connsiteY2" fmla="*/ 1567609 h 1567609"/>
                <a:gd name="connsiteX3" fmla="*/ 0 w 1446577"/>
                <a:gd name="connsiteY3" fmla="*/ 1567609 h 1567609"/>
                <a:gd name="connsiteX4" fmla="*/ 0 w 1446577"/>
                <a:gd name="connsiteY4" fmla="*/ 0 h 1567609"/>
                <a:gd name="connsiteX0" fmla="*/ 0 w 1446577"/>
                <a:gd name="connsiteY0" fmla="*/ 11709 h 1579318"/>
                <a:gd name="connsiteX1" fmla="*/ 1446577 w 1446577"/>
                <a:gd name="connsiteY1" fmla="*/ 11709 h 1579318"/>
                <a:gd name="connsiteX2" fmla="*/ 1446577 w 1446577"/>
                <a:gd name="connsiteY2" fmla="*/ 1579318 h 1579318"/>
                <a:gd name="connsiteX3" fmla="*/ 0 w 1446577"/>
                <a:gd name="connsiteY3" fmla="*/ 1579318 h 1579318"/>
                <a:gd name="connsiteX4" fmla="*/ 0 w 1446577"/>
                <a:gd name="connsiteY4" fmla="*/ 11709 h 1579318"/>
                <a:gd name="connsiteX0" fmla="*/ 0 w 1446577"/>
                <a:gd name="connsiteY0" fmla="*/ 11709 h 1579318"/>
                <a:gd name="connsiteX1" fmla="*/ 1446577 w 1446577"/>
                <a:gd name="connsiteY1" fmla="*/ 11709 h 1579318"/>
                <a:gd name="connsiteX2" fmla="*/ 1446577 w 1446577"/>
                <a:gd name="connsiteY2" fmla="*/ 1579318 h 1579318"/>
                <a:gd name="connsiteX3" fmla="*/ 0 w 1446577"/>
                <a:gd name="connsiteY3" fmla="*/ 1579318 h 1579318"/>
                <a:gd name="connsiteX4" fmla="*/ 0 w 1446577"/>
                <a:gd name="connsiteY4" fmla="*/ 11709 h 1579318"/>
                <a:gd name="connsiteX0" fmla="*/ 10363 w 1456940"/>
                <a:gd name="connsiteY0" fmla="*/ 11709 h 1579318"/>
                <a:gd name="connsiteX1" fmla="*/ 1456940 w 1456940"/>
                <a:gd name="connsiteY1" fmla="*/ 11709 h 1579318"/>
                <a:gd name="connsiteX2" fmla="*/ 1456940 w 1456940"/>
                <a:gd name="connsiteY2" fmla="*/ 1579318 h 1579318"/>
                <a:gd name="connsiteX3" fmla="*/ 10363 w 1456940"/>
                <a:gd name="connsiteY3" fmla="*/ 1579318 h 1579318"/>
                <a:gd name="connsiteX4" fmla="*/ 10363 w 1456940"/>
                <a:gd name="connsiteY4" fmla="*/ 11709 h 1579318"/>
                <a:gd name="connsiteX0" fmla="*/ 10363 w 1456940"/>
                <a:gd name="connsiteY0" fmla="*/ 11709 h 1579318"/>
                <a:gd name="connsiteX1" fmla="*/ 1456940 w 1456940"/>
                <a:gd name="connsiteY1" fmla="*/ 11709 h 1579318"/>
                <a:gd name="connsiteX2" fmla="*/ 1456940 w 1456940"/>
                <a:gd name="connsiteY2" fmla="*/ 1579318 h 1579318"/>
                <a:gd name="connsiteX3" fmla="*/ 10363 w 1456940"/>
                <a:gd name="connsiteY3" fmla="*/ 1579318 h 1579318"/>
                <a:gd name="connsiteX4" fmla="*/ 10363 w 1456940"/>
                <a:gd name="connsiteY4" fmla="*/ 11709 h 1579318"/>
                <a:gd name="connsiteX0" fmla="*/ 10363 w 1456940"/>
                <a:gd name="connsiteY0" fmla="*/ 11709 h 1579318"/>
                <a:gd name="connsiteX1" fmla="*/ 1456940 w 1456940"/>
                <a:gd name="connsiteY1" fmla="*/ 11709 h 1579318"/>
                <a:gd name="connsiteX2" fmla="*/ 1456940 w 1456940"/>
                <a:gd name="connsiteY2" fmla="*/ 1579318 h 1579318"/>
                <a:gd name="connsiteX3" fmla="*/ 10363 w 1456940"/>
                <a:gd name="connsiteY3" fmla="*/ 1579318 h 1579318"/>
                <a:gd name="connsiteX4" fmla="*/ 10363 w 1456940"/>
                <a:gd name="connsiteY4" fmla="*/ 11709 h 1579318"/>
                <a:gd name="connsiteX0" fmla="*/ 10363 w 1456940"/>
                <a:gd name="connsiteY0" fmla="*/ 11709 h 1590316"/>
                <a:gd name="connsiteX1" fmla="*/ 1456940 w 1456940"/>
                <a:gd name="connsiteY1" fmla="*/ 11709 h 1590316"/>
                <a:gd name="connsiteX2" fmla="*/ 1456940 w 1456940"/>
                <a:gd name="connsiteY2" fmla="*/ 1579318 h 1590316"/>
                <a:gd name="connsiteX3" fmla="*/ 10363 w 1456940"/>
                <a:gd name="connsiteY3" fmla="*/ 1579318 h 1590316"/>
                <a:gd name="connsiteX4" fmla="*/ 10363 w 1456940"/>
                <a:gd name="connsiteY4" fmla="*/ 11709 h 1590316"/>
                <a:gd name="connsiteX0" fmla="*/ 10363 w 1456940"/>
                <a:gd name="connsiteY0" fmla="*/ 11709 h 1590316"/>
                <a:gd name="connsiteX1" fmla="*/ 1456940 w 1456940"/>
                <a:gd name="connsiteY1" fmla="*/ 11709 h 1590316"/>
                <a:gd name="connsiteX2" fmla="*/ 1456940 w 1456940"/>
                <a:gd name="connsiteY2" fmla="*/ 1579318 h 1590316"/>
                <a:gd name="connsiteX3" fmla="*/ 10363 w 1456940"/>
                <a:gd name="connsiteY3" fmla="*/ 1579318 h 1590316"/>
                <a:gd name="connsiteX4" fmla="*/ 10363 w 1456940"/>
                <a:gd name="connsiteY4" fmla="*/ 11709 h 1590316"/>
                <a:gd name="connsiteX0" fmla="*/ 10363 w 1465477"/>
                <a:gd name="connsiteY0" fmla="*/ 11709 h 1590316"/>
                <a:gd name="connsiteX1" fmla="*/ 1456940 w 1465477"/>
                <a:gd name="connsiteY1" fmla="*/ 11709 h 1590316"/>
                <a:gd name="connsiteX2" fmla="*/ 1456940 w 1465477"/>
                <a:gd name="connsiteY2" fmla="*/ 1579318 h 1590316"/>
                <a:gd name="connsiteX3" fmla="*/ 10363 w 1465477"/>
                <a:gd name="connsiteY3" fmla="*/ 1579318 h 1590316"/>
                <a:gd name="connsiteX4" fmla="*/ 10363 w 1465477"/>
                <a:gd name="connsiteY4" fmla="*/ 11709 h 159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5477" h="1590316">
                  <a:moveTo>
                    <a:pt x="10363" y="11709"/>
                  </a:moveTo>
                  <a:cubicBezTo>
                    <a:pt x="517955" y="-26391"/>
                    <a:pt x="974748" y="43459"/>
                    <a:pt x="1456940" y="11709"/>
                  </a:cubicBezTo>
                  <a:cubicBezTo>
                    <a:pt x="1488690" y="578695"/>
                    <a:pt x="1418840" y="1075832"/>
                    <a:pt x="1456940" y="1579318"/>
                  </a:cubicBezTo>
                  <a:cubicBezTo>
                    <a:pt x="981098" y="1617418"/>
                    <a:pt x="486205" y="1541218"/>
                    <a:pt x="10363" y="1579318"/>
                  </a:cubicBezTo>
                  <a:cubicBezTo>
                    <a:pt x="-27737" y="1050432"/>
                    <a:pt x="54813" y="534245"/>
                    <a:pt x="10363" y="1170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415969" y="3634592"/>
              <a:ext cx="1639616" cy="1714142"/>
              <a:chOff x="6379778" y="1776248"/>
              <a:chExt cx="924911" cy="966952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379778" y="1954924"/>
                <a:ext cx="924911" cy="609600"/>
                <a:chOff x="5927834" y="2007476"/>
                <a:chExt cx="1376856" cy="609600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5927834" y="20074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5927834" y="21598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927834" y="23122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927834" y="24646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5927834" y="26170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 rot="5400000">
                <a:off x="6358757" y="1954924"/>
                <a:ext cx="966952" cy="609600"/>
                <a:chOff x="5927834" y="2007476"/>
                <a:chExt cx="1376856" cy="609600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>
                  <a:off x="5927834" y="20074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927834" y="21598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5927834" y="23122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5927834" y="24646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5927834" y="2617076"/>
                  <a:ext cx="1376856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4" name="TextBox 63"/>
            <p:cNvSpPr txBox="1"/>
            <p:nvPr/>
          </p:nvSpPr>
          <p:spPr>
            <a:xfrm>
              <a:off x="5569934" y="5572312"/>
              <a:ext cx="1398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zodiacal dust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15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traight Connector 210"/>
          <p:cNvCxnSpPr/>
          <p:nvPr/>
        </p:nvCxnSpPr>
        <p:spPr bwMode="auto">
          <a:xfrm>
            <a:off x="2445923" y="6049907"/>
            <a:ext cx="5478821" cy="31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Coronagraph Throughput 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15F70-C0AE-4DAC-85E2-A0B43E763A5F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246" name="Straight Connector 245"/>
          <p:cNvCxnSpPr/>
          <p:nvPr/>
        </p:nvCxnSpPr>
        <p:spPr bwMode="auto">
          <a:xfrm flipV="1">
            <a:off x="6834389" y="4859380"/>
            <a:ext cx="0" cy="1290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018573" y="4877523"/>
            <a:ext cx="0" cy="12963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 flipV="1">
            <a:off x="5655775" y="4871476"/>
            <a:ext cx="0" cy="13024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V="1">
            <a:off x="4357758" y="4871476"/>
            <a:ext cx="0" cy="13024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3985581" y="4401363"/>
            <a:ext cx="71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Pupil mask</a:t>
            </a:r>
            <a:endParaRPr 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312504" y="4401363"/>
            <a:ext cx="71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Lyot</a:t>
            </a:r>
          </a:p>
          <a:p>
            <a:pPr algn="ctr"/>
            <a:r>
              <a:rPr lang="en-US" sz="1000" dirty="0" smtClean="0"/>
              <a:t>mask</a:t>
            </a:r>
            <a:endParaRPr lang="en-US" sz="1000" dirty="0"/>
          </a:p>
        </p:txBody>
      </p:sp>
      <p:cxnSp>
        <p:nvCxnSpPr>
          <p:cNvPr id="234" name="Straight Connector 233"/>
          <p:cNvCxnSpPr/>
          <p:nvPr/>
        </p:nvCxnSpPr>
        <p:spPr bwMode="auto">
          <a:xfrm flipV="1">
            <a:off x="6386874" y="4865428"/>
            <a:ext cx="0" cy="13084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255" name="TextBox 254"/>
          <p:cNvSpPr txBox="1"/>
          <p:nvPr/>
        </p:nvSpPr>
        <p:spPr>
          <a:xfrm>
            <a:off x="6526504" y="4401363"/>
            <a:ext cx="65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Filter </a:t>
            </a:r>
          </a:p>
          <a:p>
            <a:pPr algn="ctr"/>
            <a:r>
              <a:rPr lang="en-US" sz="1000" dirty="0" smtClean="0"/>
              <a:t>wheel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5845904" y="4401363"/>
            <a:ext cx="885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Field stop</a:t>
            </a:r>
          </a:p>
          <a:p>
            <a:pPr algn="ctr"/>
            <a:r>
              <a:rPr lang="en-US" sz="1000" dirty="0" smtClean="0"/>
              <a:t>mask</a:t>
            </a:r>
            <a:endParaRPr lang="en-US" sz="1000" dirty="0"/>
          </a:p>
        </p:txBody>
      </p:sp>
      <p:grpSp>
        <p:nvGrpSpPr>
          <p:cNvPr id="253" name="Group 252"/>
          <p:cNvGrpSpPr/>
          <p:nvPr/>
        </p:nvGrpSpPr>
        <p:grpSpPr>
          <a:xfrm>
            <a:off x="6672008" y="5489726"/>
            <a:ext cx="340164" cy="315145"/>
            <a:chOff x="7571883" y="2557516"/>
            <a:chExt cx="340164" cy="31514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7571883" y="2557516"/>
              <a:ext cx="340164" cy="315145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7602595" y="2572438"/>
              <a:ext cx="274320" cy="27432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3694711" y="6408579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to LOWFS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2006676" y="5113756"/>
            <a:ext cx="4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FSM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934475" y="6319895"/>
            <a:ext cx="4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PBS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664674" y="5919078"/>
            <a:ext cx="48572" cy="2582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262894" y="5919078"/>
            <a:ext cx="48572" cy="2582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026293" y="5919078"/>
            <a:ext cx="48572" cy="2582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26" name="Straight Connector 25"/>
          <p:cNvCxnSpPr>
            <a:stCxn id="20" idx="7"/>
            <a:endCxn id="21" idx="3"/>
          </p:cNvCxnSpPr>
          <p:nvPr/>
        </p:nvCxnSpPr>
        <p:spPr bwMode="auto">
          <a:xfrm>
            <a:off x="4706133" y="5956899"/>
            <a:ext cx="563874" cy="1826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20" idx="5"/>
            <a:endCxn id="21" idx="1"/>
          </p:cNvCxnSpPr>
          <p:nvPr/>
        </p:nvCxnSpPr>
        <p:spPr bwMode="auto">
          <a:xfrm flipV="1">
            <a:off x="4706133" y="5956899"/>
            <a:ext cx="563874" cy="1826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4983906" y="5985079"/>
            <a:ext cx="30536" cy="13107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stCxn id="21" idx="7"/>
            <a:endCxn id="22" idx="1"/>
          </p:cNvCxnSpPr>
          <p:nvPr/>
        </p:nvCxnSpPr>
        <p:spPr bwMode="auto">
          <a:xfrm>
            <a:off x="5304353" y="5956899"/>
            <a:ext cx="729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21" idx="5"/>
            <a:endCxn id="22" idx="3"/>
          </p:cNvCxnSpPr>
          <p:nvPr/>
        </p:nvCxnSpPr>
        <p:spPr bwMode="auto">
          <a:xfrm>
            <a:off x="5304353" y="6139512"/>
            <a:ext cx="729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4422271" y="6058674"/>
            <a:ext cx="573731" cy="4730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5610490" y="5895811"/>
            <a:ext cx="73573" cy="304777"/>
            <a:chOff x="6329882" y="2855113"/>
            <a:chExt cx="73573" cy="304777"/>
          </a:xfrm>
        </p:grpSpPr>
        <p:cxnSp>
          <p:nvCxnSpPr>
            <p:cNvPr id="54" name="Straight Connector 53"/>
            <p:cNvCxnSpPr/>
            <p:nvPr/>
          </p:nvCxnSpPr>
          <p:spPr bwMode="auto">
            <a:xfrm>
              <a:off x="6366669" y="2855113"/>
              <a:ext cx="0" cy="304777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Rectangle 71"/>
            <p:cNvSpPr/>
            <p:nvPr/>
          </p:nvSpPr>
          <p:spPr bwMode="auto">
            <a:xfrm>
              <a:off x="6329882" y="2928622"/>
              <a:ext cx="67322" cy="3318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336133" y="3053022"/>
              <a:ext cx="67322" cy="3318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cxnSp>
        <p:nvCxnSpPr>
          <p:cNvPr id="221" name="Straight Connector 220"/>
          <p:cNvCxnSpPr>
            <a:endCxn id="219" idx="3"/>
          </p:cNvCxnSpPr>
          <p:nvPr/>
        </p:nvCxnSpPr>
        <p:spPr bwMode="auto">
          <a:xfrm>
            <a:off x="6062240" y="5956387"/>
            <a:ext cx="563874" cy="1826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2" name="Straight Connector 221"/>
          <p:cNvCxnSpPr>
            <a:endCxn id="219" idx="1"/>
          </p:cNvCxnSpPr>
          <p:nvPr/>
        </p:nvCxnSpPr>
        <p:spPr bwMode="auto">
          <a:xfrm flipV="1">
            <a:off x="6062240" y="5956387"/>
            <a:ext cx="563874" cy="1826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0" name="Rectangle 229"/>
          <p:cNvSpPr/>
          <p:nvPr/>
        </p:nvSpPr>
        <p:spPr bwMode="auto">
          <a:xfrm>
            <a:off x="6363402" y="5983796"/>
            <a:ext cx="31227" cy="1277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48" name="Straight Connector 247"/>
          <p:cNvCxnSpPr/>
          <p:nvPr/>
        </p:nvCxnSpPr>
        <p:spPr bwMode="auto">
          <a:xfrm>
            <a:off x="6824408" y="5920160"/>
            <a:ext cx="0" cy="272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3" name="Straight Connector 272"/>
          <p:cNvCxnSpPr/>
          <p:nvPr/>
        </p:nvCxnSpPr>
        <p:spPr bwMode="auto">
          <a:xfrm flipH="1">
            <a:off x="1211703" y="5228305"/>
            <a:ext cx="653384" cy="453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6" name="Straight Connector 275"/>
          <p:cNvCxnSpPr/>
          <p:nvPr/>
        </p:nvCxnSpPr>
        <p:spPr bwMode="auto">
          <a:xfrm>
            <a:off x="1018421" y="4478379"/>
            <a:ext cx="858762" cy="7499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/>
          <p:nvPr/>
        </p:nvCxnSpPr>
        <p:spPr bwMode="auto">
          <a:xfrm>
            <a:off x="1036563" y="4696096"/>
            <a:ext cx="870856" cy="7438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4" name="Straight Connector 283"/>
          <p:cNvCxnSpPr/>
          <p:nvPr/>
        </p:nvCxnSpPr>
        <p:spPr bwMode="auto">
          <a:xfrm>
            <a:off x="3946209" y="5960309"/>
            <a:ext cx="729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5" name="Straight Connector 284"/>
          <p:cNvCxnSpPr/>
          <p:nvPr/>
        </p:nvCxnSpPr>
        <p:spPr bwMode="auto">
          <a:xfrm>
            <a:off x="3946209" y="6142922"/>
            <a:ext cx="729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7" name="Oval 286"/>
          <p:cNvSpPr/>
          <p:nvPr/>
        </p:nvSpPr>
        <p:spPr bwMode="auto">
          <a:xfrm rot="19800000">
            <a:off x="1548165" y="4050728"/>
            <a:ext cx="48572" cy="2582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288" name="Straight Connector 287"/>
          <p:cNvCxnSpPr/>
          <p:nvPr/>
        </p:nvCxnSpPr>
        <p:spPr bwMode="auto">
          <a:xfrm>
            <a:off x="1740231" y="3558258"/>
            <a:ext cx="572200" cy="253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9" name="Straight Connector 288"/>
          <p:cNvCxnSpPr/>
          <p:nvPr/>
        </p:nvCxnSpPr>
        <p:spPr bwMode="auto">
          <a:xfrm flipV="1">
            <a:off x="1760859" y="3686143"/>
            <a:ext cx="594085" cy="366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7" name="Group 176"/>
          <p:cNvGrpSpPr/>
          <p:nvPr/>
        </p:nvGrpSpPr>
        <p:grpSpPr>
          <a:xfrm>
            <a:off x="6664746" y="5489726"/>
            <a:ext cx="340164" cy="315145"/>
            <a:chOff x="7571883" y="4509953"/>
            <a:chExt cx="340164" cy="315145"/>
          </a:xfrm>
        </p:grpSpPr>
        <p:sp>
          <p:nvSpPr>
            <p:cNvPr id="178" name="Rectangle 177"/>
            <p:cNvSpPr/>
            <p:nvPr/>
          </p:nvSpPr>
          <p:spPr bwMode="auto">
            <a:xfrm>
              <a:off x="7571883" y="4509953"/>
              <a:ext cx="340164" cy="315145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9" name="Oval 178"/>
            <p:cNvSpPr/>
            <p:nvPr/>
          </p:nvSpPr>
          <p:spPr bwMode="auto">
            <a:xfrm>
              <a:off x="7602595" y="4524875"/>
              <a:ext cx="274320" cy="27432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131871" y="3884068"/>
            <a:ext cx="37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M4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7" name="Oval 116"/>
          <p:cNvSpPr/>
          <p:nvPr/>
        </p:nvSpPr>
        <p:spPr bwMode="auto">
          <a:xfrm>
            <a:off x="1719975" y="3524312"/>
            <a:ext cx="48157" cy="2270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549305" y="3262329"/>
            <a:ext cx="37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M3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 bwMode="auto">
          <a:xfrm flipH="1">
            <a:off x="331863" y="3024376"/>
            <a:ext cx="1160655" cy="5654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/>
          <p:nvPr/>
        </p:nvCxnSpPr>
        <p:spPr bwMode="auto">
          <a:xfrm flipH="1">
            <a:off x="383308" y="3241594"/>
            <a:ext cx="944636" cy="4873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1471484" y="2948203"/>
            <a:ext cx="664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COR F1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45" name="Straight Connector 144"/>
          <p:cNvCxnSpPr>
            <a:stCxn id="181" idx="3"/>
          </p:cNvCxnSpPr>
          <p:nvPr/>
        </p:nvCxnSpPr>
        <p:spPr bwMode="auto">
          <a:xfrm>
            <a:off x="778097" y="4560870"/>
            <a:ext cx="179460" cy="215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407716" y="6156274"/>
            <a:ext cx="547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R3 OAP1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988076" y="6174224"/>
            <a:ext cx="60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R3 OAP2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40" name="Rectangle 139"/>
          <p:cNvSpPr/>
          <p:nvPr/>
        </p:nvSpPr>
        <p:spPr bwMode="auto">
          <a:xfrm rot="20400000">
            <a:off x="2329111" y="3502054"/>
            <a:ext cx="30536" cy="2521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146" name="Straight Connector 145"/>
          <p:cNvCxnSpPr/>
          <p:nvPr/>
        </p:nvCxnSpPr>
        <p:spPr bwMode="auto">
          <a:xfrm flipV="1">
            <a:off x="1556681" y="3692190"/>
            <a:ext cx="786168" cy="3991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>
            <a:stCxn id="287" idx="5"/>
          </p:cNvCxnSpPr>
          <p:nvPr/>
        </p:nvCxnSpPr>
        <p:spPr bwMode="auto">
          <a:xfrm flipV="1">
            <a:off x="1632977" y="3583589"/>
            <a:ext cx="679454" cy="6667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6" name="Rectangle 155"/>
          <p:cNvSpPr/>
          <p:nvPr/>
        </p:nvSpPr>
        <p:spPr bwMode="auto">
          <a:xfrm>
            <a:off x="987758" y="4458800"/>
            <a:ext cx="30536" cy="2521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168" name="Straight Connector 167"/>
          <p:cNvCxnSpPr>
            <a:stCxn id="287" idx="1"/>
          </p:cNvCxnSpPr>
          <p:nvPr/>
        </p:nvCxnSpPr>
        <p:spPr bwMode="auto">
          <a:xfrm flipH="1">
            <a:off x="1024509" y="4109368"/>
            <a:ext cx="487416" cy="3690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Straight Connector 168"/>
          <p:cNvCxnSpPr/>
          <p:nvPr/>
        </p:nvCxnSpPr>
        <p:spPr bwMode="auto">
          <a:xfrm flipH="1">
            <a:off x="1012373" y="4261468"/>
            <a:ext cx="590859" cy="4406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0" name="TextBox 179"/>
          <p:cNvSpPr txBox="1"/>
          <p:nvPr/>
        </p:nvSpPr>
        <p:spPr>
          <a:xfrm>
            <a:off x="2043907" y="3212358"/>
            <a:ext cx="6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COL F1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17295" y="4437759"/>
            <a:ext cx="460802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COL F2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01" name="Rectangle 300"/>
          <p:cNvSpPr/>
          <p:nvPr/>
        </p:nvSpPr>
        <p:spPr bwMode="auto">
          <a:xfrm rot="21120000">
            <a:off x="1887129" y="5187974"/>
            <a:ext cx="80771" cy="2521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320" name="Straight Connector 319"/>
          <p:cNvCxnSpPr/>
          <p:nvPr/>
        </p:nvCxnSpPr>
        <p:spPr bwMode="auto">
          <a:xfrm flipH="1" flipV="1">
            <a:off x="331863" y="3589848"/>
            <a:ext cx="1418637" cy="1439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1" name="Straight Connector 320"/>
          <p:cNvCxnSpPr/>
          <p:nvPr/>
        </p:nvCxnSpPr>
        <p:spPr bwMode="auto">
          <a:xfrm flipH="1">
            <a:off x="383308" y="3547788"/>
            <a:ext cx="1347737" cy="1812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2" name="Straight Connector 321"/>
          <p:cNvCxnSpPr>
            <a:stCxn id="140" idx="1"/>
          </p:cNvCxnSpPr>
          <p:nvPr/>
        </p:nvCxnSpPr>
        <p:spPr bwMode="auto">
          <a:xfrm flipH="1">
            <a:off x="352521" y="3633345"/>
            <a:ext cx="1977511" cy="275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54" name="Rounded Rectangle 353"/>
          <p:cNvSpPr/>
          <p:nvPr/>
        </p:nvSpPr>
        <p:spPr bwMode="auto">
          <a:xfrm>
            <a:off x="795867" y="5060167"/>
            <a:ext cx="7092648" cy="1536090"/>
          </a:xfrm>
          <a:prstGeom prst="roundRect">
            <a:avLst/>
          </a:prstGeom>
          <a:noFill/>
          <a:ln w="28575" cap="flat" cmpd="sng" algn="ctr">
            <a:solidFill>
              <a:srgbClr val="80008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5763382" y="6151245"/>
            <a:ext cx="558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FS OAP1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6369360" y="6146404"/>
            <a:ext cx="53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FS OAP2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59" name="Content Placeholder 8"/>
          <p:cNvSpPr txBox="1">
            <a:spLocks/>
          </p:cNvSpPr>
          <p:nvPr/>
        </p:nvSpPr>
        <p:spPr bwMode="auto">
          <a:xfrm>
            <a:off x="1556681" y="4334695"/>
            <a:ext cx="909315" cy="45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250"/>
              </a:spcBef>
              <a:spcAft>
                <a:spcPts val="250"/>
              </a:spcAft>
              <a:buChar char="•"/>
              <a:defRPr sz="2400">
                <a:solidFill>
                  <a:srgbClr val="333399"/>
                </a:solidFill>
                <a:latin typeface="Candara"/>
                <a:ea typeface="+mn-ea"/>
                <a:cs typeface="Candara"/>
              </a:defRPr>
            </a:lvl1pPr>
            <a:lvl2pPr marL="457200" indent="-228600" algn="l" rtl="0" eaLnBrk="1" fontAlgn="base" hangingPunct="1">
              <a:spcBef>
                <a:spcPts val="250"/>
              </a:spcBef>
              <a:spcAft>
                <a:spcPts val="250"/>
              </a:spcAft>
              <a:buChar char="–"/>
              <a:defRPr sz="2200">
                <a:solidFill>
                  <a:srgbClr val="333399"/>
                </a:solidFill>
                <a:latin typeface="Candara"/>
                <a:cs typeface="Candara"/>
              </a:defRPr>
            </a:lvl2pPr>
            <a:lvl3pPr marL="685800" indent="-228600" algn="l" rtl="0" eaLnBrk="1" fontAlgn="base" hangingPunct="1">
              <a:spcBef>
                <a:spcPts val="250"/>
              </a:spcBef>
              <a:spcAft>
                <a:spcPts val="250"/>
              </a:spcAft>
              <a:buChar char="•"/>
              <a:defRPr sz="2000">
                <a:solidFill>
                  <a:srgbClr val="333399"/>
                </a:solidFill>
                <a:latin typeface="Candara"/>
                <a:cs typeface="Candara"/>
              </a:defRPr>
            </a:lvl3pPr>
            <a:lvl4pPr marL="914400" indent="-228600" algn="l" rtl="0" eaLnBrk="1" fontAlgn="base" hangingPunct="1">
              <a:spcBef>
                <a:spcPts val="200"/>
              </a:spcBef>
              <a:spcAft>
                <a:spcPts val="200"/>
              </a:spcAft>
              <a:buChar char="–"/>
              <a:defRPr>
                <a:solidFill>
                  <a:srgbClr val="333399"/>
                </a:solidFill>
                <a:latin typeface="Candara"/>
                <a:cs typeface="Candara"/>
              </a:defRPr>
            </a:lvl4pPr>
            <a:lvl5pPr marL="1143000" indent="-228600" algn="l" rtl="0" eaLnBrk="1" fontAlgn="base" hangingPunct="1">
              <a:spcBef>
                <a:spcPts val="200"/>
              </a:spcBef>
              <a:spcAft>
                <a:spcPts val="200"/>
              </a:spcAft>
              <a:buChar char="»"/>
              <a:defRPr sz="1600">
                <a:solidFill>
                  <a:srgbClr val="333399"/>
                </a:solidFill>
                <a:latin typeface="Candara"/>
                <a:cs typeface="Candar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99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99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99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99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1" dirty="0" smtClean="0">
                <a:solidFill>
                  <a:srgbClr val="008040"/>
                </a:solidFill>
              </a:rPr>
              <a:t>Collimator</a:t>
            </a:r>
            <a:br>
              <a:rPr lang="en-US" sz="1200" b="1" dirty="0" smtClean="0">
                <a:solidFill>
                  <a:srgbClr val="008040"/>
                </a:solidFill>
              </a:rPr>
            </a:br>
            <a:r>
              <a:rPr lang="en-US" sz="1200" b="1" dirty="0" smtClean="0">
                <a:solidFill>
                  <a:srgbClr val="008040"/>
                </a:solidFill>
              </a:rPr>
              <a:t>Bench</a:t>
            </a:r>
            <a:endParaRPr lang="en-US" sz="1200" b="1" dirty="0">
              <a:solidFill>
                <a:srgbClr val="008040"/>
              </a:solidFill>
            </a:endParaRPr>
          </a:p>
        </p:txBody>
      </p:sp>
      <p:sp>
        <p:nvSpPr>
          <p:cNvPr id="360" name="Content Placeholder 8"/>
          <p:cNvSpPr txBox="1">
            <a:spLocks/>
          </p:cNvSpPr>
          <p:nvPr/>
        </p:nvSpPr>
        <p:spPr bwMode="auto">
          <a:xfrm>
            <a:off x="3043699" y="5074284"/>
            <a:ext cx="1149721" cy="32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250"/>
              </a:spcBef>
              <a:spcAft>
                <a:spcPts val="250"/>
              </a:spcAft>
              <a:buChar char="•"/>
              <a:defRPr sz="2400">
                <a:solidFill>
                  <a:srgbClr val="333399"/>
                </a:solidFill>
                <a:latin typeface="Candara"/>
                <a:ea typeface="+mn-ea"/>
                <a:cs typeface="Candara"/>
              </a:defRPr>
            </a:lvl1pPr>
            <a:lvl2pPr marL="457200" indent="-228600" algn="l" rtl="0" eaLnBrk="1" fontAlgn="base" hangingPunct="1">
              <a:spcBef>
                <a:spcPts val="250"/>
              </a:spcBef>
              <a:spcAft>
                <a:spcPts val="250"/>
              </a:spcAft>
              <a:buChar char="–"/>
              <a:defRPr sz="2200">
                <a:solidFill>
                  <a:srgbClr val="333399"/>
                </a:solidFill>
                <a:latin typeface="Candara"/>
                <a:cs typeface="Candara"/>
              </a:defRPr>
            </a:lvl2pPr>
            <a:lvl3pPr marL="685800" indent="-228600" algn="l" rtl="0" eaLnBrk="1" fontAlgn="base" hangingPunct="1">
              <a:spcBef>
                <a:spcPts val="250"/>
              </a:spcBef>
              <a:spcAft>
                <a:spcPts val="250"/>
              </a:spcAft>
              <a:buChar char="•"/>
              <a:defRPr sz="2000">
                <a:solidFill>
                  <a:srgbClr val="333399"/>
                </a:solidFill>
                <a:latin typeface="Candara"/>
                <a:cs typeface="Candara"/>
              </a:defRPr>
            </a:lvl3pPr>
            <a:lvl4pPr marL="914400" indent="-228600" algn="l" rtl="0" eaLnBrk="1" fontAlgn="base" hangingPunct="1">
              <a:spcBef>
                <a:spcPts val="200"/>
              </a:spcBef>
              <a:spcAft>
                <a:spcPts val="200"/>
              </a:spcAft>
              <a:buChar char="–"/>
              <a:defRPr>
                <a:solidFill>
                  <a:srgbClr val="333399"/>
                </a:solidFill>
                <a:latin typeface="Candara"/>
                <a:cs typeface="Candara"/>
              </a:defRPr>
            </a:lvl4pPr>
            <a:lvl5pPr marL="1143000" indent="-228600" algn="l" rtl="0" eaLnBrk="1" fontAlgn="base" hangingPunct="1">
              <a:spcBef>
                <a:spcPts val="200"/>
              </a:spcBef>
              <a:spcAft>
                <a:spcPts val="200"/>
              </a:spcAft>
              <a:buChar char="»"/>
              <a:defRPr sz="1600">
                <a:solidFill>
                  <a:srgbClr val="333399"/>
                </a:solidFill>
                <a:latin typeface="Candara"/>
                <a:cs typeface="Candar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99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99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99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99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1200" b="1" dirty="0" smtClean="0">
                <a:solidFill>
                  <a:srgbClr val="800080"/>
                </a:solidFill>
              </a:rPr>
              <a:t>Coronagraph </a:t>
            </a:r>
            <a:br>
              <a:rPr lang="en-US" sz="1200" b="1" dirty="0" smtClean="0">
                <a:solidFill>
                  <a:srgbClr val="800080"/>
                </a:solidFill>
              </a:rPr>
            </a:br>
            <a:r>
              <a:rPr lang="en-US" sz="1200" b="1" dirty="0" smtClean="0">
                <a:solidFill>
                  <a:srgbClr val="800080"/>
                </a:solidFill>
              </a:rPr>
              <a:t>Bench</a:t>
            </a:r>
            <a:endParaRPr lang="en-US" sz="1200" b="1" dirty="0">
              <a:solidFill>
                <a:srgbClr val="800080"/>
              </a:solidFill>
            </a:endParaRPr>
          </a:p>
        </p:txBody>
      </p:sp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115" y="5477949"/>
            <a:ext cx="340188" cy="35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9" name="Group 138"/>
          <p:cNvGrpSpPr/>
          <p:nvPr/>
        </p:nvGrpSpPr>
        <p:grpSpPr>
          <a:xfrm>
            <a:off x="6205499" y="5495936"/>
            <a:ext cx="340164" cy="315145"/>
            <a:chOff x="6943379" y="2552378"/>
            <a:chExt cx="340164" cy="315145"/>
          </a:xfrm>
        </p:grpSpPr>
        <p:sp>
          <p:nvSpPr>
            <p:cNvPr id="141" name="Rectangle 140"/>
            <p:cNvSpPr/>
            <p:nvPr/>
          </p:nvSpPr>
          <p:spPr bwMode="auto">
            <a:xfrm>
              <a:off x="6943379" y="2552378"/>
              <a:ext cx="340164" cy="315145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50" name="Oval 149"/>
            <p:cNvSpPr/>
            <p:nvPr/>
          </p:nvSpPr>
          <p:spPr bwMode="auto">
            <a:xfrm>
              <a:off x="7077417" y="2668220"/>
              <a:ext cx="73871" cy="7173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pic>
        <p:nvPicPr>
          <p:cNvPr id="1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95" y="5471756"/>
            <a:ext cx="365637" cy="363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4" name="Group 153"/>
          <p:cNvGrpSpPr/>
          <p:nvPr/>
        </p:nvGrpSpPr>
        <p:grpSpPr>
          <a:xfrm>
            <a:off x="7471443" y="5179836"/>
            <a:ext cx="342899" cy="718394"/>
            <a:chOff x="8479258" y="3203368"/>
            <a:chExt cx="342899" cy="718394"/>
          </a:xfrm>
        </p:grpSpPr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9258" y="3203368"/>
              <a:ext cx="342899" cy="36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9258" y="3560212"/>
              <a:ext cx="342899" cy="36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" name="Rounded Rectangle 158"/>
          <p:cNvSpPr/>
          <p:nvPr/>
        </p:nvSpPr>
        <p:spPr bwMode="auto">
          <a:xfrm>
            <a:off x="194734" y="2913250"/>
            <a:ext cx="2353733" cy="2023533"/>
          </a:xfrm>
          <a:prstGeom prst="roundRect">
            <a:avLst>
              <a:gd name="adj" fmla="val 10077"/>
            </a:avLst>
          </a:prstGeom>
          <a:noFill/>
          <a:ln w="28575" cap="flat" cmpd="sng" algn="ctr">
            <a:solidFill>
              <a:srgbClr val="008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169895" y="6170153"/>
            <a:ext cx="5205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DM2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 bwMode="auto">
          <a:xfrm rot="20400000">
            <a:off x="2833493" y="5626865"/>
            <a:ext cx="30536" cy="2521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 rot="20400000">
            <a:off x="2416308" y="5929060"/>
            <a:ext cx="30536" cy="2521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165" name="Straight Connector 164"/>
          <p:cNvCxnSpPr/>
          <p:nvPr/>
        </p:nvCxnSpPr>
        <p:spPr bwMode="auto">
          <a:xfrm flipH="1">
            <a:off x="2405989" y="5689899"/>
            <a:ext cx="386648" cy="2836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/>
          <p:cNvCxnSpPr/>
          <p:nvPr/>
        </p:nvCxnSpPr>
        <p:spPr bwMode="auto">
          <a:xfrm>
            <a:off x="2430559" y="5967343"/>
            <a:ext cx="613502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/>
          <p:cNvCxnSpPr/>
          <p:nvPr/>
        </p:nvCxnSpPr>
        <p:spPr bwMode="auto">
          <a:xfrm flipH="1">
            <a:off x="2467061" y="5847485"/>
            <a:ext cx="386648" cy="2836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2478940" y="6131139"/>
            <a:ext cx="5651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2228725" y="5692693"/>
            <a:ext cx="5684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2228725" y="5847485"/>
            <a:ext cx="63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Oval 172"/>
          <p:cNvSpPr/>
          <p:nvPr/>
        </p:nvSpPr>
        <p:spPr bwMode="auto">
          <a:xfrm>
            <a:off x="1201113" y="5631764"/>
            <a:ext cx="48572" cy="2582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174" name="Straight Connector 173"/>
          <p:cNvCxnSpPr>
            <a:stCxn id="173" idx="7"/>
            <a:endCxn id="176" idx="3"/>
          </p:cNvCxnSpPr>
          <p:nvPr/>
        </p:nvCxnSpPr>
        <p:spPr bwMode="auto">
          <a:xfrm>
            <a:off x="1242572" y="5669585"/>
            <a:ext cx="977993" cy="1948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>
            <a:stCxn id="173" idx="5"/>
            <a:endCxn id="176" idx="1"/>
          </p:cNvCxnSpPr>
          <p:nvPr/>
        </p:nvCxnSpPr>
        <p:spPr bwMode="auto">
          <a:xfrm flipV="1">
            <a:off x="1242572" y="5681773"/>
            <a:ext cx="977993" cy="1704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6" name="Oval 175"/>
          <p:cNvSpPr/>
          <p:nvPr/>
        </p:nvSpPr>
        <p:spPr bwMode="auto">
          <a:xfrm>
            <a:off x="2213452" y="5643952"/>
            <a:ext cx="48572" cy="2582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82" name="Rectangle 181"/>
          <p:cNvSpPr/>
          <p:nvPr/>
        </p:nvSpPr>
        <p:spPr bwMode="auto">
          <a:xfrm rot="20400000">
            <a:off x="1883217" y="5645302"/>
            <a:ext cx="30536" cy="2521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399999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183" name="Straight Connector 182"/>
          <p:cNvCxnSpPr/>
          <p:nvPr/>
        </p:nvCxnSpPr>
        <p:spPr bwMode="auto">
          <a:xfrm flipV="1">
            <a:off x="1226112" y="5766622"/>
            <a:ext cx="1608302" cy="47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Oval 183"/>
          <p:cNvSpPr/>
          <p:nvPr/>
        </p:nvSpPr>
        <p:spPr bwMode="auto">
          <a:xfrm>
            <a:off x="3028428" y="5927233"/>
            <a:ext cx="48572" cy="2582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85" name="Oval 184"/>
          <p:cNvSpPr/>
          <p:nvPr/>
        </p:nvSpPr>
        <p:spPr bwMode="auto">
          <a:xfrm>
            <a:off x="3909003" y="5922488"/>
            <a:ext cx="48572" cy="2582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186" name="Straight Connector 185"/>
          <p:cNvCxnSpPr>
            <a:stCxn id="184" idx="7"/>
            <a:endCxn id="185" idx="3"/>
          </p:cNvCxnSpPr>
          <p:nvPr/>
        </p:nvCxnSpPr>
        <p:spPr bwMode="auto">
          <a:xfrm>
            <a:off x="3069887" y="5965054"/>
            <a:ext cx="846229" cy="177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/>
          <p:cNvCxnSpPr>
            <a:stCxn id="184" idx="5"/>
            <a:endCxn id="185" idx="1"/>
          </p:cNvCxnSpPr>
          <p:nvPr/>
        </p:nvCxnSpPr>
        <p:spPr bwMode="auto">
          <a:xfrm flipV="1">
            <a:off x="3069887" y="5960309"/>
            <a:ext cx="846229" cy="1873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8" name="TextBox 187"/>
          <p:cNvSpPr txBox="1"/>
          <p:nvPr/>
        </p:nvSpPr>
        <p:spPr>
          <a:xfrm>
            <a:off x="1693851" y="5897998"/>
            <a:ext cx="507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</a:rPr>
              <a:t>FocM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992103" y="5849568"/>
            <a:ext cx="548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R1 OAP1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923528" y="5429843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R1 OAP2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726900" y="6145810"/>
            <a:ext cx="552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R2 OAP1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624975" y="5547491"/>
            <a:ext cx="590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R2 OAP2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801616" y="5507512"/>
            <a:ext cx="5205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DM1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5" name="Rectangle 194"/>
          <p:cNvSpPr/>
          <p:nvPr/>
        </p:nvSpPr>
        <p:spPr bwMode="auto">
          <a:xfrm rot="20400000">
            <a:off x="3309850" y="5933168"/>
            <a:ext cx="30536" cy="2521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399999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213617" y="6177398"/>
            <a:ext cx="3664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FM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42" name="Straight Connector 141"/>
          <p:cNvCxnSpPr/>
          <p:nvPr/>
        </p:nvCxnSpPr>
        <p:spPr bwMode="auto">
          <a:xfrm>
            <a:off x="6668927" y="5956387"/>
            <a:ext cx="375341" cy="48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6618128" y="6155933"/>
            <a:ext cx="519274" cy="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/>
          <p:cNvCxnSpPr>
            <a:endCxn id="193" idx="1"/>
          </p:cNvCxnSpPr>
          <p:nvPr/>
        </p:nvCxnSpPr>
        <p:spPr bwMode="auto">
          <a:xfrm>
            <a:off x="7052735" y="5961257"/>
            <a:ext cx="503163" cy="874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/>
          <p:cNvCxnSpPr>
            <a:endCxn id="193" idx="1"/>
          </p:cNvCxnSpPr>
          <p:nvPr/>
        </p:nvCxnSpPr>
        <p:spPr bwMode="auto">
          <a:xfrm flipV="1">
            <a:off x="7128935" y="6048725"/>
            <a:ext cx="426963" cy="1072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8" name="TextBox 157"/>
          <p:cNvSpPr txBox="1"/>
          <p:nvPr/>
        </p:nvSpPr>
        <p:spPr>
          <a:xfrm>
            <a:off x="7068373" y="4401360"/>
            <a:ext cx="780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IFS/</a:t>
            </a:r>
            <a:r>
              <a:rPr lang="en-US" sz="1000" dirty="0" err="1" smtClean="0"/>
              <a:t>Img</a:t>
            </a:r>
            <a:r>
              <a:rPr lang="en-US" sz="1000" dirty="0" smtClean="0"/>
              <a:t> Selector</a:t>
            </a:r>
          </a:p>
        </p:txBody>
      </p:sp>
      <p:sp>
        <p:nvSpPr>
          <p:cNvPr id="219" name="Oval 218"/>
          <p:cNvSpPr/>
          <p:nvPr/>
        </p:nvSpPr>
        <p:spPr bwMode="auto">
          <a:xfrm>
            <a:off x="6619001" y="5918566"/>
            <a:ext cx="48572" cy="2582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7212908" y="5886591"/>
            <a:ext cx="144900" cy="3139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H="1">
            <a:off x="7204382" y="5886591"/>
            <a:ext cx="144900" cy="3007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3" name="Rectangle 192"/>
          <p:cNvSpPr/>
          <p:nvPr/>
        </p:nvSpPr>
        <p:spPr bwMode="auto">
          <a:xfrm>
            <a:off x="7555898" y="5963628"/>
            <a:ext cx="296332" cy="17019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626704" y="4350897"/>
            <a:ext cx="8122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Focal Plane mask</a:t>
            </a:r>
            <a:endParaRPr lang="en-US" sz="1000" dirty="0"/>
          </a:p>
        </p:txBody>
      </p:sp>
      <p:cxnSp>
        <p:nvCxnSpPr>
          <p:cNvPr id="202" name="Straight Connector 201"/>
          <p:cNvCxnSpPr/>
          <p:nvPr/>
        </p:nvCxnSpPr>
        <p:spPr bwMode="auto">
          <a:xfrm>
            <a:off x="7493275" y="5920160"/>
            <a:ext cx="0" cy="272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3" name="TextBox 202"/>
          <p:cNvSpPr txBox="1"/>
          <p:nvPr/>
        </p:nvSpPr>
        <p:spPr>
          <a:xfrm>
            <a:off x="7195372" y="6137027"/>
            <a:ext cx="797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Radiation Shield Mirror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7510209" y="5938897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FPA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 bwMode="auto">
          <a:xfrm flipV="1">
            <a:off x="7162802" y="6189858"/>
            <a:ext cx="127000" cy="1947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208" name="Straight Connector 207"/>
          <p:cNvCxnSpPr/>
          <p:nvPr/>
        </p:nvCxnSpPr>
        <p:spPr bwMode="auto">
          <a:xfrm flipV="1">
            <a:off x="7096861" y="5190788"/>
            <a:ext cx="6675" cy="865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Straight Connector 208"/>
          <p:cNvCxnSpPr/>
          <p:nvPr/>
        </p:nvCxnSpPr>
        <p:spPr bwMode="auto">
          <a:xfrm flipV="1">
            <a:off x="7103536" y="4733734"/>
            <a:ext cx="380353" cy="4655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198" name="Oval 197"/>
          <p:cNvSpPr/>
          <p:nvPr/>
        </p:nvSpPr>
        <p:spPr bwMode="auto">
          <a:xfrm>
            <a:off x="7067735" y="5927032"/>
            <a:ext cx="48572" cy="2582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210" name="Straight Connector 209"/>
          <p:cNvCxnSpPr/>
          <p:nvPr/>
        </p:nvCxnSpPr>
        <p:spPr bwMode="auto">
          <a:xfrm flipH="1">
            <a:off x="1242572" y="5415781"/>
            <a:ext cx="670897" cy="4364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2" name="Chord 161"/>
          <p:cNvSpPr/>
          <p:nvPr/>
        </p:nvSpPr>
        <p:spPr bwMode="auto">
          <a:xfrm>
            <a:off x="194734" y="1866772"/>
            <a:ext cx="2353733" cy="822960"/>
          </a:xfrm>
          <a:prstGeom prst="chord">
            <a:avLst>
              <a:gd name="adj1" fmla="val 868212"/>
              <a:gd name="adj2" fmla="val 99707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7" name="Rectangle 196"/>
          <p:cNvSpPr/>
          <p:nvPr/>
        </p:nvSpPr>
        <p:spPr bwMode="auto">
          <a:xfrm rot="20400000" flipH="1">
            <a:off x="307421" y="3492554"/>
            <a:ext cx="45719" cy="3283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200" name="Straight Connector 199"/>
          <p:cNvCxnSpPr>
            <a:stCxn id="204" idx="1"/>
            <a:endCxn id="162" idx="1"/>
          </p:cNvCxnSpPr>
          <p:nvPr/>
        </p:nvCxnSpPr>
        <p:spPr bwMode="auto">
          <a:xfrm flipH="1">
            <a:off x="409122" y="1598350"/>
            <a:ext cx="819091" cy="916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4" name="Chord 203"/>
          <p:cNvSpPr/>
          <p:nvPr/>
        </p:nvSpPr>
        <p:spPr bwMode="auto">
          <a:xfrm>
            <a:off x="1210734" y="1440052"/>
            <a:ext cx="406401" cy="225213"/>
          </a:xfrm>
          <a:prstGeom prst="chord">
            <a:avLst>
              <a:gd name="adj1" fmla="val 868212"/>
              <a:gd name="adj2" fmla="val 99707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05" name="Straight Connector 204"/>
          <p:cNvCxnSpPr/>
          <p:nvPr/>
        </p:nvCxnSpPr>
        <p:spPr bwMode="auto">
          <a:xfrm>
            <a:off x="414864" y="1677117"/>
            <a:ext cx="7" cy="8297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Straight Connector 211"/>
          <p:cNvCxnSpPr/>
          <p:nvPr/>
        </p:nvCxnSpPr>
        <p:spPr bwMode="auto">
          <a:xfrm>
            <a:off x="2311398" y="1736383"/>
            <a:ext cx="5" cy="7874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>
            <a:stCxn id="204" idx="0"/>
            <a:endCxn id="162" idx="0"/>
          </p:cNvCxnSpPr>
          <p:nvPr/>
        </p:nvCxnSpPr>
        <p:spPr bwMode="auto">
          <a:xfrm>
            <a:off x="1598141" y="1600195"/>
            <a:ext cx="720342" cy="9224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4" name="Straight Connector 213"/>
          <p:cNvCxnSpPr/>
          <p:nvPr/>
        </p:nvCxnSpPr>
        <p:spPr bwMode="auto">
          <a:xfrm flipH="1">
            <a:off x="1481665" y="1617128"/>
            <a:ext cx="99545" cy="14315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5" name="Straight Connector 214"/>
          <p:cNvCxnSpPr>
            <a:stCxn id="204" idx="1"/>
            <a:endCxn id="135" idx="0"/>
          </p:cNvCxnSpPr>
          <p:nvPr/>
        </p:nvCxnSpPr>
        <p:spPr bwMode="auto">
          <a:xfrm>
            <a:off x="1228213" y="1598350"/>
            <a:ext cx="103282" cy="17052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Straight Connector 215"/>
          <p:cNvCxnSpPr>
            <a:endCxn id="135" idx="3"/>
          </p:cNvCxnSpPr>
          <p:nvPr/>
        </p:nvCxnSpPr>
        <p:spPr bwMode="auto">
          <a:xfrm flipH="1">
            <a:off x="1402413" y="1626317"/>
            <a:ext cx="3051" cy="15132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17" name="Content Placeholder 8"/>
          <p:cNvSpPr txBox="1">
            <a:spLocks/>
          </p:cNvSpPr>
          <p:nvPr/>
        </p:nvSpPr>
        <p:spPr bwMode="auto">
          <a:xfrm>
            <a:off x="195989" y="1329561"/>
            <a:ext cx="1065590" cy="24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250"/>
              </a:spcBef>
              <a:spcAft>
                <a:spcPts val="250"/>
              </a:spcAft>
              <a:buChar char="•"/>
              <a:defRPr sz="2400">
                <a:solidFill>
                  <a:srgbClr val="333399"/>
                </a:solidFill>
                <a:latin typeface="Candara"/>
                <a:ea typeface="+mn-ea"/>
                <a:cs typeface="Candara"/>
              </a:defRPr>
            </a:lvl1pPr>
            <a:lvl2pPr marL="457200" indent="-228600" algn="l" rtl="0" eaLnBrk="1" fontAlgn="base" hangingPunct="1">
              <a:spcBef>
                <a:spcPts val="250"/>
              </a:spcBef>
              <a:spcAft>
                <a:spcPts val="250"/>
              </a:spcAft>
              <a:buChar char="–"/>
              <a:defRPr sz="2200">
                <a:solidFill>
                  <a:srgbClr val="333399"/>
                </a:solidFill>
                <a:latin typeface="Candara"/>
                <a:cs typeface="Candara"/>
              </a:defRPr>
            </a:lvl2pPr>
            <a:lvl3pPr marL="685800" indent="-228600" algn="l" rtl="0" eaLnBrk="1" fontAlgn="base" hangingPunct="1">
              <a:spcBef>
                <a:spcPts val="250"/>
              </a:spcBef>
              <a:spcAft>
                <a:spcPts val="250"/>
              </a:spcAft>
              <a:buChar char="•"/>
              <a:defRPr sz="2000">
                <a:solidFill>
                  <a:srgbClr val="333399"/>
                </a:solidFill>
                <a:latin typeface="Candara"/>
                <a:cs typeface="Candara"/>
              </a:defRPr>
            </a:lvl3pPr>
            <a:lvl4pPr marL="914400" indent="-228600" algn="l" rtl="0" eaLnBrk="1" fontAlgn="base" hangingPunct="1">
              <a:spcBef>
                <a:spcPts val="200"/>
              </a:spcBef>
              <a:spcAft>
                <a:spcPts val="200"/>
              </a:spcAft>
              <a:buChar char="–"/>
              <a:defRPr>
                <a:solidFill>
                  <a:srgbClr val="333399"/>
                </a:solidFill>
                <a:latin typeface="Candara"/>
                <a:cs typeface="Candara"/>
              </a:defRPr>
            </a:lvl4pPr>
            <a:lvl5pPr marL="1143000" indent="-228600" algn="l" rtl="0" eaLnBrk="1" fontAlgn="base" hangingPunct="1">
              <a:spcBef>
                <a:spcPts val="200"/>
              </a:spcBef>
              <a:spcAft>
                <a:spcPts val="200"/>
              </a:spcAft>
              <a:buChar char="»"/>
              <a:defRPr sz="1600">
                <a:solidFill>
                  <a:srgbClr val="333399"/>
                </a:solidFill>
                <a:latin typeface="Candara"/>
                <a:cs typeface="Candar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99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99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99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99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1200" b="1" dirty="0" smtClean="0">
                <a:solidFill>
                  <a:schemeClr val="accent2"/>
                </a:solidFill>
              </a:rPr>
              <a:t>Telescope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218" name="Rounded Rectangle 217"/>
          <p:cNvSpPr/>
          <p:nvPr/>
        </p:nvSpPr>
        <p:spPr bwMode="auto">
          <a:xfrm>
            <a:off x="194734" y="1266658"/>
            <a:ext cx="2353733" cy="1536528"/>
          </a:xfrm>
          <a:prstGeom prst="roundRect">
            <a:avLst>
              <a:gd name="adj" fmla="val 14187"/>
            </a:avLst>
          </a:prstGeom>
          <a:noFill/>
          <a:ln w="28575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632348" y="2287803"/>
            <a:ext cx="345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T1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1309414" y="1362195"/>
            <a:ext cx="345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T2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 bwMode="auto">
          <a:xfrm rot="12780000">
            <a:off x="1397594" y="2979584"/>
            <a:ext cx="59743" cy="3524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257" name="Straight Connector 256"/>
          <p:cNvCxnSpPr>
            <a:endCxn id="135" idx="3"/>
          </p:cNvCxnSpPr>
          <p:nvPr/>
        </p:nvCxnSpPr>
        <p:spPr bwMode="auto">
          <a:xfrm flipV="1">
            <a:off x="352521" y="3139523"/>
            <a:ext cx="1049892" cy="5214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0" name="TextBox 269"/>
          <p:cNvSpPr txBox="1"/>
          <p:nvPr/>
        </p:nvSpPr>
        <p:spPr>
          <a:xfrm>
            <a:off x="261625" y="3758224"/>
            <a:ext cx="664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COR F2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951" y="749779"/>
            <a:ext cx="5400058" cy="2762277"/>
          </a:xfrm>
          <a:prstGeom prst="rect">
            <a:avLst/>
          </a:prstGeom>
        </p:spPr>
      </p:pic>
      <p:sp>
        <p:nvSpPr>
          <p:cNvPr id="38" name="Freeform 37"/>
          <p:cNvSpPr/>
          <p:nvPr/>
        </p:nvSpPr>
        <p:spPr>
          <a:xfrm>
            <a:off x="4357758" y="1617129"/>
            <a:ext cx="2466649" cy="2820128"/>
          </a:xfrm>
          <a:custGeom>
            <a:avLst/>
            <a:gdLst>
              <a:gd name="connsiteX0" fmla="*/ 0 w 3028950"/>
              <a:gd name="connsiteY0" fmla="*/ 0 h 2622550"/>
              <a:gd name="connsiteX1" fmla="*/ 2514600 w 3028950"/>
              <a:gd name="connsiteY1" fmla="*/ 641350 h 2622550"/>
              <a:gd name="connsiteX2" fmla="*/ 3028950 w 3028950"/>
              <a:gd name="connsiteY2" fmla="*/ 2622550 h 262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8950" h="2622550">
                <a:moveTo>
                  <a:pt x="0" y="0"/>
                </a:moveTo>
                <a:cubicBezTo>
                  <a:pt x="1004887" y="102129"/>
                  <a:pt x="2009775" y="204258"/>
                  <a:pt x="2514600" y="641350"/>
                </a:cubicBezTo>
                <a:cubicBezTo>
                  <a:pt x="3019425" y="1078442"/>
                  <a:pt x="3024187" y="1850496"/>
                  <a:pt x="3028950" y="2622550"/>
                </a:cubicBezTo>
              </a:path>
            </a:pathLst>
          </a:custGeom>
          <a:noFill/>
          <a:ln>
            <a:solidFill>
              <a:srgbClr val="E46C0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 rot="5400000">
            <a:off x="5520628" y="3383138"/>
            <a:ext cx="224554" cy="1825515"/>
          </a:xfrm>
          <a:prstGeom prst="leftBrace">
            <a:avLst>
              <a:gd name="adj1" fmla="val 28033"/>
              <a:gd name="adj2" fmla="val 50000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407717" y="2689732"/>
            <a:ext cx="1239560" cy="1469518"/>
          </a:xfrm>
          <a:custGeom>
            <a:avLst/>
            <a:gdLst>
              <a:gd name="connsiteX0" fmla="*/ 0 w 1004134"/>
              <a:gd name="connsiteY0" fmla="*/ 0 h 1422400"/>
              <a:gd name="connsiteX1" fmla="*/ 857250 w 1004134"/>
              <a:gd name="connsiteY1" fmla="*/ 349250 h 1422400"/>
              <a:gd name="connsiteX2" fmla="*/ 996950 w 1004134"/>
              <a:gd name="connsiteY2" fmla="*/ 1422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134" h="1422400">
                <a:moveTo>
                  <a:pt x="0" y="0"/>
                </a:moveTo>
                <a:cubicBezTo>
                  <a:pt x="345546" y="56091"/>
                  <a:pt x="691092" y="112183"/>
                  <a:pt x="857250" y="349250"/>
                </a:cubicBezTo>
                <a:cubicBezTo>
                  <a:pt x="1023408" y="586317"/>
                  <a:pt x="1010179" y="1004358"/>
                  <a:pt x="996950" y="1422400"/>
                </a:cubicBezTo>
              </a:path>
            </a:pathLst>
          </a:custGeom>
          <a:noFill/>
          <a:ln>
            <a:solidFill>
              <a:schemeClr val="accent3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644025" y="2368549"/>
            <a:ext cx="714311" cy="2081415"/>
          </a:xfrm>
          <a:custGeom>
            <a:avLst/>
            <a:gdLst>
              <a:gd name="connsiteX0" fmla="*/ 362447 w 737097"/>
              <a:gd name="connsiteY0" fmla="*/ 0 h 2133600"/>
              <a:gd name="connsiteX1" fmla="*/ 127497 w 737097"/>
              <a:gd name="connsiteY1" fmla="*/ 120650 h 2133600"/>
              <a:gd name="connsiteX2" fmla="*/ 13197 w 737097"/>
              <a:gd name="connsiteY2" fmla="*/ 495300 h 2133600"/>
              <a:gd name="connsiteX3" fmla="*/ 25897 w 737097"/>
              <a:gd name="connsiteY3" fmla="*/ 1612900 h 2133600"/>
              <a:gd name="connsiteX4" fmla="*/ 222747 w 737097"/>
              <a:gd name="connsiteY4" fmla="*/ 1968500 h 2133600"/>
              <a:gd name="connsiteX5" fmla="*/ 597397 w 737097"/>
              <a:gd name="connsiteY5" fmla="*/ 2025650 h 2133600"/>
              <a:gd name="connsiteX6" fmla="*/ 737097 w 737097"/>
              <a:gd name="connsiteY6" fmla="*/ 2133600 h 2133600"/>
              <a:gd name="connsiteX0" fmla="*/ 127497 w 737097"/>
              <a:gd name="connsiteY0" fmla="*/ 0 h 2012950"/>
              <a:gd name="connsiteX1" fmla="*/ 13197 w 737097"/>
              <a:gd name="connsiteY1" fmla="*/ 374650 h 2012950"/>
              <a:gd name="connsiteX2" fmla="*/ 25897 w 737097"/>
              <a:gd name="connsiteY2" fmla="*/ 1492250 h 2012950"/>
              <a:gd name="connsiteX3" fmla="*/ 222747 w 737097"/>
              <a:gd name="connsiteY3" fmla="*/ 1847850 h 2012950"/>
              <a:gd name="connsiteX4" fmla="*/ 597397 w 737097"/>
              <a:gd name="connsiteY4" fmla="*/ 1905000 h 2012950"/>
              <a:gd name="connsiteX5" fmla="*/ 737097 w 737097"/>
              <a:gd name="connsiteY5" fmla="*/ 2012950 h 2012950"/>
              <a:gd name="connsiteX0" fmla="*/ 127497 w 737097"/>
              <a:gd name="connsiteY0" fmla="*/ 0 h 2063750"/>
              <a:gd name="connsiteX1" fmla="*/ 13197 w 737097"/>
              <a:gd name="connsiteY1" fmla="*/ 374650 h 2063750"/>
              <a:gd name="connsiteX2" fmla="*/ 25897 w 737097"/>
              <a:gd name="connsiteY2" fmla="*/ 1492250 h 2063750"/>
              <a:gd name="connsiteX3" fmla="*/ 222747 w 737097"/>
              <a:gd name="connsiteY3" fmla="*/ 1847850 h 2063750"/>
              <a:gd name="connsiteX4" fmla="*/ 597397 w 737097"/>
              <a:gd name="connsiteY4" fmla="*/ 1905000 h 2063750"/>
              <a:gd name="connsiteX5" fmla="*/ 737097 w 737097"/>
              <a:gd name="connsiteY5" fmla="*/ 2063750 h 2063750"/>
              <a:gd name="connsiteX0" fmla="*/ 127497 w 737484"/>
              <a:gd name="connsiteY0" fmla="*/ 0 h 2063750"/>
              <a:gd name="connsiteX1" fmla="*/ 13197 w 737484"/>
              <a:gd name="connsiteY1" fmla="*/ 374650 h 2063750"/>
              <a:gd name="connsiteX2" fmla="*/ 25897 w 737484"/>
              <a:gd name="connsiteY2" fmla="*/ 1492250 h 2063750"/>
              <a:gd name="connsiteX3" fmla="*/ 222747 w 737484"/>
              <a:gd name="connsiteY3" fmla="*/ 1847850 h 2063750"/>
              <a:gd name="connsiteX4" fmla="*/ 597397 w 737484"/>
              <a:gd name="connsiteY4" fmla="*/ 1905000 h 2063750"/>
              <a:gd name="connsiteX5" fmla="*/ 737097 w 737484"/>
              <a:gd name="connsiteY5" fmla="*/ 2063750 h 206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484" h="2063750">
                <a:moveTo>
                  <a:pt x="127497" y="0"/>
                </a:moveTo>
                <a:cubicBezTo>
                  <a:pt x="69289" y="82550"/>
                  <a:pt x="30130" y="125942"/>
                  <a:pt x="13197" y="374650"/>
                </a:cubicBezTo>
                <a:cubicBezTo>
                  <a:pt x="-3736" y="623358"/>
                  <a:pt x="-9028" y="1246717"/>
                  <a:pt x="25897" y="1492250"/>
                </a:cubicBezTo>
                <a:cubicBezTo>
                  <a:pt x="60822" y="1737783"/>
                  <a:pt x="127497" y="1779058"/>
                  <a:pt x="222747" y="1847850"/>
                </a:cubicBezTo>
                <a:cubicBezTo>
                  <a:pt x="317997" y="1916642"/>
                  <a:pt x="511672" y="1869017"/>
                  <a:pt x="597397" y="1905000"/>
                </a:cubicBezTo>
                <a:cubicBezTo>
                  <a:pt x="683122" y="1940983"/>
                  <a:pt x="742889" y="1985433"/>
                  <a:pt x="737097" y="206375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eform 258"/>
          <p:cNvSpPr/>
          <p:nvPr/>
        </p:nvSpPr>
        <p:spPr>
          <a:xfrm>
            <a:off x="4357758" y="1981200"/>
            <a:ext cx="2986388" cy="3844622"/>
          </a:xfrm>
          <a:custGeom>
            <a:avLst/>
            <a:gdLst>
              <a:gd name="connsiteX0" fmla="*/ 0 w 3028950"/>
              <a:gd name="connsiteY0" fmla="*/ 0 h 2622550"/>
              <a:gd name="connsiteX1" fmla="*/ 2514600 w 3028950"/>
              <a:gd name="connsiteY1" fmla="*/ 641350 h 2622550"/>
              <a:gd name="connsiteX2" fmla="*/ 3028950 w 3028950"/>
              <a:gd name="connsiteY2" fmla="*/ 2622550 h 2622550"/>
              <a:gd name="connsiteX0" fmla="*/ 0 w 3028950"/>
              <a:gd name="connsiteY0" fmla="*/ 0 h 2622550"/>
              <a:gd name="connsiteX1" fmla="*/ 2514600 w 3028950"/>
              <a:gd name="connsiteY1" fmla="*/ 641350 h 2622550"/>
              <a:gd name="connsiteX2" fmla="*/ 3028950 w 3028950"/>
              <a:gd name="connsiteY2" fmla="*/ 2622550 h 2622550"/>
              <a:gd name="connsiteX0" fmla="*/ 0 w 3028950"/>
              <a:gd name="connsiteY0" fmla="*/ 0 h 2622550"/>
              <a:gd name="connsiteX1" fmla="*/ 2514600 w 3028950"/>
              <a:gd name="connsiteY1" fmla="*/ 641350 h 2622550"/>
              <a:gd name="connsiteX2" fmla="*/ 3028950 w 3028950"/>
              <a:gd name="connsiteY2" fmla="*/ 2622550 h 2622550"/>
              <a:gd name="connsiteX0" fmla="*/ 0 w 3031531"/>
              <a:gd name="connsiteY0" fmla="*/ 0 h 2622550"/>
              <a:gd name="connsiteX1" fmla="*/ 2658917 w 3031531"/>
              <a:gd name="connsiteY1" fmla="*/ 585409 h 2622550"/>
              <a:gd name="connsiteX2" fmla="*/ 3028950 w 3031531"/>
              <a:gd name="connsiteY2" fmla="*/ 2622550 h 2622550"/>
              <a:gd name="connsiteX0" fmla="*/ 0 w 3028950"/>
              <a:gd name="connsiteY0" fmla="*/ 0 h 2622550"/>
              <a:gd name="connsiteX1" fmla="*/ 2658917 w 3028950"/>
              <a:gd name="connsiteY1" fmla="*/ 585409 h 2622550"/>
              <a:gd name="connsiteX2" fmla="*/ 3028950 w 3028950"/>
              <a:gd name="connsiteY2" fmla="*/ 2622550 h 2622550"/>
              <a:gd name="connsiteX0" fmla="*/ 0 w 3028950"/>
              <a:gd name="connsiteY0" fmla="*/ 0 h 2622550"/>
              <a:gd name="connsiteX1" fmla="*/ 2658917 w 3028950"/>
              <a:gd name="connsiteY1" fmla="*/ 585409 h 2622550"/>
              <a:gd name="connsiteX2" fmla="*/ 3028950 w 3028950"/>
              <a:gd name="connsiteY2" fmla="*/ 2622550 h 2622550"/>
              <a:gd name="connsiteX0" fmla="*/ 0 w 3028950"/>
              <a:gd name="connsiteY0" fmla="*/ 0 h 2622550"/>
              <a:gd name="connsiteX1" fmla="*/ 2737636 w 3028950"/>
              <a:gd name="connsiteY1" fmla="*/ 533771 h 2622550"/>
              <a:gd name="connsiteX2" fmla="*/ 3028950 w 3028950"/>
              <a:gd name="connsiteY2" fmla="*/ 2622550 h 2622550"/>
              <a:gd name="connsiteX0" fmla="*/ 0 w 3028950"/>
              <a:gd name="connsiteY0" fmla="*/ 0 h 2622550"/>
              <a:gd name="connsiteX1" fmla="*/ 2737636 w 3028950"/>
              <a:gd name="connsiteY1" fmla="*/ 533771 h 2622550"/>
              <a:gd name="connsiteX2" fmla="*/ 3028950 w 3028950"/>
              <a:gd name="connsiteY2" fmla="*/ 2622550 h 2622550"/>
              <a:gd name="connsiteX0" fmla="*/ 0 w 3028950"/>
              <a:gd name="connsiteY0" fmla="*/ 0 h 2622550"/>
              <a:gd name="connsiteX1" fmla="*/ 2737636 w 3028950"/>
              <a:gd name="connsiteY1" fmla="*/ 533771 h 2622550"/>
              <a:gd name="connsiteX2" fmla="*/ 3028950 w 3028950"/>
              <a:gd name="connsiteY2" fmla="*/ 2622550 h 2622550"/>
              <a:gd name="connsiteX0" fmla="*/ 0 w 3028950"/>
              <a:gd name="connsiteY0" fmla="*/ 0 h 2622550"/>
              <a:gd name="connsiteX1" fmla="*/ 2737636 w 3028950"/>
              <a:gd name="connsiteY1" fmla="*/ 533771 h 2622550"/>
              <a:gd name="connsiteX2" fmla="*/ 3028950 w 3028950"/>
              <a:gd name="connsiteY2" fmla="*/ 2622550 h 2622550"/>
              <a:gd name="connsiteX0" fmla="*/ 0 w 3056386"/>
              <a:gd name="connsiteY0" fmla="*/ 0 h 2622550"/>
              <a:gd name="connsiteX1" fmla="*/ 2875393 w 3056386"/>
              <a:gd name="connsiteY1" fmla="*/ 738507 h 2622550"/>
              <a:gd name="connsiteX2" fmla="*/ 3028950 w 3056386"/>
              <a:gd name="connsiteY2" fmla="*/ 2622550 h 2622550"/>
              <a:gd name="connsiteX0" fmla="*/ 0 w 3073334"/>
              <a:gd name="connsiteY0" fmla="*/ 0 h 2622550"/>
              <a:gd name="connsiteX1" fmla="*/ 2875393 w 3073334"/>
              <a:gd name="connsiteY1" fmla="*/ 738507 h 2622550"/>
              <a:gd name="connsiteX2" fmla="*/ 3028950 w 3073334"/>
              <a:gd name="connsiteY2" fmla="*/ 2622550 h 2622550"/>
              <a:gd name="connsiteX0" fmla="*/ 0 w 3042209"/>
              <a:gd name="connsiteY0" fmla="*/ 0 h 2622550"/>
              <a:gd name="connsiteX1" fmla="*/ 2790115 w 3042209"/>
              <a:gd name="connsiteY1" fmla="*/ 738507 h 2622550"/>
              <a:gd name="connsiteX2" fmla="*/ 3028950 w 3042209"/>
              <a:gd name="connsiteY2" fmla="*/ 2622550 h 2622550"/>
              <a:gd name="connsiteX0" fmla="*/ 0 w 3080446"/>
              <a:gd name="connsiteY0" fmla="*/ 0 h 2622550"/>
              <a:gd name="connsiteX1" fmla="*/ 2790115 w 3080446"/>
              <a:gd name="connsiteY1" fmla="*/ 738507 h 2622550"/>
              <a:gd name="connsiteX2" fmla="*/ 3028950 w 3080446"/>
              <a:gd name="connsiteY2" fmla="*/ 2622550 h 2622550"/>
              <a:gd name="connsiteX0" fmla="*/ 0 w 3085090"/>
              <a:gd name="connsiteY0" fmla="*/ 0 h 2622550"/>
              <a:gd name="connsiteX1" fmla="*/ 2790115 w 3085090"/>
              <a:gd name="connsiteY1" fmla="*/ 738507 h 2622550"/>
              <a:gd name="connsiteX2" fmla="*/ 3028950 w 3085090"/>
              <a:gd name="connsiteY2" fmla="*/ 2622550 h 262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5090" h="2622550">
                <a:moveTo>
                  <a:pt x="0" y="0"/>
                </a:moveTo>
                <a:cubicBezTo>
                  <a:pt x="119304" y="194245"/>
                  <a:pt x="2337768" y="298609"/>
                  <a:pt x="2790115" y="738507"/>
                </a:cubicBezTo>
                <a:cubicBezTo>
                  <a:pt x="3242462" y="1178405"/>
                  <a:pt x="3043867" y="1911646"/>
                  <a:pt x="3028950" y="2622550"/>
                </a:cubicBezTo>
              </a:path>
            </a:pathLst>
          </a:custGeom>
          <a:noFill/>
          <a:ln>
            <a:solidFill>
              <a:srgbClr val="8EB4E3">
                <a:alpha val="4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Left Brace 259"/>
          <p:cNvSpPr/>
          <p:nvPr/>
        </p:nvSpPr>
        <p:spPr>
          <a:xfrm rot="10800000">
            <a:off x="2769538" y="1266657"/>
            <a:ext cx="224554" cy="4063516"/>
          </a:xfrm>
          <a:prstGeom prst="leftBrace">
            <a:avLst>
              <a:gd name="adj1" fmla="val 28033"/>
              <a:gd name="adj2" fmla="val 50000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3031740" y="1289017"/>
            <a:ext cx="720210" cy="2014556"/>
          </a:xfrm>
          <a:custGeom>
            <a:avLst/>
            <a:gdLst>
              <a:gd name="connsiteX0" fmla="*/ 0 w 628650"/>
              <a:gd name="connsiteY0" fmla="*/ 2120727 h 2270456"/>
              <a:gd name="connsiteX1" fmla="*/ 222250 w 628650"/>
              <a:gd name="connsiteY1" fmla="*/ 2076277 h 2270456"/>
              <a:gd name="connsiteX2" fmla="*/ 234950 w 628650"/>
              <a:gd name="connsiteY2" fmla="*/ 215727 h 2270456"/>
              <a:gd name="connsiteX3" fmla="*/ 628650 w 628650"/>
              <a:gd name="connsiteY3" fmla="*/ 114127 h 2270456"/>
              <a:gd name="connsiteX0" fmla="*/ 0 w 628650"/>
              <a:gd name="connsiteY0" fmla="*/ 2031536 h 2154722"/>
              <a:gd name="connsiteX1" fmla="*/ 222250 w 628650"/>
              <a:gd name="connsiteY1" fmla="*/ 1987086 h 2154722"/>
              <a:gd name="connsiteX2" fmla="*/ 215900 w 628650"/>
              <a:gd name="connsiteY2" fmla="*/ 526586 h 2154722"/>
              <a:gd name="connsiteX3" fmla="*/ 628650 w 628650"/>
              <a:gd name="connsiteY3" fmla="*/ 24936 h 2154722"/>
              <a:gd name="connsiteX0" fmla="*/ 0 w 628650"/>
              <a:gd name="connsiteY0" fmla="*/ 2025937 h 2149123"/>
              <a:gd name="connsiteX1" fmla="*/ 222250 w 628650"/>
              <a:gd name="connsiteY1" fmla="*/ 1981487 h 2149123"/>
              <a:gd name="connsiteX2" fmla="*/ 215900 w 628650"/>
              <a:gd name="connsiteY2" fmla="*/ 520987 h 2149123"/>
              <a:gd name="connsiteX3" fmla="*/ 628650 w 628650"/>
              <a:gd name="connsiteY3" fmla="*/ 19337 h 2149123"/>
              <a:gd name="connsiteX0" fmla="*/ 0 w 628650"/>
              <a:gd name="connsiteY0" fmla="*/ 2006657 h 2129843"/>
              <a:gd name="connsiteX1" fmla="*/ 222250 w 628650"/>
              <a:gd name="connsiteY1" fmla="*/ 1962207 h 2129843"/>
              <a:gd name="connsiteX2" fmla="*/ 215900 w 628650"/>
              <a:gd name="connsiteY2" fmla="*/ 501707 h 2129843"/>
              <a:gd name="connsiteX3" fmla="*/ 628650 w 628650"/>
              <a:gd name="connsiteY3" fmla="*/ 57 h 2129843"/>
              <a:gd name="connsiteX0" fmla="*/ 0 w 628650"/>
              <a:gd name="connsiteY0" fmla="*/ 2006658 h 2129844"/>
              <a:gd name="connsiteX1" fmla="*/ 222250 w 628650"/>
              <a:gd name="connsiteY1" fmla="*/ 1962208 h 2129844"/>
              <a:gd name="connsiteX2" fmla="*/ 215900 w 628650"/>
              <a:gd name="connsiteY2" fmla="*/ 501708 h 2129844"/>
              <a:gd name="connsiteX3" fmla="*/ 628650 w 628650"/>
              <a:gd name="connsiteY3" fmla="*/ 58 h 2129844"/>
              <a:gd name="connsiteX0" fmla="*/ 0 w 628650"/>
              <a:gd name="connsiteY0" fmla="*/ 2006671 h 2044296"/>
              <a:gd name="connsiteX1" fmla="*/ 260350 w 628650"/>
              <a:gd name="connsiteY1" fmla="*/ 1632021 h 2044296"/>
              <a:gd name="connsiteX2" fmla="*/ 215900 w 628650"/>
              <a:gd name="connsiteY2" fmla="*/ 501721 h 2044296"/>
              <a:gd name="connsiteX3" fmla="*/ 628650 w 628650"/>
              <a:gd name="connsiteY3" fmla="*/ 71 h 2044296"/>
              <a:gd name="connsiteX0" fmla="*/ 0 w 628650"/>
              <a:gd name="connsiteY0" fmla="*/ 2006671 h 2037658"/>
              <a:gd name="connsiteX1" fmla="*/ 260350 w 628650"/>
              <a:gd name="connsiteY1" fmla="*/ 1632021 h 2037658"/>
              <a:gd name="connsiteX2" fmla="*/ 215900 w 628650"/>
              <a:gd name="connsiteY2" fmla="*/ 501721 h 2037658"/>
              <a:gd name="connsiteX3" fmla="*/ 628650 w 628650"/>
              <a:gd name="connsiteY3" fmla="*/ 71 h 2037658"/>
              <a:gd name="connsiteX0" fmla="*/ 0 w 628650"/>
              <a:gd name="connsiteY0" fmla="*/ 2006679 h 2037666"/>
              <a:gd name="connsiteX1" fmla="*/ 260350 w 628650"/>
              <a:gd name="connsiteY1" fmla="*/ 1632029 h 2037666"/>
              <a:gd name="connsiteX2" fmla="*/ 215900 w 628650"/>
              <a:gd name="connsiteY2" fmla="*/ 501729 h 2037666"/>
              <a:gd name="connsiteX3" fmla="*/ 628650 w 628650"/>
              <a:gd name="connsiteY3" fmla="*/ 79 h 2037666"/>
              <a:gd name="connsiteX0" fmla="*/ 0 w 628650"/>
              <a:gd name="connsiteY0" fmla="*/ 2006679 h 2006679"/>
              <a:gd name="connsiteX1" fmla="*/ 260350 w 628650"/>
              <a:gd name="connsiteY1" fmla="*/ 1632029 h 2006679"/>
              <a:gd name="connsiteX2" fmla="*/ 215900 w 628650"/>
              <a:gd name="connsiteY2" fmla="*/ 501729 h 2006679"/>
              <a:gd name="connsiteX3" fmla="*/ 628650 w 628650"/>
              <a:gd name="connsiteY3" fmla="*/ 79 h 2006679"/>
              <a:gd name="connsiteX0" fmla="*/ 0 w 628650"/>
              <a:gd name="connsiteY0" fmla="*/ 2006679 h 2006679"/>
              <a:gd name="connsiteX1" fmla="*/ 215900 w 628650"/>
              <a:gd name="connsiteY1" fmla="*/ 501729 h 2006679"/>
              <a:gd name="connsiteX2" fmla="*/ 628650 w 628650"/>
              <a:gd name="connsiteY2" fmla="*/ 79 h 2006679"/>
              <a:gd name="connsiteX0" fmla="*/ 0 w 628650"/>
              <a:gd name="connsiteY0" fmla="*/ 2006631 h 2006631"/>
              <a:gd name="connsiteX1" fmla="*/ 222250 w 628650"/>
              <a:gd name="connsiteY1" fmla="*/ 844581 h 2006631"/>
              <a:gd name="connsiteX2" fmla="*/ 628650 w 628650"/>
              <a:gd name="connsiteY2" fmla="*/ 31 h 2006631"/>
              <a:gd name="connsiteX0" fmla="*/ 0 w 628650"/>
              <a:gd name="connsiteY0" fmla="*/ 2006631 h 2006631"/>
              <a:gd name="connsiteX1" fmla="*/ 222250 w 628650"/>
              <a:gd name="connsiteY1" fmla="*/ 844581 h 2006631"/>
              <a:gd name="connsiteX2" fmla="*/ 628650 w 628650"/>
              <a:gd name="connsiteY2" fmla="*/ 31 h 2006631"/>
              <a:gd name="connsiteX0" fmla="*/ 0 w 628650"/>
              <a:gd name="connsiteY0" fmla="*/ 2006631 h 2006631"/>
              <a:gd name="connsiteX1" fmla="*/ 222250 w 628650"/>
              <a:gd name="connsiteY1" fmla="*/ 844581 h 2006631"/>
              <a:gd name="connsiteX2" fmla="*/ 628650 w 628650"/>
              <a:gd name="connsiteY2" fmla="*/ 31 h 2006631"/>
              <a:gd name="connsiteX0" fmla="*/ 0 w 628650"/>
              <a:gd name="connsiteY0" fmla="*/ 2006631 h 2006631"/>
              <a:gd name="connsiteX1" fmla="*/ 222250 w 628650"/>
              <a:gd name="connsiteY1" fmla="*/ 844581 h 2006631"/>
              <a:gd name="connsiteX2" fmla="*/ 628650 w 628650"/>
              <a:gd name="connsiteY2" fmla="*/ 31 h 2006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006631">
                <a:moveTo>
                  <a:pt x="0" y="2006631"/>
                </a:moveTo>
                <a:cubicBezTo>
                  <a:pt x="279929" y="2004250"/>
                  <a:pt x="217366" y="1195008"/>
                  <a:pt x="222250" y="844581"/>
                </a:cubicBezTo>
                <a:cubicBezTo>
                  <a:pt x="226483" y="540839"/>
                  <a:pt x="281516" y="-4732"/>
                  <a:pt x="628650" y="31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1644706" y="939800"/>
            <a:ext cx="2120844" cy="645449"/>
          </a:xfrm>
          <a:custGeom>
            <a:avLst/>
            <a:gdLst>
              <a:gd name="connsiteX0" fmla="*/ 2463800 w 2463800"/>
              <a:gd name="connsiteY0" fmla="*/ 0 h 844550"/>
              <a:gd name="connsiteX1" fmla="*/ 469900 w 2463800"/>
              <a:gd name="connsiteY1" fmla="*/ 641350 h 844550"/>
              <a:gd name="connsiteX2" fmla="*/ 0 w 2463800"/>
              <a:gd name="connsiteY2" fmla="*/ 844550 h 844550"/>
              <a:gd name="connsiteX0" fmla="*/ 2463800 w 2463800"/>
              <a:gd name="connsiteY0" fmla="*/ 0 h 844550"/>
              <a:gd name="connsiteX1" fmla="*/ 1042154 w 2463800"/>
              <a:gd name="connsiteY1" fmla="*/ 163737 h 844550"/>
              <a:gd name="connsiteX2" fmla="*/ 0 w 2463800"/>
              <a:gd name="connsiteY2" fmla="*/ 844550 h 844550"/>
              <a:gd name="connsiteX0" fmla="*/ 2463800 w 2463800"/>
              <a:gd name="connsiteY0" fmla="*/ 0 h 844550"/>
              <a:gd name="connsiteX1" fmla="*/ 1042154 w 2463800"/>
              <a:gd name="connsiteY1" fmla="*/ 163737 h 844550"/>
              <a:gd name="connsiteX2" fmla="*/ 0 w 2463800"/>
              <a:gd name="connsiteY2" fmla="*/ 844550 h 844550"/>
              <a:gd name="connsiteX0" fmla="*/ 2288945 w 2288945"/>
              <a:gd name="connsiteY0" fmla="*/ 0 h 795814"/>
              <a:gd name="connsiteX1" fmla="*/ 867299 w 2288945"/>
              <a:gd name="connsiteY1" fmla="*/ 163737 h 795814"/>
              <a:gd name="connsiteX2" fmla="*/ 0 w 2288945"/>
              <a:gd name="connsiteY2" fmla="*/ 795814 h 795814"/>
              <a:gd name="connsiteX0" fmla="*/ 2551228 w 2551228"/>
              <a:gd name="connsiteY0" fmla="*/ 0 h 942022"/>
              <a:gd name="connsiteX1" fmla="*/ 1129582 w 2551228"/>
              <a:gd name="connsiteY1" fmla="*/ 163737 h 942022"/>
              <a:gd name="connsiteX2" fmla="*/ 0 w 2551228"/>
              <a:gd name="connsiteY2" fmla="*/ 942022 h 942022"/>
              <a:gd name="connsiteX0" fmla="*/ 2551228 w 2551228"/>
              <a:gd name="connsiteY0" fmla="*/ 0 h 942022"/>
              <a:gd name="connsiteX1" fmla="*/ 1129582 w 2551228"/>
              <a:gd name="connsiteY1" fmla="*/ 163737 h 942022"/>
              <a:gd name="connsiteX2" fmla="*/ 0 w 2551228"/>
              <a:gd name="connsiteY2" fmla="*/ 942022 h 942022"/>
              <a:gd name="connsiteX0" fmla="*/ 2654552 w 2654552"/>
              <a:gd name="connsiteY0" fmla="*/ 0 h 990758"/>
              <a:gd name="connsiteX1" fmla="*/ 1232906 w 2654552"/>
              <a:gd name="connsiteY1" fmla="*/ 163737 h 990758"/>
              <a:gd name="connsiteX2" fmla="*/ 0 w 2654552"/>
              <a:gd name="connsiteY2" fmla="*/ 990758 h 99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4552" h="990758">
                <a:moveTo>
                  <a:pt x="2654552" y="0"/>
                </a:moveTo>
                <a:cubicBezTo>
                  <a:pt x="2140930" y="5844"/>
                  <a:pt x="1675331" y="-1389"/>
                  <a:pt x="1232906" y="163737"/>
                </a:cubicBezTo>
                <a:cubicBezTo>
                  <a:pt x="790481" y="328863"/>
                  <a:pt x="29633" y="959537"/>
                  <a:pt x="0" y="990758"/>
                </a:cubicBezTo>
              </a:path>
            </a:pathLst>
          </a:custGeom>
          <a:noFill/>
          <a:ln>
            <a:solidFill>
              <a:srgbClr val="D4C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Coronagraph Contrast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The Coronagraph contrast is computed on a per pixel basis. </a:t>
                </a:r>
              </a:p>
              <a:p>
                <a:r>
                  <a:rPr lang="en-US" sz="2000" dirty="0" smtClean="0"/>
                  <a:t>Steps to getting contrast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1800" dirty="0" smtClean="0"/>
                  <a:t>Propagate a flat wavefront (corresponding to the star being at 0,0) through the optical system, from the primary all the way to the imager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1800" dirty="0" smtClean="0"/>
                  <a:t>Obtain the intensity distribution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;0,0)</m:t>
                    </m:r>
                  </m:oMath>
                </a14:m>
                <a:r>
                  <a:rPr lang="en-US" sz="1800" dirty="0" smtClean="0"/>
                  <a:t> in the focal plane </a:t>
                </a:r>
              </a:p>
              <a:p>
                <a:pPr marL="1257300" lvl="2" indent="-457200"/>
                <a:r>
                  <a:rPr lang="en-US" sz="1600" dirty="0" smtClean="0"/>
                  <a:t>Normalize the intensity distribution to the total incident power (photons/second) incident on the unobscured parts of the primary. 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1800" dirty="0" smtClean="0"/>
                  <a:t>Repeat with a tilt applied to the incoming wavefront so that the star is effectively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b="0" dirty="0" smtClean="0"/>
                  <a:t> </a:t>
                </a:r>
                <a:r>
                  <a:rPr lang="en-US" sz="1800" b="0" dirty="0" smtClean="0">
                    <a:sym typeface="Wingdings" panose="05000000000000000000" pitchFamily="2" charset="2"/>
                  </a:rPr>
                  <a:t> this gives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1800" b="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1800" dirty="0" smtClean="0"/>
                  <a:t>Divide the intensity distribution in step 2 </a:t>
                </a:r>
                <a:br>
                  <a:rPr lang="en-US" sz="1800" dirty="0" smtClean="0"/>
                </a:br>
                <a:r>
                  <a:rPr lang="en-US" sz="1800" dirty="0" smtClean="0"/>
                  <a:t>by the PSF peak in step 3</a:t>
                </a:r>
              </a:p>
              <a:p>
                <a:pPr marL="857250" lvl="1" indent="-457200">
                  <a:buFont typeface="+mj-lt"/>
                  <a:buAutoNum type="arabicPeriod"/>
                </a:pPr>
                <a:endParaRPr lang="en-US" sz="18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4" t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CA-FF86-44C4-B4AC-5D08CEEC2E49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87113" y="5320305"/>
                <a:ext cx="2522599" cy="605037"/>
              </a:xfrm>
              <a:prstGeom prst="rect">
                <a:avLst/>
              </a:prstGeom>
              <a:noFill/>
              <a:ln w="1905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𝐶𝐺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)≡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𝑠𝑡𝑎𝑟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;0, 0)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𝑠𝑡𝑎𝑟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113" y="5320305"/>
                <a:ext cx="2522599" cy="6050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062735" y="3810000"/>
            <a:ext cx="2705100" cy="2667000"/>
            <a:chOff x="6329230" y="993149"/>
            <a:chExt cx="270510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6329230" y="993149"/>
              <a:ext cx="2705100" cy="2667000"/>
              <a:chOff x="6291130" y="993149"/>
              <a:chExt cx="2705100" cy="2667000"/>
            </a:xfrm>
          </p:grpSpPr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130" y="993149"/>
                <a:ext cx="2705100" cy="266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7" name="Group 16"/>
              <p:cNvGrpSpPr/>
              <p:nvPr/>
            </p:nvGrpSpPr>
            <p:grpSpPr>
              <a:xfrm>
                <a:off x="6321610" y="1001087"/>
                <a:ext cx="2635250" cy="2635250"/>
                <a:chOff x="2727325" y="2101850"/>
                <a:chExt cx="2635250" cy="2635250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2727325" y="2101850"/>
                  <a:ext cx="2635250" cy="2635250"/>
                </a:xfrm>
                <a:prstGeom prst="ellipse">
                  <a:avLst/>
                </a:prstGeom>
                <a:noFill/>
                <a:ln w="9525">
                  <a:solidFill>
                    <a:schemeClr val="bg2">
                      <a:lumMod val="50000"/>
                    </a:schemeClr>
                  </a:solidFill>
                  <a:prstDash val="sysDash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3663316" y="3037841"/>
                  <a:ext cx="763270" cy="763270"/>
                </a:xfrm>
                <a:prstGeom prst="ellipse">
                  <a:avLst/>
                </a:prstGeom>
                <a:solidFill>
                  <a:schemeClr val="accent2">
                    <a:lumMod val="75000"/>
                    <a:alpha val="63922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  <a:prstDash val="sysDash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18" name="Oval 17"/>
              <p:cNvSpPr/>
              <p:nvPr/>
            </p:nvSpPr>
            <p:spPr>
              <a:xfrm>
                <a:off x="6974614" y="2793578"/>
                <a:ext cx="195805" cy="195805"/>
              </a:xfrm>
              <a:prstGeom prst="ellipse">
                <a:avLst/>
              </a:prstGeom>
              <a:solidFill>
                <a:srgbClr val="C5C5C5">
                  <a:alpha val="6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576845" y="1832015"/>
                <a:ext cx="97013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IWA</a:t>
                </a:r>
                <a:br>
                  <a:rPr lang="en-US" sz="1100" b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r>
                  <a:rPr lang="en-US" sz="1100" b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~ 3 </a:t>
                </a:r>
                <a:r>
                  <a:rPr lang="en-US" sz="1100" b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ymbol" panose="05050102010706020507" pitchFamily="18" charset="2"/>
                  </a:rPr>
                  <a:t>l</a:t>
                </a:r>
                <a:r>
                  <a:rPr lang="en-US" sz="1100" b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/D</a:t>
                </a:r>
                <a:endParaRPr lang="en-US" sz="11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194864" y="1374149"/>
                <a:ext cx="4940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OWA</a:t>
                </a:r>
                <a:endParaRPr lang="en-US" sz="11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811158" y="2654156"/>
                <a:ext cx="9284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Dark Hole </a:t>
                </a:r>
                <a:br>
                  <a:rPr lang="en-US" sz="1100" b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r>
                  <a:rPr lang="en-US" sz="1100" b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with Speckle</a:t>
                </a:r>
                <a:endParaRPr lang="en-US" sz="11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6582330" y="2318712"/>
              <a:ext cx="211717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681780" y="1254759"/>
              <a:ext cx="0" cy="212344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957060" y="2888632"/>
              <a:ext cx="724720" cy="0"/>
            </a:xfrm>
            <a:prstGeom prst="line">
              <a:avLst/>
            </a:prstGeom>
            <a:ln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110616" y="2316479"/>
              <a:ext cx="0" cy="746761"/>
            </a:xfrm>
            <a:prstGeom prst="line">
              <a:avLst/>
            </a:prstGeom>
            <a:ln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677507" y="2891480"/>
              <a:ext cx="463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(</a:t>
              </a:r>
              <a:r>
                <a:rPr lang="en-US" sz="1200" i="1" dirty="0">
                  <a:solidFill>
                    <a:srgbClr val="FFFF00"/>
                  </a:solidFill>
                </a:rPr>
                <a:t>u,v</a:t>
              </a:r>
              <a:r>
                <a:rPr lang="en-US" sz="1200" dirty="0">
                  <a:solidFill>
                    <a:srgbClr val="FFFF00"/>
                  </a:solidFill>
                </a:rPr>
                <a:t>)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92339" y="2294513"/>
              <a:ext cx="5084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(0,0) </a:t>
              </a:r>
            </a:p>
          </p:txBody>
        </p:sp>
      </p:grpSp>
      <p:sp>
        <p:nvSpPr>
          <p:cNvPr id="24" name="Line Callout 1 23"/>
          <p:cNvSpPr/>
          <p:nvPr/>
        </p:nvSpPr>
        <p:spPr>
          <a:xfrm>
            <a:off x="4020982" y="4646948"/>
            <a:ext cx="1236570" cy="539364"/>
          </a:xfrm>
          <a:prstGeom prst="borderCallout1">
            <a:avLst>
              <a:gd name="adj1" fmla="val 107300"/>
              <a:gd name="adj2" fmla="val 41463"/>
              <a:gd name="adj3" fmla="val 127782"/>
              <a:gd name="adj4" fmla="val 30646"/>
            </a:avLst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</a:t>
            </a:r>
          </a:p>
        </p:txBody>
      </p:sp>
      <p:sp>
        <p:nvSpPr>
          <p:cNvPr id="25" name="Line Callout 1 24"/>
          <p:cNvSpPr/>
          <p:nvPr/>
        </p:nvSpPr>
        <p:spPr>
          <a:xfrm>
            <a:off x="2609256" y="4646948"/>
            <a:ext cx="1236570" cy="539364"/>
          </a:xfrm>
          <a:prstGeom prst="borderCallout1">
            <a:avLst>
              <a:gd name="adj1" fmla="val 105351"/>
              <a:gd name="adj2" fmla="val 82261"/>
              <a:gd name="adj3" fmla="val 131680"/>
              <a:gd name="adj4" fmla="val 104592"/>
            </a:avLst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353334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Coronagraph Contrast 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CA-FF86-44C4-B4AC-5D08CEEC2E49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5" y="1250980"/>
            <a:ext cx="8238065" cy="4524315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002060"/>
                </a:solidFill>
                <a:latin typeface="Courier New" panose="02070309020205020404" pitchFamily="49" charset="0"/>
              </a:rPr>
              <a:t>The HLC polx and PIACMC tables include the attenuation (throughput loss)</a:t>
            </a:r>
          </a:p>
          <a:p>
            <a:r>
              <a:rPr lang="en-US" sz="800" b="1" dirty="0">
                <a:solidFill>
                  <a:srgbClr val="002060"/>
                </a:solidFill>
                <a:latin typeface="Courier New" panose="02070309020205020404" pitchFamily="49" charset="0"/>
              </a:rPr>
              <a:t>due to the polarizer for </a:t>
            </a:r>
            <a:r>
              <a:rPr lang="en-US" sz="800" b="1" dirty="0">
                <a:solidFill>
                  <a:srgbClr val="E46C0A"/>
                </a:solidFill>
                <a:latin typeface="Courier New" panose="02070309020205020404" pitchFamily="49" charset="0"/>
              </a:rPr>
              <a:t>I, core_thruput, PSF_peak, and occ_trans </a:t>
            </a:r>
          </a:p>
          <a:p>
            <a:r>
              <a:rPr lang="en-US" sz="8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1" dirty="0">
                <a:solidFill>
                  <a:srgbClr val="002060"/>
                </a:solidFill>
                <a:latin typeface="Courier New" panose="02070309020205020404" pitchFamily="49" charset="0"/>
              </a:rPr>
              <a:t>so, to calculate the mean speckle level, the throughput </a:t>
            </a:r>
          </a:p>
          <a:p>
            <a:r>
              <a:rPr lang="en-US" sz="8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1" dirty="0">
                <a:solidFill>
                  <a:srgbClr val="002060"/>
                </a:solidFill>
                <a:latin typeface="Courier New" panose="02070309020205020404" pitchFamily="49" charset="0"/>
              </a:rPr>
              <a:t>Below are excerpts from two contrast table files for the HLC design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---------------------------------------------------------------------------------------------------------------------------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800" dirty="0">
                <a:solidFill>
                  <a:srgbClr val="A020F0"/>
                </a:solidFill>
                <a:latin typeface="Courier New" panose="02070309020205020404" pitchFamily="49" charset="0"/>
              </a:rPr>
              <a:t>r(lam/D)     r(arcsec)        I           contrast       core_thruput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800" dirty="0">
                <a:solidFill>
                  <a:srgbClr val="A020F0"/>
                </a:solidFill>
                <a:latin typeface="Courier New" panose="02070309020205020404" pitchFamily="49" charset="0"/>
              </a:rPr>
              <a:t>PSF_peak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800" dirty="0">
                <a:solidFill>
                  <a:srgbClr val="A020F0"/>
                </a:solidFill>
                <a:latin typeface="Courier New" panose="02070309020205020404" pitchFamily="49" charset="0"/>
              </a:rPr>
              <a:t>area(</a:t>
            </a:r>
            <a:r>
              <a:rPr lang="en-US" sz="800" dirty="0" err="1">
                <a:solidFill>
                  <a:srgbClr val="A020F0"/>
                </a:solidFill>
                <a:latin typeface="Courier New" panose="02070309020205020404" pitchFamily="49" charset="0"/>
              </a:rPr>
              <a:t>sq_arcsec</a:t>
            </a:r>
            <a:r>
              <a:rPr lang="en-US" sz="800" dirty="0">
                <a:solidFill>
                  <a:srgbClr val="A020F0"/>
                </a:solidFill>
                <a:latin typeface="Courier New" panose="020703090202050204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800" dirty="0">
                <a:solidFill>
                  <a:srgbClr val="A020F0"/>
                </a:solidFill>
                <a:latin typeface="Courier New" panose="02070309020205020404" pitchFamily="49" charset="0"/>
              </a:rPr>
              <a:t>occ_trans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---------------------------------------------------------------------------------------------------------------------------</a:t>
            </a:r>
          </a:p>
          <a:p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..........  hlc_20140623-139_0.4mas_jitter_results.txt  ................................................................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3.00000     0.143602   1.1689422e-11   3.8758899e-09     0.022367177    0.0030159324    0.0020705070      0.39442343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3.30000     0.157962   6.6227517e-12   1.5575568e-09     0.030859951    0.0042520129    0.0020109240      0.39442343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5.40000     0.258484   4.5271587e-12   7.9960251e-10     0.041660457    0.0056617615    0.0020556112      0.39442343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..........  hlc_20140623-139_0.4mas_jitter_results_polx.txt  ...........................................................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3.00000     0.143602   1.6973625e-12   1.1255972e-09     0.011183589    0.0015079662    0.0020705070      0.19721172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3.30000     0.157962   1.5311561e-12   7.2020295e-10     0.015429976    0.0021260064    0.0020109240      0.19721172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5.40000     0.258484   1.1051182e-12   3.9037963e-10     0.020830229    0.0028308807    0.0020556112      0.19721172</a:t>
            </a:r>
          </a:p>
          <a:p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........................................................................................................................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1" dirty="0">
                <a:solidFill>
                  <a:srgbClr val="002060"/>
                </a:solidFill>
                <a:latin typeface="Courier New" panose="02070309020205020404" pitchFamily="49" charset="0"/>
              </a:rPr>
              <a:t>Reductions due to reflections, CCD QE are omitted. Coronagraph mask throughputs</a:t>
            </a:r>
          </a:p>
          <a:p>
            <a:r>
              <a:rPr lang="en-US" sz="800" b="1" dirty="0">
                <a:solidFill>
                  <a:srgbClr val="002060"/>
                </a:solidFill>
                <a:latin typeface="Courier New" panose="02070309020205020404" pitchFamily="49" charset="0"/>
              </a:rPr>
              <a:t>are included.  Polarizer reduction is included as noted below.</a:t>
            </a:r>
          </a:p>
          <a:p>
            <a:r>
              <a:rPr lang="en-US" sz="8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1" dirty="0">
                <a:solidFill>
                  <a:srgbClr val="002060"/>
                </a:solidFill>
                <a:latin typeface="Courier New" panose="02070309020205020404" pitchFamily="49" charset="0"/>
              </a:rPr>
              <a:t>&gt; I = mean speckle intensity at r, normalized to flux incident on primary</a:t>
            </a:r>
          </a:p>
          <a:p>
            <a:r>
              <a:rPr lang="en-US" sz="800" b="1" dirty="0">
                <a:solidFill>
                  <a:srgbClr val="002060"/>
                </a:solidFill>
                <a:latin typeface="Courier New" panose="02070309020205020404" pitchFamily="49" charset="0"/>
              </a:rPr>
              <a:t>&gt; contrast = I(r) / PSF_peak(r)</a:t>
            </a:r>
          </a:p>
          <a:p>
            <a:r>
              <a:rPr lang="en-US" sz="800" b="1" dirty="0">
                <a:solidFill>
                  <a:srgbClr val="002060"/>
                </a:solidFill>
                <a:latin typeface="Courier New" panose="02070309020205020404" pitchFamily="49" charset="0"/>
              </a:rPr>
              <a:t>&gt; core_thruput = fraction of light incident on primary that makes it into the FWHM region of a field PSF centered at r</a:t>
            </a:r>
          </a:p>
          <a:p>
            <a:r>
              <a:rPr lang="en-US" sz="800" b="1" dirty="0">
                <a:solidFill>
                  <a:srgbClr val="002060"/>
                </a:solidFill>
                <a:latin typeface="Courier New" panose="02070309020205020404" pitchFamily="49" charset="0"/>
              </a:rPr>
              <a:t>&gt; PSF_peak = </a:t>
            </a:r>
            <a:r>
              <a:rPr lang="en-US" sz="8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fraction </a:t>
            </a:r>
            <a:r>
              <a:rPr lang="en-US" sz="800" b="1" dirty="0">
                <a:solidFill>
                  <a:srgbClr val="002060"/>
                </a:solidFill>
                <a:latin typeface="Courier New" panose="02070309020205020404" pitchFamily="49" charset="0"/>
              </a:rPr>
              <a:t>of light in peak pixel of field PSF centered at r normalized to flux </a:t>
            </a:r>
            <a:r>
              <a:rPr lang="en-US" sz="8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incident </a:t>
            </a:r>
            <a:r>
              <a:rPr lang="en-US" sz="800" b="1" dirty="0">
                <a:solidFill>
                  <a:srgbClr val="002060"/>
                </a:solidFill>
                <a:latin typeface="Courier New" panose="02070309020205020404" pitchFamily="49" charset="0"/>
              </a:rPr>
              <a:t>on primary</a:t>
            </a:r>
          </a:p>
          <a:p>
            <a:r>
              <a:rPr lang="en-US" sz="800" b="1" dirty="0">
                <a:solidFill>
                  <a:srgbClr val="002060"/>
                </a:solidFill>
                <a:latin typeface="Courier New" panose="02070309020205020404" pitchFamily="49" charset="0"/>
              </a:rPr>
              <a:t>&gt; area = area of the FWHM region of the field PSF centered at r</a:t>
            </a:r>
          </a:p>
          <a:p>
            <a:r>
              <a:rPr lang="en-US" sz="800" b="1" dirty="0">
                <a:solidFill>
                  <a:srgbClr val="002060"/>
                </a:solidFill>
                <a:latin typeface="Courier New" panose="02070309020205020404" pitchFamily="49" charset="0"/>
              </a:rPr>
              <a:t>&gt; occ_trans = occulter * lyot stop transmission at r</a:t>
            </a:r>
          </a:p>
          <a:p>
            <a:r>
              <a:rPr lang="en-US" sz="8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1" dirty="0">
                <a:solidFill>
                  <a:srgbClr val="002060"/>
                </a:solidFill>
                <a:latin typeface="Courier New" panose="02070309020205020404" pitchFamily="49" charset="0"/>
              </a:rPr>
              <a:t>&gt; Pixel sizes (for I, PSF_peak):  hlc, piaacmc = 0.3 lam/D, spc = 0.2 lam/D</a:t>
            </a:r>
          </a:p>
          <a:p>
            <a:r>
              <a:rPr lang="en-US" sz="8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1" dirty="0">
                <a:solidFill>
                  <a:srgbClr val="002060"/>
                </a:solidFill>
                <a:latin typeface="Courier New" panose="02070309020205020404" pitchFamily="49" charset="0"/>
              </a:rPr>
              <a:t>&gt; Reduction by 0.5 due to polarizer included in HLC polx and piaacmc values for: </a:t>
            </a:r>
            <a:r>
              <a:rPr lang="en-US" sz="800" b="1" dirty="0">
                <a:solidFill>
                  <a:srgbClr val="E46C0A"/>
                </a:solidFill>
                <a:latin typeface="Courier New" panose="02070309020205020404" pitchFamily="49" charset="0"/>
              </a:rPr>
              <a:t>I, core_thruput, PSF_peak, and occ_trans </a:t>
            </a:r>
          </a:p>
          <a:p>
            <a:r>
              <a:rPr lang="en-US" sz="800" b="1" dirty="0">
                <a:solidFill>
                  <a:srgbClr val="002060"/>
                </a:solidFill>
                <a:latin typeface="Courier New" panose="02070309020205020404" pitchFamily="49" charset="0"/>
              </a:rPr>
              <a:t>...........................................................................................................................</a:t>
            </a:r>
          </a:p>
          <a:p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5804899" y="5969285"/>
            <a:ext cx="2823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Documentation in setupAFTA.m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84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Planet 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47" y="762000"/>
            <a:ext cx="5200190" cy="3476145"/>
          </a:xfrm>
        </p:spPr>
        <p:txBody>
          <a:bodyPr/>
          <a:lstStyle/>
          <a:p>
            <a:r>
              <a:rPr lang="en-US" dirty="0" smtClean="0"/>
              <a:t>Planet contrast is independent of the instrument. It is simply the ratio of the flux arriving at the instrument aperture from the planet divided by the same from the star.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CA-FF86-44C4-B4AC-5D08CEEC2E4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2189" y="6142740"/>
            <a:ext cx="80894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Planet contrast C = albedo * phi(alpha) * (r_p / SMA)^2;</a:t>
            </a:r>
          </a:p>
          <a:p>
            <a:r>
              <a:rPr lang="en-US" sz="105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05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phi(alpha) = (sin(alpha) + (pi-alpha)*cos(alpha)) / pi , where alpha = phase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34367" y="3653884"/>
                <a:ext cx="2240165" cy="536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𝑝𝑙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67" y="3653884"/>
                <a:ext cx="2240165" cy="5361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754" y="923505"/>
            <a:ext cx="27908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11392" y="658437"/>
            <a:ext cx="16478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Traub &amp; Oppenheimer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1589340" y="3252708"/>
            <a:ext cx="947058" cy="400131"/>
          </a:xfrm>
          <a:prstGeom prst="borderCallout1">
            <a:avLst>
              <a:gd name="adj1" fmla="val 110977"/>
              <a:gd name="adj2" fmla="val 47391"/>
              <a:gd name="adj3" fmla="val 140657"/>
              <a:gd name="adj4" fmla="val 66106"/>
            </a:avLst>
          </a:prstGeom>
          <a:solidFill>
            <a:schemeClr val="bg1"/>
          </a:solidFill>
          <a:ln w="95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albedo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2248472" y="4311088"/>
            <a:ext cx="1211035" cy="400131"/>
          </a:xfrm>
          <a:prstGeom prst="borderCallout1">
            <a:avLst>
              <a:gd name="adj1" fmla="val -10903"/>
              <a:gd name="adj2" fmla="val 39727"/>
              <a:gd name="adj3" fmla="val -51684"/>
              <a:gd name="adj4" fmla="val 31962"/>
            </a:avLst>
          </a:prstGeom>
          <a:solidFill>
            <a:schemeClr val="bg1"/>
          </a:solidFill>
          <a:ln w="95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Phase law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707315" y="4311088"/>
            <a:ext cx="3824364" cy="1791856"/>
            <a:chOff x="5282293" y="4428742"/>
            <a:chExt cx="3824364" cy="1791856"/>
          </a:xfrm>
        </p:grpSpPr>
        <p:sp>
          <p:nvSpPr>
            <p:cNvPr id="12" name="Oval 11"/>
            <p:cNvSpPr/>
            <p:nvPr/>
          </p:nvSpPr>
          <p:spPr>
            <a:xfrm>
              <a:off x="5282293" y="5788478"/>
              <a:ext cx="310243" cy="31024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 rot="376853">
              <a:off x="5763986" y="4915514"/>
              <a:ext cx="3159579" cy="38372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147833" y="4996101"/>
              <a:ext cx="212272" cy="21227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437414" y="4653643"/>
              <a:ext cx="2767693" cy="1289956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690507" y="4914900"/>
              <a:ext cx="3339193" cy="387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645245" y="5943599"/>
              <a:ext cx="85792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Observer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33236" y="4488397"/>
              <a:ext cx="102919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Exo system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437414" y="5095360"/>
              <a:ext cx="3279156" cy="848239"/>
              <a:chOff x="5449311" y="5104327"/>
              <a:chExt cx="3279156" cy="848239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7257725" y="5104327"/>
                <a:ext cx="1470742" cy="167341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5449311" y="5271668"/>
                <a:ext cx="3279156" cy="680898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644738" y="5096621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𝛼</m:t>
                        </m:r>
                      </m:oMath>
                    </m:oMathPara>
                  </a14:m>
                  <a:endParaRPr lang="en-US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4738" y="5096621"/>
                  <a:ext cx="19774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750" r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Freeform 20"/>
            <p:cNvSpPr/>
            <p:nvPr/>
          </p:nvSpPr>
          <p:spPr>
            <a:xfrm>
              <a:off x="7890102" y="5207000"/>
              <a:ext cx="153534" cy="195943"/>
            </a:xfrm>
            <a:custGeom>
              <a:avLst/>
              <a:gdLst>
                <a:gd name="connsiteX0" fmla="*/ 153534 w 153534"/>
                <a:gd name="connsiteY0" fmla="*/ 0 h 195943"/>
                <a:gd name="connsiteX1" fmla="*/ 6577 w 153534"/>
                <a:gd name="connsiteY1" fmla="*/ 81643 h 195943"/>
                <a:gd name="connsiteX2" fmla="*/ 39234 w 153534"/>
                <a:gd name="connsiteY2" fmla="*/ 195943 h 19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534" h="195943">
                  <a:moveTo>
                    <a:pt x="153534" y="0"/>
                  </a:moveTo>
                  <a:cubicBezTo>
                    <a:pt x="89580" y="24493"/>
                    <a:pt x="25627" y="48986"/>
                    <a:pt x="6577" y="81643"/>
                  </a:cubicBezTo>
                  <a:cubicBezTo>
                    <a:pt x="-12473" y="114300"/>
                    <a:pt x="13380" y="155121"/>
                    <a:pt x="39234" y="1959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719457" y="5108581"/>
              <a:ext cx="310243" cy="31024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8721411" y="5114606"/>
              <a:ext cx="161332" cy="311582"/>
            </a:xfrm>
            <a:custGeom>
              <a:avLst/>
              <a:gdLst>
                <a:gd name="connsiteX0" fmla="*/ 138793 w 146957"/>
                <a:gd name="connsiteY0" fmla="*/ 0 h 285750"/>
                <a:gd name="connsiteX1" fmla="*/ 146957 w 146957"/>
                <a:gd name="connsiteY1" fmla="*/ 285750 h 285750"/>
                <a:gd name="connsiteX2" fmla="*/ 24493 w 146957"/>
                <a:gd name="connsiteY2" fmla="*/ 253093 h 285750"/>
                <a:gd name="connsiteX3" fmla="*/ 0 w 146957"/>
                <a:gd name="connsiteY3" fmla="*/ 146957 h 285750"/>
                <a:gd name="connsiteX4" fmla="*/ 48985 w 146957"/>
                <a:gd name="connsiteY4" fmla="*/ 65314 h 285750"/>
                <a:gd name="connsiteX5" fmla="*/ 138793 w 146957"/>
                <a:gd name="connsiteY5" fmla="*/ 0 h 285750"/>
                <a:gd name="connsiteX0" fmla="*/ 138793 w 146957"/>
                <a:gd name="connsiteY0" fmla="*/ 0 h 285750"/>
                <a:gd name="connsiteX1" fmla="*/ 146957 w 146957"/>
                <a:gd name="connsiteY1" fmla="*/ 285750 h 285750"/>
                <a:gd name="connsiteX2" fmla="*/ 24493 w 146957"/>
                <a:gd name="connsiteY2" fmla="*/ 253093 h 285750"/>
                <a:gd name="connsiteX3" fmla="*/ 0 w 146957"/>
                <a:gd name="connsiteY3" fmla="*/ 146957 h 285750"/>
                <a:gd name="connsiteX4" fmla="*/ 32316 w 146957"/>
                <a:gd name="connsiteY4" fmla="*/ 39120 h 285750"/>
                <a:gd name="connsiteX5" fmla="*/ 138793 w 146957"/>
                <a:gd name="connsiteY5" fmla="*/ 0 h 285750"/>
                <a:gd name="connsiteX0" fmla="*/ 138793 w 146957"/>
                <a:gd name="connsiteY0" fmla="*/ 0 h 307181"/>
                <a:gd name="connsiteX1" fmla="*/ 146957 w 146957"/>
                <a:gd name="connsiteY1" fmla="*/ 307181 h 307181"/>
                <a:gd name="connsiteX2" fmla="*/ 24493 w 146957"/>
                <a:gd name="connsiteY2" fmla="*/ 253093 h 307181"/>
                <a:gd name="connsiteX3" fmla="*/ 0 w 146957"/>
                <a:gd name="connsiteY3" fmla="*/ 146957 h 307181"/>
                <a:gd name="connsiteX4" fmla="*/ 32316 w 146957"/>
                <a:gd name="connsiteY4" fmla="*/ 39120 h 307181"/>
                <a:gd name="connsiteX5" fmla="*/ 138793 w 146957"/>
                <a:gd name="connsiteY5" fmla="*/ 0 h 307181"/>
                <a:gd name="connsiteX0" fmla="*/ 153081 w 161245"/>
                <a:gd name="connsiteY0" fmla="*/ 0 h 307181"/>
                <a:gd name="connsiteX1" fmla="*/ 161245 w 161245"/>
                <a:gd name="connsiteY1" fmla="*/ 307181 h 307181"/>
                <a:gd name="connsiteX2" fmla="*/ 38781 w 161245"/>
                <a:gd name="connsiteY2" fmla="*/ 253093 h 307181"/>
                <a:gd name="connsiteX3" fmla="*/ 0 w 161245"/>
                <a:gd name="connsiteY3" fmla="*/ 142194 h 307181"/>
                <a:gd name="connsiteX4" fmla="*/ 46604 w 161245"/>
                <a:gd name="connsiteY4" fmla="*/ 39120 h 307181"/>
                <a:gd name="connsiteX5" fmla="*/ 153081 w 161245"/>
                <a:gd name="connsiteY5" fmla="*/ 0 h 307181"/>
                <a:gd name="connsiteX0" fmla="*/ 153081 w 161245"/>
                <a:gd name="connsiteY0" fmla="*/ 16081 h 323262"/>
                <a:gd name="connsiteX1" fmla="*/ 161245 w 161245"/>
                <a:gd name="connsiteY1" fmla="*/ 323262 h 323262"/>
                <a:gd name="connsiteX2" fmla="*/ 38781 w 161245"/>
                <a:gd name="connsiteY2" fmla="*/ 269174 h 323262"/>
                <a:gd name="connsiteX3" fmla="*/ 0 w 161245"/>
                <a:gd name="connsiteY3" fmla="*/ 158275 h 323262"/>
                <a:gd name="connsiteX4" fmla="*/ 46604 w 161245"/>
                <a:gd name="connsiteY4" fmla="*/ 55201 h 323262"/>
                <a:gd name="connsiteX5" fmla="*/ 153081 w 161245"/>
                <a:gd name="connsiteY5" fmla="*/ 16081 h 323262"/>
                <a:gd name="connsiteX0" fmla="*/ 153168 w 161332"/>
                <a:gd name="connsiteY0" fmla="*/ 16081 h 336617"/>
                <a:gd name="connsiteX1" fmla="*/ 161332 w 161332"/>
                <a:gd name="connsiteY1" fmla="*/ 323262 h 336617"/>
                <a:gd name="connsiteX2" fmla="*/ 38868 w 161332"/>
                <a:gd name="connsiteY2" fmla="*/ 269174 h 336617"/>
                <a:gd name="connsiteX3" fmla="*/ 87 w 161332"/>
                <a:gd name="connsiteY3" fmla="*/ 158275 h 336617"/>
                <a:gd name="connsiteX4" fmla="*/ 46691 w 161332"/>
                <a:gd name="connsiteY4" fmla="*/ 55201 h 336617"/>
                <a:gd name="connsiteX5" fmla="*/ 153168 w 161332"/>
                <a:gd name="connsiteY5" fmla="*/ 16081 h 336617"/>
                <a:gd name="connsiteX0" fmla="*/ 153168 w 161332"/>
                <a:gd name="connsiteY0" fmla="*/ 16081 h 323262"/>
                <a:gd name="connsiteX1" fmla="*/ 161332 w 161332"/>
                <a:gd name="connsiteY1" fmla="*/ 323262 h 323262"/>
                <a:gd name="connsiteX2" fmla="*/ 38868 w 161332"/>
                <a:gd name="connsiteY2" fmla="*/ 269174 h 323262"/>
                <a:gd name="connsiteX3" fmla="*/ 87 w 161332"/>
                <a:gd name="connsiteY3" fmla="*/ 158275 h 323262"/>
                <a:gd name="connsiteX4" fmla="*/ 46691 w 161332"/>
                <a:gd name="connsiteY4" fmla="*/ 55201 h 323262"/>
                <a:gd name="connsiteX5" fmla="*/ 153168 w 161332"/>
                <a:gd name="connsiteY5" fmla="*/ 16081 h 323262"/>
                <a:gd name="connsiteX0" fmla="*/ 153168 w 161332"/>
                <a:gd name="connsiteY0" fmla="*/ 4401 h 311582"/>
                <a:gd name="connsiteX1" fmla="*/ 161332 w 161332"/>
                <a:gd name="connsiteY1" fmla="*/ 311582 h 311582"/>
                <a:gd name="connsiteX2" fmla="*/ 38868 w 161332"/>
                <a:gd name="connsiteY2" fmla="*/ 257494 h 311582"/>
                <a:gd name="connsiteX3" fmla="*/ 87 w 161332"/>
                <a:gd name="connsiteY3" fmla="*/ 146595 h 311582"/>
                <a:gd name="connsiteX4" fmla="*/ 46691 w 161332"/>
                <a:gd name="connsiteY4" fmla="*/ 43521 h 311582"/>
                <a:gd name="connsiteX5" fmla="*/ 153168 w 161332"/>
                <a:gd name="connsiteY5" fmla="*/ 4401 h 31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332" h="311582">
                  <a:moveTo>
                    <a:pt x="153168" y="4401"/>
                  </a:moveTo>
                  <a:lnTo>
                    <a:pt x="161332" y="311582"/>
                  </a:lnTo>
                  <a:cubicBezTo>
                    <a:pt x="108945" y="310901"/>
                    <a:pt x="65742" y="284992"/>
                    <a:pt x="38868" y="257494"/>
                  </a:cubicBezTo>
                  <a:cubicBezTo>
                    <a:pt x="11994" y="229996"/>
                    <a:pt x="-1217" y="182257"/>
                    <a:pt x="87" y="146595"/>
                  </a:cubicBezTo>
                  <a:cubicBezTo>
                    <a:pt x="1391" y="110933"/>
                    <a:pt x="21178" y="67220"/>
                    <a:pt x="46691" y="43521"/>
                  </a:cubicBezTo>
                  <a:cubicBezTo>
                    <a:pt x="72205" y="19822"/>
                    <a:pt x="98343" y="-11701"/>
                    <a:pt x="153168" y="4401"/>
                  </a:cubicBez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508352" y="5432927"/>
              <a:ext cx="59830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planet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698408" y="4765396"/>
                  <a:ext cx="240963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8408" y="4765396"/>
                  <a:ext cx="240963" cy="29841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5385" r="-12821" b="-183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 flipH="1" flipV="1">
              <a:off x="8869817" y="5108581"/>
              <a:ext cx="8164" cy="15512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5790539" y="4928150"/>
              <a:ext cx="1463430" cy="166681"/>
            </a:xfrm>
            <a:prstGeom prst="line">
              <a:avLst/>
            </a:prstGeom>
            <a:ln w="28575">
              <a:solidFill>
                <a:srgbClr val="92D050">
                  <a:alpha val="6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205107" y="4428742"/>
              <a:ext cx="35080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LOS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996473" y="5623864"/>
                  <a:ext cx="113941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90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r>
                    <a:rPr lang="en-US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/>
                  </a:r>
                  <a:br>
                    <a:rPr lang="en-US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</a:br>
                  <a:r>
                    <a:rPr lang="en-US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used</a:t>
                  </a: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6473" y="5623864"/>
                  <a:ext cx="1139414" cy="55399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449596" y="4878288"/>
                  <a:ext cx="165302" cy="246221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9596" y="4878288"/>
                  <a:ext cx="165302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519"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/>
          <p:cNvSpPr txBox="1"/>
          <p:nvPr/>
        </p:nvSpPr>
        <p:spPr>
          <a:xfrm>
            <a:off x="960473" y="5170456"/>
            <a:ext cx="410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(simple case of 90 deg inclination angle shown)</a:t>
            </a:r>
            <a:endParaRPr lang="en-US" sz="1600" dirty="0"/>
          </a:p>
        </p:txBody>
      </p:sp>
      <p:sp>
        <p:nvSpPr>
          <p:cNvPr id="56" name="Oval 55"/>
          <p:cNvSpPr/>
          <p:nvPr/>
        </p:nvSpPr>
        <p:spPr>
          <a:xfrm>
            <a:off x="8280143" y="512445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46" y="762000"/>
            <a:ext cx="8523053" cy="1212273"/>
          </a:xfrm>
        </p:spPr>
        <p:txBody>
          <a:bodyPr/>
          <a:lstStyle/>
          <a:p>
            <a:r>
              <a:rPr lang="en-US" dirty="0" smtClean="0"/>
              <a:t>Because of the way the coronagraph contrast is defined, the following differences apply to the photometric attenuation (“throughput”) factors that are applied to the various contributions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CA-FF86-44C4-B4AC-5D08CEEC2E49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761886"/>
              </p:ext>
            </p:extLst>
          </p:nvPr>
        </p:nvGraphicFramePr>
        <p:xfrm>
          <a:off x="1058335" y="2529799"/>
          <a:ext cx="6633760" cy="147828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30571"/>
                <a:gridCol w="727869"/>
                <a:gridCol w="829220"/>
                <a:gridCol w="829220"/>
                <a:gridCol w="829220"/>
                <a:gridCol w="829220"/>
                <a:gridCol w="829220"/>
                <a:gridCol w="8292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Lyot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Polariz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Pupil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Reflec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 rowSpan="3" gridSpan="3"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</a:tr>
              <a:tr h="325903">
                <a:tc>
                  <a:txBody>
                    <a:bodyPr/>
                    <a:lstStyle/>
                    <a:p>
                      <a:r>
                        <a:rPr lang="en-US" dirty="0" smtClean="0"/>
                        <a:t>Speckle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Zodi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0" name="Picture 2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272" y="3180986"/>
            <a:ext cx="318655" cy="36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1505055" y="4509800"/>
            <a:ext cx="6111585" cy="739837"/>
            <a:chOff x="904009" y="2833581"/>
            <a:chExt cx="6111585" cy="7398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904009" y="3031358"/>
                  <a:ext cx="34669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example: for 47 UMa c, at 5.4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lang="en-US" dirty="0" smtClean="0"/>
                    <a:t>: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009" y="3031358"/>
                  <a:ext cx="346691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82" t="-8197" r="-3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5435" y="2833581"/>
              <a:ext cx="1381994" cy="45292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25435" y="3227963"/>
              <a:ext cx="2490159" cy="345455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41898" y="2954695"/>
            <a:ext cx="2645764" cy="226294"/>
            <a:chOff x="1860898" y="3081695"/>
            <a:chExt cx="2645764" cy="226294"/>
          </a:xfrm>
        </p:grpSpPr>
        <p:pic>
          <p:nvPicPr>
            <p:cNvPr id="10" name="Picture 2" descr="http://www.clker.com/cliparts/e/2/a/d/1206574733930851359Ryan_Taylor_Green_Tick.svg.me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0086" y="3081698"/>
              <a:ext cx="196576" cy="226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http://www.clker.com/cliparts/e/2/a/d/1206574733930851359Ryan_Taylor_Green_Tick.svg.me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3690" y="3081697"/>
              <a:ext cx="196576" cy="226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http://www.clker.com/cliparts/e/2/a/d/1206574733930851359Ryan_Taylor_Green_Tick.svg.me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294" y="3081696"/>
              <a:ext cx="196576" cy="226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http://www.clker.com/cliparts/e/2/a/d/1206574733930851359Ryan_Taylor_Green_Tick.svg.me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0898" y="3081695"/>
              <a:ext cx="196576" cy="226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3010748" y="3709173"/>
            <a:ext cx="1829368" cy="226293"/>
            <a:chOff x="1860898" y="3081695"/>
            <a:chExt cx="1829368" cy="226293"/>
          </a:xfrm>
        </p:grpSpPr>
        <p:pic>
          <p:nvPicPr>
            <p:cNvPr id="31" name="Picture 2" descr="http://www.clker.com/cliparts/e/2/a/d/1206574733930851359Ryan_Taylor_Green_Tick.svg.me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3690" y="3081697"/>
              <a:ext cx="196576" cy="226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http://www.clker.com/cliparts/e/2/a/d/1206574733930851359Ryan_Taylor_Green_Tick.svg.me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294" y="3081696"/>
              <a:ext cx="196576" cy="226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://www.clker.com/cliparts/e/2/a/d/1206574733930851359Ryan_Taylor_Green_Tick.svg.me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0898" y="3081695"/>
              <a:ext cx="196576" cy="226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423889" y="3993271"/>
            <a:ext cx="1265090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accent4">
                    <a:lumMod val="75000"/>
                  </a:schemeClr>
                </a:solidFill>
              </a:rPr>
              <a:t>HLC Pol-x Example</a:t>
            </a:r>
            <a:endParaRPr lang="en-US" sz="11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6" name="Picture 2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64" y="5649407"/>
            <a:ext cx="318655" cy="36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59186" y="5661346"/>
                <a:ext cx="6263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 smtClean="0"/>
                  <a:t> Needs to be included separately: it is NOT in the contrast table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186" y="5661346"/>
                <a:ext cx="6263318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36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78899" y="1814822"/>
          <a:ext cx="8434746" cy="388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3" imgW="5981400" imgH="2755800" progId="Equation.DSMT4">
                  <p:embed/>
                </p:oleObj>
              </mc:Choice>
              <mc:Fallback>
                <p:oleObj name="Equation" r:id="rId3" imgW="5981400" imgH="275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8899" y="1814822"/>
                        <a:ext cx="8434746" cy="3885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Old formula : Requisite Time to reach Goal SNR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782320"/>
          </a:xfrm>
        </p:spPr>
        <p:txBody>
          <a:bodyPr/>
          <a:lstStyle/>
          <a:p>
            <a:r>
              <a:rPr lang="en-US" smtClean="0"/>
              <a:t>Accounting for the EM gain, the ENF and the CIC, the expression for the SNR can be written as: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AFTA Coronagraph Design Team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CA-FF86-44C4-B4AC-5D08CEEC2E49}" type="slidenum">
              <a:rPr lang="en-US" smtClean="0"/>
              <a:t>9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1561" y="4504412"/>
            <a:ext cx="691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invert the equation to get the requisite time to get to a desired SNR: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33361" y="6016506"/>
            <a:ext cx="695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there could be </a:t>
            </a:r>
            <a:r>
              <a:rPr lang="en-US" u="sng" dirty="0" smtClean="0"/>
              <a:t>no solution</a:t>
            </a:r>
            <a:r>
              <a:rPr lang="en-US" dirty="0" smtClean="0"/>
              <a:t> to </a:t>
            </a:r>
            <a:r>
              <a:rPr lang="en-US" i="1" dirty="0" smtClean="0"/>
              <a:t>t</a:t>
            </a:r>
            <a:r>
              <a:rPr lang="en-US" dirty="0" smtClean="0"/>
              <a:t> for sufficiently poor contrast!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39660" y="3352489"/>
            <a:ext cx="7857734" cy="254839"/>
            <a:chOff x="716789" y="3427645"/>
            <a:chExt cx="8255761" cy="249009"/>
          </a:xfrm>
        </p:grpSpPr>
        <p:sp>
          <p:nvSpPr>
            <p:cNvPr id="22" name="Right Brace 21"/>
            <p:cNvSpPr/>
            <p:nvPr/>
          </p:nvSpPr>
          <p:spPr>
            <a:xfrm rot="5400000">
              <a:off x="7058779" y="1762883"/>
              <a:ext cx="248556" cy="3578986"/>
            </a:xfrm>
            <a:prstGeom prst="rightBrace">
              <a:avLst>
                <a:gd name="adj1" fmla="val 42004"/>
                <a:gd name="adj2" fmla="val 49993"/>
              </a:avLst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5" name="Right Brace 24"/>
            <p:cNvSpPr/>
            <p:nvPr/>
          </p:nvSpPr>
          <p:spPr>
            <a:xfrm rot="5400000">
              <a:off x="2858254" y="1286180"/>
              <a:ext cx="248556" cy="4531486"/>
            </a:xfrm>
            <a:prstGeom prst="rightBrace">
              <a:avLst>
                <a:gd name="adj1" fmla="val 42004"/>
                <a:gd name="adj2" fmla="val 49993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98405" y="3519646"/>
            <a:ext cx="101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photonic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85466" y="3519646"/>
            <a:ext cx="11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electronic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06202" y="5057925"/>
            <a:ext cx="1685925" cy="6719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67490" y="1615226"/>
                <a:ext cx="2364109" cy="755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rgbClr val="00B050"/>
                    </a:solidFill>
                  </a:rPr>
                  <a:t>: </a:t>
                </a:r>
                <a:r>
                  <a:rPr lang="en-US" sz="1400" dirty="0" smtClean="0"/>
                  <a:t>fraction of PSF core light </a:t>
                </a:r>
                <a:br>
                  <a:rPr lang="en-US" sz="1400" dirty="0" smtClean="0"/>
                </a:br>
                <a:r>
                  <a:rPr lang="en-US" sz="1400" dirty="0" smtClean="0"/>
                  <a:t>that goes into the SNR region.</a:t>
                </a:r>
                <a:br>
                  <a:rPr lang="en-US" sz="1400" dirty="0" smtClean="0"/>
                </a:br>
                <a:r>
                  <a:rPr lang="en-US" sz="1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𝑝𝑖𝑥</m:t>
                        </m:r>
                      </m:sub>
                    </m:sSub>
                  </m:oMath>
                </a14:m>
                <a:r>
                  <a:rPr lang="en-US" sz="1400" dirty="0" smtClean="0"/>
                  <a:t> pixels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 sz="1400" dirty="0" smtClean="0"/>
                  <a:t>) 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490" y="1615226"/>
                <a:ext cx="2364109" cy="755271"/>
              </a:xfrm>
              <a:prstGeom prst="rect">
                <a:avLst/>
              </a:prstGeom>
              <a:blipFill rotWithShape="0">
                <a:blip r:embed="rId5"/>
                <a:stretch>
                  <a:fillRect l="-775" t="-1613" b="-5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41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TAC_B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FTAC_BN" id="{68798BD9-A60E-4511-A29D-C08D16C86646}" vid="{00FB3BB9-6BF2-47EA-9B3C-BC5480FF2D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8493</TotalTime>
  <Words>1196</Words>
  <Application>Microsoft Office PowerPoint</Application>
  <PresentationFormat>On-screen Show (4:3)</PresentationFormat>
  <Paragraphs>231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Rounded MT Bold</vt:lpstr>
      <vt:lpstr>Calibri</vt:lpstr>
      <vt:lpstr>Cambria Math</vt:lpstr>
      <vt:lpstr>Candara</vt:lpstr>
      <vt:lpstr>Courier New</vt:lpstr>
      <vt:lpstr>Symbol</vt:lpstr>
      <vt:lpstr>Verdana</vt:lpstr>
      <vt:lpstr>Wingdings</vt:lpstr>
      <vt:lpstr>AFTAC_BN</vt:lpstr>
      <vt:lpstr>Equation</vt:lpstr>
      <vt:lpstr>WFIRST Coronagraph Photometry and Yield for Planet Imaging</vt:lpstr>
      <vt:lpstr>Introduction</vt:lpstr>
      <vt:lpstr>Signal and Background Contributions</vt:lpstr>
      <vt:lpstr>Coronagraph Throughput Contributions</vt:lpstr>
      <vt:lpstr>Coronagraph Contrast</vt:lpstr>
      <vt:lpstr>Using the Coronagraph Contrast Tables</vt:lpstr>
      <vt:lpstr>Planet Contrast</vt:lpstr>
      <vt:lpstr>Comparison of Contributions</vt:lpstr>
      <vt:lpstr>Old formula : Requisite Time to reach Goal SNR</vt:lpstr>
      <vt:lpstr>Corrections to the formula</vt:lpstr>
      <vt:lpstr>Another Correction: Differential Imaging</vt:lpstr>
      <vt:lpstr>Revised SNR requisite time</vt:lpstr>
      <vt:lpstr>Example Calculation: Planet Signal</vt:lpstr>
      <vt:lpstr>Example Calculation: Speckle Background</vt:lpstr>
      <vt:lpstr>Example Calculation: Zodi Background</vt:lpstr>
      <vt:lpstr>For future: Distinguish types of SNR</vt:lpstr>
      <vt:lpstr>Summary</vt:lpstr>
    </vt:vector>
  </TitlesOfParts>
  <Company>JPL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Revisiting Photometry and Yield</dc:title>
  <dc:creator>Nemati, Bijan (383B)</dc:creator>
  <cp:lastModifiedBy>Nemati, Bijan (383B)</cp:lastModifiedBy>
  <cp:revision>61</cp:revision>
  <dcterms:created xsi:type="dcterms:W3CDTF">2016-01-10T00:32:38Z</dcterms:created>
  <dcterms:modified xsi:type="dcterms:W3CDTF">2016-04-28T00:04:53Z</dcterms:modified>
</cp:coreProperties>
</file>