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9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5C7CA1"/>
    <a:srgbClr val="6D92BD"/>
    <a:srgbClr val="221E20"/>
    <a:srgbClr val="232021"/>
    <a:srgbClr val="222020"/>
    <a:srgbClr val="67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7823" autoAdjust="0"/>
  </p:normalViewPr>
  <p:slideViewPr>
    <p:cSldViewPr snapToGrid="0" snapToObjects="1">
      <p:cViewPr>
        <p:scale>
          <a:sx n="125" d="100"/>
          <a:sy n="125" d="100"/>
        </p:scale>
        <p:origin x="-1614" y="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4AB88-F7A1-3741-BAC0-3D324B7CBE1A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3E84B-DB14-F544-9CF5-A0157E138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754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C42F6-9FF8-9F42-B563-24AE31E66DC7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0D28-8A9D-B34C-99C2-2B30EC75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9FA8-BDFA-BA4D-A095-56A75891BC5D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2659-BAF2-A84B-B283-F2FF9B86566B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DC7E-FBD7-A94B-9044-01ACE8F53369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8" y="274638"/>
            <a:ext cx="8686800" cy="68580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209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CA12-E799-5743-BA96-D56407D0A4D4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A1AC-3C92-594B-903A-7BE7AB4C9152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5C24-D7A6-4B4B-8AFD-F6EA6B874425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BC10-64F5-F24B-8B40-ABA8F8996522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1DF-CE61-294B-8F32-3EC74EBEB4DE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1BE2-3279-D04F-80DE-567D5A0F8FC0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449D-4576-C342-8375-40E78C9DEBCF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8A7A-BB63-1D4B-AA11-B71BDE9C62E2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DE8-FDB6-D844-9ABE-FC563BC8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-NewLogo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5" y="6317716"/>
            <a:ext cx="9144000" cy="548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5123"/>
            <a:ext cx="8686800" cy="784830"/>
          </a:xfrm>
          <a:prstGeom prst="rect">
            <a:avLst/>
          </a:prstGeom>
        </p:spPr>
        <p:txBody>
          <a:bodyPr vert="horz" lIns="91440" tIns="45720" rIns="9144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66018"/>
            <a:ext cx="8686800" cy="496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88A6C6F-E6B8-1644-9E3B-714AFCB56CD1}" type="datetime1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1371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678DBC"/>
                </a:solidFill>
              </a:defRPr>
            </a:lvl1pPr>
          </a:lstStyle>
          <a:p>
            <a:fld id="{EB779DE8-FDB6-D844-9ABE-FC563BC856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TIS-C+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35" y="6448266"/>
            <a:ext cx="2600265" cy="29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 baseline="0">
          <a:solidFill>
            <a:srgbClr val="0067B1"/>
          </a:solidFill>
          <a:latin typeface="Impact"/>
          <a:ea typeface="+mj-ea"/>
          <a:cs typeface="Impac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H1RG/H2RG HyViSI Dark Current and CDS Noise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4554" y="6024852"/>
            <a:ext cx="2133600" cy="365125"/>
          </a:xfrm>
        </p:spPr>
        <p:txBody>
          <a:bodyPr/>
          <a:lstStyle/>
          <a:p>
            <a:fld id="{EB779DE8-FDB6-D844-9ABE-FC563BC856AF}" type="slidenum">
              <a:rPr lang="en-US" smtClean="0"/>
              <a:pPr/>
              <a:t>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8" y="1821305"/>
            <a:ext cx="4175050" cy="334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67" y="1948633"/>
            <a:ext cx="3687064" cy="30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5440" y="2176463"/>
            <a:ext cx="275129" cy="2475091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7716" y="4414838"/>
            <a:ext cx="275129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9780" y="4651554"/>
            <a:ext cx="3377420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8411" y="3495675"/>
            <a:ext cx="275129" cy="1155879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14598" y="2903330"/>
            <a:ext cx="275129" cy="1748224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5656" y="2405063"/>
            <a:ext cx="275129" cy="2246491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0317" y="3838575"/>
            <a:ext cx="275129" cy="812979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276850" y="3790950"/>
            <a:ext cx="2486025" cy="514350"/>
          </a:xfrm>
          <a:custGeom>
            <a:avLst/>
            <a:gdLst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3938 w 2486025"/>
              <a:gd name="connsiteY2" fmla="*/ 433388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47838 w 2486025"/>
              <a:gd name="connsiteY1" fmla="*/ 24765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514350">
                <a:moveTo>
                  <a:pt x="2486025" y="0"/>
                </a:moveTo>
                <a:cubicBezTo>
                  <a:pt x="2248297" y="97234"/>
                  <a:pt x="1990725" y="178594"/>
                  <a:pt x="1747838" y="247650"/>
                </a:cubicBezTo>
                <a:cubicBezTo>
                  <a:pt x="1504951" y="316706"/>
                  <a:pt x="1320007" y="369887"/>
                  <a:pt x="1028701" y="414337"/>
                </a:cubicBezTo>
                <a:cubicBezTo>
                  <a:pt x="737395" y="458787"/>
                  <a:pt x="364728" y="494506"/>
                  <a:pt x="0" y="51435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8627" y="4637265"/>
            <a:ext cx="3377420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10035" y="2128838"/>
            <a:ext cx="75299" cy="2508427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7734" y="4305300"/>
            <a:ext cx="124854" cy="331964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15829" y="4260850"/>
            <a:ext cx="124854" cy="376414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H1RG/H2RG HyViSI Dark Current and CDS Noise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4554" y="6024852"/>
            <a:ext cx="2133600" cy="365125"/>
          </a:xfrm>
        </p:spPr>
        <p:txBody>
          <a:bodyPr/>
          <a:lstStyle/>
          <a:p>
            <a:fld id="{EB779DE8-FDB6-D844-9ABE-FC563BC856A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8" y="1821305"/>
            <a:ext cx="4175050" cy="334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67" y="1948633"/>
            <a:ext cx="3687064" cy="30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5440" y="2176463"/>
            <a:ext cx="275129" cy="2475091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7716" y="4414838"/>
            <a:ext cx="275129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9780" y="4651554"/>
            <a:ext cx="3377420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8411" y="3495675"/>
            <a:ext cx="275129" cy="1155879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14598" y="2903330"/>
            <a:ext cx="275129" cy="1748224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5656" y="2405063"/>
            <a:ext cx="275129" cy="2246491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0317" y="3838575"/>
            <a:ext cx="275129" cy="812979"/>
          </a:xfrm>
          <a:prstGeom prst="rect">
            <a:avLst/>
          </a:prstGeom>
          <a:solidFill>
            <a:srgbClr val="CCFFCC">
              <a:alpha val="36863"/>
            </a:srgb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276850" y="3790950"/>
            <a:ext cx="2486025" cy="514350"/>
          </a:xfrm>
          <a:custGeom>
            <a:avLst/>
            <a:gdLst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3938 w 2486025"/>
              <a:gd name="connsiteY2" fmla="*/ 433388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47838 w 2486025"/>
              <a:gd name="connsiteY1" fmla="*/ 24765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514350">
                <a:moveTo>
                  <a:pt x="2486025" y="0"/>
                </a:moveTo>
                <a:cubicBezTo>
                  <a:pt x="2248297" y="97234"/>
                  <a:pt x="1990725" y="178594"/>
                  <a:pt x="1747838" y="247650"/>
                </a:cubicBezTo>
                <a:cubicBezTo>
                  <a:pt x="1504951" y="316706"/>
                  <a:pt x="1320007" y="369887"/>
                  <a:pt x="1028701" y="414337"/>
                </a:cubicBezTo>
                <a:cubicBezTo>
                  <a:pt x="737395" y="458787"/>
                  <a:pt x="364728" y="494506"/>
                  <a:pt x="0" y="51435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8627" y="4637265"/>
            <a:ext cx="3377420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10035" y="2128838"/>
            <a:ext cx="75299" cy="2508427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7734" y="4305300"/>
            <a:ext cx="124854" cy="331964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15829" y="4260850"/>
            <a:ext cx="124854" cy="376414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H1RG/H2RG HyViSI Dark Current and CDS Noise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4554" y="6024852"/>
            <a:ext cx="2133600" cy="365125"/>
          </a:xfrm>
        </p:spPr>
        <p:txBody>
          <a:bodyPr/>
          <a:lstStyle/>
          <a:p>
            <a:fld id="{EB779DE8-FDB6-D844-9ABE-FC563BC856A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67" y="1948633"/>
            <a:ext cx="3687064" cy="30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276850" y="3790950"/>
            <a:ext cx="2486025" cy="514350"/>
          </a:xfrm>
          <a:custGeom>
            <a:avLst/>
            <a:gdLst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3938 w 2486025"/>
              <a:gd name="connsiteY2" fmla="*/ 433388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47838 w 2486025"/>
              <a:gd name="connsiteY1" fmla="*/ 24765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514350">
                <a:moveTo>
                  <a:pt x="2486025" y="0"/>
                </a:moveTo>
                <a:cubicBezTo>
                  <a:pt x="2248297" y="97234"/>
                  <a:pt x="1990725" y="178594"/>
                  <a:pt x="1747838" y="247650"/>
                </a:cubicBezTo>
                <a:cubicBezTo>
                  <a:pt x="1504951" y="316706"/>
                  <a:pt x="1320007" y="369887"/>
                  <a:pt x="1028701" y="414337"/>
                </a:cubicBezTo>
                <a:cubicBezTo>
                  <a:pt x="737395" y="458787"/>
                  <a:pt x="364728" y="494506"/>
                  <a:pt x="0" y="51435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8627" y="4637265"/>
            <a:ext cx="3377420" cy="236716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10035" y="2128838"/>
            <a:ext cx="75299" cy="2508427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7734" y="4305300"/>
            <a:ext cx="124854" cy="331964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15829" y="4260850"/>
            <a:ext cx="124854" cy="376414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830" y="4225925"/>
            <a:ext cx="124854" cy="411339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53331" y="4029076"/>
            <a:ext cx="124854" cy="608188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1352" y="3851275"/>
            <a:ext cx="124854" cy="784138"/>
          </a:xfrm>
          <a:prstGeom prst="rect">
            <a:avLst/>
          </a:prstGeom>
          <a:solidFill>
            <a:srgbClr val="CCFFCC">
              <a:alpha val="36863"/>
            </a:srgb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H1RG/H2RG HyViSI Dark Current and CDS Noise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4554" y="6024852"/>
            <a:ext cx="2133600" cy="365125"/>
          </a:xfrm>
        </p:spPr>
        <p:txBody>
          <a:bodyPr/>
          <a:lstStyle/>
          <a:p>
            <a:fld id="{EB779DE8-FDB6-D844-9ABE-FC563BC856A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67" y="1948633"/>
            <a:ext cx="3687064" cy="30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276850" y="3790950"/>
            <a:ext cx="2486025" cy="514350"/>
          </a:xfrm>
          <a:custGeom>
            <a:avLst/>
            <a:gdLst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3938 w 2486025"/>
              <a:gd name="connsiteY2" fmla="*/ 433388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28625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66888 w 2486025"/>
              <a:gd name="connsiteY1" fmla="*/ 26670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  <a:gd name="connsiteX0" fmla="*/ 2486025 w 2486025"/>
              <a:gd name="connsiteY0" fmla="*/ 0 h 514350"/>
              <a:gd name="connsiteX1" fmla="*/ 1747838 w 2486025"/>
              <a:gd name="connsiteY1" fmla="*/ 247650 h 514350"/>
              <a:gd name="connsiteX2" fmla="*/ 1028701 w 2486025"/>
              <a:gd name="connsiteY2" fmla="*/ 414337 h 514350"/>
              <a:gd name="connsiteX3" fmla="*/ 0 w 2486025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514350">
                <a:moveTo>
                  <a:pt x="2486025" y="0"/>
                </a:moveTo>
                <a:cubicBezTo>
                  <a:pt x="2248297" y="97234"/>
                  <a:pt x="1990725" y="178594"/>
                  <a:pt x="1747838" y="247650"/>
                </a:cubicBezTo>
                <a:cubicBezTo>
                  <a:pt x="1504951" y="316706"/>
                  <a:pt x="1320007" y="369887"/>
                  <a:pt x="1028701" y="414337"/>
                </a:cubicBezTo>
                <a:cubicBezTo>
                  <a:pt x="737395" y="458787"/>
                  <a:pt x="364728" y="494506"/>
                  <a:pt x="0" y="51435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7751"/>
      </p:ext>
    </p:extLst>
  </p:cSld>
  <p:clrMapOvr>
    <a:masterClrMapping/>
  </p:clrMapOvr>
</p:sld>
</file>

<file path=ppt/theme/theme1.xml><?xml version="1.0" encoding="utf-8"?>
<a:theme xmlns:a="http://schemas.openxmlformats.org/drawingml/2006/main" name="TIS PPT Template-IT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TIS PPT Template-ITAR</Template>
  <TotalTime>84</TotalTime>
  <Words>36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Impact</vt:lpstr>
      <vt:lpstr>TIS PPT Template-ITAR</vt:lpstr>
      <vt:lpstr>Measured H1RG/H2RG HyViSI Dark Current and CDS Noise</vt:lpstr>
      <vt:lpstr>Measured H1RG/H2RG HyViSI Dark Current and CDS Noise</vt:lpstr>
      <vt:lpstr>Measured H1RG/H2RG HyViSI Dark Current and CDS Noise</vt:lpstr>
      <vt:lpstr>Measured H1RG/H2RG HyViSI Dark Current and CDS Noise</vt:lpstr>
    </vt:vector>
  </TitlesOfParts>
  <Company>Microsoft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H1RG/H2RG HyViSI Dark Current and CDS Noise</dc:title>
  <dc:subject>TS&amp;I Presentation Template</dc:subject>
  <dc:creator>Yibin Bai</dc:creator>
  <cp:lastModifiedBy>Nemati, Bijan (383B)</cp:lastModifiedBy>
  <cp:revision>7</cp:revision>
  <dcterms:created xsi:type="dcterms:W3CDTF">2015-09-11T02:59:05Z</dcterms:created>
  <dcterms:modified xsi:type="dcterms:W3CDTF">2015-09-11T23:51:06Z</dcterms:modified>
</cp:coreProperties>
</file>