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F7B030"/>
    <a:srgbClr val="7CA7D8"/>
    <a:srgbClr val="E47A25"/>
    <a:srgbClr val="131313"/>
    <a:srgbClr val="80786D"/>
    <a:srgbClr val="E99103"/>
    <a:srgbClr val="766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7" autoAdjust="0"/>
  </p:normalViewPr>
  <p:slideViewPr>
    <p:cSldViewPr>
      <p:cViewPr varScale="1">
        <p:scale>
          <a:sx n="86" d="100"/>
          <a:sy n="86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 altLang="en-US"/>
              <a:t>© e2v aerospace and defense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7C12AE8-BE66-436F-B51F-66F6FC48F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9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Internal Copyright Statement. </a:t>
            </a:r>
          </a:p>
          <a:p>
            <a:pPr lvl="0"/>
            <a:r>
              <a:rPr lang="en-US" altLang="en-US" noProof="0" smtClean="0"/>
              <a:t>Use this statement when creating presentations for internal audiences.</a:t>
            </a:r>
          </a:p>
          <a:p>
            <a:pPr lvl="0"/>
            <a:endParaRPr lang="en-US" altLang="en-US" noProof="0" smtClean="0"/>
          </a:p>
          <a:p>
            <a:pPr lvl="0"/>
            <a:r>
              <a:rPr lang="en-US" altLang="en-US" noProof="0" smtClean="0"/>
              <a:t>The Copyright in this confidential document belongs to [Insert Company Name]. And no part of it should be used or copied without their prior written permission.</a:t>
            </a:r>
          </a:p>
          <a:p>
            <a:pPr lvl="0"/>
            <a:endParaRPr lang="en-US" altLang="en-US" noProof="0" smtClean="0"/>
          </a:p>
          <a:p>
            <a:pPr lvl="0"/>
            <a:r>
              <a:rPr lang="en-US" altLang="en-US" noProof="0" smtClean="0"/>
              <a:t>External Copyright Statement. </a:t>
            </a:r>
          </a:p>
          <a:p>
            <a:pPr lvl="0"/>
            <a:r>
              <a:rPr lang="en-US" altLang="en-US" noProof="0" smtClean="0"/>
              <a:t>Use this statement when creating presentations for external audiences. </a:t>
            </a:r>
          </a:p>
          <a:p>
            <a:pPr lvl="0"/>
            <a:endParaRPr lang="en-US" altLang="en-US" noProof="0" smtClean="0"/>
          </a:p>
          <a:p>
            <a:pPr lvl="0"/>
            <a:r>
              <a:rPr lang="en-US" altLang="en-US" noProof="0" smtClean="0"/>
              <a:t>© 2001 [Insert Company Name]. The Copyright in this document belongs to [Insert Company Name] and no part of the document should be used or copied without their prior written permission.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 altLang="en-US"/>
              <a:t>© e2v aerospace and defense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4B2DE1-F0FD-4BE7-B680-4B009EA61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9187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0"/>
          <p:cNvGrpSpPr>
            <a:grpSpLocks/>
          </p:cNvGrpSpPr>
          <p:nvPr userDrawn="1"/>
        </p:nvGrpSpPr>
        <p:grpSpPr bwMode="auto">
          <a:xfrm>
            <a:off x="-11113" y="0"/>
            <a:ext cx="9155113" cy="6875463"/>
            <a:chOff x="-7" y="0"/>
            <a:chExt cx="5767" cy="4331"/>
          </a:xfrm>
        </p:grpSpPr>
        <p:grpSp>
          <p:nvGrpSpPr>
            <p:cNvPr id="5" name="Group 68"/>
            <p:cNvGrpSpPr>
              <a:grpSpLocks/>
            </p:cNvGrpSpPr>
            <p:nvPr userDrawn="1"/>
          </p:nvGrpSpPr>
          <p:grpSpPr bwMode="auto">
            <a:xfrm>
              <a:off x="-7" y="0"/>
              <a:ext cx="5767" cy="4331"/>
              <a:chOff x="-7" y="0"/>
              <a:chExt cx="5767" cy="4331"/>
            </a:xfrm>
          </p:grpSpPr>
          <p:pic>
            <p:nvPicPr>
              <p:cNvPr id="7" name="Picture 2" descr="K:\e2v\20887 e2v Stationary\Current\Powerpoint\WORLD\Background MASTER.png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" y="0"/>
                <a:ext cx="5767" cy="4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 noChangeArrowheads="1"/>
              </p:cNvSpPr>
              <p:nvPr userDrawn="1"/>
            </p:nvSpPr>
            <p:spPr bwMode="auto">
              <a:xfrm>
                <a:off x="2676" y="4133"/>
                <a:ext cx="408" cy="114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TextBox 1"/>
            <p:cNvSpPr txBox="1">
              <a:spLocks noChangeArrowheads="1"/>
            </p:cNvSpPr>
            <p:nvPr userDrawn="1"/>
          </p:nvSpPr>
          <p:spPr bwMode="auto">
            <a:xfrm>
              <a:off x="2641" y="4108"/>
              <a:ext cx="483" cy="16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anchor="ctr" anchorCtr="1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b="1" dirty="0" smtClean="0">
                  <a:solidFill>
                    <a:schemeClr val="accent1"/>
                  </a:solidFill>
                  <a:latin typeface="MetaNormal-Roman" pitchFamily="34" charset="0"/>
                </a:rPr>
                <a:t>© </a:t>
              </a:r>
              <a:r>
                <a:rPr lang="en-US" sz="1100" b="1" spc="-50" dirty="0" smtClean="0">
                  <a:solidFill>
                    <a:schemeClr val="accent1"/>
                  </a:solidFill>
                  <a:latin typeface="MetaNormal-Roman" pitchFamily="34" charset="0"/>
                </a:rPr>
                <a:t>e2v</a:t>
              </a:r>
              <a:r>
                <a:rPr lang="en-US" sz="1100" b="1" dirty="0" smtClean="0">
                  <a:solidFill>
                    <a:schemeClr val="accent1"/>
                  </a:solidFill>
                  <a:latin typeface="MetaNormal-Roman" pitchFamily="34" charset="0"/>
                </a:rPr>
                <a:t> </a:t>
              </a:r>
              <a:r>
                <a:rPr lang="en-US" sz="1100" b="1" spc="-50" dirty="0" err="1" smtClean="0">
                  <a:solidFill>
                    <a:schemeClr val="accent1"/>
                  </a:solidFill>
                  <a:latin typeface="MetaNormal-Roman" pitchFamily="34" charset="0"/>
                </a:rPr>
                <a:t>inc</a:t>
              </a:r>
              <a:endParaRPr lang="en-US" sz="1100" b="1" spc="-50" dirty="0" smtClean="0">
                <a:solidFill>
                  <a:schemeClr val="accent1"/>
                </a:solidFill>
                <a:latin typeface="MetaNormal-Roman" pitchFamily="34" charset="0"/>
              </a:endParaRPr>
            </a:p>
          </p:txBody>
        </p:sp>
      </p:grpSp>
      <p:sp>
        <p:nvSpPr>
          <p:cNvPr id="9" name="Line 60"/>
          <p:cNvSpPr>
            <a:spLocks noChangeShapeType="1"/>
          </p:cNvSpPr>
          <p:nvPr/>
        </p:nvSpPr>
        <p:spPr bwMode="auto">
          <a:xfrm flipH="1" flipV="1">
            <a:off x="533400" y="0"/>
            <a:ext cx="6350" cy="17002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5791200" cy="841375"/>
          </a:xfrm>
        </p:spPr>
        <p:txBody>
          <a:bodyPr lIns="90000" tIns="36000" rIns="90000" bIns="36000"/>
          <a:lstStyle>
            <a:lvl1pPr marL="0" indent="0">
              <a:lnSpc>
                <a:spcPct val="70000"/>
              </a:lnSpc>
              <a:buFontTx/>
              <a:buNone/>
              <a:defRPr>
                <a:solidFill>
                  <a:srgbClr val="E47A25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381000"/>
          </a:xfrm>
        </p:spPr>
        <p:txBody>
          <a:bodyPr wrap="none"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6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3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4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73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4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0" y="0"/>
            <a:ext cx="9155113" cy="6875463"/>
            <a:chOff x="0" y="0"/>
            <a:chExt cx="5767" cy="4331"/>
          </a:xfrm>
        </p:grpSpPr>
        <p:pic>
          <p:nvPicPr>
            <p:cNvPr id="1032" name="Picture 7" descr="K:\e2v\20887 e2v Stationary\Current\Powerpoint\WORLD\Background B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7" cy="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76"/>
            <p:cNvSpPr>
              <a:spLocks noChangeArrowheads="1"/>
            </p:cNvSpPr>
            <p:nvPr userDrawn="1"/>
          </p:nvSpPr>
          <p:spPr bwMode="auto">
            <a:xfrm>
              <a:off x="2676" y="4133"/>
              <a:ext cx="408" cy="11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1027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5503862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</a:t>
            </a:r>
          </a:p>
        </p:txBody>
      </p:sp>
      <p:sp>
        <p:nvSpPr>
          <p:cNvPr id="1028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59"/>
          <p:cNvSpPr txBox="1">
            <a:spLocks noChangeArrowheads="1"/>
          </p:cNvSpPr>
          <p:nvPr/>
        </p:nvSpPr>
        <p:spPr bwMode="auto">
          <a:xfrm>
            <a:off x="8582025" y="6637338"/>
            <a:ext cx="561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>
                <a:solidFill>
                  <a:srgbClr val="00154D"/>
                </a:solidFill>
                <a:latin typeface="Arial" charset="0"/>
              </a:rPr>
              <a:t>Slide </a:t>
            </a:r>
            <a:fld id="{944E91C5-7C0E-460E-94B8-FD951AE9057E}" type="slidenum">
              <a:rPr lang="en-US" altLang="en-US" sz="800">
                <a:solidFill>
                  <a:srgbClr val="00154D"/>
                </a:solidFill>
                <a:latin typeface="Arial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sz="800">
              <a:solidFill>
                <a:srgbClr val="00154D"/>
              </a:solidFill>
              <a:latin typeface="Arial" charset="0"/>
            </a:endParaRPr>
          </a:p>
        </p:txBody>
      </p:sp>
      <p:sp>
        <p:nvSpPr>
          <p:cNvPr id="1030" name="Line 70"/>
          <p:cNvSpPr>
            <a:spLocks noChangeShapeType="1"/>
          </p:cNvSpPr>
          <p:nvPr/>
        </p:nvSpPr>
        <p:spPr bwMode="auto">
          <a:xfrm flipH="1" flipV="1">
            <a:off x="0" y="1196975"/>
            <a:ext cx="6011863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192588" y="6521450"/>
            <a:ext cx="766762" cy="2619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 anchorCtr="1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100" b="1" dirty="0" smtClean="0">
                <a:solidFill>
                  <a:schemeClr val="accent1"/>
                </a:solidFill>
                <a:latin typeface="MetaNormal-Roman" pitchFamily="34" charset="0"/>
              </a:rPr>
              <a:t>© </a:t>
            </a:r>
            <a:r>
              <a:rPr lang="en-US" sz="1100" b="1" spc="-50" dirty="0" smtClean="0">
                <a:solidFill>
                  <a:schemeClr val="accent1"/>
                </a:solidFill>
                <a:latin typeface="MetaNormal-Roman" pitchFamily="34" charset="0"/>
              </a:rPr>
              <a:t>e2v</a:t>
            </a:r>
            <a:r>
              <a:rPr lang="en-US" sz="1100" b="1" dirty="0" smtClean="0">
                <a:solidFill>
                  <a:schemeClr val="accent1"/>
                </a:solidFill>
                <a:latin typeface="MetaNormal-Roman" pitchFamily="34" charset="0"/>
              </a:rPr>
              <a:t> </a:t>
            </a:r>
            <a:r>
              <a:rPr lang="en-US" sz="1100" b="1" spc="-50" dirty="0" err="1" smtClean="0">
                <a:solidFill>
                  <a:schemeClr val="accent1"/>
                </a:solidFill>
                <a:latin typeface="MetaNormal-Roman" pitchFamily="34" charset="0"/>
              </a:rPr>
              <a:t>inc</a:t>
            </a:r>
            <a:endParaRPr lang="en-US" sz="1100" b="1" spc="-50" dirty="0" smtClean="0">
              <a:solidFill>
                <a:schemeClr val="accent1"/>
              </a:solidFill>
              <a:latin typeface="MetaNormal-Roma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defRPr sz="2000" b="1">
          <a:solidFill>
            <a:srgbClr val="766E64"/>
          </a:solidFill>
          <a:latin typeface="MetaNormal-Roman" pitchFamily="34" charset="0"/>
        </a:defRPr>
      </a:lvl9pPr>
    </p:titleStyle>
    <p:bodyStyle>
      <a:lvl1pPr marL="182563" indent="-182563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2000">
          <a:solidFill>
            <a:srgbClr val="766E64"/>
          </a:solidFill>
          <a:latin typeface="+mn-lt"/>
          <a:ea typeface="+mn-ea"/>
          <a:cs typeface="+mn-cs"/>
        </a:defRPr>
      </a:lvl1pPr>
      <a:lvl2pPr marL="539750" indent="-157163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SzPct val="75000"/>
        <a:buChar char="•"/>
        <a:defRPr>
          <a:solidFill>
            <a:srgbClr val="766E64"/>
          </a:solidFill>
          <a:latin typeface="+mn-lt"/>
        </a:defRPr>
      </a:lvl2pPr>
      <a:lvl3pPr marL="895350" indent="-1333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>
          <a:solidFill>
            <a:srgbClr val="766E64"/>
          </a:solidFill>
          <a:latin typeface="+mn-lt"/>
        </a:defRPr>
      </a:lvl3pPr>
      <a:lvl4pPr marL="1252538" indent="-115888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>
          <a:solidFill>
            <a:srgbClr val="766E64"/>
          </a:solidFill>
          <a:latin typeface="+mn-lt"/>
        </a:defRPr>
      </a:lvl4pPr>
      <a:lvl5pPr marL="1619250" indent="-952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1200">
          <a:solidFill>
            <a:srgbClr val="766E64"/>
          </a:solidFill>
          <a:latin typeface="+mn-lt"/>
        </a:defRPr>
      </a:lvl5pPr>
      <a:lvl6pPr marL="2076450" indent="-952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1200">
          <a:solidFill>
            <a:srgbClr val="766E64"/>
          </a:solidFill>
          <a:latin typeface="+mn-lt"/>
        </a:defRPr>
      </a:lvl6pPr>
      <a:lvl7pPr marL="2533650" indent="-952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1200">
          <a:solidFill>
            <a:srgbClr val="766E64"/>
          </a:solidFill>
          <a:latin typeface="+mn-lt"/>
        </a:defRPr>
      </a:lvl7pPr>
      <a:lvl8pPr marL="2990850" indent="-952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1200">
          <a:solidFill>
            <a:srgbClr val="766E64"/>
          </a:solidFill>
          <a:latin typeface="+mn-lt"/>
        </a:defRPr>
      </a:lvl8pPr>
      <a:lvl9pPr marL="3448050" indent="-95250" algn="l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75000"/>
        <a:buChar char="•"/>
        <a:defRPr sz="1200">
          <a:solidFill>
            <a:srgbClr val="766E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Modeled </a:t>
            </a:r>
            <a:r>
              <a:rPr lang="en-US" altLang="en-US" sz="1800" dirty="0" smtClean="0"/>
              <a:t>QE of standard AR coatings at +25C.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7" y="1419225"/>
            <a:ext cx="841403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Modeled </a:t>
            </a:r>
            <a:r>
              <a:rPr lang="en-US" sz="1800" dirty="0" smtClean="0"/>
              <a:t>QE of standard AR coatings at -20C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3478"/>
            <a:ext cx="8458200" cy="4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1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Modeled </a:t>
            </a:r>
            <a:r>
              <a:rPr lang="en-US" sz="1800" dirty="0" smtClean="0"/>
              <a:t>QE of standard AR coatings at -70C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65081" cy="493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Modeled QE of standard AR coatings at -100C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71600"/>
            <a:ext cx="8481386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4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v">
  <a:themeElements>
    <a:clrScheme name="">
      <a:dk1>
        <a:srgbClr val="2B2B2B"/>
      </a:dk1>
      <a:lt1>
        <a:srgbClr val="7CA7D8"/>
      </a:lt1>
      <a:dk2>
        <a:srgbClr val="FFFFFF"/>
      </a:dk2>
      <a:lt2>
        <a:srgbClr val="BACDEB"/>
      </a:lt2>
      <a:accent1>
        <a:srgbClr val="00295D"/>
      </a:accent1>
      <a:accent2>
        <a:srgbClr val="F7B030"/>
      </a:accent2>
      <a:accent3>
        <a:srgbClr val="BFD0E9"/>
      </a:accent3>
      <a:accent4>
        <a:srgbClr val="232323"/>
      </a:accent4>
      <a:accent5>
        <a:srgbClr val="AAACB6"/>
      </a:accent5>
      <a:accent6>
        <a:srgbClr val="E09F2A"/>
      </a:accent6>
      <a:hlink>
        <a:srgbClr val="0000A4"/>
      </a:hlink>
      <a:folHlink>
        <a:srgbClr val="0000A4"/>
      </a:folHlink>
    </a:clrScheme>
    <a:fontScheme name="Presentation template update 2011 ROW 2003 new">
      <a:majorFont>
        <a:latin typeface="MetaNormal-Roman"/>
        <a:ea typeface=""/>
        <a:cs typeface=""/>
      </a:majorFont>
      <a:minorFont>
        <a:latin typeface="MetaNormal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template update 2011 ROW 2003 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update 2011 ROW 2003 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update 2011 ROW 2003 new 8">
        <a:dk1>
          <a:srgbClr val="000000"/>
        </a:dk1>
        <a:lt1>
          <a:srgbClr val="FFFFFF"/>
        </a:lt1>
        <a:dk2>
          <a:srgbClr val="646464"/>
        </a:dk2>
        <a:lt2>
          <a:srgbClr val="808080"/>
        </a:lt2>
        <a:accent1>
          <a:srgbClr val="242B78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CACBE"/>
        </a:accent5>
        <a:accent6>
          <a:srgbClr val="E70000"/>
        </a:accent6>
        <a:hlink>
          <a:srgbClr val="BEBE78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e2v</Template>
  <TotalTime>14</TotalTime>
  <Words>37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MetaNormal-Roman</vt:lpstr>
      <vt:lpstr>Times New Roman</vt:lpstr>
      <vt:lpstr>e2v</vt:lpstr>
      <vt:lpstr>Modeled QE of standard AR coatings at +25C.</vt:lpstr>
      <vt:lpstr>Modeled QE of standard AR coatings at -20C</vt:lpstr>
      <vt:lpstr>Modeled QE of standard AR coatings at -70C</vt:lpstr>
      <vt:lpstr>Modeled QE of standard AR coatings at -100C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of standard AR coatings at +25C.</dc:title>
  <dc:creator>Alice Reinheimer</dc:creator>
  <cp:lastModifiedBy>Nemati, Bijan (383B)</cp:lastModifiedBy>
  <cp:revision>2</cp:revision>
  <dcterms:created xsi:type="dcterms:W3CDTF">2014-09-24T21:51:03Z</dcterms:created>
  <dcterms:modified xsi:type="dcterms:W3CDTF">2016-03-14T15:54:23Z</dcterms:modified>
</cp:coreProperties>
</file>