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sldIdLst>
    <p:sldId id="256" r:id="rId2"/>
    <p:sldId id="257" r:id="rId3"/>
    <p:sldId id="258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6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3/7/2016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Bijan Nemati - Trapping in EMCCD - WFRIST FSWG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33DCA-FF86-44C4-B4AC-5D08CEEC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3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3/7/2016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Bijan Nemati - Trapping in EMCCD - WFRIST FSWG Meeting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33DCA-FF86-44C4-B4AC-5D08CEEC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5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3/7/2016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Bijan Nemati - Trapping in EMCCD - WFRIST FSWG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33DCA-FF86-44C4-B4AC-5D08CEEC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00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3/7/2016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Bijan Nemati - Trapping in EMCCD - WFRIST FSWG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33DCA-FF86-44C4-B4AC-5D08CEEC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9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3/7/2016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Bijan Nemati - Trapping in EMCCD - WFRIST FSWG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33DCA-FF86-44C4-B4AC-5D08CEEC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3/7/2016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Bijan Nemati - Trapping in EMCCD - WFRIST FSWG Meeting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33DCA-FF86-44C4-B4AC-5D08CEEC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6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99248"/>
            <a:ext cx="4038600" cy="54269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3/7/2016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Bijan Nemati - Trapping in EMCCD - WFRIST FSWG Meeting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33DCA-FF86-44C4-B4AC-5D08CEEC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9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3/7/2016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Bijan Nemati - Trapping in EMCCD - WFRIST FSWG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33DCA-FF86-44C4-B4AC-5D08CEEC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5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3/7/2016 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Bijan Nemati - Trapping in EMCCD - WFRIST FSWG Meeting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33DCA-FF86-44C4-B4AC-5D08CEEC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4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2132"/>
            <a:ext cx="4038600" cy="45340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3/7/2016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Bijan Nemati - Trapping in EMCCD - WFRIST FSWG Meeting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33DCA-FF86-44C4-B4AC-5D08CEEC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9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3/7/2016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Bijan Nemati - Trapping in EMCCD - WFRIST FSWG Meeting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33DCA-FF86-44C4-B4AC-5D08CEEC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5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3/7/2016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Bijan Nemati - Trapping in EMCCD - WFRIST FSWG Meeting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33DCA-FF86-44C4-B4AC-5D08CEEC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0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416" y="494109"/>
            <a:ext cx="423908" cy="6228583"/>
            <a:chOff x="-1416" y="494109"/>
            <a:chExt cx="423908" cy="6228583"/>
          </a:xfrm>
        </p:grpSpPr>
        <p:sp>
          <p:nvSpPr>
            <p:cNvPr id="10" name="TextBox 9"/>
            <p:cNvSpPr txBox="1"/>
            <p:nvPr/>
          </p:nvSpPr>
          <p:spPr>
            <a:xfrm rot="16200000">
              <a:off x="-2931042" y="3423735"/>
              <a:ext cx="622858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1" dirty="0" smtClean="0">
                  <a:solidFill>
                    <a:schemeClr val="bg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WFIRST                     </a:t>
              </a:r>
              <a:r>
                <a:rPr lang="en-US" sz="2400" b="1" dirty="0">
                  <a:solidFill>
                    <a:schemeClr val="bg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Coronagraph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0" y="3246978"/>
              <a:ext cx="398062" cy="1065085"/>
            </a:xfrm>
            <a:prstGeom prst="rect">
              <a:avLst/>
            </a:prstGeom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229619" y="4591981"/>
              <a:ext cx="862599" cy="403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24430" y="3192779"/>
              <a:ext cx="398062" cy="2032181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17221" y="53340"/>
            <a:ext cx="829817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2346" y="762000"/>
            <a:ext cx="8523053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5913" y="6593152"/>
            <a:ext cx="873055" cy="2190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3/7/2016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9600" y="6593152"/>
            <a:ext cx="6187326" cy="2190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it-IT"/>
              <a:t>Bijan Nemati - Trapping in EMCCD - WFRIST FSWG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593152"/>
            <a:ext cx="762000" cy="2190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5DE33DCA-FF86-44C4-B4AC-5D08CEEC2E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9" descr="NASA log w-out background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21540" y="241151"/>
            <a:ext cx="618637" cy="50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7840" y="187"/>
            <a:ext cx="10884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Jet Propulsion Laboratory</a:t>
            </a:r>
          </a:p>
          <a:p>
            <a:r>
              <a:rPr lang="en-US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California</a:t>
            </a:r>
            <a:r>
              <a:rPr lang="en-US" sz="6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Institute of Technology</a:t>
            </a:r>
            <a:endParaRPr lang="en-US" sz="600" b="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585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0" lang="en-US" sz="3600" b="1" i="0" u="none" strike="noStrike" kern="1200" cap="none" spc="0" normalizeH="0" baseline="0" noProof="0" smtClean="0">
          <a:ln>
            <a:noFill/>
          </a:ln>
          <a:solidFill>
            <a:srgbClr val="526DB0">
              <a:lumMod val="75000"/>
            </a:srgbClr>
          </a:solidFill>
          <a:effectLst/>
          <a:uLnTx/>
          <a:uFillTx/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027" y="71920"/>
            <a:ext cx="5207603" cy="671416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885027" y="1376737"/>
            <a:ext cx="1252052" cy="32877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75782" y="2065106"/>
            <a:ext cx="842798" cy="482885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85026" y="735531"/>
            <a:ext cx="1385473" cy="248720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5025" y="166208"/>
            <a:ext cx="5049425" cy="248720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04" y="3212824"/>
            <a:ext cx="3129041" cy="2499832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17221" y="53340"/>
            <a:ext cx="3109624" cy="533400"/>
          </a:xfrm>
        </p:spPr>
        <p:txBody>
          <a:bodyPr/>
          <a:lstStyle/>
          <a:p>
            <a:pPr algn="l"/>
            <a:r>
              <a:rPr lang="en-US" sz="3200" dirty="0" smtClean="0"/>
              <a:t>SNR check</a:t>
            </a:r>
            <a:endParaRPr lang="en-US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47 UMa c</a:t>
            </a:r>
          </a:p>
          <a:p>
            <a:pPr lvl="1"/>
            <a:r>
              <a:rPr lang="en-US" sz="2000" dirty="0" smtClean="0"/>
              <a:t>V = 5.04</a:t>
            </a:r>
          </a:p>
          <a:p>
            <a:r>
              <a:rPr lang="en-US" sz="2400" dirty="0" smtClean="0"/>
              <a:t>HLC 20160126</a:t>
            </a:r>
          </a:p>
          <a:p>
            <a:pPr lvl="1"/>
            <a:r>
              <a:rPr lang="en-US" sz="2000" dirty="0" smtClean="0"/>
              <a:t>15% band </a:t>
            </a:r>
          </a:p>
          <a:p>
            <a:pPr lvl="1"/>
            <a:r>
              <a:rPr lang="en-US" sz="2000" dirty="0" smtClean="0"/>
              <a:t>C =  8e-10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288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typical planet contrast?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99248"/>
            <a:ext cx="4273826" cy="349108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Take a coronagraph design, </a:t>
            </a:r>
          </a:p>
          <a:p>
            <a:r>
              <a:rPr lang="en-US" sz="1800" dirty="0" smtClean="0"/>
              <a:t>this time:</a:t>
            </a:r>
          </a:p>
          <a:p>
            <a:pPr lvl="1"/>
            <a:r>
              <a:rPr lang="en-US" sz="1600" dirty="0" smtClean="0"/>
              <a:t>hlc_runpolx3_0.4mas_jitter_results.txt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histogram the candidates </a:t>
            </a:r>
          </a:p>
          <a:p>
            <a:pPr lvl="1"/>
            <a:r>
              <a:rPr lang="en-US" sz="1600" dirty="0" smtClean="0"/>
              <a:t>mean is 4.3e-9 in planet contrast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3/7/2016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CA-FF86-44C4-B4AC-5D08CEEC2E49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789596"/>
            <a:ext cx="3505200" cy="2800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350" y="3792802"/>
            <a:ext cx="35052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Planet Contrast Calculation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3/7/2016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CA-FF86-44C4-B4AC-5D08CEEC2E49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21" y="1723205"/>
            <a:ext cx="6771428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FIR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65000"/>
              <a:lumOff val="35000"/>
            </a:schemeClr>
          </a:solidFill>
        </a:ln>
      </a:spPr>
      <a:bodyPr lIns="0" rIns="0" rtlCol="0" anchor="ctr"/>
      <a:lstStyle>
        <a:defPPr algn="ctr">
          <a:defRPr sz="1200"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defRPr sz="11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FIRST" id="{BBA116D6-3788-48E2-8371-A21CE511C2F3}" vid="{D9ECC450-4305-4A0C-8094-438E58534F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65</TotalTime>
  <Words>50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Verdana</vt:lpstr>
      <vt:lpstr>WFIRST</vt:lpstr>
      <vt:lpstr>SNR check</vt:lpstr>
      <vt:lpstr>What is the typical planet contrast?</vt:lpstr>
      <vt:lpstr>Example of Planet Contrast Calculation</vt:lpstr>
    </vt:vector>
  </TitlesOfParts>
  <Company>JPL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Nemati, Bijan (383B)</dc:creator>
  <cp:lastModifiedBy>Nemati, Bijan (383B)</cp:lastModifiedBy>
  <cp:revision>5</cp:revision>
  <dcterms:created xsi:type="dcterms:W3CDTF">2016-04-28T22:33:50Z</dcterms:created>
  <dcterms:modified xsi:type="dcterms:W3CDTF">2016-04-28T23:39:23Z</dcterms:modified>
</cp:coreProperties>
</file>