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2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A854-9EE9-2E46-834E-DBC63B081A8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0AB7-346A-804B-BD44-B6F1A190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3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A854-9EE9-2E46-834E-DBC63B081A8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0AB7-346A-804B-BD44-B6F1A190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A854-9EE9-2E46-834E-DBC63B081A8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0AB7-346A-804B-BD44-B6F1A190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A854-9EE9-2E46-834E-DBC63B081A8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0AB7-346A-804B-BD44-B6F1A190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A854-9EE9-2E46-834E-DBC63B081A8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0AB7-346A-804B-BD44-B6F1A190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4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A854-9EE9-2E46-834E-DBC63B081A8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0AB7-346A-804B-BD44-B6F1A190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1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A854-9EE9-2E46-834E-DBC63B081A8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0AB7-346A-804B-BD44-B6F1A190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A854-9EE9-2E46-834E-DBC63B081A8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0AB7-346A-804B-BD44-B6F1A190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A854-9EE9-2E46-834E-DBC63B081A8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0AB7-346A-804B-BD44-B6F1A190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5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A854-9EE9-2E46-834E-DBC63B081A8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0AB7-346A-804B-BD44-B6F1A190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3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A854-9EE9-2E46-834E-DBC63B081A8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0AB7-346A-804B-BD44-B6F1A190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8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2A854-9EE9-2E46-834E-DBC63B081A8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60AB7-346A-804B-BD44-B6F1A190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1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12167" y="4275667"/>
            <a:ext cx="1397000" cy="5185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r>
              <a:rPr lang="en-US" dirty="0" smtClean="0"/>
              <a:t>-cli-sender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50901" y="1104900"/>
            <a:ext cx="1397000" cy="8424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Dodosim</a:t>
            </a:r>
            <a:endParaRPr lang="en-US" dirty="0" smtClean="0"/>
          </a:p>
          <a:p>
            <a:pPr algn="ctr"/>
            <a:r>
              <a:rPr lang="en-US" dirty="0" err="1" smtClean="0"/>
              <a:t>fsxexportipc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48250" y="1623483"/>
            <a:ext cx="1397000" cy="5185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SOIC-CONV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867400" y="5200650"/>
            <a:ext cx="1397000" cy="5185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ardunio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460500" y="2550583"/>
            <a:ext cx="1164167" cy="1100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fFSX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61667" y="775758"/>
            <a:ext cx="1697566" cy="5185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SOIC-SERVER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58575" y="2864908"/>
            <a:ext cx="1651007" cy="5185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FSX Extractor</a:t>
            </a:r>
            <a:endParaRPr lang="en-US" dirty="0"/>
          </a:p>
        </p:txBody>
      </p:sp>
      <p:cxnSp>
        <p:nvCxnSpPr>
          <p:cNvPr id="12" name="Curved Connector 11"/>
          <p:cNvCxnSpPr>
            <a:stCxn id="6" idx="1"/>
            <a:endCxn id="10" idx="0"/>
          </p:cNvCxnSpPr>
          <p:nvPr/>
        </p:nvCxnSpPr>
        <p:spPr>
          <a:xfrm rot="10800000" flipV="1">
            <a:off x="3884080" y="1882774"/>
            <a:ext cx="1164171" cy="982133"/>
          </a:xfrm>
          <a:prstGeom prst="curvedConnector2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2"/>
            <a:endCxn id="4" idx="0"/>
          </p:cNvCxnSpPr>
          <p:nvPr/>
        </p:nvCxnSpPr>
        <p:spPr>
          <a:xfrm rot="16200000" flipH="1">
            <a:off x="3951285" y="3316285"/>
            <a:ext cx="892176" cy="1026588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9" idx="2"/>
            <a:endCxn id="6" idx="0"/>
          </p:cNvCxnSpPr>
          <p:nvPr/>
        </p:nvCxnSpPr>
        <p:spPr>
          <a:xfrm rot="5400000">
            <a:off x="6414029" y="627062"/>
            <a:ext cx="329142" cy="1663700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2"/>
            <a:endCxn id="7" idx="0"/>
          </p:cNvCxnSpPr>
          <p:nvPr/>
        </p:nvCxnSpPr>
        <p:spPr>
          <a:xfrm rot="16200000" flipH="1">
            <a:off x="5535083" y="4169833"/>
            <a:ext cx="406400" cy="1655233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0"/>
            <a:endCxn id="5" idx="3"/>
          </p:cNvCxnSpPr>
          <p:nvPr/>
        </p:nvCxnSpPr>
        <p:spPr>
          <a:xfrm rot="5400000" flipH="1" flipV="1">
            <a:off x="1633009" y="1935692"/>
            <a:ext cx="1024466" cy="205317"/>
          </a:xfrm>
          <a:prstGeom prst="curvedConnector4">
            <a:avLst>
              <a:gd name="adj1" fmla="val 29442"/>
              <a:gd name="adj2" fmla="val 391753"/>
            </a:avLst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0"/>
            <a:endCxn id="5" idx="2"/>
          </p:cNvCxnSpPr>
          <p:nvPr/>
        </p:nvCxnSpPr>
        <p:spPr>
          <a:xfrm rot="16200000" flipV="1">
            <a:off x="1494368" y="2002366"/>
            <a:ext cx="603250" cy="493183"/>
          </a:xfrm>
          <a:prstGeom prst="curvedConnector3">
            <a:avLst>
              <a:gd name="adj1" fmla="val 39473"/>
            </a:avLst>
          </a:prstGeom>
          <a:ln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" idx="1"/>
            <a:endCxn id="8" idx="6"/>
          </p:cNvCxnSpPr>
          <p:nvPr/>
        </p:nvCxnSpPr>
        <p:spPr>
          <a:xfrm rot="10800000">
            <a:off x="2624667" y="3100918"/>
            <a:ext cx="433908" cy="23283"/>
          </a:xfrm>
          <a:prstGeom prst="curved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65500" y="21420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12932" y="1526117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30852" y="380365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50733" y="5015984"/>
            <a:ext cx="77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4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609724" y="3221565"/>
            <a:ext cx="1318684" cy="7260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12V Power Supply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353859" y="1430850"/>
            <a:ext cx="1037166" cy="6223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Dimmer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596341" y="709081"/>
            <a:ext cx="1037166" cy="6540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</a:p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362169" y="372531"/>
            <a:ext cx="1457325" cy="6223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white light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362169" y="1303865"/>
            <a:ext cx="1457325" cy="6223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 white light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406092" y="2190749"/>
            <a:ext cx="1457325" cy="6223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 Red light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05342" y="1490120"/>
            <a:ext cx="1037166" cy="6223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28V inverter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31259" y="133342"/>
            <a:ext cx="1631950" cy="5503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Spot/Flood Light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750483" y="1936722"/>
            <a:ext cx="1037166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7805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495021" y="201081"/>
            <a:ext cx="1144588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Intercom</a:t>
            </a:r>
            <a:endParaRPr lang="en-US" dirty="0"/>
          </a:p>
        </p:txBody>
      </p:sp>
      <p:cxnSp>
        <p:nvCxnSpPr>
          <p:cNvPr id="26" name="Curved Connector 25"/>
          <p:cNvCxnSpPr>
            <a:stCxn id="3" idx="3"/>
            <a:endCxn id="13" idx="2"/>
          </p:cNvCxnSpPr>
          <p:nvPr/>
        </p:nvCxnSpPr>
        <p:spPr>
          <a:xfrm flipV="1">
            <a:off x="2928408" y="2053151"/>
            <a:ext cx="944034" cy="1531423"/>
          </a:xfrm>
          <a:prstGeom prst="curved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0"/>
            <a:endCxn id="19" idx="2"/>
          </p:cNvCxnSpPr>
          <p:nvPr/>
        </p:nvCxnSpPr>
        <p:spPr>
          <a:xfrm rot="5400000" flipH="1" flipV="1">
            <a:off x="632360" y="975247"/>
            <a:ext cx="806438" cy="223309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8" idx="2"/>
            <a:endCxn id="3" idx="1"/>
          </p:cNvCxnSpPr>
          <p:nvPr/>
        </p:nvCxnSpPr>
        <p:spPr>
          <a:xfrm rot="16200000" flipH="1">
            <a:off x="530748" y="2505597"/>
            <a:ext cx="1472153" cy="685799"/>
          </a:xfrm>
          <a:prstGeom prst="curved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3" idx="0"/>
            <a:endCxn id="20" idx="2"/>
          </p:cNvCxnSpPr>
          <p:nvPr/>
        </p:nvCxnSpPr>
        <p:spPr>
          <a:xfrm rot="5400000" flipH="1" flipV="1">
            <a:off x="1880645" y="2833144"/>
            <a:ext cx="776843" cy="12700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4" idx="2"/>
            <a:endCxn id="17" idx="1"/>
          </p:cNvCxnSpPr>
          <p:nvPr/>
        </p:nvCxnSpPr>
        <p:spPr>
          <a:xfrm rot="16200000" flipH="1">
            <a:off x="5191124" y="1286931"/>
            <a:ext cx="1138769" cy="1291168"/>
          </a:xfrm>
          <a:prstGeom prst="curvedConnector2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endCxn id="16" idx="1"/>
          </p:cNvCxnSpPr>
          <p:nvPr/>
        </p:nvCxnSpPr>
        <p:spPr>
          <a:xfrm>
            <a:off x="5633507" y="1036107"/>
            <a:ext cx="728662" cy="578909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4" idx="3"/>
            <a:endCxn id="15" idx="1"/>
          </p:cNvCxnSpPr>
          <p:nvPr/>
        </p:nvCxnSpPr>
        <p:spPr>
          <a:xfrm flipV="1">
            <a:off x="5633507" y="683682"/>
            <a:ext cx="728662" cy="352424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3" idx="0"/>
            <a:endCxn id="14" idx="1"/>
          </p:cNvCxnSpPr>
          <p:nvPr/>
        </p:nvCxnSpPr>
        <p:spPr>
          <a:xfrm rot="5400000" flipH="1" flipV="1">
            <a:off x="4037019" y="871529"/>
            <a:ext cx="394744" cy="723899"/>
          </a:xfrm>
          <a:prstGeom prst="curvedConnector2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21" idx="2"/>
            <a:endCxn id="122" idx="0"/>
          </p:cNvCxnSpPr>
          <p:nvPr/>
        </p:nvCxnSpPr>
        <p:spPr>
          <a:xfrm rot="5400000">
            <a:off x="2504685" y="614221"/>
            <a:ext cx="467770" cy="657490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1891242" y="1176851"/>
            <a:ext cx="1037166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 Switch</a:t>
            </a:r>
            <a:endParaRPr lang="en-US" dirty="0"/>
          </a:p>
        </p:txBody>
      </p:sp>
      <p:cxnSp>
        <p:nvCxnSpPr>
          <p:cNvPr id="124" name="Curved Connector 123"/>
          <p:cNvCxnSpPr>
            <a:stCxn id="122" idx="2"/>
            <a:endCxn id="20" idx="0"/>
          </p:cNvCxnSpPr>
          <p:nvPr/>
        </p:nvCxnSpPr>
        <p:spPr>
          <a:xfrm rot="5400000">
            <a:off x="2213511" y="1740407"/>
            <a:ext cx="251871" cy="140759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/>
          <p:cNvSpPr/>
          <p:nvPr/>
        </p:nvSpPr>
        <p:spPr>
          <a:xfrm>
            <a:off x="4060824" y="3155948"/>
            <a:ext cx="1318684" cy="8572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Cockpit Light Switch</a:t>
            </a:r>
            <a:endParaRPr lang="en-US" dirty="0"/>
          </a:p>
        </p:txBody>
      </p:sp>
      <p:sp>
        <p:nvSpPr>
          <p:cNvPr id="130" name="Rounded Rectangle 129"/>
          <p:cNvSpPr/>
          <p:nvPr/>
        </p:nvSpPr>
        <p:spPr>
          <a:xfrm>
            <a:off x="6266391" y="3308348"/>
            <a:ext cx="1318684" cy="8572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Headset Lights</a:t>
            </a:r>
            <a:endParaRPr lang="en-US" dirty="0"/>
          </a:p>
        </p:txBody>
      </p:sp>
      <p:sp>
        <p:nvSpPr>
          <p:cNvPr id="131" name="Rounded Rectangle 130"/>
          <p:cNvSpPr/>
          <p:nvPr/>
        </p:nvSpPr>
        <p:spPr>
          <a:xfrm>
            <a:off x="6266391" y="4540248"/>
            <a:ext cx="1318684" cy="8572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Center Back-Light</a:t>
            </a:r>
          </a:p>
          <a:p>
            <a:pPr algn="ctr"/>
            <a:r>
              <a:rPr lang="en-US" dirty="0" err="1" smtClean="0"/>
              <a:t>Dist</a:t>
            </a:r>
            <a:endParaRPr lang="en-US" dirty="0"/>
          </a:p>
        </p:txBody>
      </p:sp>
      <p:cxnSp>
        <p:nvCxnSpPr>
          <p:cNvPr id="132" name="Curved Connector 131"/>
          <p:cNvCxnSpPr>
            <a:stCxn id="129" idx="3"/>
            <a:endCxn id="130" idx="1"/>
          </p:cNvCxnSpPr>
          <p:nvPr/>
        </p:nvCxnSpPr>
        <p:spPr>
          <a:xfrm>
            <a:off x="5379508" y="3584573"/>
            <a:ext cx="886883" cy="152400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/>
          <p:cNvCxnSpPr>
            <a:stCxn id="129" idx="3"/>
            <a:endCxn id="131" idx="1"/>
          </p:cNvCxnSpPr>
          <p:nvPr/>
        </p:nvCxnSpPr>
        <p:spPr>
          <a:xfrm>
            <a:off x="5379508" y="3584573"/>
            <a:ext cx="886883" cy="1384300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6266391" y="5702297"/>
            <a:ext cx="1318684" cy="8572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Panel Lights</a:t>
            </a:r>
            <a:endParaRPr lang="en-US" dirty="0"/>
          </a:p>
        </p:txBody>
      </p:sp>
      <p:cxnSp>
        <p:nvCxnSpPr>
          <p:cNvPr id="139" name="Curved Connector 138"/>
          <p:cNvCxnSpPr>
            <a:stCxn id="131" idx="2"/>
            <a:endCxn id="138" idx="0"/>
          </p:cNvCxnSpPr>
          <p:nvPr/>
        </p:nvCxnSpPr>
        <p:spPr>
          <a:xfrm rot="5400000">
            <a:off x="6773334" y="5549897"/>
            <a:ext cx="304799" cy="12700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142"/>
          <p:cNvCxnSpPr>
            <a:endCxn id="129" idx="1"/>
          </p:cNvCxnSpPr>
          <p:nvPr/>
        </p:nvCxnSpPr>
        <p:spPr>
          <a:xfrm flipV="1">
            <a:off x="3067314" y="3584573"/>
            <a:ext cx="993510" cy="2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3" idx="2"/>
            <a:endCxn id="147" idx="0"/>
          </p:cNvCxnSpPr>
          <p:nvPr/>
        </p:nvCxnSpPr>
        <p:spPr>
          <a:xfrm rot="16200000" flipH="1">
            <a:off x="1979746" y="4236902"/>
            <a:ext cx="717547" cy="13890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1748630" y="4665129"/>
            <a:ext cx="1318684" cy="8572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Center 12V</a:t>
            </a:r>
          </a:p>
          <a:p>
            <a:pPr algn="ctr"/>
            <a:r>
              <a:rPr lang="en-US" dirty="0" err="1" smtClean="0"/>
              <a:t>Dist</a:t>
            </a:r>
            <a:endParaRPr lang="en-US" dirty="0"/>
          </a:p>
        </p:txBody>
      </p:sp>
      <p:sp>
        <p:nvSpPr>
          <p:cNvPr id="150" name="Rounded Rectangle 149"/>
          <p:cNvSpPr/>
          <p:nvPr/>
        </p:nvSpPr>
        <p:spPr>
          <a:xfrm>
            <a:off x="1744133" y="5877956"/>
            <a:ext cx="1037166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151" name="Rounded Rectangle 150"/>
          <p:cNvSpPr/>
          <p:nvPr/>
        </p:nvSpPr>
        <p:spPr>
          <a:xfrm>
            <a:off x="4070350" y="5848292"/>
            <a:ext cx="1037166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Panel</a:t>
            </a:r>
            <a:endParaRPr lang="en-US" dirty="0"/>
          </a:p>
        </p:txBody>
      </p:sp>
      <p:sp>
        <p:nvSpPr>
          <p:cNvPr id="152" name="Rounded Rectangle 151"/>
          <p:cNvSpPr/>
          <p:nvPr/>
        </p:nvSpPr>
        <p:spPr>
          <a:xfrm>
            <a:off x="3826933" y="4900078"/>
            <a:ext cx="1037166" cy="6223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 USB</a:t>
            </a:r>
          </a:p>
          <a:p>
            <a:pPr algn="ctr"/>
            <a:r>
              <a:rPr lang="en-US" dirty="0" smtClean="0"/>
              <a:t>Outputs</a:t>
            </a:r>
            <a:endParaRPr lang="en-US" dirty="0"/>
          </a:p>
        </p:txBody>
      </p:sp>
      <p:cxnSp>
        <p:nvCxnSpPr>
          <p:cNvPr id="153" name="Curved Connector 152"/>
          <p:cNvCxnSpPr>
            <a:stCxn id="147" idx="2"/>
            <a:endCxn id="150" idx="0"/>
          </p:cNvCxnSpPr>
          <p:nvPr/>
        </p:nvCxnSpPr>
        <p:spPr>
          <a:xfrm rot="5400000">
            <a:off x="2157556" y="5627539"/>
            <a:ext cx="355577" cy="14525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/>
          <p:cNvCxnSpPr>
            <a:endCxn id="151" idx="1"/>
          </p:cNvCxnSpPr>
          <p:nvPr/>
        </p:nvCxnSpPr>
        <p:spPr>
          <a:xfrm rot="16200000" flipH="1">
            <a:off x="3064566" y="5096507"/>
            <a:ext cx="1008535" cy="1003033"/>
          </a:xfrm>
          <a:prstGeom prst="curved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152" idx="1"/>
            <a:endCxn id="147" idx="3"/>
          </p:cNvCxnSpPr>
          <p:nvPr/>
        </p:nvCxnSpPr>
        <p:spPr>
          <a:xfrm rot="10800000">
            <a:off x="3067315" y="5093755"/>
            <a:ext cx="759619" cy="117475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4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9842" y="1795991"/>
            <a:ext cx="1037166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1246" y="420158"/>
            <a:ext cx="1037166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Flight</a:t>
            </a:r>
          </a:p>
          <a:p>
            <a:pPr algn="ctr"/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7460" y="2846916"/>
            <a:ext cx="1037166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 USB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4065" y="1184272"/>
            <a:ext cx="1385358" cy="6201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Cambridge Speakers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26596" y="3824809"/>
            <a:ext cx="1037166" cy="6540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1820" y="5746749"/>
            <a:ext cx="1131359" cy="6244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Back Speakers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017837" y="6058958"/>
            <a:ext cx="1243543" cy="6244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Intercom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39609" y="3653365"/>
            <a:ext cx="1037166" cy="6223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 HUB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26251" y="3054349"/>
            <a:ext cx="1037166" cy="6223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Bodnar</a:t>
            </a:r>
            <a:endParaRPr lang="en-US" dirty="0" smtClean="0"/>
          </a:p>
          <a:p>
            <a:pPr algn="ctr"/>
            <a:r>
              <a:rPr lang="en-US" dirty="0" smtClean="0"/>
              <a:t>Joystick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785504" y="4670424"/>
            <a:ext cx="1037166" cy="6223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endParaRPr lang="en-US" dirty="0" smtClean="0"/>
          </a:p>
          <a:p>
            <a:pPr algn="ctr"/>
            <a:r>
              <a:rPr lang="en-US" dirty="0" smtClean="0"/>
              <a:t>I2c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785504" y="5608108"/>
            <a:ext cx="1037166" cy="6223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 USB</a:t>
            </a:r>
          </a:p>
          <a:p>
            <a:pPr algn="ctr"/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826251" y="3824809"/>
            <a:ext cx="1037166" cy="6223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ArduinoJoystick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310592" y="4639733"/>
            <a:ext cx="1037166" cy="6223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 Serial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4596341" y="5599640"/>
            <a:ext cx="1037166" cy="6223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cxnSp>
        <p:nvCxnSpPr>
          <p:cNvPr id="49" name="Curved Connector 48"/>
          <p:cNvCxnSpPr>
            <a:stCxn id="2" idx="0"/>
            <a:endCxn id="4" idx="3"/>
          </p:cNvCxnSpPr>
          <p:nvPr/>
        </p:nvCxnSpPr>
        <p:spPr>
          <a:xfrm rot="16200000" flipV="1">
            <a:off x="2027503" y="-84932"/>
            <a:ext cx="1121833" cy="2640013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" idx="3"/>
            <a:endCxn id="10" idx="0"/>
          </p:cNvCxnSpPr>
          <p:nvPr/>
        </p:nvCxnSpPr>
        <p:spPr>
          <a:xfrm flipH="1">
            <a:off x="4158192" y="2049991"/>
            <a:ext cx="268816" cy="1603374"/>
          </a:xfrm>
          <a:prstGeom prst="curvedConnector4">
            <a:avLst>
              <a:gd name="adj1" fmla="val -85040"/>
              <a:gd name="adj2" fmla="val 5792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" idx="2"/>
            <a:endCxn id="5" idx="0"/>
          </p:cNvCxnSpPr>
          <p:nvPr/>
        </p:nvCxnSpPr>
        <p:spPr>
          <a:xfrm rot="5400000">
            <a:off x="2145772" y="1084262"/>
            <a:ext cx="542925" cy="298238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0" idx="3"/>
            <a:endCxn id="11" idx="1"/>
          </p:cNvCxnSpPr>
          <p:nvPr/>
        </p:nvCxnSpPr>
        <p:spPr>
          <a:xfrm flipV="1">
            <a:off x="4676775" y="3365500"/>
            <a:ext cx="2149476" cy="599016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10" idx="2"/>
            <a:endCxn id="24" idx="0"/>
          </p:cNvCxnSpPr>
          <p:nvPr/>
        </p:nvCxnSpPr>
        <p:spPr>
          <a:xfrm rot="16200000" flipH="1">
            <a:off x="4311650" y="4122207"/>
            <a:ext cx="364067" cy="67098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2" idx="1"/>
            <a:endCxn id="6" idx="3"/>
          </p:cNvCxnSpPr>
          <p:nvPr/>
        </p:nvCxnSpPr>
        <p:spPr>
          <a:xfrm rot="10800000">
            <a:off x="1749424" y="1494365"/>
            <a:ext cx="1640419" cy="555627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7" idx="3"/>
            <a:endCxn id="9" idx="0"/>
          </p:cNvCxnSpPr>
          <p:nvPr/>
        </p:nvCxnSpPr>
        <p:spPr>
          <a:xfrm>
            <a:off x="2163762" y="4151834"/>
            <a:ext cx="1475847" cy="1907124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24" idx="2"/>
            <a:endCxn id="48" idx="0"/>
          </p:cNvCxnSpPr>
          <p:nvPr/>
        </p:nvCxnSpPr>
        <p:spPr>
          <a:xfrm rot="16200000" flipH="1">
            <a:off x="4803246" y="5287962"/>
            <a:ext cx="337606" cy="285749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10" idx="3"/>
            <a:endCxn id="23" idx="1"/>
          </p:cNvCxnSpPr>
          <p:nvPr/>
        </p:nvCxnSpPr>
        <p:spPr>
          <a:xfrm>
            <a:off x="4676775" y="3964516"/>
            <a:ext cx="2149476" cy="171444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10" idx="3"/>
            <a:endCxn id="12" idx="1"/>
          </p:cNvCxnSpPr>
          <p:nvPr/>
        </p:nvCxnSpPr>
        <p:spPr>
          <a:xfrm>
            <a:off x="4676775" y="3964516"/>
            <a:ext cx="2108729" cy="1017059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10" idx="3"/>
            <a:endCxn id="22" idx="1"/>
          </p:cNvCxnSpPr>
          <p:nvPr/>
        </p:nvCxnSpPr>
        <p:spPr>
          <a:xfrm>
            <a:off x="4676775" y="3964516"/>
            <a:ext cx="2108729" cy="1954743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7" idx="2"/>
            <a:endCxn id="8" idx="0"/>
          </p:cNvCxnSpPr>
          <p:nvPr/>
        </p:nvCxnSpPr>
        <p:spPr>
          <a:xfrm rot="5400000">
            <a:off x="787395" y="4888965"/>
            <a:ext cx="1267890" cy="447679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5" idx="2"/>
            <a:endCxn id="7" idx="0"/>
          </p:cNvCxnSpPr>
          <p:nvPr/>
        </p:nvCxnSpPr>
        <p:spPr>
          <a:xfrm rot="16200000" flipH="1">
            <a:off x="1050665" y="3230294"/>
            <a:ext cx="469893" cy="719136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36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522544"/>
              </p:ext>
            </p:extLst>
          </p:nvPr>
        </p:nvGraphicFramePr>
        <p:xfrm>
          <a:off x="1524000" y="1397000"/>
          <a:ext cx="4572000" cy="336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Jaycar</a:t>
                      </a:r>
                      <a:r>
                        <a:rPr lang="en-US" sz="2000" dirty="0" smtClean="0"/>
                        <a:t> Keypad</a:t>
                      </a:r>
                    </a:p>
                  </a:txBody>
                  <a:tcPr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3+2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1+2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5+2</a:t>
                      </a:r>
                      <a:endParaRPr lang="en-US" sz="1400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3+7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1+7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5+7</a:t>
                      </a:r>
                      <a:endParaRPr lang="en-US" sz="1400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3+6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1+6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5+6</a:t>
                      </a:r>
                      <a:endParaRPr lang="en-US" sz="1400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3+4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1+4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5+4</a:t>
                      </a:r>
                      <a:endParaRPr lang="en-US" sz="1400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44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7833" y="1640417"/>
            <a:ext cx="5185834" cy="355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73917" y="1989667"/>
            <a:ext cx="878416" cy="560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69150" y="4142316"/>
            <a:ext cx="920750" cy="5926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0050" y="1769533"/>
            <a:ext cx="920750" cy="5926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0050" y="2520949"/>
            <a:ext cx="920750" cy="5926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69150" y="1769533"/>
            <a:ext cx="920750" cy="5926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69150" y="2523066"/>
            <a:ext cx="920750" cy="5926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69150" y="3301999"/>
            <a:ext cx="920750" cy="5926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88386"/>
              </p:ext>
            </p:extLst>
          </p:nvPr>
        </p:nvGraphicFramePr>
        <p:xfrm>
          <a:off x="381000" y="1881294"/>
          <a:ext cx="2370667" cy="3108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912"/>
                <a:gridCol w="205375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OLED</a:t>
                      </a:r>
                      <a:r>
                        <a:rPr lang="en-US" sz="2800" baseline="0" dirty="0" smtClean="0"/>
                        <a:t> PORTS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 1&amp;2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NAV 1&amp;2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DME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AUTOPILOT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IDENT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487083" y="491583"/>
            <a:ext cx="42282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OLED ARDUINO LAYOUT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685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170</Words>
  <Application>Microsoft Macintosh PowerPoint</Application>
  <PresentationFormat>On-screen Show (4:3)</PresentationFormat>
  <Paragraphs>97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Thomas</dc:creator>
  <cp:lastModifiedBy>Peter Thomas</cp:lastModifiedBy>
  <cp:revision>16</cp:revision>
  <dcterms:created xsi:type="dcterms:W3CDTF">2014-09-17T09:40:12Z</dcterms:created>
  <dcterms:modified xsi:type="dcterms:W3CDTF">2014-09-30T14:44:36Z</dcterms:modified>
</cp:coreProperties>
</file>