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27BA-EE06-4929-9ED6-B831140BAAD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8958-90C6-4FE5-BFF0-A08B6E1D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27BA-EE06-4929-9ED6-B831140BAAD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8958-90C6-4FE5-BFF0-A08B6E1D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27BA-EE06-4929-9ED6-B831140BAAD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8958-90C6-4FE5-BFF0-A08B6E1D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27BA-EE06-4929-9ED6-B831140BAAD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8958-90C6-4FE5-BFF0-A08B6E1D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27BA-EE06-4929-9ED6-B831140BAAD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8958-90C6-4FE5-BFF0-A08B6E1D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27BA-EE06-4929-9ED6-B831140BAAD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8958-90C6-4FE5-BFF0-A08B6E1D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8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27BA-EE06-4929-9ED6-B831140BAAD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8958-90C6-4FE5-BFF0-A08B6E1D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27BA-EE06-4929-9ED6-B831140BAAD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8958-90C6-4FE5-BFF0-A08B6E1D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8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27BA-EE06-4929-9ED6-B831140BAAD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8958-90C6-4FE5-BFF0-A08B6E1D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4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27BA-EE06-4929-9ED6-B831140BAAD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8958-90C6-4FE5-BFF0-A08B6E1D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27BA-EE06-4929-9ED6-B831140BAAD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8958-90C6-4FE5-BFF0-A08B6E1D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5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27BA-EE06-4929-9ED6-B831140BAAD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D8958-90C6-4FE5-BFF0-A08B6E1D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rgbClr val="FF3B3B"/>
            </a:gs>
            <a:gs pos="0">
              <a:schemeClr val="bg1"/>
            </a:gs>
            <a:gs pos="46000">
              <a:srgbClr val="FF7979"/>
            </a:gs>
            <a:gs pos="100000">
              <a:srgbClr val="FF0000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3312" y="1285728"/>
            <a:ext cx="9144000" cy="1033463"/>
          </a:xfrm>
        </p:spPr>
        <p:txBody>
          <a:bodyPr>
            <a:noAutofit/>
          </a:bodyPr>
          <a:lstStyle/>
          <a:p>
            <a:r>
              <a:rPr lang="en-US" dirty="0"/>
              <a:t>MARY ANN HORN, PhD</a:t>
            </a:r>
            <a:br>
              <a:rPr lang="en-US" dirty="0"/>
            </a:br>
            <a:r>
              <a:rPr lang="en-US" sz="4800" dirty="0"/>
              <a:t>NSF Funding Opportunities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5712" y="2757670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/>
              <a:t>Thursday, November 17, 2016</a:t>
            </a:r>
          </a:p>
          <a:p>
            <a:r>
              <a:rPr lang="en-US" sz="4000" dirty="0"/>
              <a:t>11:00 AM – 12:00 PM</a:t>
            </a:r>
          </a:p>
          <a:p>
            <a:r>
              <a:rPr lang="en-US" sz="4000" dirty="0"/>
              <a:t>Holden Hall 155</a:t>
            </a:r>
          </a:p>
          <a:p>
            <a:r>
              <a:rPr lang="en-US" sz="4000" dirty="0"/>
              <a:t>Please send a RSVP to Misty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37" y="1285728"/>
            <a:ext cx="3958364" cy="468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3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MARY ANN HORN, PhD NSF Funding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MARY ANN HORN, PhD NSF Seminar</dc:title>
  <dc:creator>Frias, Tiffany</dc:creator>
  <cp:lastModifiedBy>Frias, Tiffany</cp:lastModifiedBy>
  <cp:revision>3</cp:revision>
  <dcterms:created xsi:type="dcterms:W3CDTF">2016-10-25T15:30:33Z</dcterms:created>
  <dcterms:modified xsi:type="dcterms:W3CDTF">2016-10-25T21:56:40Z</dcterms:modified>
</cp:coreProperties>
</file>