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85AA-67AB-48AA-BFD6-A92200399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23724-AE59-43A0-9337-AE91429DB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70AF-EA6C-4F8F-8245-C59768523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021E-404E-4AAA-80B0-191F9B35695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3B64-0E5C-461A-8507-C8A35D3B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62E86-29DA-4F5D-B95F-7EF8375C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B543-994F-467F-976B-17911ED3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87468-EA88-437C-8C23-8CFEAE73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453CE-886E-4E4D-B3CE-50DDB15CD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56CE7-55B0-448B-A5EF-2EFD1C9B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021E-404E-4AAA-80B0-191F9B35695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80AF6-2DEC-46B5-9218-4CDEFAE0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B0FEE-060F-43BD-8607-EDE25E26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B543-994F-467F-976B-17911ED3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4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CE89B-61D0-41C1-B4A0-BA7F950F9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12F8A-EFD5-481D-B9B2-D36A768B4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DC1C5-D45D-471C-BD4E-73B7E74D6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021E-404E-4AAA-80B0-191F9B35695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783BC-E2E8-4537-BECF-1BF9FF80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38EAB-CA02-4577-8932-87C3C144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B543-994F-467F-976B-17911ED3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5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49B3-5F5A-446F-B003-9536358C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D9B3F-0442-4616-A9E9-87ADEF11E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D9738-82AF-4FB9-90A2-20D9E033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021E-404E-4AAA-80B0-191F9B35695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06C1F-3ED6-4CFF-B5E9-2C374B7C9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6EBB5-25A0-4EED-8692-3127CDEA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B543-994F-467F-976B-17911ED3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3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760F4-A26B-43AE-97A4-728D324A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DD5C3-E364-4AD4-ACEC-439C45ED0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B53C4-FEA2-41EB-BCF0-51DB4EF3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021E-404E-4AAA-80B0-191F9B35695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34A91-85F1-49E1-84AF-3253E5B54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ACB15-F1C5-4D9E-8DC6-7F81BB46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B543-994F-467F-976B-17911ED3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0055B-4FB2-43CC-B710-6718610B3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EB3EE-A0BF-4545-AE7F-98EB7CDA9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B9ACA-EFF8-4FF5-949E-2FE27BA3E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E9192-4A5B-42DC-9F90-F707F231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021E-404E-4AAA-80B0-191F9B35695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BB967-B680-4521-8B15-19C4C850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5036F-BAA4-4198-B321-EFE5C0F0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B543-994F-467F-976B-17911ED3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9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9ABBB-D3B8-4736-82FD-D52B6C15C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A466C-93D6-4FD9-BA60-76E75364F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D7181-43C5-4CAF-B81B-DE1DF49CF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4B2B0-5DCC-4BA7-909F-7256A82AA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6E9A9-E97B-4B3D-BD49-C0FC009EA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07B3E7-BE80-4DE1-9F93-9ABACF74E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021E-404E-4AAA-80B0-191F9B35695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EEE291-9809-49AC-8F25-521AA91D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BB0DAC-38DE-46C9-9837-12B6A2AB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B543-994F-467F-976B-17911ED3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0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175C-FF64-476E-8A2B-38277B73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A3F96-4BF7-4AD3-9883-2D76E1C2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021E-404E-4AAA-80B0-191F9B35695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FB86F-BBB3-4833-95A7-4F4101A6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674D5-67E2-424D-A8F3-B1A6FC93E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B543-994F-467F-976B-17911ED3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9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87AB3-A7C5-498C-8949-229B9F583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021E-404E-4AAA-80B0-191F9B35695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FD4742-7C1C-48A1-9AEC-5F9D539B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EA7CD-5495-4DC2-8842-603B70D4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B543-994F-467F-976B-17911ED3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6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5789-A60E-49D6-B9AE-12208AA2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3987A-1FEA-4738-9E0E-80CBC430E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000A4-5BB7-41A3-801C-1E2EAE8D8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A0005-F204-4210-86B7-0633338D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021E-404E-4AAA-80B0-191F9B35695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CF0FC-C61B-46EC-9DFD-F5C0F7035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10A4D-966B-434A-89DE-AB3F1B29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B543-994F-467F-976B-17911ED3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0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D97B-C2E3-469C-A955-24977804A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7B4987-0B7B-4697-BFFA-4253166C9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331CD-67C9-4970-A444-850D94F5C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00D9-972D-448A-A888-51D397E5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021E-404E-4AAA-80B0-191F9B35695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000A6-A9A8-4498-9B7A-E23F7ED4D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45901-748B-42CE-B7DF-115DA4E8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B543-994F-467F-976B-17911ED3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2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BC6D08-18D5-4FC3-8DCF-9405CEB69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306FE-8B02-40C8-B4F3-4E8A24A9C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9D3DE-1ADA-4E8B-B692-775797ED4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E021E-404E-4AAA-80B0-191F9B35695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D5321-51AE-45A8-82CB-B06658702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116E1-5F68-4233-866C-EFD444BD8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FB543-994F-467F-976B-17911ED3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4B99-B7FF-482A-85E8-DCD0CC81C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Simulations of the Neutrino-Driven Wind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2A87A-1A98-4D8A-AAB8-A3766B5081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Nevins</a:t>
            </a:r>
          </a:p>
        </p:txBody>
      </p:sp>
    </p:spTree>
    <p:extLst>
      <p:ext uri="{BB962C8B-B14F-4D97-AF65-F5344CB8AC3E}">
        <p14:creationId xmlns:p14="http://schemas.microsoft.com/office/powerpoint/2010/main" val="79122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32E3-445B-48C8-A02C-6F9B16CE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neutrino-driven wind?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7CC5C-B4E1-4ADE-9F15-55F6FFD5F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Stellar material blown off of a proto-neutron star by neutrino reactions</a:t>
            </a:r>
          </a:p>
          <a:p>
            <a:endParaRPr lang="en-US" dirty="0"/>
          </a:p>
          <a:p>
            <a:r>
              <a:rPr lang="en-US" dirty="0"/>
              <a:t>Site of interesting nucleosynthesis</a:t>
            </a:r>
          </a:p>
        </p:txBody>
      </p:sp>
    </p:spTree>
    <p:extLst>
      <p:ext uri="{BB962C8B-B14F-4D97-AF65-F5344CB8AC3E}">
        <p14:creationId xmlns:p14="http://schemas.microsoft.com/office/powerpoint/2010/main" val="86165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ACA2-E126-4D82-A107-15CE9A9F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B1D0D-1DA9-423D-B249-8DAA05D8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675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Elements formed depend on mass-loss rate from the star due to the wind</a:t>
            </a:r>
          </a:p>
          <a:p>
            <a:endParaRPr lang="en-US" dirty="0"/>
          </a:p>
          <a:p>
            <a:r>
              <a:rPr lang="en-US" dirty="0"/>
              <a:t>Mass-loss rate can be mapped to the starting velocity of the material as it is ejected from the star</a:t>
            </a:r>
          </a:p>
          <a:p>
            <a:endParaRPr lang="en-US" dirty="0"/>
          </a:p>
          <a:p>
            <a:r>
              <a:rPr lang="en-US" dirty="0"/>
              <a:t>The simulation searches for the critical starting velocity by integrating several ODEs and looking for a realistic velocity vs radius curve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98A97-A5B7-4895-8554-139DEF61A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0" y="2548731"/>
            <a:ext cx="46863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4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8341-DC91-4B05-803B-921928FF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8409F-36A8-4300-A288-A3737ED87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16600" cy="4351338"/>
          </a:xfrm>
        </p:spPr>
        <p:txBody>
          <a:bodyPr/>
          <a:lstStyle/>
          <a:p>
            <a:r>
              <a:rPr lang="en-US" dirty="0"/>
              <a:t>Critical velocities found for isothermal and ideal gas equations of state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1099D7-2710-426C-BA6B-A7D140DEE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3605213"/>
            <a:ext cx="3705225" cy="2571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C5A0C-94CA-488C-BA17-1A13BB054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777" y="3614738"/>
            <a:ext cx="36480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7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61D6-B5C6-48C4-B094-5B12DDF76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C1E96-7194-4419-9C83-366D5E017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 code for any equation of state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Modify ODEs to include heating effects</a:t>
            </a:r>
          </a:p>
          <a:p>
            <a:endParaRPr lang="en-US" dirty="0"/>
          </a:p>
          <a:p>
            <a:r>
              <a:rPr lang="en-US" dirty="0"/>
              <a:t>Optimize code</a:t>
            </a:r>
            <a:r>
              <a:rPr lang="en-US"/>
              <a:t>/convert to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58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3291</TotalTime>
  <Words>116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Simulations of the Neutrino-Driven Wind</vt:lpstr>
      <vt:lpstr>What is the neutrino-driven wind?</vt:lpstr>
      <vt:lpstr>The Simulations</vt:lpstr>
      <vt:lpstr>Results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Simulations of the Neutrino-Driven Wind</dc:title>
  <dc:creator>Brian Nevins</dc:creator>
  <cp:lastModifiedBy>Brian Nevins</cp:lastModifiedBy>
  <cp:revision>4</cp:revision>
  <dcterms:created xsi:type="dcterms:W3CDTF">2019-11-25T20:29:08Z</dcterms:created>
  <dcterms:modified xsi:type="dcterms:W3CDTF">2019-11-28T03:20:14Z</dcterms:modified>
</cp:coreProperties>
</file>