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Average"/>
      <p:regular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7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78ffdb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78ffdb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78ffdb5a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78ffdb5a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78ffdb5a_5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78ffdb5a_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78ffdb5a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78ffdb5a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78ffdb5a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78ffdb5a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78ffdb5a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78ffdb5a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78ffdb5a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78ffdb5a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78ffdb5a_5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78ffdb5a_5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78ffdb5a_5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78ffdb5a_5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78ffdb5a_5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78ffdb5a_5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758a3e9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758a3e9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78ffdb5a_5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78ffdb5a_5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78ffdb5a_5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78ffdb5a_5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78ffdb5a_5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78ffdb5a_5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78ffdb5a_5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78ffdb5a_5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78ffdb5a_5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78ffdb5a_5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78ffdb5a_5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78ffdb5a_5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78b96f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78b96f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78ffdb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78ffdb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9.png"/><Relationship Id="rId6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6.png"/><Relationship Id="rId6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Relationship Id="rId6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20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5 Presentation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Farthest pair - Runtime Analysis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675" y="1017725"/>
            <a:ext cx="3393975" cy="182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900" y="3141375"/>
            <a:ext cx="3278775" cy="17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6675" y="3082450"/>
            <a:ext cx="3351350" cy="182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8900" y="1139775"/>
            <a:ext cx="3278775" cy="17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Closest Pair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a Divide-and-Conquer technique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dataset is divided and we recursively find the closest pair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 the dataset w.r.t x and y coordinates, and create two different datasets.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the recursive algorithm on these two datasets.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Recursion base case stops the recursive calls when number of points in the list are less than or equal to 3.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recursive call, find the median and split the datasets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246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Closest pair - Runtime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runtime.png"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050" y="898425"/>
            <a:ext cx="2981150" cy="1674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mory.png"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0875" y="2980150"/>
            <a:ext cx="3046175" cy="1842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U.png" id="138" name="Google Shape;13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0875" y="920600"/>
            <a:ext cx="3046175" cy="1782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twork.png" id="139" name="Google Shape;13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4538" y="2838600"/>
            <a:ext cx="3046175" cy="198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Range Query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Spatial Range Queries are used to inquire about certain spatial objects which lie inside a certain query window.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Rectangle (Left Bottom, Top Right)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of the GeoPoints are checked against a given query rectangle window.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result contains all the GeoPoints  contained inside the query window.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161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Range Query - Runtime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runtine.png"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25" y="947450"/>
            <a:ext cx="3235975" cy="1789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twork.png" id="152" name="Google Shape;1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025" y="2949750"/>
            <a:ext cx="3235975" cy="1891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PU.png" id="153" name="Google Shape;15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4725" y="947450"/>
            <a:ext cx="3510750" cy="1789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mory.png" id="154" name="Google Shape;15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4725" y="2949750"/>
            <a:ext cx="3510750" cy="19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Join Query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Spatial Join Queries are used to inquire about certain spatial objects which lie inside a certain query window.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Spatial Join deals with two types of input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Rectangle (Left Bottom, Top Right)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Rectangles that contains Points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of the GeoPoints are checked against given query rectangle windows.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Result contains all the GeoPoints that lie inside or on the query rectangle windows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Rectangles that contains Rectangles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of the Rectangles are checked against given query rectangle windows.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Result contains all the Rectangles that lie inside or intersecting or on the query rectangle windows.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199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Join Query- Runtime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PU.png"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825" y="920200"/>
            <a:ext cx="3441100" cy="1778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unTime.png" id="167" name="Google Shape;16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300" y="920200"/>
            <a:ext cx="3581500" cy="1778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mory.png" id="168" name="Google Shape;16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7825" y="3010600"/>
            <a:ext cx="3507150" cy="1901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twork.png" id="169" name="Google Shape;16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300" y="3035825"/>
            <a:ext cx="3638125" cy="19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Aggregation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Spatial aggregation refers to count of points that lie each rectangle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 spatial join operation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Foreach line split line by comma and emit rectangle id and count of array length -1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Aggregate the count of values based on rectangle id.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Foreach rectangle id emit rectangle id and count of points in it.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Aggregation - Runtime Analysis</a:t>
            </a: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675" y="1017725"/>
            <a:ext cx="3393975" cy="182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900" y="3141375"/>
            <a:ext cx="3278775" cy="17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6675" y="3082450"/>
            <a:ext cx="3351350" cy="1825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untime.png" id="184" name="Google Shape;18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8900" y="1059475"/>
            <a:ext cx="3278775" cy="182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Anoop Sahoo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Bernard Ngabonziza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Jon Lammers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Madhu Meghana Talasila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Nagarjuna Myla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Vageesh Bhasin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GeoSpatial Operations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/>
              <a:t>Geometry Union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Convex Hull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Farthest Pair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Closest Pair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Spatial Range Query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Spatial Join Query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Spatial Aggregation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368075"/>
            <a:ext cx="8520600" cy="42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/>
              <a:t>Thank You !!!!!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BAse.png"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8475" y="1139813"/>
            <a:ext cx="4267200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50850" y="1139788"/>
            <a:ext cx="3915000" cy="25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Spark Cluster Manager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○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Standalone Cluster with one Master node and 3 worker nodes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HDFS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○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Spark reads from and writes to HDFS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 Requisites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Operating System: Ubuntu 14.04.1 LTS 32-bit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OpenJDK 1.7.0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Hadoop 2.6.0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Spark 1.2.0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SSH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Maven2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Eclipse Luna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Ganglia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Geometry Union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Maps data points into different partitions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Performs a local “Cascaded Polygon Union”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Collects the unions into an RDD using re-partition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Performs another “Cascaded Polygon Union” to get the resultant union polygon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Sorts the output points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NOTE:</a:t>
            </a:r>
            <a:br>
              <a:rPr lang="en"/>
            </a:br>
            <a:r>
              <a:rPr lang="en"/>
              <a:t>The algorithm, Polygon Union, is based from a research paper by Avraham Margalit and Gary D. Knott. The algorithm is based on classification of edge points, and merging intersection points for the purpose of getting a union of 2 polygons. Cascaded polygon union works with recursively using this algorithm on multiple polygons.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6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Geometry Union - Runtime Analysis</a:t>
            </a:r>
            <a:endParaRPr/>
          </a:p>
        </p:txBody>
      </p:sp>
      <p:pic>
        <p:nvPicPr>
          <p:cNvPr descr="run.png"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00" y="952975"/>
            <a:ext cx="3226525" cy="187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twork.png"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700" y="2945850"/>
            <a:ext cx="3226525" cy="2032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PU.png"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7425" y="952975"/>
            <a:ext cx="3310425" cy="1793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emry.png" id="94" name="Google Shape;9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8775" y="2945850"/>
            <a:ext cx="3310425" cy="20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Convex Hull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Calculates upper hull, then lower hull, then combines together for convex hull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 the points in X, Y order (ascending for upper, descending for lower)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point is always on the hull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slope of first to second point with slope from first to third point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Handle the special case of vertical sets of points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first to second slope is greater, then second is added to the upper slope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not, then discard second point, move third point to second and use next point as third point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Repeat until all points evaluated.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Iterate over the last two steps until no points are removed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 the upper and lower hulls.  Remove redundant points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and last at least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Convex Hull - Runtime Analysis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6350" y="1017725"/>
            <a:ext cx="3354300" cy="18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6350" y="3015675"/>
            <a:ext cx="3354300" cy="18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8900" y="3015675"/>
            <a:ext cx="3354300" cy="18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8900" y="1017725"/>
            <a:ext cx="3354300" cy="18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Farthest Pair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Farthest pair should lie on convex hull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 convex hull operation and get all the point on convex hull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pair on convex hull compute euclidean distance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 the pair of points that are far apart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