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22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8" y="-3255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-1166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13">
          <p15:clr>
            <a:srgbClr val="EA4335"/>
          </p15:clr>
        </p15:guide>
        <p15:guide id="4" orient="horz" pos="113">
          <p15:clr>
            <a:srgbClr val="EA4335"/>
          </p15:clr>
        </p15:guide>
        <p15:guide id="5" orient="horz" pos="3127">
          <p15:clr>
            <a:srgbClr val="EA4335"/>
          </p15:clr>
        </p15:guide>
        <p15:guide id="6" pos="5647">
          <p15:clr>
            <a:srgbClr val="EA4335"/>
          </p15:clr>
        </p15:guide>
        <p15:guide id="7" pos="1497">
          <p15:clr>
            <a:srgbClr val="EA4335"/>
          </p15:clr>
        </p15:guide>
        <p15:guide id="8" pos="426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2572969" y="1304896"/>
            <a:ext cx="6569015" cy="138762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/>
              <a:t>HAI NÚT NHẤN ĐIỀU KHIỂN 2 ĐÈN LED SÁNG TẮT TUẦN TỰ</a:t>
            </a:r>
            <a:endParaRPr sz="400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557975" y="2729281"/>
            <a:ext cx="3615457" cy="14226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SzPct val="120000"/>
              <a:buFont typeface="+mj-lt"/>
              <a:buAutoNum type="arabicPeriod"/>
            </a:pPr>
            <a:r>
              <a:rPr lang="vi-VN"/>
              <a:t>MẠCH NGUYÊN LÝ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SzPct val="120000"/>
              <a:buFont typeface="+mj-lt"/>
              <a:buAutoNum type="arabicPeriod"/>
            </a:pPr>
            <a:r>
              <a:rPr lang="vi-VN"/>
              <a:t>LƯU ĐỒ 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SzPct val="120000"/>
              <a:buFont typeface="+mj-lt"/>
              <a:buAutoNum type="arabicPeriod"/>
            </a:pPr>
            <a:r>
              <a:rPr lang="vi-VN"/>
              <a:t>VIẾT CHƯƠNG TRÌNH </a:t>
            </a: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SzPct val="120000"/>
              <a:buFont typeface="+mj-lt"/>
              <a:buAutoNum type="arabicPeriod"/>
            </a:pPr>
            <a:r>
              <a:rPr lang="vi-VN"/>
              <a:t>MÔ PHỎNG TRÊN PROTEUS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1945277" y="2098207"/>
            <a:ext cx="1297314" cy="1282862"/>
            <a:chOff x="2773410" y="272524"/>
            <a:chExt cx="1470044" cy="1453667"/>
          </a:xfrm>
        </p:grpSpPr>
        <p:sp>
          <p:nvSpPr>
            <p:cNvPr id="58" name="Google Shape;58;p15"/>
            <p:cNvSpPr/>
            <p:nvPr/>
          </p:nvSpPr>
          <p:spPr>
            <a:xfrm>
              <a:off x="2853325" y="344274"/>
              <a:ext cx="1310100" cy="1310100"/>
            </a:xfrm>
            <a:prstGeom prst="ellipse">
              <a:avLst/>
            </a:prstGeom>
            <a:solidFill>
              <a:srgbClr val="F7DFA3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15"/>
            <p:cNvGrpSpPr/>
            <p:nvPr/>
          </p:nvGrpSpPr>
          <p:grpSpPr>
            <a:xfrm rot="3600468">
              <a:off x="2984641" y="452973"/>
              <a:ext cx="1047580" cy="1092769"/>
              <a:chOff x="3732975" y="2875025"/>
              <a:chExt cx="2414323" cy="2518971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5155900" y="3087783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0" y="7960"/>
                    </a:moveTo>
                    <a:lnTo>
                      <a:pt x="4557" y="0"/>
                    </a:lnTo>
                    <a:cubicBezTo>
                      <a:pt x="8991" y="2555"/>
                      <a:pt x="11709" y="7275"/>
                      <a:pt x="11709" y="12343"/>
                    </a:cubicBezTo>
                    <a:lnTo>
                      <a:pt x="2555" y="12343"/>
                    </a:lnTo>
                    <a:cubicBezTo>
                      <a:pt x="2555" y="10473"/>
                      <a:pt x="1533" y="8808"/>
                      <a:pt x="0" y="79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5155900" y="4132692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2555" y="1"/>
                    </a:moveTo>
                    <a:lnTo>
                      <a:pt x="11709" y="1"/>
                    </a:lnTo>
                    <a:cubicBezTo>
                      <a:pt x="11709" y="5109"/>
                      <a:pt x="8991" y="9789"/>
                      <a:pt x="4557" y="12343"/>
                    </a:cubicBezTo>
                    <a:lnTo>
                      <a:pt x="0" y="4425"/>
                    </a:lnTo>
                    <a:cubicBezTo>
                      <a:pt x="1533" y="3536"/>
                      <a:pt x="2555" y="1911"/>
                      <a:pt x="2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4338482" y="4507241"/>
                <a:ext cx="1203308" cy="886755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4" extrusionOk="0">
                    <a:moveTo>
                      <a:pt x="9655" y="1"/>
                    </a:moveTo>
                    <a:lnTo>
                      <a:pt x="14212" y="7919"/>
                    </a:lnTo>
                    <a:cubicBezTo>
                      <a:pt x="9829" y="10473"/>
                      <a:pt x="4383" y="10473"/>
                      <a:pt x="0" y="7919"/>
                    </a:cubicBezTo>
                    <a:lnTo>
                      <a:pt x="4547" y="1"/>
                    </a:lnTo>
                    <a:cubicBezTo>
                      <a:pt x="5313" y="430"/>
                      <a:pt x="6171" y="685"/>
                      <a:pt x="7101" y="685"/>
                    </a:cubicBezTo>
                    <a:cubicBezTo>
                      <a:pt x="8041" y="685"/>
                      <a:pt x="8889" y="430"/>
                      <a:pt x="9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732975" y="4132692"/>
                <a:ext cx="990467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699" h="12343" extrusionOk="0">
                    <a:moveTo>
                      <a:pt x="11699" y="4425"/>
                    </a:moveTo>
                    <a:lnTo>
                      <a:pt x="7152" y="12343"/>
                    </a:lnTo>
                    <a:cubicBezTo>
                      <a:pt x="2718" y="9789"/>
                      <a:pt x="0" y="5109"/>
                      <a:pt x="0" y="1"/>
                    </a:cubicBezTo>
                    <a:lnTo>
                      <a:pt x="9145" y="1"/>
                    </a:lnTo>
                    <a:cubicBezTo>
                      <a:pt x="9145" y="1911"/>
                      <a:pt x="10166" y="3536"/>
                      <a:pt x="11699" y="44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4338482" y="2875025"/>
                <a:ext cx="1203308" cy="88667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3" extrusionOk="0">
                    <a:moveTo>
                      <a:pt x="4547" y="10473"/>
                    </a:moveTo>
                    <a:lnTo>
                      <a:pt x="0" y="2513"/>
                    </a:lnTo>
                    <a:cubicBezTo>
                      <a:pt x="4383" y="0"/>
                      <a:pt x="9829" y="0"/>
                      <a:pt x="14212" y="2513"/>
                    </a:cubicBezTo>
                    <a:lnTo>
                      <a:pt x="9655" y="10473"/>
                    </a:lnTo>
                    <a:cubicBezTo>
                      <a:pt x="8889" y="10003"/>
                      <a:pt x="8041" y="9788"/>
                      <a:pt x="7101" y="9788"/>
                    </a:cubicBezTo>
                    <a:cubicBezTo>
                      <a:pt x="6171" y="9788"/>
                      <a:pt x="5313" y="10003"/>
                      <a:pt x="4547" y="104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732975" y="2936406"/>
                <a:ext cx="1192895" cy="1196366"/>
              </a:xfrm>
              <a:custGeom>
                <a:avLst/>
                <a:gdLst/>
                <a:ahLst/>
                <a:cxnLst/>
                <a:rect l="l" t="t" r="r" b="b"/>
                <a:pathLst>
                  <a:path w="14090" h="14131" extrusionOk="0">
                    <a:moveTo>
                      <a:pt x="12465" y="0"/>
                    </a:moveTo>
                    <a:cubicBezTo>
                      <a:pt x="10636" y="256"/>
                      <a:pt x="8807" y="848"/>
                      <a:pt x="7152" y="1788"/>
                    </a:cubicBezTo>
                    <a:cubicBezTo>
                      <a:pt x="2718" y="4343"/>
                      <a:pt x="0" y="9063"/>
                      <a:pt x="0" y="14131"/>
                    </a:cubicBezTo>
                    <a:lnTo>
                      <a:pt x="9145" y="14131"/>
                    </a:lnTo>
                    <a:cubicBezTo>
                      <a:pt x="9145" y="12261"/>
                      <a:pt x="10166" y="10596"/>
                      <a:pt x="11699" y="9748"/>
                    </a:cubicBezTo>
                    <a:cubicBezTo>
                      <a:pt x="12424" y="9318"/>
                      <a:pt x="13231" y="9063"/>
                      <a:pt x="14090" y="9063"/>
                    </a:cubicBezTo>
                    <a:cubicBezTo>
                      <a:pt x="14049" y="9063"/>
                      <a:pt x="12465" y="41"/>
                      <a:pt x="12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155900" y="450724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7" y="1370"/>
                    </a:lnTo>
                    <a:lnTo>
                      <a:pt x="767" y="1370"/>
                    </a:lnTo>
                    <a:close/>
                  </a:path>
                </a:pathLst>
              </a:custGeom>
              <a:solidFill>
                <a:srgbClr val="EB9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5155900" y="364571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767" y="0"/>
                    </a:moveTo>
                    <a:lnTo>
                      <a:pt x="0" y="1370"/>
                    </a:lnTo>
                    <a:close/>
                  </a:path>
                </a:pathLst>
              </a:custGeom>
              <a:solidFill>
                <a:srgbClr val="E2BD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68;p15"/>
            <p:cNvSpPr/>
            <p:nvPr/>
          </p:nvSpPr>
          <p:spPr>
            <a:xfrm>
              <a:off x="3387825" y="878763"/>
              <a:ext cx="241200" cy="2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382648" y="2868200"/>
            <a:ext cx="1886576" cy="1886576"/>
            <a:chOff x="623775" y="2425488"/>
            <a:chExt cx="2305200" cy="2305200"/>
          </a:xfrm>
        </p:grpSpPr>
        <p:sp>
          <p:nvSpPr>
            <p:cNvPr id="70" name="Google Shape;70;p15"/>
            <p:cNvSpPr/>
            <p:nvPr/>
          </p:nvSpPr>
          <p:spPr>
            <a:xfrm>
              <a:off x="623775" y="2425488"/>
              <a:ext cx="2305200" cy="2305200"/>
            </a:xfrm>
            <a:prstGeom prst="ellipse">
              <a:avLst/>
            </a:prstGeom>
            <a:solidFill>
              <a:srgbClr val="F7DFA3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5"/>
            <p:cNvGrpSpPr/>
            <p:nvPr/>
          </p:nvGrpSpPr>
          <p:grpSpPr>
            <a:xfrm>
              <a:off x="811736" y="2571762"/>
              <a:ext cx="1929286" cy="2012658"/>
              <a:chOff x="3732975" y="2875025"/>
              <a:chExt cx="2414323" cy="2518971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5155900" y="3087783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0" y="7960"/>
                    </a:moveTo>
                    <a:lnTo>
                      <a:pt x="4557" y="0"/>
                    </a:lnTo>
                    <a:cubicBezTo>
                      <a:pt x="8991" y="2555"/>
                      <a:pt x="11709" y="7275"/>
                      <a:pt x="11709" y="12343"/>
                    </a:cubicBezTo>
                    <a:lnTo>
                      <a:pt x="2555" y="12343"/>
                    </a:lnTo>
                    <a:cubicBezTo>
                      <a:pt x="2555" y="10473"/>
                      <a:pt x="1533" y="8808"/>
                      <a:pt x="0" y="7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155900" y="4132692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2555" y="1"/>
                    </a:moveTo>
                    <a:lnTo>
                      <a:pt x="11709" y="1"/>
                    </a:lnTo>
                    <a:cubicBezTo>
                      <a:pt x="11709" y="5109"/>
                      <a:pt x="8991" y="9789"/>
                      <a:pt x="4557" y="12343"/>
                    </a:cubicBezTo>
                    <a:lnTo>
                      <a:pt x="0" y="4425"/>
                    </a:lnTo>
                    <a:cubicBezTo>
                      <a:pt x="1533" y="3536"/>
                      <a:pt x="2555" y="1911"/>
                      <a:pt x="2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338482" y="4507241"/>
                <a:ext cx="1203308" cy="886755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4" extrusionOk="0">
                    <a:moveTo>
                      <a:pt x="9655" y="1"/>
                    </a:moveTo>
                    <a:lnTo>
                      <a:pt x="14212" y="7919"/>
                    </a:lnTo>
                    <a:cubicBezTo>
                      <a:pt x="9829" y="10473"/>
                      <a:pt x="4383" y="10473"/>
                      <a:pt x="0" y="7919"/>
                    </a:cubicBezTo>
                    <a:lnTo>
                      <a:pt x="4547" y="1"/>
                    </a:lnTo>
                    <a:cubicBezTo>
                      <a:pt x="5313" y="430"/>
                      <a:pt x="6171" y="685"/>
                      <a:pt x="7101" y="685"/>
                    </a:cubicBezTo>
                    <a:cubicBezTo>
                      <a:pt x="8041" y="685"/>
                      <a:pt x="8889" y="430"/>
                      <a:pt x="9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732975" y="4132692"/>
                <a:ext cx="990467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699" h="12343" extrusionOk="0">
                    <a:moveTo>
                      <a:pt x="11699" y="4425"/>
                    </a:moveTo>
                    <a:lnTo>
                      <a:pt x="7152" y="12343"/>
                    </a:lnTo>
                    <a:cubicBezTo>
                      <a:pt x="2718" y="9789"/>
                      <a:pt x="0" y="5109"/>
                      <a:pt x="0" y="1"/>
                    </a:cubicBezTo>
                    <a:lnTo>
                      <a:pt x="9145" y="1"/>
                    </a:lnTo>
                    <a:cubicBezTo>
                      <a:pt x="9145" y="1911"/>
                      <a:pt x="10166" y="3536"/>
                      <a:pt x="11699" y="44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338482" y="2875025"/>
                <a:ext cx="1203308" cy="88667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3" extrusionOk="0">
                    <a:moveTo>
                      <a:pt x="4547" y="10473"/>
                    </a:moveTo>
                    <a:lnTo>
                      <a:pt x="0" y="2513"/>
                    </a:lnTo>
                    <a:cubicBezTo>
                      <a:pt x="4383" y="0"/>
                      <a:pt x="9829" y="0"/>
                      <a:pt x="14212" y="2513"/>
                    </a:cubicBezTo>
                    <a:lnTo>
                      <a:pt x="9655" y="10473"/>
                    </a:lnTo>
                    <a:cubicBezTo>
                      <a:pt x="8889" y="10003"/>
                      <a:pt x="8041" y="9788"/>
                      <a:pt x="7101" y="9788"/>
                    </a:cubicBezTo>
                    <a:cubicBezTo>
                      <a:pt x="6171" y="9788"/>
                      <a:pt x="5313" y="10003"/>
                      <a:pt x="4547" y="10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3732975" y="2936406"/>
                <a:ext cx="1192895" cy="1196366"/>
              </a:xfrm>
              <a:custGeom>
                <a:avLst/>
                <a:gdLst/>
                <a:ahLst/>
                <a:cxnLst/>
                <a:rect l="l" t="t" r="r" b="b"/>
                <a:pathLst>
                  <a:path w="14090" h="14131" extrusionOk="0">
                    <a:moveTo>
                      <a:pt x="12465" y="0"/>
                    </a:moveTo>
                    <a:cubicBezTo>
                      <a:pt x="10636" y="256"/>
                      <a:pt x="8807" y="848"/>
                      <a:pt x="7152" y="1788"/>
                    </a:cubicBezTo>
                    <a:cubicBezTo>
                      <a:pt x="2718" y="4343"/>
                      <a:pt x="0" y="9063"/>
                      <a:pt x="0" y="14131"/>
                    </a:cubicBezTo>
                    <a:lnTo>
                      <a:pt x="9145" y="14131"/>
                    </a:lnTo>
                    <a:cubicBezTo>
                      <a:pt x="9145" y="12261"/>
                      <a:pt x="10166" y="10596"/>
                      <a:pt x="11699" y="9748"/>
                    </a:cubicBezTo>
                    <a:cubicBezTo>
                      <a:pt x="12424" y="9318"/>
                      <a:pt x="13231" y="9063"/>
                      <a:pt x="14090" y="9063"/>
                    </a:cubicBezTo>
                    <a:cubicBezTo>
                      <a:pt x="14049" y="9063"/>
                      <a:pt x="12465" y="41"/>
                      <a:pt x="12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5155900" y="450724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7" y="1370"/>
                    </a:lnTo>
                    <a:lnTo>
                      <a:pt x="767" y="1370"/>
                    </a:lnTo>
                    <a:close/>
                  </a:path>
                </a:pathLst>
              </a:custGeom>
              <a:solidFill>
                <a:srgbClr val="EB9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155900" y="364571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767" y="0"/>
                    </a:moveTo>
                    <a:lnTo>
                      <a:pt x="0" y="1370"/>
                    </a:lnTo>
                    <a:close/>
                  </a:path>
                </a:pathLst>
              </a:custGeom>
              <a:solidFill>
                <a:srgbClr val="E2BD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15"/>
            <p:cNvSpPr/>
            <p:nvPr/>
          </p:nvSpPr>
          <p:spPr>
            <a:xfrm>
              <a:off x="1552925" y="3354625"/>
              <a:ext cx="447000" cy="44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-2147574" y="-2179249"/>
            <a:ext cx="5122042" cy="4998590"/>
            <a:chOff x="-2147574" y="-2179249"/>
            <a:chExt cx="5122042" cy="4998590"/>
          </a:xfrm>
        </p:grpSpPr>
        <p:sp>
          <p:nvSpPr>
            <p:cNvPr id="82" name="Google Shape;82;p15"/>
            <p:cNvSpPr/>
            <p:nvPr/>
          </p:nvSpPr>
          <p:spPr>
            <a:xfrm>
              <a:off x="-1914100" y="-2007501"/>
              <a:ext cx="4655100" cy="4655100"/>
            </a:xfrm>
            <a:prstGeom prst="ellipse">
              <a:avLst/>
            </a:prstGeom>
            <a:solidFill>
              <a:srgbClr val="F7DFA3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15"/>
            <p:cNvGrpSpPr/>
            <p:nvPr/>
          </p:nvGrpSpPr>
          <p:grpSpPr>
            <a:xfrm rot="4499938">
              <a:off x="-1608776" y="-1789432"/>
              <a:ext cx="4044446" cy="4218956"/>
              <a:chOff x="3732975" y="2875025"/>
              <a:chExt cx="2414323" cy="2518971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5155900" y="3087783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0" y="7960"/>
                    </a:moveTo>
                    <a:lnTo>
                      <a:pt x="4557" y="0"/>
                    </a:lnTo>
                    <a:cubicBezTo>
                      <a:pt x="8991" y="2555"/>
                      <a:pt x="11709" y="7275"/>
                      <a:pt x="11709" y="12343"/>
                    </a:cubicBezTo>
                    <a:lnTo>
                      <a:pt x="2555" y="12343"/>
                    </a:lnTo>
                    <a:cubicBezTo>
                      <a:pt x="2555" y="10473"/>
                      <a:pt x="1533" y="8808"/>
                      <a:pt x="0" y="7960"/>
                    </a:cubicBezTo>
                    <a:close/>
                  </a:path>
                </a:pathLst>
              </a:custGeom>
              <a:solidFill>
                <a:srgbClr val="EFC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155900" y="4132692"/>
                <a:ext cx="991398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2343" extrusionOk="0">
                    <a:moveTo>
                      <a:pt x="2555" y="1"/>
                    </a:moveTo>
                    <a:lnTo>
                      <a:pt x="11709" y="1"/>
                    </a:lnTo>
                    <a:cubicBezTo>
                      <a:pt x="11709" y="5109"/>
                      <a:pt x="8991" y="9789"/>
                      <a:pt x="4557" y="12343"/>
                    </a:cubicBezTo>
                    <a:lnTo>
                      <a:pt x="0" y="4425"/>
                    </a:lnTo>
                    <a:cubicBezTo>
                      <a:pt x="1533" y="3536"/>
                      <a:pt x="2555" y="1911"/>
                      <a:pt x="2555" y="1"/>
                    </a:cubicBezTo>
                    <a:close/>
                  </a:path>
                </a:pathLst>
              </a:custGeom>
              <a:solidFill>
                <a:srgbClr val="FB89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338482" y="4507241"/>
                <a:ext cx="1203308" cy="886755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4" extrusionOk="0">
                    <a:moveTo>
                      <a:pt x="9655" y="1"/>
                    </a:moveTo>
                    <a:lnTo>
                      <a:pt x="14212" y="7919"/>
                    </a:lnTo>
                    <a:cubicBezTo>
                      <a:pt x="9829" y="10473"/>
                      <a:pt x="4383" y="10473"/>
                      <a:pt x="0" y="7919"/>
                    </a:cubicBezTo>
                    <a:lnTo>
                      <a:pt x="4547" y="1"/>
                    </a:lnTo>
                    <a:cubicBezTo>
                      <a:pt x="5313" y="430"/>
                      <a:pt x="6171" y="685"/>
                      <a:pt x="7101" y="685"/>
                    </a:cubicBezTo>
                    <a:cubicBezTo>
                      <a:pt x="8041" y="685"/>
                      <a:pt x="8889" y="430"/>
                      <a:pt x="9655" y="1"/>
                    </a:cubicBezTo>
                    <a:close/>
                  </a:path>
                </a:pathLst>
              </a:custGeom>
              <a:solidFill>
                <a:srgbClr val="FB89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732975" y="4132692"/>
                <a:ext cx="990467" cy="1044989"/>
              </a:xfrm>
              <a:custGeom>
                <a:avLst/>
                <a:gdLst/>
                <a:ahLst/>
                <a:cxnLst/>
                <a:rect l="l" t="t" r="r" b="b"/>
                <a:pathLst>
                  <a:path w="11699" h="12343" extrusionOk="0">
                    <a:moveTo>
                      <a:pt x="11699" y="4425"/>
                    </a:moveTo>
                    <a:lnTo>
                      <a:pt x="7152" y="12343"/>
                    </a:lnTo>
                    <a:cubicBezTo>
                      <a:pt x="2718" y="9789"/>
                      <a:pt x="0" y="5109"/>
                      <a:pt x="0" y="1"/>
                    </a:cubicBezTo>
                    <a:lnTo>
                      <a:pt x="9145" y="1"/>
                    </a:lnTo>
                    <a:cubicBezTo>
                      <a:pt x="9145" y="1911"/>
                      <a:pt x="10166" y="3536"/>
                      <a:pt x="11699" y="4425"/>
                    </a:cubicBezTo>
                    <a:close/>
                  </a:path>
                </a:pathLst>
              </a:custGeom>
              <a:solidFill>
                <a:srgbClr val="F45C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338482" y="2875025"/>
                <a:ext cx="1203308" cy="88667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10473" extrusionOk="0">
                    <a:moveTo>
                      <a:pt x="4547" y="10473"/>
                    </a:moveTo>
                    <a:lnTo>
                      <a:pt x="0" y="2513"/>
                    </a:lnTo>
                    <a:cubicBezTo>
                      <a:pt x="4383" y="0"/>
                      <a:pt x="9829" y="0"/>
                      <a:pt x="14212" y="2513"/>
                    </a:cubicBezTo>
                    <a:lnTo>
                      <a:pt x="9655" y="10473"/>
                    </a:lnTo>
                    <a:cubicBezTo>
                      <a:pt x="8889" y="10003"/>
                      <a:pt x="8041" y="9788"/>
                      <a:pt x="7101" y="9788"/>
                    </a:cubicBezTo>
                    <a:cubicBezTo>
                      <a:pt x="6171" y="9788"/>
                      <a:pt x="5313" y="10003"/>
                      <a:pt x="4547" y="10473"/>
                    </a:cubicBezTo>
                    <a:close/>
                  </a:path>
                </a:pathLst>
              </a:custGeom>
              <a:solidFill>
                <a:srgbClr val="F7DF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732975" y="2936406"/>
                <a:ext cx="1192895" cy="1196366"/>
              </a:xfrm>
              <a:custGeom>
                <a:avLst/>
                <a:gdLst/>
                <a:ahLst/>
                <a:cxnLst/>
                <a:rect l="l" t="t" r="r" b="b"/>
                <a:pathLst>
                  <a:path w="14090" h="14131" extrusionOk="0">
                    <a:moveTo>
                      <a:pt x="12465" y="0"/>
                    </a:moveTo>
                    <a:cubicBezTo>
                      <a:pt x="10636" y="256"/>
                      <a:pt x="8807" y="848"/>
                      <a:pt x="7152" y="1788"/>
                    </a:cubicBezTo>
                    <a:cubicBezTo>
                      <a:pt x="2718" y="4343"/>
                      <a:pt x="0" y="9063"/>
                      <a:pt x="0" y="14131"/>
                    </a:cubicBezTo>
                    <a:lnTo>
                      <a:pt x="9145" y="14131"/>
                    </a:lnTo>
                    <a:cubicBezTo>
                      <a:pt x="9145" y="12261"/>
                      <a:pt x="10166" y="10596"/>
                      <a:pt x="11699" y="9748"/>
                    </a:cubicBezTo>
                    <a:cubicBezTo>
                      <a:pt x="12424" y="9318"/>
                      <a:pt x="13231" y="9063"/>
                      <a:pt x="14090" y="9063"/>
                    </a:cubicBezTo>
                    <a:cubicBezTo>
                      <a:pt x="14049" y="9063"/>
                      <a:pt x="12465" y="41"/>
                      <a:pt x="12465" y="0"/>
                    </a:cubicBezTo>
                    <a:close/>
                  </a:path>
                </a:pathLst>
              </a:custGeom>
              <a:solidFill>
                <a:srgbClr val="F7DF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155900" y="450724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7" y="1370"/>
                    </a:lnTo>
                    <a:lnTo>
                      <a:pt x="767" y="1370"/>
                    </a:lnTo>
                    <a:close/>
                  </a:path>
                </a:pathLst>
              </a:custGeom>
              <a:solidFill>
                <a:srgbClr val="EB92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155900" y="3645711"/>
                <a:ext cx="64936" cy="11598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70" extrusionOk="0">
                    <a:moveTo>
                      <a:pt x="767" y="0"/>
                    </a:moveTo>
                    <a:lnTo>
                      <a:pt x="0" y="1370"/>
                    </a:lnTo>
                    <a:close/>
                  </a:path>
                </a:pathLst>
              </a:custGeom>
              <a:solidFill>
                <a:srgbClr val="E2BD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15"/>
            <p:cNvSpPr/>
            <p:nvPr/>
          </p:nvSpPr>
          <p:spPr>
            <a:xfrm>
              <a:off x="-114650" y="-208100"/>
              <a:ext cx="1056300" cy="1056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4F7196-E9FC-AC22-3EAB-75F64CA1E86B}"/>
              </a:ext>
            </a:extLst>
          </p:cNvPr>
          <p:cNvSpPr txBox="1"/>
          <p:nvPr/>
        </p:nvSpPr>
        <p:spPr>
          <a:xfrm>
            <a:off x="4580315" y="4350399"/>
            <a:ext cx="271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SVTH: Báo Ngọc Đăng Khoa </a:t>
            </a:r>
            <a:endParaRPr lang="en-US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90901-D65E-46E6-DBCD-820D36F5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49" y="1275"/>
            <a:ext cx="5822185" cy="13031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t Budget Infographics by Slidesgo">
  <a:themeElements>
    <a:clrScheme name="Simple Light">
      <a:dk1>
        <a:srgbClr val="000000"/>
      </a:dk1>
      <a:lt1>
        <a:srgbClr val="FFFFFF"/>
      </a:lt1>
      <a:dk2>
        <a:srgbClr val="3B3535"/>
      </a:dk2>
      <a:lt2>
        <a:srgbClr val="F45C38"/>
      </a:lt2>
      <a:accent1>
        <a:srgbClr val="F45C38"/>
      </a:accent1>
      <a:accent2>
        <a:srgbClr val="E06547"/>
      </a:accent2>
      <a:accent3>
        <a:srgbClr val="FB8967"/>
      </a:accent3>
      <a:accent4>
        <a:srgbClr val="EFC04A"/>
      </a:accent4>
      <a:accent5>
        <a:srgbClr val="EAD3B2"/>
      </a:accent5>
      <a:accent6>
        <a:srgbClr val="F7DFA3"/>
      </a:accent6>
      <a:hlink>
        <a:srgbClr val="F45C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Fira Sans Extra Condensed</vt:lpstr>
      <vt:lpstr>Arial</vt:lpstr>
      <vt:lpstr>Flat Budget Infographics by Slidesgo</vt:lpstr>
      <vt:lpstr>HAI NÚT NHẤN ĐIỀU KHIỂN 2 ĐÈN LED SÁNG TẮT TUẦN TỰ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2 ĐÈN LED SÁNG TẮT TUẦN TỰ</dc:title>
  <dc:creator>Báo Ngọc Đăng Khoa</dc:creator>
  <cp:lastModifiedBy>Báo Ngọc Đăng Khoa</cp:lastModifiedBy>
  <cp:revision>1</cp:revision>
  <dcterms:modified xsi:type="dcterms:W3CDTF">2023-09-10T15:27:09Z</dcterms:modified>
</cp:coreProperties>
</file>