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A4.EBGaramondBold-Serif" panose="00000800000000000000" pitchFamily="2" charset="0"/>
      <p:bold r:id="rId5"/>
    </p:embeddedFont>
    <p:embeddedFont>
      <p:font typeface="Fira Sans Extra Condensed Medium" panose="020B0604020202020204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64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tackoverflow.com/questions/8470014/how-can-i-have-a-tile-able-area-to-the-left-and-right-of-a-div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tackoverflow.com/questions/8470014/how-can-i-have-a-tile-able-area-to-the-left-and-right-of-a-di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0387B-0BB6-8725-9EE5-1BBC19E16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984" y="-8695"/>
            <a:ext cx="9144000" cy="5142522"/>
          </a:xfrm>
          <a:prstGeom prst="rect">
            <a:avLst/>
          </a:prstGeom>
        </p:spPr>
      </p:pic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2083167" y="1582839"/>
            <a:ext cx="4822169" cy="2440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A4.EBGaramondBold-Serif" panose="00000800000000000000" pitchFamily="2" charset="0"/>
                <a:ea typeface="A4.EBGaramondBold-Serif" panose="00000800000000000000" pitchFamily="2" charset="0"/>
                <a:cs typeface="A4.PridiBold-Serif" panose="00000800000000000000" pitchFamily="2" charset="-34"/>
              </a:rPr>
              <a:t>Thiết kế mạch giao tiếp vi điều khiển Pic16f887 với 16 led đơn. Viết chương trình 16 led chạy 10 kiểu khác nhau </a:t>
            </a:r>
            <a:endParaRPr sz="3200">
              <a:latin typeface="A4.EBGaramondBold-Serif" panose="00000800000000000000" pitchFamily="2" charset="0"/>
              <a:ea typeface="A4.EBGaramondBold-Serif" panose="00000800000000000000" pitchFamily="2" charset="0"/>
              <a:cs typeface="A4.PridiBold-Serif" panose="00000800000000000000" pitchFamily="2" charset="-34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2945989" y="4289755"/>
            <a:ext cx="3317418" cy="462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b="1"/>
              <a:t>SVTH: Báo Ngọc Đăng Khoa </a:t>
            </a:r>
            <a:endParaRPr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4A6A9E-03AA-5B80-AC72-3674C3F0515D}"/>
              </a:ext>
            </a:extLst>
          </p:cNvPr>
          <p:cNvGrpSpPr/>
          <p:nvPr/>
        </p:nvGrpSpPr>
        <p:grpSpPr>
          <a:xfrm>
            <a:off x="7358" y="8043"/>
            <a:ext cx="1349787" cy="2491059"/>
            <a:chOff x="56425" y="-16282"/>
            <a:chExt cx="1349787" cy="2457764"/>
          </a:xfrm>
        </p:grpSpPr>
        <p:sp>
          <p:nvSpPr>
            <p:cNvPr id="63" name="Google Shape;63;p17"/>
            <p:cNvSpPr/>
            <p:nvPr/>
          </p:nvSpPr>
          <p:spPr>
            <a:xfrm>
              <a:off x="644513" y="2262568"/>
              <a:ext cx="28721" cy="17891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898428" y="2259323"/>
              <a:ext cx="62872" cy="13358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56425" y="1687177"/>
              <a:ext cx="125791" cy="4538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819" y="2203479"/>
              <a:ext cx="124219" cy="100403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263703" y="1738177"/>
              <a:ext cx="142509" cy="53471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1252558" y="2006839"/>
              <a:ext cx="144081" cy="47804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1148295" y="1390182"/>
              <a:ext cx="108263" cy="65628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37150" y="2165459"/>
              <a:ext cx="105882" cy="8340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24060" y="2000397"/>
              <a:ext cx="96356" cy="54246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212413" y="1392652"/>
              <a:ext cx="83591" cy="76089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10293" y="1182886"/>
              <a:ext cx="843623" cy="984171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335775" y="1200371"/>
              <a:ext cx="812568" cy="950558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glow rad="444500">
                <a:schemeClr val="accent1">
                  <a:alpha val="49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717768" y="-16282"/>
              <a:ext cx="22338" cy="906387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93596" y="1103406"/>
              <a:ext cx="274635" cy="71585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618269" y="1029400"/>
              <a:ext cx="226052" cy="72747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38178" y="931322"/>
              <a:ext cx="186281" cy="98805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674758" y="886860"/>
              <a:ext cx="112264" cy="39667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669900" y="893253"/>
              <a:ext cx="112312" cy="43736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45323" y="942316"/>
              <a:ext cx="172897" cy="51679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1796" y="988425"/>
              <a:ext cx="181518" cy="38941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20650" y="1052600"/>
              <a:ext cx="215097" cy="5812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604742" y="1109122"/>
              <a:ext cx="263966" cy="68098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290384" y="869036"/>
              <a:ext cx="881060" cy="1315893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501527" y="1267790"/>
              <a:ext cx="442292" cy="60822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glow rad="444500">
                <a:schemeClr val="accent1">
                  <a:alpha val="49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7E2D16-C4F3-82EC-ECCF-83B8A6F43563}"/>
              </a:ext>
            </a:extLst>
          </p:cNvPr>
          <p:cNvGrpSpPr/>
          <p:nvPr/>
        </p:nvGrpSpPr>
        <p:grpSpPr>
          <a:xfrm>
            <a:off x="6754706" y="-1338"/>
            <a:ext cx="1177842" cy="2114178"/>
            <a:chOff x="6666905" y="13362"/>
            <a:chExt cx="1177842" cy="2114178"/>
          </a:xfrm>
        </p:grpSpPr>
        <p:sp>
          <p:nvSpPr>
            <p:cNvPr id="88" name="Google Shape;88;p17"/>
            <p:cNvSpPr/>
            <p:nvPr/>
          </p:nvSpPr>
          <p:spPr>
            <a:xfrm>
              <a:off x="7243847" y="13362"/>
              <a:ext cx="23148" cy="635728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836373" y="938804"/>
              <a:ext cx="844432" cy="976794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7120485" y="860647"/>
              <a:ext cx="274635" cy="70999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144396" y="787246"/>
              <a:ext cx="226052" cy="71336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7165067" y="689922"/>
              <a:ext cx="186281" cy="9804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7201695" y="645055"/>
              <a:ext cx="112264" cy="40159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862664" y="956386"/>
              <a:ext cx="811806" cy="942544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glow rad="406400">
                <a:schemeClr val="accent5">
                  <a:alpha val="49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196598" y="652165"/>
              <a:ext cx="112550" cy="43138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71449" y="700875"/>
              <a:ext cx="173135" cy="50872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158685" y="746606"/>
              <a:ext cx="181518" cy="38622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147777" y="810256"/>
              <a:ext cx="214097" cy="57597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131631" y="864971"/>
              <a:ext cx="263870" cy="68694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817273" y="628194"/>
              <a:ext cx="881060" cy="1304314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713058" y="1745450"/>
              <a:ext cx="113836" cy="65859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939872" y="1930875"/>
              <a:ext cx="54155" cy="97180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282856" y="2002306"/>
              <a:ext cx="32674" cy="125234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548679" y="1930875"/>
              <a:ext cx="93926" cy="76284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749201" y="1620264"/>
              <a:ext cx="95546" cy="32954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664039" y="1198063"/>
              <a:ext cx="78066" cy="65043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78312" y="1199648"/>
              <a:ext cx="57347" cy="50632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666905" y="1406737"/>
              <a:ext cx="84400" cy="34587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028417" y="1023446"/>
              <a:ext cx="442292" cy="602678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7B6DF-88A3-15A8-D0EB-3A37AA233506}"/>
              </a:ext>
            </a:extLst>
          </p:cNvPr>
          <p:cNvGrpSpPr/>
          <p:nvPr/>
        </p:nvGrpSpPr>
        <p:grpSpPr>
          <a:xfrm>
            <a:off x="1079366" y="0"/>
            <a:ext cx="1177890" cy="3574906"/>
            <a:chOff x="1182947" y="24374"/>
            <a:chExt cx="1177890" cy="3574906"/>
          </a:xfrm>
        </p:grpSpPr>
        <p:sp>
          <p:nvSpPr>
            <p:cNvPr id="111" name="Google Shape;111;p17"/>
            <p:cNvSpPr/>
            <p:nvPr/>
          </p:nvSpPr>
          <p:spPr>
            <a:xfrm>
              <a:off x="1352462" y="2430982"/>
              <a:ext cx="843623" cy="959962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378754" y="2448119"/>
              <a:ext cx="811758" cy="926348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  <a:effectLst>
              <a:glow rad="381000">
                <a:schemeClr val="accent4"/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759937" y="24374"/>
              <a:ext cx="23148" cy="2121886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636575" y="2353794"/>
              <a:ext cx="273825" cy="69351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660485" y="2281375"/>
              <a:ext cx="226052" cy="70767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680347" y="2186389"/>
              <a:ext cx="186281" cy="9635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687539" y="2196539"/>
              <a:ext cx="173087" cy="50326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674774" y="2241954"/>
              <a:ext cx="180708" cy="37673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663629" y="2304318"/>
              <a:ext cx="214335" cy="5618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647721" y="2359129"/>
              <a:ext cx="263156" cy="66424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332600" y="2124922"/>
              <a:ext cx="881822" cy="1282640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228338" y="3223727"/>
              <a:ext cx="114645" cy="63969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455915" y="3405956"/>
              <a:ext cx="54203" cy="9550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798946" y="3476157"/>
              <a:ext cx="32674" cy="123123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064769" y="3405956"/>
              <a:ext cx="93117" cy="74969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265291" y="3100699"/>
              <a:ext cx="95546" cy="32386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180129" y="2684970"/>
              <a:ext cx="78066" cy="63969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294401" y="2686575"/>
              <a:ext cx="57347" cy="49712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182947" y="2890852"/>
              <a:ext cx="84448" cy="33991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544506" y="2514165"/>
              <a:ext cx="442292" cy="592293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  <a:effectLst>
              <a:glow rad="381000">
                <a:schemeClr val="accent4"/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0C7A5-CFEB-43C2-482F-9FB4EE478074}"/>
              </a:ext>
            </a:extLst>
          </p:cNvPr>
          <p:cNvGrpSpPr/>
          <p:nvPr/>
        </p:nvGrpSpPr>
        <p:grpSpPr>
          <a:xfrm>
            <a:off x="7845105" y="-13486"/>
            <a:ext cx="1349787" cy="2795595"/>
            <a:chOff x="7780830" y="6933"/>
            <a:chExt cx="1349787" cy="2795595"/>
          </a:xfrm>
        </p:grpSpPr>
        <p:sp>
          <p:nvSpPr>
            <p:cNvPr id="132" name="Google Shape;132;p17"/>
            <p:cNvSpPr/>
            <p:nvPr/>
          </p:nvSpPr>
          <p:spPr>
            <a:xfrm>
              <a:off x="8368918" y="2633785"/>
              <a:ext cx="28721" cy="168743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8622834" y="2630725"/>
              <a:ext cx="62872" cy="125986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7780830" y="2091104"/>
              <a:ext cx="125791" cy="42803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8044224" y="2578056"/>
              <a:ext cx="124219" cy="9469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8988108" y="2139205"/>
              <a:ext cx="142509" cy="50431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8976963" y="2392594"/>
              <a:ext cx="144081" cy="45086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872701" y="1810992"/>
              <a:ext cx="108263" cy="61897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861555" y="2542197"/>
              <a:ext cx="105881" cy="78661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848465" y="2386519"/>
              <a:ext cx="96355" cy="51162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7936819" y="1813322"/>
              <a:ext cx="83591" cy="71764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034698" y="1615481"/>
              <a:ext cx="843623" cy="928223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8060180" y="1568611"/>
              <a:ext cx="812568" cy="959882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glow rad="444500">
                <a:schemeClr val="accent6">
                  <a:alpha val="49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8440531" y="6933"/>
              <a:ext cx="21100" cy="1332431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8318002" y="1540519"/>
              <a:ext cx="274635" cy="67516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342674" y="1470719"/>
              <a:ext cx="226052" cy="68612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8362583" y="1378218"/>
              <a:ext cx="186281" cy="93188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8399163" y="1336283"/>
              <a:ext cx="112264" cy="37412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8394305" y="1342312"/>
              <a:ext cx="112312" cy="41249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8369728" y="1388586"/>
              <a:ext cx="172897" cy="48741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356201" y="1432074"/>
              <a:ext cx="181518" cy="3672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8345055" y="1492600"/>
              <a:ext cx="215097" cy="54816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329147" y="1545909"/>
              <a:ext cx="263965" cy="64226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8014789" y="1163769"/>
              <a:ext cx="881060" cy="1396791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225933" y="1695559"/>
              <a:ext cx="442292" cy="573653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  <a:effectLst>
              <a:glow rad="444500">
                <a:schemeClr val="accent6">
                  <a:alpha val="49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0A528BE-69FD-99CD-B178-C41395804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818" y="198284"/>
            <a:ext cx="5380505" cy="1313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B8E938-7D67-7221-3FF9-162B22958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"/>
            <a:ext cx="9144000" cy="5142522"/>
          </a:xfrm>
          <a:prstGeom prst="rect">
            <a:avLst/>
          </a:prstGeom>
        </p:spPr>
      </p:pic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b="1"/>
              <a:t>Bố cục trình bày</a:t>
            </a:r>
            <a:endParaRPr b="1"/>
          </a:p>
        </p:txBody>
      </p:sp>
      <p:grpSp>
        <p:nvGrpSpPr>
          <p:cNvPr id="236" name="Google Shape;236;p19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37" name="Google Shape;237;p19"/>
            <p:cNvSpPr/>
            <p:nvPr/>
          </p:nvSpPr>
          <p:spPr>
            <a:xfrm>
              <a:off x="3120739" y="3427955"/>
              <a:ext cx="114360" cy="142921"/>
            </a:xfrm>
            <a:custGeom>
              <a:avLst/>
              <a:gdLst/>
              <a:ahLst/>
              <a:cxnLst/>
              <a:rect l="l" t="t" r="r" b="b"/>
              <a:pathLst>
                <a:path w="2875" h="3593" extrusionOk="0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157970" y="3126877"/>
              <a:ext cx="492525" cy="402787"/>
            </a:xfrm>
            <a:custGeom>
              <a:avLst/>
              <a:gdLst/>
              <a:ahLst/>
              <a:cxnLst/>
              <a:rect l="l" t="t" r="r" b="b"/>
              <a:pathLst>
                <a:path w="12382" h="10126" extrusionOk="0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9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0" name="Google Shape;240;p19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1096" extrusionOk="0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5" extrusionOk="0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07" extrusionOk="0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21" extrusionOk="0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19" extrusionOk="0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6" extrusionOk="0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35" extrusionOk="0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9" extrusionOk="0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9" extrusionOk="0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70" extrusionOk="0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02" extrusionOk="0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1" extrusionOk="0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02" extrusionOk="0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2" extrusionOk="0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85" extrusionOk="0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19" extrusionOk="0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69" extrusionOk="0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52" extrusionOk="0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69" extrusionOk="0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1" extrusionOk="0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2" extrusionOk="0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2" extrusionOk="0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52" extrusionOk="0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9" extrusionOk="0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2" extrusionOk="0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9" extrusionOk="0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8" extrusionOk="0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5" extrusionOk="0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8" extrusionOk="0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02" extrusionOk="0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1" extrusionOk="0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2" extrusionOk="0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35" extrusionOk="0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8" extrusionOk="0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01" extrusionOk="0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9" extrusionOk="0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03" extrusionOk="0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9" extrusionOk="0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36" extrusionOk="0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2" extrusionOk="0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69" extrusionOk="0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18" extrusionOk="0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8" extrusionOk="0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" name="Google Shape;300;p19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1" name="Google Shape;301;p19"/>
            <p:cNvSpPr/>
            <p:nvPr/>
          </p:nvSpPr>
          <p:spPr>
            <a:xfrm>
              <a:off x="5794897" y="3390723"/>
              <a:ext cx="121679" cy="121640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471225" y="3215940"/>
              <a:ext cx="434689" cy="279158"/>
            </a:xfrm>
            <a:custGeom>
              <a:avLst/>
              <a:gdLst/>
              <a:ahLst/>
              <a:cxnLst/>
              <a:rect l="l" t="t" r="r" b="b"/>
              <a:pathLst>
                <a:path w="10928" h="7018" extrusionOk="0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9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138" extrusionOk="0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71" extrusionOk="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70" extrusionOk="0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86" extrusionOk="0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69" extrusionOk="0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6" extrusionOk="0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86" extrusionOk="0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2" extrusionOk="0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02" extrusionOk="0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02" extrusionOk="0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5" extrusionOk="0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69" extrusionOk="0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402" extrusionOk="0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35" extrusionOk="0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2" extrusionOk="0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68" extrusionOk="0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8" extrusionOk="0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51" extrusionOk="0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4" extrusionOk="0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86" extrusionOk="0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35" extrusionOk="0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2" extrusionOk="0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5" extrusionOk="0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7" extrusionOk="0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37" extrusionOk="0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689" extrusionOk="0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488" extrusionOk="0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287" extrusionOk="0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04" extrusionOk="0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304" extrusionOk="0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54" extrusionOk="0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88" extrusionOk="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120" extrusionOk="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170" extrusionOk="0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070" extrusionOk="0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04" extrusionOk="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719" extrusionOk="0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04" extrusionOk="0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4" extrusionOk="0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071" extrusionOk="0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037" extrusionOk="0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0" extrusionOk="0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04" extrusionOk="0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053" extrusionOk="0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20" extrusionOk="0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3" extrusionOk="0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86" extrusionOk="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54" extrusionOk="0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70" extrusionOk="0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7" extrusionOk="0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6" extrusionOk="0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803" extrusionOk="0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19" extrusionOk="0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69" extrusionOk="0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36" extrusionOk="0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69" extrusionOk="0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35" extrusionOk="0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02" extrusionOk="0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9" extrusionOk="0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9" extrusionOk="0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6" extrusionOk="0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extrusionOk="0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" name="Google Shape;368;p19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69" name="Google Shape;369;p19"/>
            <p:cNvSpPr/>
            <p:nvPr/>
          </p:nvSpPr>
          <p:spPr>
            <a:xfrm>
              <a:off x="5892591" y="1441839"/>
              <a:ext cx="103064" cy="153541"/>
            </a:xfrm>
            <a:custGeom>
              <a:avLst/>
              <a:gdLst/>
              <a:ahLst/>
              <a:cxnLst/>
              <a:rect l="l" t="t" r="r" b="b"/>
              <a:pathLst>
                <a:path w="2591" h="3860" extrusionOk="0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5325002" y="1497648"/>
              <a:ext cx="625461" cy="361617"/>
            </a:xfrm>
            <a:custGeom>
              <a:avLst/>
              <a:gdLst/>
              <a:ahLst/>
              <a:cxnLst/>
              <a:rect l="l" t="t" r="r" b="b"/>
              <a:pathLst>
                <a:path w="15724" h="9091" extrusionOk="0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" name="Google Shape;371;p19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2" name="Google Shape;372;p19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076" extrusionOk="0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4" extrusionOk="0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920" extrusionOk="0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953" extrusionOk="0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53" extrusionOk="0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19" extrusionOk="0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36" extrusionOk="0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85" extrusionOk="0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19" extrusionOk="0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53" extrusionOk="0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69" extrusionOk="0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2" extrusionOk="0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52" extrusionOk="0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2" extrusionOk="0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85" extrusionOk="0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3" extrusionOk="0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68" extrusionOk="0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2" extrusionOk="0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85" extrusionOk="0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2" extrusionOk="0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73" extrusionOk="0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655" extrusionOk="0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36" extrusionOk="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970" extrusionOk="0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37" extrusionOk="0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86" extrusionOk="0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53" extrusionOk="0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69" extrusionOk="0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8" extrusionOk="0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2" extrusionOk="0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9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3" name="Google Shape;413;p19"/>
            <p:cNvSpPr/>
            <p:nvPr/>
          </p:nvSpPr>
          <p:spPr>
            <a:xfrm>
              <a:off x="3088161" y="1445141"/>
              <a:ext cx="743760" cy="422755"/>
            </a:xfrm>
            <a:custGeom>
              <a:avLst/>
              <a:gdLst/>
              <a:ahLst/>
              <a:cxnLst/>
              <a:rect l="l" t="t" r="r" b="b"/>
              <a:pathLst>
                <a:path w="18698" h="10628" extrusionOk="0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9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5" name="Google Shape;415;p19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911" extrusionOk="0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291" extrusionOk="0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85" extrusionOk="0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1" extrusionOk="0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36" extrusionOk="0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36" extrusionOk="0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2" extrusionOk="0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5" extrusionOk="0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1" extrusionOk="0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6" extrusionOk="0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9" extrusionOk="0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2" extrusionOk="0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18" extrusionOk="0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8" extrusionOk="0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5" extrusionOk="0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51" extrusionOk="0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4" extrusionOk="0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8" extrusionOk="0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55" extrusionOk="0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70" extrusionOk="0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36" extrusionOk="0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87" extrusionOk="0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53" extrusionOk="0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2" extrusionOk="0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18" extrusionOk="0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1" extrusionOk="0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9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4" name="Google Shape;454;p19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9"/>
          <p:cNvSpPr/>
          <p:nvPr/>
        </p:nvSpPr>
        <p:spPr>
          <a:xfrm>
            <a:off x="900325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Mạch nguyên lý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19"/>
          <p:cNvSpPr/>
          <p:nvPr/>
        </p:nvSpPr>
        <p:spPr>
          <a:xfrm>
            <a:off x="871050" y="3275300"/>
            <a:ext cx="1521549" cy="1213312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Viết chương trình </a:t>
            </a:r>
            <a:endParaRPr sz="1800"/>
          </a:p>
        </p:txBody>
      </p:sp>
      <p:sp>
        <p:nvSpPr>
          <p:cNvPr id="837" name="Google Shape;837;p19"/>
          <p:cNvSpPr/>
          <p:nvPr/>
        </p:nvSpPr>
        <p:spPr>
          <a:xfrm>
            <a:off x="6853163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Vẽ mạch mô phỏng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19"/>
          <p:cNvSpPr/>
          <p:nvPr/>
        </p:nvSpPr>
        <p:spPr>
          <a:xfrm>
            <a:off x="6853175" y="3327426"/>
            <a:ext cx="1457723" cy="1213312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Mô phỏng &amp; giải thích 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50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Roboto</vt:lpstr>
      <vt:lpstr>Fira Sans Extra Condensed Medium</vt:lpstr>
      <vt:lpstr>A4.EBGaramondBold-Serif</vt:lpstr>
      <vt:lpstr>Light Bulb Infographics by Slidesgo</vt:lpstr>
      <vt:lpstr>Thiết kế mạch giao tiếp vi điều khiển Pic16f887 với 16 led đơn. Viết chương trình 16 led chạy 10 kiểu khác nhau </vt:lpstr>
      <vt:lpstr>Bố cục trình bày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mạch giao tiếp vi điều khiển Pic16f887 với 16 led đơn nhiều hiệu ứng</dc:title>
  <dc:creator>Báo Ngọc Đăng Khoa</dc:creator>
  <cp:lastModifiedBy>Báo Ngọc Đăng Khoa</cp:lastModifiedBy>
  <cp:revision>5</cp:revision>
  <dcterms:modified xsi:type="dcterms:W3CDTF">2023-09-20T15:50:10Z</dcterms:modified>
</cp:coreProperties>
</file>