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57" r:id="rId3"/>
    <p:sldId id="282" r:id="rId4"/>
    <p:sldId id="270" r:id="rId5"/>
    <p:sldId id="272" r:id="rId6"/>
    <p:sldId id="259" r:id="rId7"/>
    <p:sldId id="261" r:id="rId8"/>
    <p:sldId id="291" r:id="rId9"/>
    <p:sldId id="283" r:id="rId10"/>
    <p:sldId id="264" r:id="rId11"/>
    <p:sldId id="284" r:id="rId12"/>
    <p:sldId id="285" r:id="rId13"/>
    <p:sldId id="275" r:id="rId14"/>
    <p:sldId id="286" r:id="rId15"/>
    <p:sldId id="293" r:id="rId16"/>
    <p:sldId id="292" r:id="rId17"/>
    <p:sldId id="287" r:id="rId18"/>
    <p:sldId id="288" r:id="rId19"/>
    <p:sldId id="289" r:id="rId20"/>
    <p:sldId id="280" r:id="rId21"/>
    <p:sldId id="290" r:id="rId22"/>
    <p:sldId id="267" r:id="rId23"/>
    <p:sldId id="268" r:id="rId24"/>
    <p:sldId id="269" r:id="rId25"/>
  </p:sldIdLst>
  <p:sldSz cx="9144000" cy="5143500" type="screen16x9"/>
  <p:notesSz cx="6858000" cy="9144000"/>
  <p:embeddedFontLst>
    <p:embeddedFont>
      <p:font typeface="Inria Serif Light" panose="020B0604020202020204" charset="0"/>
      <p:regular r:id="rId27"/>
      <p:bold r:id="rId28"/>
      <p:italic r:id="rId29"/>
      <p:boldItalic r:id="rId30"/>
    </p:embeddedFont>
    <p:embeddedFont>
      <p:font typeface="Playfair Display Regular" pitchFamily="2" charset="0"/>
      <p:regular r:id="rId31"/>
    </p:embeddedFont>
    <p:embeddedFont>
      <p:font typeface="Cambria" panose="02040503050406030204" pitchFamily="18"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Inria Serif" panose="020B0604020202020204" charset="0"/>
      <p:regular r:id="rId40"/>
      <p:bold r:id="rId41"/>
      <p:italic r:id="rId42"/>
      <p:boldItalic r:id="rId43"/>
    </p:embeddedFont>
    <p:embeddedFont>
      <p:font typeface="Segoe UI Black" panose="020B0A02040204020203" pitchFamily="34" charset="0"/>
      <p:bold r:id="rId44"/>
      <p:boldItalic r:id="rId45"/>
    </p:embeddedFont>
    <p:embeddedFont>
      <p:font typeface="Calibri Light" panose="020F0302020204030204" pitchFamily="34"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A4AAEB9-FDBC-4BD0-AB36-E6186B0C5155}">
          <p14:sldIdLst>
            <p14:sldId id="256"/>
            <p14:sldId id="257"/>
            <p14:sldId id="282"/>
            <p14:sldId id="270"/>
            <p14:sldId id="272"/>
            <p14:sldId id="259"/>
            <p14:sldId id="261"/>
            <p14:sldId id="291"/>
            <p14:sldId id="283"/>
            <p14:sldId id="264"/>
            <p14:sldId id="284"/>
            <p14:sldId id="285"/>
            <p14:sldId id="275"/>
            <p14:sldId id="286"/>
            <p14:sldId id="293"/>
            <p14:sldId id="292"/>
            <p14:sldId id="287"/>
            <p14:sldId id="288"/>
            <p14:sldId id="289"/>
            <p14:sldId id="280"/>
            <p14:sldId id="290"/>
            <p14:sldId id="267"/>
            <p14:sldId id="268"/>
            <p14:sldId id="269"/>
          </p14:sldIdLst>
        </p14:section>
        <p14:section name="Untitled Section" id="{AF42D467-C1CA-4C08-B81E-13A8650FAA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CB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6DF28-2150-43F1-838E-3EFDFE06A0C1}">
  <a:tblStyle styleId="{2146DF28-2150-43F1-838E-3EFDFE06A0C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BB1EE3E-A275-4247-A9CC-9BE1B03F3CE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1" autoAdjust="0"/>
    <p:restoredTop sz="95455" autoAdjust="0"/>
  </p:normalViewPr>
  <p:slideViewPr>
    <p:cSldViewPr snapToGrid="0">
      <p:cViewPr varScale="1">
        <p:scale>
          <a:sx n="105" d="100"/>
          <a:sy n="105" d="100"/>
        </p:scale>
        <p:origin x="39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856993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26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26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75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0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101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72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1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41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4478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64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2571750"/>
            <a:ext cx="9144000" cy="257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02900" y="1361354"/>
            <a:ext cx="37245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p:nvPr/>
        </p:nvSpPr>
        <p:spPr>
          <a:xfrm>
            <a:off x="8227900" y="-1675"/>
            <a:ext cx="916200" cy="91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27" name="Google Shape;27;p5"/>
          <p:cNvSpPr txBox="1">
            <a:spLocks noGrp="1"/>
          </p:cNvSpPr>
          <p:nvPr>
            <p:ph type="body" idx="1"/>
          </p:nvPr>
        </p:nvSpPr>
        <p:spPr>
          <a:xfrm>
            <a:off x="2763000" y="1376700"/>
            <a:ext cx="5925300" cy="3311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28" name="Google Shape;28;p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7"/>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37" name="Google Shape;37;p7"/>
          <p:cNvSpPr txBox="1">
            <a:spLocks noGrp="1"/>
          </p:cNvSpPr>
          <p:nvPr>
            <p:ph type="body" idx="1"/>
          </p:nvPr>
        </p:nvSpPr>
        <p:spPr>
          <a:xfrm>
            <a:off x="2794425"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8" name="Google Shape;38;p7"/>
          <p:cNvSpPr txBox="1">
            <a:spLocks noGrp="1"/>
          </p:cNvSpPr>
          <p:nvPr>
            <p:ph type="body" idx="2"/>
          </p:nvPr>
        </p:nvSpPr>
        <p:spPr>
          <a:xfrm>
            <a:off x="5934401" y="1376725"/>
            <a:ext cx="2754000" cy="3311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39" name="Google Shape;39;p7"/>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0"/>
        <p:cNvGrpSpPr/>
        <p:nvPr/>
      </p:nvGrpSpPr>
      <p:grpSpPr>
        <a:xfrm>
          <a:off x="0" y="0"/>
          <a:ext cx="0" cy="0"/>
          <a:chOff x="0" y="0"/>
          <a:chExt cx="0" cy="0"/>
        </a:xfrm>
      </p:grpSpPr>
      <p:sp>
        <p:nvSpPr>
          <p:cNvPr id="41" name="Google Shape;41;p8"/>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43" name="Google Shape;43;p8"/>
          <p:cNvSpPr txBox="1">
            <a:spLocks noGrp="1"/>
          </p:cNvSpPr>
          <p:nvPr>
            <p:ph type="body" idx="1"/>
          </p:nvPr>
        </p:nvSpPr>
        <p:spPr>
          <a:xfrm>
            <a:off x="2762975" y="1376725"/>
            <a:ext cx="1845900" cy="331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44" name="Google Shape;44;p8"/>
          <p:cNvSpPr txBox="1">
            <a:spLocks noGrp="1"/>
          </p:cNvSpPr>
          <p:nvPr>
            <p:ph type="body" idx="2"/>
          </p:nvPr>
        </p:nvSpPr>
        <p:spPr>
          <a:xfrm>
            <a:off x="4802737" y="1376725"/>
            <a:ext cx="1845900" cy="331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45" name="Google Shape;45;p8"/>
          <p:cNvSpPr txBox="1">
            <a:spLocks noGrp="1"/>
          </p:cNvSpPr>
          <p:nvPr>
            <p:ph type="body" idx="3"/>
          </p:nvPr>
        </p:nvSpPr>
        <p:spPr>
          <a:xfrm>
            <a:off x="6842500" y="1376725"/>
            <a:ext cx="1845900" cy="33111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46" name="Google Shape;46;p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9"/>
          <p:cNvSpPr/>
          <p:nvPr/>
        </p:nvSpPr>
        <p:spPr>
          <a:xfrm>
            <a:off x="2307300" y="921000"/>
            <a:ext cx="6836700" cy="422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455700" y="823775"/>
            <a:ext cx="1623900" cy="3864000"/>
          </a:xfrm>
          <a:prstGeom prst="rect">
            <a:avLst/>
          </a:prstGeom>
        </p:spPr>
        <p:txBody>
          <a:bodyPr spcFirstLastPara="1" wrap="square" lIns="0" tIns="0" rIns="0" bIns="0" anchor="t" anchorCtr="0">
            <a:noAutofit/>
          </a:bodyPr>
          <a:lstStyle>
            <a:lvl1pPr lvl="0" rtl="0">
              <a:spcBef>
                <a:spcPts val="0"/>
              </a:spcBef>
              <a:spcAft>
                <a:spcPts val="0"/>
              </a:spcAft>
              <a:buSzPts val="2200"/>
              <a:buNone/>
              <a:defRPr/>
            </a:lvl1pPr>
            <a:lvl2pPr lvl="1" rtl="0">
              <a:spcBef>
                <a:spcPts val="0"/>
              </a:spcBef>
              <a:spcAft>
                <a:spcPts val="0"/>
              </a:spcAft>
              <a:buSzPts val="2200"/>
              <a:buNone/>
              <a:defRPr/>
            </a:lvl2pPr>
            <a:lvl3pPr lvl="2" rtl="0">
              <a:spcBef>
                <a:spcPts val="0"/>
              </a:spcBef>
              <a:spcAft>
                <a:spcPts val="0"/>
              </a:spcAft>
              <a:buSzPts val="2200"/>
              <a:buNone/>
              <a:defRPr/>
            </a:lvl3pPr>
            <a:lvl4pPr lvl="3" rtl="0">
              <a:spcBef>
                <a:spcPts val="0"/>
              </a:spcBef>
              <a:spcAft>
                <a:spcPts val="0"/>
              </a:spcAft>
              <a:buSzPts val="2200"/>
              <a:buNone/>
              <a:defRPr/>
            </a:lvl4pPr>
            <a:lvl5pPr lvl="4" rtl="0">
              <a:spcBef>
                <a:spcPts val="0"/>
              </a:spcBef>
              <a:spcAft>
                <a:spcPts val="0"/>
              </a:spcAft>
              <a:buSzPts val="2200"/>
              <a:buNone/>
              <a:defRPr/>
            </a:lvl5pPr>
            <a:lvl6pPr lvl="5" rtl="0">
              <a:spcBef>
                <a:spcPts val="0"/>
              </a:spcBef>
              <a:spcAft>
                <a:spcPts val="0"/>
              </a:spcAft>
              <a:buSzPts val="2200"/>
              <a:buNone/>
              <a:defRPr/>
            </a:lvl6pPr>
            <a:lvl7pPr lvl="6" rtl="0">
              <a:spcBef>
                <a:spcPts val="0"/>
              </a:spcBef>
              <a:spcAft>
                <a:spcPts val="0"/>
              </a:spcAft>
              <a:buSzPts val="2200"/>
              <a:buNone/>
              <a:defRPr/>
            </a:lvl7pPr>
            <a:lvl8pPr lvl="7" rtl="0">
              <a:spcBef>
                <a:spcPts val="0"/>
              </a:spcBef>
              <a:spcAft>
                <a:spcPts val="0"/>
              </a:spcAft>
              <a:buSzPts val="2200"/>
              <a:buNone/>
              <a:defRPr/>
            </a:lvl8pPr>
            <a:lvl9pPr lvl="8" rtl="0">
              <a:spcBef>
                <a:spcPts val="0"/>
              </a:spcBef>
              <a:spcAft>
                <a:spcPts val="0"/>
              </a:spcAft>
              <a:buSzPts val="2200"/>
              <a:buNone/>
              <a:defRPr/>
            </a:lvl9pPr>
          </a:lstStyle>
          <a:p>
            <a:endParaRPr/>
          </a:p>
        </p:txBody>
      </p:sp>
      <p:sp>
        <p:nvSpPr>
          <p:cNvPr id="50" name="Google Shape;50;p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5"/>
        <p:cNvGrpSpPr/>
        <p:nvPr/>
      </p:nvGrpSpPr>
      <p:grpSpPr>
        <a:xfrm>
          <a:off x="0" y="0"/>
          <a:ext cx="0" cy="0"/>
          <a:chOff x="0" y="0"/>
          <a:chExt cx="0" cy="0"/>
        </a:xfrm>
      </p:grpSpPr>
      <p:sp>
        <p:nvSpPr>
          <p:cNvPr id="56" name="Google Shape;56;p11"/>
          <p:cNvSpPr/>
          <p:nvPr/>
        </p:nvSpPr>
        <p:spPr>
          <a:xfrm>
            <a:off x="0" y="0"/>
            <a:ext cx="9144000" cy="5143500"/>
          </a:xfrm>
          <a:prstGeom prst="frame">
            <a:avLst>
              <a:gd name="adj1" fmla="val 884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transparent frame">
  <p:cSld name="BLANK_1">
    <p:bg>
      <p:bgPr>
        <a:solidFill>
          <a:schemeClr val="lt1"/>
        </a:solidFill>
        <a:effectLst/>
      </p:bgPr>
    </p:bg>
    <p:spTree>
      <p:nvGrpSpPr>
        <p:cNvPr id="1" name="Shape 58"/>
        <p:cNvGrpSpPr/>
        <p:nvPr/>
      </p:nvGrpSpPr>
      <p:grpSpPr>
        <a:xfrm>
          <a:off x="0" y="0"/>
          <a:ext cx="0" cy="0"/>
          <a:chOff x="0" y="0"/>
          <a:chExt cx="0" cy="0"/>
        </a:xfrm>
      </p:grpSpPr>
      <p:sp>
        <p:nvSpPr>
          <p:cNvPr id="59" name="Google Shape;59;p12"/>
          <p:cNvSpPr/>
          <p:nvPr/>
        </p:nvSpPr>
        <p:spPr>
          <a:xfrm>
            <a:off x="0" y="0"/>
            <a:ext cx="9144000" cy="5143500"/>
          </a:xfrm>
          <a:prstGeom prst="frame">
            <a:avLst>
              <a:gd name="adj1" fmla="val 8849"/>
            </a:avLst>
          </a:prstGeom>
          <a:solidFill>
            <a:srgbClr val="3B1106">
              <a:alpha val="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2"/>
          <p:cNvSpPr txBox="1">
            <a:spLocks noGrp="1"/>
          </p:cNvSpPr>
          <p:nvPr>
            <p:ph type="sldNum" idx="12"/>
          </p:nvPr>
        </p:nvSpPr>
        <p:spPr>
          <a:xfrm>
            <a:off x="8688300" y="4687750"/>
            <a:ext cx="455700" cy="455700"/>
          </a:xfrm>
          <a:prstGeom prst="rect">
            <a:avLst/>
          </a:prstGeom>
          <a:solidFill>
            <a:srgbClr val="3B1106">
              <a:alpha val="6150"/>
            </a:srgbClr>
          </a:solidFill>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688300" y="4687750"/>
            <a:ext cx="455700" cy="455700"/>
          </a:xfrm>
          <a:prstGeom prst="rect">
            <a:avLst/>
          </a:prstGeom>
          <a:solidFill>
            <a:schemeClr val="accent2"/>
          </a:solidFill>
          <a:ln>
            <a:noFill/>
          </a:ln>
        </p:spPr>
        <p:txBody>
          <a:bodyPr spcFirstLastPara="1" wrap="square" lIns="0" tIns="0" rIns="0" bIns="0" anchor="ctr" anchorCtr="0">
            <a:noAutofit/>
          </a:bodyPr>
          <a:lstStyle>
            <a:lvl1pPr lvl="0" algn="ctr" rtl="0">
              <a:buNone/>
              <a:defRPr sz="1300" b="1">
                <a:solidFill>
                  <a:schemeClr val="lt1"/>
                </a:solidFill>
                <a:latin typeface="Inria Serif"/>
                <a:ea typeface="Inria Serif"/>
                <a:cs typeface="Inria Serif"/>
                <a:sym typeface="Inria Serif"/>
              </a:defRPr>
            </a:lvl1pPr>
            <a:lvl2pPr lvl="1" algn="ctr" rtl="0">
              <a:buNone/>
              <a:defRPr sz="1300" b="1">
                <a:solidFill>
                  <a:schemeClr val="lt1"/>
                </a:solidFill>
                <a:latin typeface="Inria Serif"/>
                <a:ea typeface="Inria Serif"/>
                <a:cs typeface="Inria Serif"/>
                <a:sym typeface="Inria Serif"/>
              </a:defRPr>
            </a:lvl2pPr>
            <a:lvl3pPr lvl="2" algn="ctr" rtl="0">
              <a:buNone/>
              <a:defRPr sz="1300" b="1">
                <a:solidFill>
                  <a:schemeClr val="lt1"/>
                </a:solidFill>
                <a:latin typeface="Inria Serif"/>
                <a:ea typeface="Inria Serif"/>
                <a:cs typeface="Inria Serif"/>
                <a:sym typeface="Inria Serif"/>
              </a:defRPr>
            </a:lvl3pPr>
            <a:lvl4pPr lvl="3" algn="ctr" rtl="0">
              <a:buNone/>
              <a:defRPr sz="1300" b="1">
                <a:solidFill>
                  <a:schemeClr val="lt1"/>
                </a:solidFill>
                <a:latin typeface="Inria Serif"/>
                <a:ea typeface="Inria Serif"/>
                <a:cs typeface="Inria Serif"/>
                <a:sym typeface="Inria Serif"/>
              </a:defRPr>
            </a:lvl4pPr>
            <a:lvl5pPr lvl="4" algn="ctr" rtl="0">
              <a:buNone/>
              <a:defRPr sz="1300" b="1">
                <a:solidFill>
                  <a:schemeClr val="lt1"/>
                </a:solidFill>
                <a:latin typeface="Inria Serif"/>
                <a:ea typeface="Inria Serif"/>
                <a:cs typeface="Inria Serif"/>
                <a:sym typeface="Inria Serif"/>
              </a:defRPr>
            </a:lvl5pPr>
            <a:lvl6pPr lvl="5" algn="ctr" rtl="0">
              <a:buNone/>
              <a:defRPr sz="1300" b="1">
                <a:solidFill>
                  <a:schemeClr val="lt1"/>
                </a:solidFill>
                <a:latin typeface="Inria Serif"/>
                <a:ea typeface="Inria Serif"/>
                <a:cs typeface="Inria Serif"/>
                <a:sym typeface="Inria Serif"/>
              </a:defRPr>
            </a:lvl6pPr>
            <a:lvl7pPr lvl="6" algn="ctr" rtl="0">
              <a:buNone/>
              <a:defRPr sz="1300" b="1">
                <a:solidFill>
                  <a:schemeClr val="lt1"/>
                </a:solidFill>
                <a:latin typeface="Inria Serif"/>
                <a:ea typeface="Inria Serif"/>
                <a:cs typeface="Inria Serif"/>
                <a:sym typeface="Inria Serif"/>
              </a:defRPr>
            </a:lvl7pPr>
            <a:lvl8pPr lvl="7" algn="ctr" rtl="0">
              <a:buNone/>
              <a:defRPr sz="1300" b="1">
                <a:solidFill>
                  <a:schemeClr val="lt1"/>
                </a:solidFill>
                <a:latin typeface="Inria Serif"/>
                <a:ea typeface="Inria Serif"/>
                <a:cs typeface="Inria Serif"/>
                <a:sym typeface="Inria Serif"/>
              </a:defRPr>
            </a:lvl8pPr>
            <a:lvl9pPr lvl="8" algn="ctr" rtl="0">
              <a:buNone/>
              <a:defRPr sz="1300" b="1">
                <a:solidFill>
                  <a:schemeClr val="lt1"/>
                </a:solidFill>
                <a:latin typeface="Inria Serif"/>
                <a:ea typeface="Inria Serif"/>
                <a:cs typeface="Inria Serif"/>
                <a:sym typeface="Inria Serif"/>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5700" y="823775"/>
            <a:ext cx="1623900" cy="3864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accent1"/>
              </a:buClr>
              <a:buSzPts val="2200"/>
              <a:buFont typeface="Playfair Display Regular"/>
              <a:buNone/>
              <a:defRPr sz="2200">
                <a:solidFill>
                  <a:schemeClr val="accent1"/>
                </a:solidFill>
                <a:latin typeface="Playfair Display Regular"/>
                <a:ea typeface="Playfair Display Regular"/>
                <a:cs typeface="Playfair Display Regular"/>
                <a:sym typeface="Playfair Display Regular"/>
              </a:defRPr>
            </a:lvl9pPr>
          </a:lstStyle>
          <a:p>
            <a:endParaRPr/>
          </a:p>
        </p:txBody>
      </p:sp>
      <p:sp>
        <p:nvSpPr>
          <p:cNvPr id="8" name="Google Shape;8;p1"/>
          <p:cNvSpPr txBox="1">
            <a:spLocks noGrp="1"/>
          </p:cNvSpPr>
          <p:nvPr>
            <p:ph type="body" idx="1"/>
          </p:nvPr>
        </p:nvSpPr>
        <p:spPr>
          <a:xfrm>
            <a:off x="2763000" y="1376700"/>
            <a:ext cx="5925300" cy="33111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1pPr>
            <a:lvl2pPr marL="914400" lvl="1"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2pPr>
            <a:lvl3pPr marL="1371600" lvl="2" indent="-355600" rtl="0">
              <a:lnSpc>
                <a:spcPct val="115000"/>
              </a:lnSpc>
              <a:spcBef>
                <a:spcPts val="600"/>
              </a:spcBef>
              <a:spcAft>
                <a:spcPts val="0"/>
              </a:spcAft>
              <a:buClr>
                <a:schemeClr val="accent2"/>
              </a:buClr>
              <a:buSzPts val="2000"/>
              <a:buFont typeface="Inria Serif Light"/>
              <a:buChar char="▫"/>
              <a:defRPr sz="2000">
                <a:solidFill>
                  <a:schemeClr val="dk1"/>
                </a:solidFill>
                <a:latin typeface="Inria Serif Light"/>
                <a:ea typeface="Inria Serif Light"/>
                <a:cs typeface="Inria Serif Light"/>
                <a:sym typeface="Inria Serif Light"/>
              </a:defRPr>
            </a:lvl3pPr>
            <a:lvl4pPr marL="1828800" lvl="3"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4pPr>
            <a:lvl5pPr marL="2286000" lvl="4"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5pPr>
            <a:lvl6pPr marL="2743200" lvl="5"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6pPr>
            <a:lvl7pPr marL="3200400" lvl="6"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7pPr>
            <a:lvl8pPr marL="3657600" lvl="7" indent="-355600" rtl="0">
              <a:lnSpc>
                <a:spcPct val="115000"/>
              </a:lnSpc>
              <a:spcBef>
                <a:spcPts val="600"/>
              </a:spcBef>
              <a:spcAft>
                <a:spcPts val="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8pPr>
            <a:lvl9pPr marL="4114800" lvl="8" indent="-355600" rtl="0">
              <a:lnSpc>
                <a:spcPct val="115000"/>
              </a:lnSpc>
              <a:spcBef>
                <a:spcPts val="600"/>
              </a:spcBef>
              <a:spcAft>
                <a:spcPts val="600"/>
              </a:spcAft>
              <a:buClr>
                <a:schemeClr val="dk1"/>
              </a:buClr>
              <a:buSzPts val="2000"/>
              <a:buFont typeface="Inria Serif Light"/>
              <a:buChar char="■"/>
              <a:defRPr sz="2000">
                <a:solidFill>
                  <a:schemeClr val="dk1"/>
                </a:solidFill>
                <a:latin typeface="Inria Serif Light"/>
                <a:ea typeface="Inria Serif Light"/>
                <a:cs typeface="Inria Serif Light"/>
                <a:sym typeface="Inria Serif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3"/>
          <p:cNvSpPr txBox="1">
            <a:spLocks noGrp="1"/>
          </p:cNvSpPr>
          <p:nvPr>
            <p:ph type="ctrTitle"/>
          </p:nvPr>
        </p:nvSpPr>
        <p:spPr>
          <a:xfrm>
            <a:off x="2470958" y="1304554"/>
            <a:ext cx="3933644" cy="684023"/>
          </a:xfrm>
          <a:prstGeom prst="rect">
            <a:avLst/>
          </a:prstGeom>
        </p:spPr>
        <p:txBody>
          <a:bodyPr spcFirstLastPara="1" wrap="square" lIns="0" tIns="0" rIns="0" bIns="0" anchor="b" anchorCtr="0">
            <a:noAutofit/>
          </a:bodyPr>
          <a:lstStyle/>
          <a:p>
            <a:r>
              <a:rPr lang="en-US" sz="2000" b="1" dirty="0" smtClean="0">
                <a:solidFill>
                  <a:schemeClr val="tx2">
                    <a:lumMod val="25000"/>
                  </a:schemeClr>
                </a:solidFill>
                <a:latin typeface="Times New Roman" panose="02020603050405020304" pitchFamily="18" charset="0"/>
                <a:cs typeface="Times New Roman" panose="02020603050405020304" pitchFamily="18" charset="0"/>
              </a:rPr>
              <a:t>	NIÊN </a:t>
            </a:r>
            <a:r>
              <a:rPr lang="en-US" sz="2000" b="1" dirty="0">
                <a:solidFill>
                  <a:schemeClr val="tx2">
                    <a:lumMod val="25000"/>
                  </a:schemeClr>
                </a:solidFill>
                <a:latin typeface="Times New Roman" panose="02020603050405020304" pitchFamily="18" charset="0"/>
                <a:cs typeface="Times New Roman" panose="02020603050405020304" pitchFamily="18" charset="0"/>
              </a:rPr>
              <a:t>LUẬN CƠ SỞ</a:t>
            </a:r>
            <a:r>
              <a:rPr lang="en-US" sz="2000" dirty="0">
                <a:solidFill>
                  <a:schemeClr val="tx2">
                    <a:lumMod val="25000"/>
                  </a:schemeClr>
                </a:solidFill>
                <a:latin typeface="Times New Roman" panose="02020603050405020304" pitchFamily="18" charset="0"/>
                <a:cs typeface="Times New Roman" panose="02020603050405020304" pitchFamily="18" charset="0"/>
              </a:rPr>
              <a:t/>
            </a:r>
            <a:br>
              <a:rPr lang="en-US" sz="2000" dirty="0">
                <a:solidFill>
                  <a:schemeClr val="tx2">
                    <a:lumMod val="25000"/>
                  </a:schemeClr>
                </a:solidFill>
                <a:latin typeface="Times New Roman" panose="02020603050405020304" pitchFamily="18" charset="0"/>
                <a:cs typeface="Times New Roman" panose="02020603050405020304" pitchFamily="18" charset="0"/>
              </a:rPr>
            </a:br>
            <a:r>
              <a:rPr lang="en-US" sz="2000" b="1" dirty="0">
                <a:solidFill>
                  <a:schemeClr val="tx2">
                    <a:lumMod val="25000"/>
                  </a:schemeClr>
                </a:solidFill>
                <a:latin typeface="Times New Roman" panose="02020603050405020304" pitchFamily="18" charset="0"/>
                <a:cs typeface="Times New Roman" panose="02020603050405020304" pitchFamily="18" charset="0"/>
              </a:rPr>
              <a:t>NGÀNH KHOA HỌC MÁY TÍNH</a:t>
            </a:r>
            <a:endParaRPr lang="en-US" sz="2000" dirty="0">
              <a:solidFill>
                <a:schemeClr val="tx2">
                  <a:lumMod val="25000"/>
                </a:schemeClr>
              </a:solidFill>
              <a:latin typeface="Times New Roman" panose="02020603050405020304" pitchFamily="18" charset="0"/>
              <a:cs typeface="Times New Roman" panose="02020603050405020304" pitchFamily="18" charset="0"/>
            </a:endParaRPr>
          </a:p>
        </p:txBody>
      </p:sp>
      <p:pic>
        <p:nvPicPr>
          <p:cNvPr id="11" name="image6.gif"/>
          <p:cNvPicPr/>
          <p:nvPr/>
        </p:nvPicPr>
        <p:blipFill>
          <a:blip r:embed="rId3"/>
          <a:srcRect/>
          <a:stretch>
            <a:fillRect/>
          </a:stretch>
        </p:blipFill>
        <p:spPr>
          <a:xfrm>
            <a:off x="451944" y="303428"/>
            <a:ext cx="992038" cy="862642"/>
          </a:xfrm>
          <a:prstGeom prst="rect">
            <a:avLst/>
          </a:prstGeom>
          <a:ln/>
        </p:spPr>
      </p:pic>
      <p:sp>
        <p:nvSpPr>
          <p:cNvPr id="2" name="Rectangle 1"/>
          <p:cNvSpPr/>
          <p:nvPr/>
        </p:nvSpPr>
        <p:spPr>
          <a:xfrm>
            <a:off x="1900736" y="107711"/>
            <a:ext cx="5374714" cy="978729"/>
          </a:xfrm>
          <a:prstGeom prst="rect">
            <a:avLst/>
          </a:prstGeom>
        </p:spPr>
        <p:txBody>
          <a:bodyPr wrap="square">
            <a:spAutoFit/>
          </a:bodyPr>
          <a:lstStyle/>
          <a:p>
            <a:pPr algn="ctr">
              <a:lnSpc>
                <a:spcPct val="120000"/>
              </a:lnSpc>
            </a:pPr>
            <a:endParaRPr lang="en-US" sz="1600" b="1" dirty="0" smtClean="0">
              <a:solidFill>
                <a:schemeClr val="tx2">
                  <a:lumMod val="25000"/>
                </a:schemeClr>
              </a:solidFill>
              <a:latin typeface="Times New Roman" panose="02020603050405020304" pitchFamily="18" charset="0"/>
              <a:ea typeface="Times New Roman" panose="02020603050405020304" pitchFamily="18" charset="0"/>
            </a:endParaRPr>
          </a:p>
          <a:p>
            <a:pPr algn="ctr">
              <a:lnSpc>
                <a:spcPct val="120000"/>
              </a:lnSpc>
            </a:pPr>
            <a:r>
              <a:rPr lang="en-US" sz="1600" b="1" dirty="0" smtClean="0">
                <a:solidFill>
                  <a:schemeClr val="tx2">
                    <a:lumMod val="25000"/>
                  </a:schemeClr>
                </a:solidFill>
                <a:latin typeface="Times New Roman" panose="02020603050405020304" pitchFamily="18" charset="0"/>
                <a:ea typeface="Times New Roman" panose="02020603050405020304" pitchFamily="18" charset="0"/>
              </a:rPr>
              <a:t>ĐẠI </a:t>
            </a:r>
            <a:r>
              <a:rPr lang="en-US" sz="1600" b="1" dirty="0">
                <a:solidFill>
                  <a:schemeClr val="tx2">
                    <a:lumMod val="25000"/>
                  </a:schemeClr>
                </a:solidFill>
                <a:latin typeface="Times New Roman" panose="02020603050405020304" pitchFamily="18" charset="0"/>
                <a:ea typeface="Times New Roman" panose="02020603050405020304" pitchFamily="18" charset="0"/>
              </a:rPr>
              <a:t>HỌC CẦN THƠ</a:t>
            </a:r>
            <a:endParaRPr lang="en-US" sz="1600" dirty="0">
              <a:solidFill>
                <a:schemeClr val="tx2">
                  <a:lumMod val="25000"/>
                </a:schemeClr>
              </a:solidFill>
              <a:latin typeface="Times New Roman" panose="02020603050405020304" pitchFamily="18" charset="0"/>
              <a:ea typeface="Times New Roman" panose="02020603050405020304" pitchFamily="18" charset="0"/>
            </a:endParaRPr>
          </a:p>
          <a:p>
            <a:pPr algn="ctr">
              <a:lnSpc>
                <a:spcPct val="120000"/>
              </a:lnSpc>
            </a:pPr>
            <a:r>
              <a:rPr lang="en-US" sz="1600" b="1" dirty="0">
                <a:solidFill>
                  <a:schemeClr val="tx2">
                    <a:lumMod val="25000"/>
                  </a:schemeClr>
                </a:solidFill>
                <a:latin typeface="Times New Roman" panose="02020603050405020304" pitchFamily="18" charset="0"/>
                <a:ea typeface="Times New Roman" panose="02020603050405020304" pitchFamily="18" charset="0"/>
              </a:rPr>
              <a:t>KHOA CÔNG NGHỆ THÔNG TIN &amp; TRUYỀN THÔNG</a:t>
            </a:r>
            <a:endParaRPr lang="en-US" sz="1600" dirty="0">
              <a:solidFill>
                <a:schemeClr val="tx2">
                  <a:lumMod val="25000"/>
                </a:schemeClr>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2142921" y="2595011"/>
            <a:ext cx="4589718" cy="830997"/>
          </a:xfrm>
          <a:prstGeom prst="rect">
            <a:avLst/>
          </a:prstGeom>
        </p:spPr>
        <p:txBody>
          <a:bodyPr wrap="none">
            <a:spAutoFit/>
          </a:bodyPr>
          <a:lstStyle/>
          <a:p>
            <a:pPr algn="ctr"/>
            <a:r>
              <a:rPr lang="en-US" sz="2400" b="1" dirty="0" smtClean="0">
                <a:solidFill>
                  <a:schemeClr val="tx2">
                    <a:lumMod val="25000"/>
                  </a:schemeClr>
                </a:solidFill>
                <a:latin typeface="Times New Roman" panose="02020603050405020304" pitchFamily="18" charset="0"/>
                <a:ea typeface="Times New Roman" panose="02020603050405020304" pitchFamily="18" charset="0"/>
              </a:rPr>
              <a:t>ĐỀ TÀI: XÂY </a:t>
            </a:r>
            <a:r>
              <a:rPr lang="en-US" sz="2400" b="1" dirty="0">
                <a:solidFill>
                  <a:schemeClr val="tx2">
                    <a:lumMod val="25000"/>
                  </a:schemeClr>
                </a:solidFill>
                <a:latin typeface="Times New Roman" panose="02020603050405020304" pitchFamily="18" charset="0"/>
                <a:ea typeface="Times New Roman" panose="02020603050405020304" pitchFamily="18" charset="0"/>
              </a:rPr>
              <a:t>DỰNG </a:t>
            </a:r>
            <a:r>
              <a:rPr lang="en-US" sz="2400" b="1" dirty="0" smtClean="0">
                <a:solidFill>
                  <a:schemeClr val="tx2">
                    <a:lumMod val="25000"/>
                  </a:schemeClr>
                </a:solidFill>
                <a:latin typeface="Times New Roman" panose="02020603050405020304" pitchFamily="18" charset="0"/>
                <a:ea typeface="Times New Roman" panose="02020603050405020304" pitchFamily="18" charset="0"/>
              </a:rPr>
              <a:t>WEBSITE</a:t>
            </a:r>
          </a:p>
          <a:p>
            <a:pPr algn="ctr"/>
            <a:r>
              <a:rPr lang="en-US" sz="2400" b="1" dirty="0" smtClean="0">
                <a:solidFill>
                  <a:schemeClr val="tx2">
                    <a:lumMod val="25000"/>
                  </a:schemeClr>
                </a:solidFill>
                <a:latin typeface="Times New Roman" panose="02020603050405020304" pitchFamily="18" charset="0"/>
                <a:ea typeface="Times New Roman" panose="02020603050405020304" pitchFamily="18" charset="0"/>
              </a:rPr>
              <a:t> </a:t>
            </a:r>
            <a:r>
              <a:rPr lang="en-US" sz="2400" b="1" dirty="0">
                <a:solidFill>
                  <a:schemeClr val="tx2">
                    <a:lumMod val="25000"/>
                  </a:schemeClr>
                </a:solidFill>
                <a:latin typeface="Times New Roman" panose="02020603050405020304" pitchFamily="18" charset="0"/>
                <a:ea typeface="Times New Roman" panose="02020603050405020304" pitchFamily="18" charset="0"/>
              </a:rPr>
              <a:t>QUẢN LÝ CÔNG VIỆC NHÓM</a:t>
            </a:r>
            <a:endParaRPr lang="en-US" sz="2400" dirty="0">
              <a:solidFill>
                <a:schemeClr val="tx2">
                  <a:lumMod val="25000"/>
                </a:schemeClr>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a:off x="-569854" y="3619070"/>
            <a:ext cx="10015268" cy="1061829"/>
          </a:xfrm>
          <a:prstGeom prst="rect">
            <a:avLst/>
          </a:prstGeom>
        </p:spPr>
        <p:txBody>
          <a:bodyPr wrap="square">
            <a:spAutoFit/>
          </a:bodyPr>
          <a:lstStyle/>
          <a:p>
            <a:pPr algn="ctr">
              <a:lnSpc>
                <a:spcPct val="150000"/>
              </a:lnSpc>
            </a:pPr>
            <a:r>
              <a:rPr lang="en-US" b="1" dirty="0">
                <a:solidFill>
                  <a:schemeClr val="tx2">
                    <a:lumMod val="25000"/>
                  </a:schemeClr>
                </a:solidFill>
                <a:latin typeface="Times New Roman" panose="02020603050405020304" pitchFamily="18" charset="0"/>
                <a:ea typeface="Times New Roman" panose="02020603050405020304" pitchFamily="18" charset="0"/>
              </a:rPr>
              <a:t>Giáo viên hướng dẫn:                         </a:t>
            </a:r>
            <a:r>
              <a:rPr lang="en-US" b="1" dirty="0" smtClean="0">
                <a:solidFill>
                  <a:schemeClr val="tx2">
                    <a:lumMod val="25000"/>
                  </a:schemeClr>
                </a:solidFill>
                <a:latin typeface="Times New Roman" panose="02020603050405020304" pitchFamily="18" charset="0"/>
                <a:ea typeface="Times New Roman" panose="02020603050405020304" pitchFamily="18" charset="0"/>
              </a:rPr>
              <a:t>		Sinh </a:t>
            </a:r>
            <a:r>
              <a:rPr lang="en-US" b="1" dirty="0">
                <a:solidFill>
                  <a:schemeClr val="tx2">
                    <a:lumMod val="25000"/>
                  </a:schemeClr>
                </a:solidFill>
                <a:latin typeface="Times New Roman" panose="02020603050405020304" pitchFamily="18" charset="0"/>
                <a:ea typeface="Times New Roman" panose="02020603050405020304" pitchFamily="18" charset="0"/>
              </a:rPr>
              <a:t>viên thực hiện: Bùi Ngọc Thảo</a:t>
            </a:r>
            <a:endParaRPr lang="en-US" sz="1100" dirty="0">
              <a:solidFill>
                <a:schemeClr val="tx2">
                  <a:lumMod val="25000"/>
                </a:schemeClr>
              </a:solidFill>
              <a:latin typeface="Times New Roman" panose="02020603050405020304" pitchFamily="18" charset="0"/>
              <a:ea typeface="Times New Roman" panose="02020603050405020304" pitchFamily="18" charset="0"/>
            </a:endParaRPr>
          </a:p>
          <a:p>
            <a:pPr algn="just">
              <a:lnSpc>
                <a:spcPct val="150000"/>
              </a:lnSpc>
            </a:pPr>
            <a:r>
              <a:rPr lang="en-US" b="1" dirty="0">
                <a:solidFill>
                  <a:schemeClr val="tx2">
                    <a:lumMod val="25000"/>
                  </a:schemeClr>
                </a:solidFill>
                <a:latin typeface="Times New Roman" panose="02020603050405020304" pitchFamily="18" charset="0"/>
                <a:ea typeface="Times New Roman" panose="02020603050405020304" pitchFamily="18" charset="0"/>
              </a:rPr>
              <a:t>  </a:t>
            </a:r>
            <a:r>
              <a:rPr lang="en-US" b="1" dirty="0" smtClean="0">
                <a:solidFill>
                  <a:schemeClr val="tx2">
                    <a:lumMod val="25000"/>
                  </a:schemeClr>
                </a:solidFill>
                <a:latin typeface="Times New Roman" panose="02020603050405020304" pitchFamily="18" charset="0"/>
                <a:ea typeface="Times New Roman" panose="02020603050405020304" pitchFamily="18" charset="0"/>
              </a:rPr>
              <a:t>	        Th.S.Phạm </a:t>
            </a:r>
            <a:r>
              <a:rPr lang="en-US" b="1" dirty="0">
                <a:solidFill>
                  <a:schemeClr val="tx2">
                    <a:lumMod val="25000"/>
                  </a:schemeClr>
                </a:solidFill>
                <a:latin typeface="Times New Roman" panose="02020603050405020304" pitchFamily="18" charset="0"/>
                <a:ea typeface="Times New Roman" panose="02020603050405020304" pitchFamily="18" charset="0"/>
              </a:rPr>
              <a:t>Nguyên Hoàng      		 </a:t>
            </a:r>
            <a:r>
              <a:rPr lang="en-US" b="1" dirty="0" smtClean="0">
                <a:solidFill>
                  <a:schemeClr val="tx2">
                    <a:lumMod val="25000"/>
                  </a:schemeClr>
                </a:solidFill>
                <a:latin typeface="Times New Roman" panose="02020603050405020304" pitchFamily="18" charset="0"/>
                <a:ea typeface="Times New Roman" panose="02020603050405020304" pitchFamily="18" charset="0"/>
              </a:rPr>
              <a:t>                            Mã </a:t>
            </a:r>
            <a:r>
              <a:rPr lang="en-US" b="1" dirty="0">
                <a:solidFill>
                  <a:schemeClr val="tx2">
                    <a:lumMod val="25000"/>
                  </a:schemeClr>
                </a:solidFill>
                <a:latin typeface="Times New Roman" panose="02020603050405020304" pitchFamily="18" charset="0"/>
                <a:ea typeface="Times New Roman" panose="02020603050405020304" pitchFamily="18" charset="0"/>
              </a:rPr>
              <a:t>số: B1812378</a:t>
            </a:r>
            <a:endParaRPr lang="en-US" sz="1100" dirty="0">
              <a:solidFill>
                <a:schemeClr val="tx2">
                  <a:lumMod val="25000"/>
                </a:schemeClr>
              </a:solidFill>
              <a:latin typeface="Times New Roman" panose="02020603050405020304" pitchFamily="18" charset="0"/>
              <a:ea typeface="Times New Roman" panose="02020603050405020304" pitchFamily="18" charset="0"/>
            </a:endParaRPr>
          </a:p>
          <a:p>
            <a:pPr algn="ctr">
              <a:lnSpc>
                <a:spcPct val="150000"/>
              </a:lnSpc>
            </a:pPr>
            <a:r>
              <a:rPr lang="en-US" b="1" dirty="0">
                <a:solidFill>
                  <a:schemeClr val="tx2">
                    <a:lumMod val="25000"/>
                  </a:schemeClr>
                </a:solidFill>
                <a:latin typeface="Times New Roman" panose="02020603050405020304" pitchFamily="18" charset="0"/>
                <a:ea typeface="Times New Roman" panose="02020603050405020304" pitchFamily="18" charset="0"/>
              </a:rPr>
              <a:t>                                                              </a:t>
            </a:r>
            <a:r>
              <a:rPr lang="en-US" b="1" dirty="0" smtClean="0">
                <a:solidFill>
                  <a:schemeClr val="tx2">
                    <a:lumMod val="25000"/>
                  </a:schemeClr>
                </a:solidFill>
                <a:latin typeface="Times New Roman" panose="02020603050405020304" pitchFamily="18" charset="0"/>
                <a:ea typeface="Times New Roman" panose="02020603050405020304" pitchFamily="18" charset="0"/>
              </a:rPr>
              <a:t>Khóa </a:t>
            </a:r>
            <a:r>
              <a:rPr lang="en-US" b="1" dirty="0">
                <a:solidFill>
                  <a:schemeClr val="tx2">
                    <a:lumMod val="25000"/>
                  </a:schemeClr>
                </a:solidFill>
                <a:latin typeface="Times New Roman" panose="02020603050405020304" pitchFamily="18" charset="0"/>
                <a:ea typeface="Times New Roman" panose="02020603050405020304" pitchFamily="18" charset="0"/>
              </a:rPr>
              <a:t>: K44</a:t>
            </a:r>
            <a:endParaRPr lang="en-US" sz="1100" dirty="0">
              <a:solidFill>
                <a:schemeClr val="tx2">
                  <a:lumMod val="25000"/>
                </a:schemeClr>
              </a:solidFill>
              <a:effectLst/>
              <a:latin typeface="Times New Roman" panose="02020603050405020304" pitchFamily="18" charset="0"/>
              <a:ea typeface="Times New Roman" panose="02020603050405020304" pitchFamily="18" charset="0"/>
            </a:endParaRPr>
          </a:p>
        </p:txBody>
      </p:sp>
      <p:sp>
        <p:nvSpPr>
          <p:cNvPr id="3" name="Rectangle 2"/>
          <p:cNvSpPr/>
          <p:nvPr/>
        </p:nvSpPr>
        <p:spPr>
          <a:xfrm>
            <a:off x="7927597" y="0"/>
            <a:ext cx="1216404" cy="11660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61" name="Google Shape;161;p2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9</a:t>
            </a:r>
            <a:endParaRPr lang="en" dirty="0" smtClean="0"/>
          </a:p>
        </p:txBody>
      </p:sp>
      <p:pic>
        <p:nvPicPr>
          <p:cNvPr id="14" name="image10.png"/>
          <p:cNvPicPr/>
          <p:nvPr/>
        </p:nvPicPr>
        <p:blipFill>
          <a:blip r:embed="rId3"/>
          <a:srcRect/>
          <a:stretch>
            <a:fillRect/>
          </a:stretch>
        </p:blipFill>
        <p:spPr>
          <a:xfrm>
            <a:off x="2871398" y="1287078"/>
            <a:ext cx="5501554" cy="3628522"/>
          </a:xfrm>
          <a:prstGeom prst="rect">
            <a:avLst/>
          </a:prstGeom>
          <a:ln/>
        </p:spPr>
      </p:pic>
      <p:sp>
        <p:nvSpPr>
          <p:cNvPr id="15" name="Google Shape;142;p20"/>
          <p:cNvSpPr txBox="1">
            <a:spLocks/>
          </p:cNvSpPr>
          <p:nvPr/>
        </p:nvSpPr>
        <p:spPr>
          <a:xfrm>
            <a:off x="237846" y="1287078"/>
            <a:ext cx="2273234" cy="61834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en-US"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sym typeface="Inria Serif Light"/>
              </a:rPr>
              <a:t>2</a:t>
            </a:r>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sym typeface="Inria Serif Light"/>
              </a:rPr>
              <a:t>.2 </a:t>
            </a:r>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sym typeface="Inria Serif Light"/>
              </a:rPr>
              <a:t>Mô hình mức quan niệm</a:t>
            </a:r>
            <a:endParaRPr lang="en-US"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sym typeface="Inria Serif Light"/>
            </a:endParaRPr>
          </a:p>
        </p:txBody>
      </p:sp>
      <p:sp>
        <p:nvSpPr>
          <p:cNvPr id="19" name="Google Shape;110;p18"/>
          <p:cNvSpPr txBox="1">
            <a:spLocks/>
          </p:cNvSpPr>
          <p:nvPr/>
        </p:nvSpPr>
        <p:spPr>
          <a:xfrm>
            <a:off x="177998" y="2278101"/>
            <a:ext cx="2392930" cy="164392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SzPts val="2000"/>
            </a:pPr>
            <a:r>
              <a:rPr lang="en-US" dirty="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rPr>
              <a:t>Web quản lý công việc gồm các </a:t>
            </a:r>
            <a:r>
              <a:rPr lang="en-US" dirty="0" smtClean="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rPr>
              <a:t>bảng: dự án, công việc, nhân viên và mức độ.</a:t>
            </a:r>
            <a:endParaRPr lang="vi-VN" dirty="0">
              <a:solidFill>
                <a:schemeClr val="tx2">
                  <a:lumMod val="50000"/>
                </a:schemeClr>
              </a:solidFill>
              <a:latin typeface="Cambria" panose="02040503050406030204" pitchFamily="18" charset="0"/>
              <a:ea typeface="Cambria" panose="02040503050406030204" pitchFamily="18" charset="0"/>
              <a:cs typeface="Arial" panose="020B0604020202020204" pitchFamily="34" charset="0"/>
            </a:endParaRPr>
          </a:p>
        </p:txBody>
      </p:sp>
      <p:sp>
        <p:nvSpPr>
          <p:cNvPr id="20" name="Rectangle 19"/>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61" name="Google Shape;161;p2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10</a:t>
            </a:r>
          </a:p>
        </p:txBody>
      </p:sp>
      <p:sp>
        <p:nvSpPr>
          <p:cNvPr id="15" name="Google Shape;142;p20"/>
          <p:cNvSpPr txBox="1">
            <a:spLocks/>
          </p:cNvSpPr>
          <p:nvPr/>
        </p:nvSpPr>
        <p:spPr>
          <a:xfrm>
            <a:off x="110791" y="1447897"/>
            <a:ext cx="2273234" cy="61834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rPr>
              <a:t>2.3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rPr>
              <a:t>Cài đặt chức năng thêm dự án mới</a:t>
            </a:r>
            <a:endPar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endParaRPr>
          </a:p>
        </p:txBody>
      </p:sp>
      <p:sp>
        <p:nvSpPr>
          <p:cNvPr id="19" name="Google Shape;110;p18"/>
          <p:cNvSpPr txBox="1">
            <a:spLocks/>
          </p:cNvSpPr>
          <p:nvPr/>
        </p:nvSpPr>
        <p:spPr>
          <a:xfrm>
            <a:off x="237846" y="2278101"/>
            <a:ext cx="1929157" cy="177003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SzPts val="2000"/>
            </a:pPr>
            <a:r>
              <a:rPr lang="en-US" dirty="0" smtClean="0">
                <a:solidFill>
                  <a:schemeClr val="tx2">
                    <a:lumMod val="50000"/>
                  </a:schemeClr>
                </a:solidFill>
                <a:latin typeface="Cambria" panose="02040503050406030204" pitchFamily="18" charset="0"/>
                <a:ea typeface="Cambria" panose="02040503050406030204" pitchFamily="18" charset="0"/>
              </a:rPr>
              <a:t>Dùng modal trong boostrap để tạo dự án mới</a:t>
            </a:r>
          </a:p>
          <a:p>
            <a:pPr>
              <a:lnSpc>
                <a:spcPct val="150000"/>
              </a:lnSpc>
              <a:buSzPts val="2000"/>
            </a:pPr>
            <a:endParaRPr lang="en-US" dirty="0" smtClean="0">
              <a:solidFill>
                <a:schemeClr val="tx2">
                  <a:lumMod val="50000"/>
                </a:schemeClr>
              </a:solidFill>
              <a:latin typeface="Cambria" panose="02040503050406030204" pitchFamily="18" charset="0"/>
              <a:ea typeface="Cambria" panose="02040503050406030204" pitchFamily="18" charset="0"/>
            </a:endParaRPr>
          </a:p>
          <a:p>
            <a:pPr>
              <a:lnSpc>
                <a:spcPct val="150000"/>
              </a:lnSpc>
              <a:buSzPts val="2000"/>
            </a:pPr>
            <a:endParaRPr lang="vi-VN" dirty="0">
              <a:solidFill>
                <a:schemeClr val="tx2">
                  <a:lumMod val="50000"/>
                </a:schemeClr>
              </a:solidFill>
              <a:latin typeface="Cambria" panose="02040503050406030204" pitchFamily="18" charset="0"/>
              <a:ea typeface="Cambria" panose="02040503050406030204" pitchFamily="18" charset="0"/>
            </a:endParaRPr>
          </a:p>
        </p:txBody>
      </p:sp>
      <p:pic>
        <p:nvPicPr>
          <p:cNvPr id="17" name="image13.png"/>
          <p:cNvPicPr/>
          <p:nvPr/>
        </p:nvPicPr>
        <p:blipFill>
          <a:blip r:embed="rId3"/>
          <a:srcRect/>
          <a:stretch>
            <a:fillRect/>
          </a:stretch>
        </p:blipFill>
        <p:spPr>
          <a:xfrm>
            <a:off x="2911483" y="1447897"/>
            <a:ext cx="6004667" cy="2997433"/>
          </a:xfrm>
          <a:prstGeom prst="rect">
            <a:avLst/>
          </a:prstGeom>
          <a:ln/>
        </p:spPr>
      </p:pic>
      <p:sp>
        <p:nvSpPr>
          <p:cNvPr id="18" name="Rectangle 17"/>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62411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61" name="Google Shape;161;p21"/>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11</a:t>
            </a:r>
          </a:p>
        </p:txBody>
      </p:sp>
      <p:sp>
        <p:nvSpPr>
          <p:cNvPr id="15" name="Google Shape;142;p20"/>
          <p:cNvSpPr txBox="1">
            <a:spLocks/>
          </p:cNvSpPr>
          <p:nvPr/>
        </p:nvSpPr>
        <p:spPr>
          <a:xfrm>
            <a:off x="110791" y="1399583"/>
            <a:ext cx="2273234" cy="61834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rPr>
              <a:t>2.4</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rPr>
              <a:t>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rPr>
              <a:t>Cài đặt chức năng thêm dự án mới</a:t>
            </a:r>
            <a:endPar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endParaRPr>
          </a:p>
        </p:txBody>
      </p:sp>
      <p:sp>
        <p:nvSpPr>
          <p:cNvPr id="19" name="Google Shape;110;p18"/>
          <p:cNvSpPr txBox="1">
            <a:spLocks/>
          </p:cNvSpPr>
          <p:nvPr/>
        </p:nvSpPr>
        <p:spPr>
          <a:xfrm>
            <a:off x="110791" y="2017928"/>
            <a:ext cx="2392930" cy="299248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SzPts val="2000"/>
            </a:pPr>
            <a:r>
              <a:rPr lang="en-US" dirty="0" smtClean="0">
                <a:solidFill>
                  <a:schemeClr val="tx2">
                    <a:lumMod val="50000"/>
                  </a:schemeClr>
                </a:solidFill>
                <a:latin typeface="Cambria" panose="02040503050406030204" pitchFamily="18" charset="0"/>
                <a:ea typeface="Cambria" panose="02040503050406030204" pitchFamily="18" charset="0"/>
              </a:rPr>
              <a:t>Sau khi thêm dự án thành công</a:t>
            </a:r>
          </a:p>
          <a:p>
            <a:pPr>
              <a:lnSpc>
                <a:spcPct val="150000"/>
              </a:lnSpc>
              <a:buSzPts val="2000"/>
            </a:pPr>
            <a:r>
              <a:rPr lang="en-US" dirty="0" smtClean="0">
                <a:solidFill>
                  <a:schemeClr val="tx2">
                    <a:lumMod val="50000"/>
                  </a:schemeClr>
                </a:solidFill>
                <a:latin typeface="Cambria" panose="02040503050406030204" pitchFamily="18" charset="0"/>
                <a:ea typeface="Cambria" panose="02040503050406030204" pitchFamily="18" charset="0"/>
              </a:rPr>
              <a:t>Thì sẽ quay trở lại giao diện </a:t>
            </a:r>
          </a:p>
          <a:p>
            <a:pPr>
              <a:lnSpc>
                <a:spcPct val="150000"/>
              </a:lnSpc>
              <a:buSzPts val="2000"/>
            </a:pPr>
            <a:r>
              <a:rPr lang="en-US" dirty="0" smtClean="0">
                <a:solidFill>
                  <a:schemeClr val="tx2">
                    <a:lumMod val="50000"/>
                  </a:schemeClr>
                </a:solidFill>
                <a:latin typeface="Cambria" panose="02040503050406030204" pitchFamily="18" charset="0"/>
                <a:ea typeface="Cambria" panose="02040503050406030204" pitchFamily="18" charset="0"/>
              </a:rPr>
              <a:t>Khi ấn vào tên của dự án sẽ hiển thị các công việc thuộc dự án ở bên phải. Tận cùng bên phải là các button để sửa và xóa dự án</a:t>
            </a:r>
          </a:p>
          <a:p>
            <a:pPr>
              <a:lnSpc>
                <a:spcPct val="150000"/>
              </a:lnSpc>
              <a:buSzPts val="2000"/>
            </a:pPr>
            <a:endParaRPr lang="en-US" dirty="0" smtClean="0">
              <a:solidFill>
                <a:schemeClr val="tx2">
                  <a:lumMod val="50000"/>
                </a:schemeClr>
              </a:solidFill>
              <a:latin typeface="Cambria" panose="02040503050406030204" pitchFamily="18" charset="0"/>
              <a:ea typeface="Cambria" panose="02040503050406030204" pitchFamily="18" charset="0"/>
            </a:endParaRPr>
          </a:p>
          <a:p>
            <a:pPr>
              <a:lnSpc>
                <a:spcPct val="150000"/>
              </a:lnSpc>
              <a:buSzPts val="2000"/>
            </a:pPr>
            <a:endParaRPr lang="vi-VN" dirty="0">
              <a:solidFill>
                <a:schemeClr val="tx2">
                  <a:lumMod val="50000"/>
                </a:schemeClr>
              </a:solidFill>
              <a:latin typeface="Cambria" panose="02040503050406030204" pitchFamily="18" charset="0"/>
              <a:ea typeface="Cambria" panose="02040503050406030204" pitchFamily="18" charset="0"/>
            </a:endParaRPr>
          </a:p>
        </p:txBody>
      </p:sp>
      <p:pic>
        <p:nvPicPr>
          <p:cNvPr id="14" name="image3.png"/>
          <p:cNvPicPr/>
          <p:nvPr/>
        </p:nvPicPr>
        <p:blipFill>
          <a:blip r:embed="rId3"/>
          <a:srcRect/>
          <a:stretch>
            <a:fillRect/>
          </a:stretch>
        </p:blipFill>
        <p:spPr>
          <a:xfrm>
            <a:off x="2845944" y="1399583"/>
            <a:ext cx="5873778" cy="3212717"/>
          </a:xfrm>
          <a:prstGeom prst="rect">
            <a:avLst/>
          </a:prstGeom>
          <a:ln/>
        </p:spPr>
      </p:pic>
      <p:sp>
        <p:nvSpPr>
          <p:cNvPr id="18" name="Rectangle 17"/>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298146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t>12</a:t>
            </a:r>
            <a:endParaRPr lang="en" dirty="0"/>
          </a:p>
        </p:txBody>
      </p:sp>
      <p:sp>
        <p:nvSpPr>
          <p:cNvPr id="3" name="Rectangle 2"/>
          <p:cNvSpPr/>
          <p:nvPr/>
        </p:nvSpPr>
        <p:spPr>
          <a:xfrm>
            <a:off x="522644" y="1229276"/>
            <a:ext cx="3608680" cy="523220"/>
          </a:xfrm>
          <a:prstGeom prst="rect">
            <a:avLst/>
          </a:prstGeom>
        </p:spPr>
        <p:txBody>
          <a:bodyPr wrap="none">
            <a:spAutoFit/>
          </a:bodyPr>
          <a:lstStyle/>
          <a:p>
            <a:r>
              <a:rPr lang="en" sz="2800" b="1" dirty="0">
                <a:solidFill>
                  <a:schemeClr val="tx2">
                    <a:lumMod val="25000"/>
                  </a:schemeClr>
                </a:solidFill>
                <a:latin typeface="Calibri" panose="020F0502020204030204" pitchFamily="34" charset="0"/>
                <a:cs typeface="Calibri" panose="020F0502020204030204" pitchFamily="34" charset="0"/>
              </a:rPr>
              <a:t>3</a:t>
            </a:r>
            <a:r>
              <a:rPr lang="en" sz="2800" b="1" dirty="0" smtClean="0">
                <a:solidFill>
                  <a:schemeClr val="tx2">
                    <a:lumMod val="25000"/>
                  </a:schemeClr>
                </a:solidFill>
                <a:latin typeface="Calibri" panose="020F0502020204030204" pitchFamily="34" charset="0"/>
                <a:cs typeface="Calibri" panose="020F0502020204030204" pitchFamily="34" charset="0"/>
              </a:rPr>
              <a:t>. </a:t>
            </a:r>
            <a:r>
              <a:rPr lang="en" sz="2800" b="1" dirty="0">
                <a:solidFill>
                  <a:schemeClr val="tx2">
                    <a:lumMod val="25000"/>
                  </a:schemeClr>
                </a:solidFill>
                <a:latin typeface="Calibri" panose="020F0502020204030204" pitchFamily="34" charset="0"/>
                <a:cs typeface="Calibri" panose="020F0502020204030204" pitchFamily="34" charset="0"/>
              </a:rPr>
              <a:t>KẾT QUẢ ĐẠT ĐƯỢC</a:t>
            </a:r>
            <a:endParaRPr lang="en-US" sz="2800" b="1" dirty="0">
              <a:solidFill>
                <a:schemeClr val="tx2">
                  <a:lumMod val="25000"/>
                </a:schemeClr>
              </a:solidFill>
              <a:latin typeface="Calibri" panose="020F0502020204030204" pitchFamily="34" charset="0"/>
              <a:cs typeface="Calibri" panose="020F0502020204030204" pitchFamily="34" charset="0"/>
            </a:endParaRPr>
          </a:p>
        </p:txBody>
      </p:sp>
      <p:sp>
        <p:nvSpPr>
          <p:cNvPr id="8" name="Rectangle 7"/>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
        <p:nvSpPr>
          <p:cNvPr id="10" name="Google Shape;96;p16"/>
          <p:cNvSpPr txBox="1">
            <a:spLocks/>
          </p:cNvSpPr>
          <p:nvPr/>
        </p:nvSpPr>
        <p:spPr>
          <a:xfrm>
            <a:off x="852219" y="1558444"/>
            <a:ext cx="7439562" cy="335715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2"/>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1pPr>
            <a:lvl2pPr marL="914400" marR="0" lvl="1" indent="-355600" algn="l" rtl="0">
              <a:lnSpc>
                <a:spcPct val="115000"/>
              </a:lnSpc>
              <a:spcBef>
                <a:spcPts val="600"/>
              </a:spcBef>
              <a:spcAft>
                <a:spcPts val="0"/>
              </a:spcAft>
              <a:buClr>
                <a:schemeClr val="accent2"/>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2pPr>
            <a:lvl3pPr marL="1371600" marR="0" lvl="2" indent="-355600" algn="l" rtl="0">
              <a:lnSpc>
                <a:spcPct val="115000"/>
              </a:lnSpc>
              <a:spcBef>
                <a:spcPts val="600"/>
              </a:spcBef>
              <a:spcAft>
                <a:spcPts val="0"/>
              </a:spcAft>
              <a:buClr>
                <a:schemeClr val="accent2"/>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3pPr>
            <a:lvl4pPr marL="1828800" marR="0" lvl="3"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4pPr>
            <a:lvl5pPr marL="2286000" marR="0" lvl="4"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5pPr>
            <a:lvl6pPr marL="2743200" marR="0" lvl="5"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6pPr>
            <a:lvl7pPr marL="3200400" marR="0" lvl="6"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7pPr>
            <a:lvl8pPr marL="3657600" marR="0" lvl="7"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8pPr>
            <a:lvl9pPr marL="4114800" marR="0" lvl="8" indent="-355600" algn="l" rtl="0">
              <a:lnSpc>
                <a:spcPct val="115000"/>
              </a:lnSpc>
              <a:spcBef>
                <a:spcPts val="600"/>
              </a:spcBef>
              <a:spcAft>
                <a:spcPts val="60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9pPr>
          </a:lstStyle>
          <a:p>
            <a:pPr marL="0" indent="0">
              <a:lnSpc>
                <a:spcPct val="150000"/>
              </a:lnSpc>
              <a:spcBef>
                <a:spcPts val="600"/>
              </a:spcBef>
              <a:spcAft>
                <a:spcPts val="600"/>
              </a:spcAft>
              <a:buClr>
                <a:schemeClr val="dk1"/>
              </a:buClr>
              <a:buSzPts val="1100"/>
              <a:buFont typeface="Arial"/>
              <a:buNone/>
            </a:pPr>
            <a:r>
              <a:rPr lang="en" sz="1800" dirty="0" smtClean="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rPr>
              <a:t>Một giao diện dùng chung cho cả người dùng và người quản lý. Mỗi vai trò sẽ có quyền khác nhau.</a:t>
            </a:r>
          </a:p>
          <a:p>
            <a:pPr marL="285750" indent="-285750">
              <a:lnSpc>
                <a:spcPct val="150000"/>
              </a:lnSpc>
              <a:spcBef>
                <a:spcPts val="600"/>
              </a:spcBef>
              <a:spcAft>
                <a:spcPts val="600"/>
              </a:spcAft>
              <a:buClr>
                <a:schemeClr val="dk1"/>
              </a:buClr>
              <a:buSzPts val="1100"/>
              <a:buFont typeface="Wingdings" panose="05000000000000000000" pitchFamily="2" charset="2"/>
              <a:buChar char="v"/>
            </a:pPr>
            <a:r>
              <a:rPr lang="en" sz="1800" dirty="0" smtClean="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rPr>
              <a:t>Người quản lý: có thể thêm, sửa, xóa, xem công việc, dự án và thành viên.</a:t>
            </a:r>
          </a:p>
          <a:p>
            <a:pPr marL="285750" indent="-285750">
              <a:lnSpc>
                <a:spcPct val="150000"/>
              </a:lnSpc>
              <a:spcBef>
                <a:spcPts val="600"/>
              </a:spcBef>
              <a:spcAft>
                <a:spcPts val="600"/>
              </a:spcAft>
              <a:buClr>
                <a:schemeClr val="dk1"/>
              </a:buClr>
              <a:buSzPts val="1100"/>
              <a:buFont typeface="Wingdings" panose="05000000000000000000" pitchFamily="2" charset="2"/>
              <a:buChar char="v"/>
            </a:pPr>
            <a:r>
              <a:rPr lang="en" sz="1800" dirty="0" smtClean="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rPr>
              <a:t>Nhóm trưởng: có thể thêm, sửa, xóa và xem những công việc thuộc dự án của mình.</a:t>
            </a:r>
          </a:p>
          <a:p>
            <a:pPr marL="285750" indent="-285750">
              <a:lnSpc>
                <a:spcPct val="150000"/>
              </a:lnSpc>
              <a:spcBef>
                <a:spcPts val="600"/>
              </a:spcBef>
              <a:spcAft>
                <a:spcPts val="600"/>
              </a:spcAft>
              <a:buClr>
                <a:schemeClr val="dk1"/>
              </a:buClr>
              <a:buSzPts val="1100"/>
              <a:buFont typeface="Wingdings" panose="05000000000000000000" pitchFamily="2" charset="2"/>
              <a:buChar char="v"/>
            </a:pPr>
            <a:r>
              <a:rPr lang="en-US" sz="1800" dirty="0" smtClean="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rPr>
              <a:t>T</a:t>
            </a:r>
            <a:r>
              <a:rPr lang="en" sz="1800" dirty="0" smtClean="0">
                <a:solidFill>
                  <a:schemeClr val="tx2">
                    <a:lumMod val="50000"/>
                  </a:schemeClr>
                </a:solidFill>
                <a:latin typeface="Cambria" panose="02040503050406030204" pitchFamily="18" charset="0"/>
                <a:ea typeface="Cambria" panose="02040503050406030204" pitchFamily="18" charset="0"/>
                <a:cs typeface="Times New Roman" panose="02020603050405020304" pitchFamily="18" charset="0"/>
              </a:rPr>
              <a:t>hành viên: chỉ có quyền xem các công việc thuộc dự án họ tham gia.</a:t>
            </a:r>
          </a:p>
          <a:p>
            <a:pPr marL="0" indent="0">
              <a:lnSpc>
                <a:spcPct val="150000"/>
              </a:lnSpc>
              <a:spcBef>
                <a:spcPts val="600"/>
              </a:spcBef>
              <a:spcAft>
                <a:spcPts val="600"/>
              </a:spcAft>
              <a:buClr>
                <a:schemeClr val="dk1"/>
              </a:buClr>
              <a:buSzPts val="1100"/>
              <a:buFont typeface="Arial"/>
              <a:buNone/>
            </a:pPr>
            <a:endParaRPr lang="en" dirty="0" smtClean="0">
              <a:solidFill>
                <a:schemeClr val="tx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452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t>13</a:t>
            </a:r>
            <a:endParaRPr lang="en" dirty="0"/>
          </a:p>
        </p:txBody>
      </p:sp>
      <p:pic>
        <p:nvPicPr>
          <p:cNvPr id="5" name="image7.png"/>
          <p:cNvPicPr/>
          <p:nvPr/>
        </p:nvPicPr>
        <p:blipFill>
          <a:blip r:embed="rId2"/>
          <a:srcRect/>
          <a:stretch>
            <a:fillRect/>
          </a:stretch>
        </p:blipFill>
        <p:spPr>
          <a:xfrm>
            <a:off x="1019868" y="999809"/>
            <a:ext cx="7147102" cy="3619621"/>
          </a:xfrm>
          <a:prstGeom prst="rect">
            <a:avLst/>
          </a:prstGeom>
          <a:ln/>
        </p:spPr>
      </p:pic>
      <p:sp>
        <p:nvSpPr>
          <p:cNvPr id="4" name="Rectangle 3"/>
          <p:cNvSpPr/>
          <p:nvPr/>
        </p:nvSpPr>
        <p:spPr>
          <a:xfrm>
            <a:off x="2778772" y="4687750"/>
            <a:ext cx="3421612" cy="369332"/>
          </a:xfrm>
          <a:prstGeom prst="rect">
            <a:avLst/>
          </a:prstGeom>
        </p:spPr>
        <p:txBody>
          <a:bodyPr wrap="square">
            <a:spAutoFit/>
          </a:bodyPr>
          <a:lstStyle/>
          <a:p>
            <a:pPr>
              <a:buSzPts val="1800"/>
            </a:pP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3</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.1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Giao </a:t>
            </a: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diện trang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chủ quản lý</a:t>
            </a:r>
            <a:endPar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0" name="Rectangle 9"/>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45482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t>14</a:t>
            </a:r>
            <a:endParaRPr lang="en" dirty="0"/>
          </a:p>
        </p:txBody>
      </p:sp>
      <p:sp>
        <p:nvSpPr>
          <p:cNvPr id="3" name="Rectangle 2"/>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
        <p:nvSpPr>
          <p:cNvPr id="5" name="Rectangle 4"/>
          <p:cNvSpPr/>
          <p:nvPr/>
        </p:nvSpPr>
        <p:spPr>
          <a:xfrm>
            <a:off x="2542783" y="4687750"/>
            <a:ext cx="4096011" cy="369332"/>
          </a:xfrm>
          <a:prstGeom prst="rect">
            <a:avLst/>
          </a:prstGeom>
        </p:spPr>
        <p:txBody>
          <a:bodyPr wrap="square">
            <a:spAutoFit/>
          </a:bodyPr>
          <a:lstStyle/>
          <a:p>
            <a:pPr>
              <a:buSzPts val="1800"/>
            </a:pP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Giao </a:t>
            </a: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diện trang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chủ nhóm trưởng</a:t>
            </a:r>
            <a:endPar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01867" y="1000452"/>
            <a:ext cx="7340265" cy="3584156"/>
          </a:xfrm>
          <a:prstGeom prst="rect">
            <a:avLst/>
          </a:prstGeom>
        </p:spPr>
      </p:pic>
    </p:spTree>
    <p:extLst>
      <p:ext uri="{BB962C8B-B14F-4D97-AF65-F5344CB8AC3E}">
        <p14:creationId xmlns:p14="http://schemas.microsoft.com/office/powerpoint/2010/main" val="638706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t>15</a:t>
            </a:r>
            <a:endParaRPr lang="en" dirty="0"/>
          </a:p>
        </p:txBody>
      </p:sp>
      <p:sp>
        <p:nvSpPr>
          <p:cNvPr id="4" name="Rectangle 3"/>
          <p:cNvSpPr/>
          <p:nvPr/>
        </p:nvSpPr>
        <p:spPr>
          <a:xfrm>
            <a:off x="2685830" y="4687750"/>
            <a:ext cx="3772340" cy="369332"/>
          </a:xfrm>
          <a:prstGeom prst="rect">
            <a:avLst/>
          </a:prstGeom>
        </p:spPr>
        <p:txBody>
          <a:bodyPr wrap="square">
            <a:spAutoFit/>
          </a:bodyPr>
          <a:lstStyle/>
          <a:p>
            <a:pPr>
              <a:buSzPts val="1800"/>
            </a:pP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Giao </a:t>
            </a: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diện trang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chủ nhân viên</a:t>
            </a:r>
            <a:endPar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5" name="Rectangle 4"/>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pic>
        <p:nvPicPr>
          <p:cNvPr id="7" name="Picture 6"/>
          <p:cNvPicPr>
            <a:picLocks noChangeAspect="1"/>
          </p:cNvPicPr>
          <p:nvPr/>
        </p:nvPicPr>
        <p:blipFill>
          <a:blip r:embed="rId2"/>
          <a:stretch>
            <a:fillRect/>
          </a:stretch>
        </p:blipFill>
        <p:spPr>
          <a:xfrm>
            <a:off x="1138207" y="1120529"/>
            <a:ext cx="6858828" cy="3401367"/>
          </a:xfrm>
          <a:prstGeom prst="rect">
            <a:avLst/>
          </a:prstGeom>
        </p:spPr>
      </p:pic>
    </p:spTree>
    <p:extLst>
      <p:ext uri="{BB962C8B-B14F-4D97-AF65-F5344CB8AC3E}">
        <p14:creationId xmlns:p14="http://schemas.microsoft.com/office/powerpoint/2010/main" val="3224187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t>16</a:t>
            </a:r>
            <a:endParaRPr lang="en" dirty="0"/>
          </a:p>
        </p:txBody>
      </p:sp>
      <p:pic>
        <p:nvPicPr>
          <p:cNvPr id="8" name="image9.png"/>
          <p:cNvPicPr/>
          <p:nvPr/>
        </p:nvPicPr>
        <p:blipFill>
          <a:blip r:embed="rId2"/>
          <a:srcRect/>
          <a:stretch>
            <a:fillRect/>
          </a:stretch>
        </p:blipFill>
        <p:spPr>
          <a:xfrm>
            <a:off x="1602253" y="1014668"/>
            <a:ext cx="6195486" cy="3566567"/>
          </a:xfrm>
          <a:prstGeom prst="rect">
            <a:avLst/>
          </a:prstGeom>
          <a:ln/>
          <a:effectLst>
            <a:outerShdw blurRad="50800" dist="38100" dir="10800000" algn="r" rotWithShape="0">
              <a:prstClr val="black">
                <a:alpha val="40000"/>
              </a:prstClr>
            </a:outerShdw>
          </a:effectLst>
        </p:spPr>
      </p:pic>
      <p:sp>
        <p:nvSpPr>
          <p:cNvPr id="9" name="Google Shape;142;p20"/>
          <p:cNvSpPr txBox="1">
            <a:spLocks/>
          </p:cNvSpPr>
          <p:nvPr/>
        </p:nvSpPr>
        <p:spPr>
          <a:xfrm>
            <a:off x="3126107" y="4727695"/>
            <a:ext cx="3512687" cy="37581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Chỉnh sửa thông tin người dùng</a:t>
            </a:r>
          </a:p>
        </p:txBody>
      </p:sp>
      <p:sp>
        <p:nvSpPr>
          <p:cNvPr id="10" name="Rectangle 9"/>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35549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t>17</a:t>
            </a:r>
            <a:endParaRPr lang="en" dirty="0"/>
          </a:p>
        </p:txBody>
      </p:sp>
      <p:pic>
        <p:nvPicPr>
          <p:cNvPr id="10" name="image13.png"/>
          <p:cNvPicPr/>
          <p:nvPr/>
        </p:nvPicPr>
        <p:blipFill>
          <a:blip r:embed="rId2"/>
          <a:srcRect/>
          <a:stretch>
            <a:fillRect/>
          </a:stretch>
        </p:blipFill>
        <p:spPr>
          <a:xfrm>
            <a:off x="1440701" y="1104015"/>
            <a:ext cx="6262598" cy="3379984"/>
          </a:xfrm>
          <a:prstGeom prst="rect">
            <a:avLst/>
          </a:prstGeom>
          <a:ln/>
          <a:effectLst>
            <a:outerShdw blurRad="50800" dist="38100" dir="8100000" algn="tr" rotWithShape="0">
              <a:prstClr val="black">
                <a:alpha val="40000"/>
              </a:prstClr>
            </a:outerShdw>
          </a:effectLst>
        </p:spPr>
      </p:pic>
      <p:sp>
        <p:nvSpPr>
          <p:cNvPr id="11" name="Google Shape;142;p20"/>
          <p:cNvSpPr txBox="1">
            <a:spLocks/>
          </p:cNvSpPr>
          <p:nvPr/>
        </p:nvSpPr>
        <p:spPr>
          <a:xfrm>
            <a:off x="4171458" y="4741648"/>
            <a:ext cx="1254089" cy="25112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Tạo dự án</a:t>
            </a:r>
          </a:p>
        </p:txBody>
      </p:sp>
      <p:sp>
        <p:nvSpPr>
          <p:cNvPr id="12" name="Rectangle 11"/>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42656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t>18</a:t>
            </a:r>
            <a:endParaRPr lang="en" dirty="0"/>
          </a:p>
        </p:txBody>
      </p:sp>
      <p:pic>
        <p:nvPicPr>
          <p:cNvPr id="8" name="image3.png"/>
          <p:cNvPicPr/>
          <p:nvPr/>
        </p:nvPicPr>
        <p:blipFill>
          <a:blip r:embed="rId2"/>
          <a:srcRect/>
          <a:stretch>
            <a:fillRect/>
          </a:stretch>
        </p:blipFill>
        <p:spPr>
          <a:xfrm>
            <a:off x="1386172" y="1142878"/>
            <a:ext cx="6371655" cy="3379984"/>
          </a:xfrm>
          <a:prstGeom prst="rect">
            <a:avLst/>
          </a:prstGeom>
          <a:ln/>
          <a:effectLst>
            <a:outerShdw blurRad="50800" dist="38100" dir="5400000" algn="t" rotWithShape="0">
              <a:prstClr val="black">
                <a:alpha val="40000"/>
              </a:prstClr>
            </a:outerShdw>
          </a:effectLst>
        </p:spPr>
      </p:pic>
      <p:sp>
        <p:nvSpPr>
          <p:cNvPr id="9" name="Google Shape;142;p20"/>
          <p:cNvSpPr txBox="1">
            <a:spLocks/>
          </p:cNvSpPr>
          <p:nvPr/>
        </p:nvSpPr>
        <p:spPr>
          <a:xfrm>
            <a:off x="3567653" y="4751340"/>
            <a:ext cx="2403963" cy="28556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Hiển thị công việc</a:t>
            </a:r>
          </a:p>
          <a:p>
            <a:endParaRPr lang="en-US" b="1" dirty="0">
              <a:solidFill>
                <a:schemeClr val="accent2">
                  <a:lumMod val="50000"/>
                </a:schemeClr>
              </a:solidFill>
              <a:latin typeface="Cambria" panose="02040503050406030204" pitchFamily="18" charset="0"/>
              <a:ea typeface="Cambria" panose="02040503050406030204" pitchFamily="18" charset="0"/>
            </a:endParaRPr>
          </a:p>
        </p:txBody>
      </p:sp>
      <p:sp>
        <p:nvSpPr>
          <p:cNvPr id="12" name="Rectangle 11"/>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06256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18114" y="521772"/>
            <a:ext cx="2455280" cy="55287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000" b="1" dirty="0" smtClean="0">
                <a:solidFill>
                  <a:schemeClr val="tx2">
                    <a:lumMod val="25000"/>
                  </a:schemeClr>
                </a:solidFill>
                <a:latin typeface="Calibri" panose="020F0502020204030204" pitchFamily="34" charset="0"/>
                <a:ea typeface="Segoe UI Black" panose="020B0A02040204020203" pitchFamily="34" charset="0"/>
                <a:cs typeface="Calibri" panose="020F0502020204030204" pitchFamily="34" charset="0"/>
              </a:rPr>
              <a:t>NỘI DUNG</a:t>
            </a:r>
            <a:endParaRPr sz="3000" b="1" dirty="0">
              <a:solidFill>
                <a:schemeClr val="tx2">
                  <a:lumMod val="25000"/>
                </a:schemeClr>
              </a:solidFill>
              <a:latin typeface="Calibri" panose="020F0502020204030204" pitchFamily="34" charset="0"/>
              <a:ea typeface="Segoe UI Black" panose="020B0A02040204020203" pitchFamily="34" charset="0"/>
              <a:cs typeface="Calibri" panose="020F0502020204030204" pitchFamily="34" charset="0"/>
            </a:endParaRPr>
          </a:p>
        </p:txBody>
      </p:sp>
      <p:sp>
        <p:nvSpPr>
          <p:cNvPr id="80" name="Google Shape;80;p14"/>
          <p:cNvSpPr txBox="1">
            <a:spLocks noGrp="1"/>
          </p:cNvSpPr>
          <p:nvPr>
            <p:ph type="body" idx="1"/>
          </p:nvPr>
        </p:nvSpPr>
        <p:spPr>
          <a:xfrm>
            <a:off x="2835477" y="1938713"/>
            <a:ext cx="3769959" cy="1878278"/>
          </a:xfrm>
          <a:prstGeom prst="rect">
            <a:avLst/>
          </a:prstGeom>
        </p:spPr>
        <p:txBody>
          <a:bodyPr spcFirstLastPara="1" wrap="square" lIns="0" tIns="0" rIns="0" bIns="0" anchor="t" anchorCtr="0">
            <a:noAutofit/>
          </a:bodyPr>
          <a:lstStyle/>
          <a:p>
            <a:pPr marL="228600" lvl="0" indent="-228600" algn="l" rtl="0">
              <a:spcBef>
                <a:spcPts val="0"/>
              </a:spcBef>
              <a:spcAft>
                <a:spcPts val="0"/>
              </a:spcAft>
              <a:buClr>
                <a:schemeClr val="dk1"/>
              </a:buClr>
              <a:buSzPts val="1100"/>
              <a:buFont typeface="Arial"/>
              <a:buAutoNum type="arabicPeriod"/>
            </a:pPr>
            <a:r>
              <a:rPr lang="en" sz="2000" b="1" dirty="0" smtClean="0">
                <a:solidFill>
                  <a:schemeClr val="tx2">
                    <a:lumMod val="25000"/>
                  </a:schemeClr>
                </a:solidFill>
                <a:latin typeface="Calibri Light" panose="020F0302020204030204" pitchFamily="34" charset="0"/>
                <a:cs typeface="Calibri Light" panose="020F0302020204030204" pitchFamily="34" charset="0"/>
              </a:rPr>
              <a:t>Tổng </a:t>
            </a:r>
            <a:r>
              <a:rPr lang="en" sz="2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lvl="0" indent="-228600" algn="l" rtl="0">
              <a:spcBef>
                <a:spcPts val="0"/>
              </a:spcBef>
              <a:spcAft>
                <a:spcPts val="0"/>
              </a:spcAft>
              <a:buClr>
                <a:schemeClr val="dk1"/>
              </a:buClr>
              <a:buSzPts val="1100"/>
              <a:buFont typeface="Arial"/>
              <a:buAutoNum type="arabicPeriod"/>
            </a:pPr>
            <a:r>
              <a:rPr lang="en" sz="2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lvl="0" indent="-228600" algn="l" rtl="0">
              <a:spcBef>
                <a:spcPts val="0"/>
              </a:spcBef>
              <a:spcAft>
                <a:spcPts val="0"/>
              </a:spcAft>
              <a:buClr>
                <a:schemeClr val="dk1"/>
              </a:buClr>
              <a:buSzPts val="1100"/>
              <a:buFont typeface="Arial"/>
              <a:buAutoNum type="arabicPeriod"/>
            </a:pPr>
            <a:r>
              <a:rPr lang="en" sz="2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lvl="0" indent="-228600" algn="l" rtl="0">
              <a:spcBef>
                <a:spcPts val="0"/>
              </a:spcBef>
              <a:spcAft>
                <a:spcPts val="0"/>
              </a:spcAft>
              <a:buClr>
                <a:schemeClr val="dk1"/>
              </a:buClr>
              <a:buSzPts val="1100"/>
              <a:buFont typeface="Arial"/>
              <a:buAutoNum type="arabicPeriod"/>
            </a:pPr>
            <a:r>
              <a:rPr lang="en-US" sz="2000" b="1" dirty="0" smtClean="0">
                <a:solidFill>
                  <a:schemeClr val="tx2">
                    <a:lumMod val="25000"/>
                  </a:schemeClr>
                </a:solidFill>
                <a:latin typeface="Calibri Light" panose="020F0302020204030204" pitchFamily="34" charset="0"/>
                <a:cs typeface="Calibri Light" panose="020F0302020204030204" pitchFamily="34" charset="0"/>
              </a:rPr>
              <a:t>K</a:t>
            </a:r>
            <a:r>
              <a:rPr lang="en" sz="2000" b="1" dirty="0" smtClean="0">
                <a:solidFill>
                  <a:schemeClr val="tx2">
                    <a:lumMod val="25000"/>
                  </a:schemeClr>
                </a:solidFill>
                <a:latin typeface="Calibri Light" panose="020F0302020204030204" pitchFamily="34" charset="0"/>
                <a:cs typeface="Calibri Light" panose="020F0302020204030204" pitchFamily="34" charset="0"/>
              </a:rPr>
              <a:t>ết luận và hướng phát triển</a:t>
            </a:r>
          </a:p>
          <a:p>
            <a:pPr marL="228600" lvl="0" indent="-228600" algn="l" rtl="0">
              <a:spcBef>
                <a:spcPts val="0"/>
              </a:spcBef>
              <a:spcAft>
                <a:spcPts val="0"/>
              </a:spcAft>
              <a:buClr>
                <a:schemeClr val="dk1"/>
              </a:buClr>
              <a:buSzPts val="1100"/>
              <a:buFont typeface="Arial"/>
              <a:buAutoNum type="arabicPeriod"/>
            </a:pPr>
            <a:endParaRPr sz="2000" dirty="0">
              <a:solidFill>
                <a:schemeClr val="tx2">
                  <a:lumMod val="25000"/>
                </a:schemeClr>
              </a:solidFill>
              <a:latin typeface="Calibri Light" panose="020F0302020204030204" pitchFamily="34" charset="0"/>
              <a:cs typeface="Calibri Light" panose="020F0302020204030204" pitchFamily="34" charset="0"/>
            </a:endParaRPr>
          </a:p>
        </p:txBody>
      </p:sp>
      <p:sp>
        <p:nvSpPr>
          <p:cNvPr id="82" name="Google Shape;82;p1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latin typeface="Calibri Light" panose="020F0302020204030204" pitchFamily="34" charset="0"/>
                <a:cs typeface="Calibri Light" panose="020F0302020204030204" pitchFamily="34" charset="0"/>
              </a:rPr>
              <a:t>1</a:t>
            </a:r>
            <a:endParaRPr dirty="0">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t>19</a:t>
            </a:r>
            <a:endParaRPr lang="en" dirty="0"/>
          </a:p>
        </p:txBody>
      </p:sp>
      <p:pic>
        <p:nvPicPr>
          <p:cNvPr id="8" name="image11.png"/>
          <p:cNvPicPr/>
          <p:nvPr/>
        </p:nvPicPr>
        <p:blipFill>
          <a:blip r:embed="rId2"/>
          <a:srcRect/>
          <a:stretch>
            <a:fillRect/>
          </a:stretch>
        </p:blipFill>
        <p:spPr>
          <a:xfrm>
            <a:off x="1404015" y="1148559"/>
            <a:ext cx="6335969" cy="3305031"/>
          </a:xfrm>
          <a:prstGeom prst="rect">
            <a:avLst/>
          </a:prstGeom>
          <a:ln/>
          <a:effectLst>
            <a:outerShdw blurRad="50800" dist="38100" dir="8100000" algn="tr" rotWithShape="0">
              <a:prstClr val="black">
                <a:alpha val="40000"/>
              </a:prstClr>
            </a:outerShdw>
          </a:effectLst>
        </p:spPr>
      </p:pic>
      <p:sp>
        <p:nvSpPr>
          <p:cNvPr id="9" name="Google Shape;142;p20"/>
          <p:cNvSpPr txBox="1">
            <a:spLocks/>
          </p:cNvSpPr>
          <p:nvPr/>
        </p:nvSpPr>
        <p:spPr>
          <a:xfrm>
            <a:off x="3820729" y="4705433"/>
            <a:ext cx="2129134" cy="47345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Thêm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nhân viên</a:t>
            </a:r>
            <a:endPar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endParaRPr>
          </a:p>
          <a:p>
            <a:endParaRPr lang="en-US" b="1" dirty="0">
              <a:solidFill>
                <a:schemeClr val="accent2">
                  <a:lumMod val="50000"/>
                </a:schemeClr>
              </a:solidFill>
              <a:latin typeface="Cambria" panose="02040503050406030204" pitchFamily="18" charset="0"/>
              <a:ea typeface="Cambria" panose="02040503050406030204" pitchFamily="18" charset="0"/>
            </a:endParaRPr>
          </a:p>
        </p:txBody>
      </p:sp>
      <p:sp>
        <p:nvSpPr>
          <p:cNvPr id="12" name="Rectangle 11"/>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06024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t>20</a:t>
            </a:r>
            <a:endParaRPr lang="en" dirty="0"/>
          </a:p>
        </p:txBody>
      </p:sp>
      <p:sp>
        <p:nvSpPr>
          <p:cNvPr id="12" name="Google Shape;142;p20"/>
          <p:cNvSpPr txBox="1">
            <a:spLocks/>
          </p:cNvSpPr>
          <p:nvPr/>
        </p:nvSpPr>
        <p:spPr>
          <a:xfrm>
            <a:off x="3760129" y="4687400"/>
            <a:ext cx="1623741" cy="25112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smtClean="0">
                <a:solidFill>
                  <a:schemeClr val="accent2">
                    <a:lumMod val="50000"/>
                  </a:schemeClr>
                </a:solidFill>
                <a:latin typeface="Cambria" panose="02040503050406030204" pitchFamily="18" charset="0"/>
                <a:ea typeface="Cambria" panose="02040503050406030204" pitchFamily="18" charset="0"/>
              </a:rPr>
              <a:t>Tạo công việc</a:t>
            </a:r>
          </a:p>
          <a:p>
            <a:endParaRPr lang="en-US" b="1" dirty="0">
              <a:solidFill>
                <a:schemeClr val="accent2">
                  <a:lumMod val="50000"/>
                </a:schemeClr>
              </a:solidFill>
              <a:latin typeface="Cambria" panose="02040503050406030204" pitchFamily="18" charset="0"/>
              <a:ea typeface="Cambria" panose="02040503050406030204" pitchFamily="18" charset="0"/>
            </a:endParaRPr>
          </a:p>
        </p:txBody>
      </p:sp>
      <p:sp>
        <p:nvSpPr>
          <p:cNvPr id="13" name="Rectangle 12"/>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2"/>
          <a:stretch>
            <a:fillRect/>
          </a:stretch>
        </p:blipFill>
        <p:spPr>
          <a:xfrm>
            <a:off x="1950297" y="1170329"/>
            <a:ext cx="5243406" cy="3261142"/>
          </a:xfrm>
          <a:prstGeom prst="rect">
            <a:avLst/>
          </a:prstGeom>
        </p:spPr>
      </p:pic>
    </p:spTree>
    <p:extLst>
      <p:ext uri="{BB962C8B-B14F-4D97-AF65-F5344CB8AC3E}">
        <p14:creationId xmlns:p14="http://schemas.microsoft.com/office/powerpoint/2010/main" val="5735008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pSp>
        <p:nvGrpSpPr>
          <p:cNvPr id="188" name="Google Shape;188;p24"/>
          <p:cNvGrpSpPr/>
          <p:nvPr/>
        </p:nvGrpSpPr>
        <p:grpSpPr>
          <a:xfrm>
            <a:off x="455706" y="4403006"/>
            <a:ext cx="723987" cy="645675"/>
            <a:chOff x="3927500" y="301425"/>
            <a:chExt cx="461550" cy="411625"/>
          </a:xfrm>
        </p:grpSpPr>
        <p:sp>
          <p:nvSpPr>
            <p:cNvPr id="189" name="Google Shape;189;p24"/>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4"/>
          <p:cNvSpPr txBox="1">
            <a:spLocks noGrp="1"/>
          </p:cNvSpPr>
          <p:nvPr>
            <p:ph type="sldNum" idx="12"/>
          </p:nvPr>
        </p:nvSpPr>
        <p:spPr>
          <a:xfrm>
            <a:off x="8688300" y="4697197"/>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21</a:t>
            </a:r>
            <a:endParaRPr dirty="0"/>
          </a:p>
        </p:txBody>
      </p:sp>
      <p:cxnSp>
        <p:nvCxnSpPr>
          <p:cNvPr id="217" name="Google Shape;217;p24"/>
          <p:cNvCxnSpPr/>
          <p:nvPr/>
        </p:nvCxnSpPr>
        <p:spPr>
          <a:xfrm>
            <a:off x="4147375" y="3364255"/>
            <a:ext cx="702300" cy="936000"/>
          </a:xfrm>
          <a:prstGeom prst="bentConnector3">
            <a:avLst>
              <a:gd name="adj1" fmla="val 49995"/>
            </a:avLst>
          </a:prstGeom>
          <a:noFill/>
          <a:ln w="9525" cap="flat" cmpd="sng">
            <a:solidFill>
              <a:schemeClr val="lt1"/>
            </a:solidFill>
            <a:prstDash val="solid"/>
            <a:round/>
            <a:headEnd type="none" w="sm" len="sm"/>
            <a:tailEnd type="none" w="sm" len="sm"/>
          </a:ln>
        </p:spPr>
      </p:cxnSp>
      <p:cxnSp>
        <p:nvCxnSpPr>
          <p:cNvPr id="220" name="Google Shape;220;p24"/>
          <p:cNvCxnSpPr/>
          <p:nvPr/>
        </p:nvCxnSpPr>
        <p:spPr>
          <a:xfrm rot="10800000" flipH="1">
            <a:off x="4147375" y="2428255"/>
            <a:ext cx="702300" cy="936000"/>
          </a:xfrm>
          <a:prstGeom prst="bentConnector3">
            <a:avLst>
              <a:gd name="adj1" fmla="val 49995"/>
            </a:avLst>
          </a:prstGeom>
          <a:noFill/>
          <a:ln w="9525" cap="flat" cmpd="sng">
            <a:solidFill>
              <a:schemeClr val="lt1"/>
            </a:solidFill>
            <a:prstDash val="solid"/>
            <a:round/>
            <a:headEnd type="none" w="sm" len="sm"/>
            <a:tailEnd type="none" w="sm" len="sm"/>
          </a:ln>
        </p:spPr>
      </p:cxnSp>
      <p:cxnSp>
        <p:nvCxnSpPr>
          <p:cNvPr id="222" name="Google Shape;222;p24"/>
          <p:cNvCxnSpPr/>
          <p:nvPr/>
        </p:nvCxnSpPr>
        <p:spPr>
          <a:xfrm rot="10800000" flipH="1">
            <a:off x="6205900" y="1971055"/>
            <a:ext cx="586200" cy="457200"/>
          </a:xfrm>
          <a:prstGeom prst="bentConnector3">
            <a:avLst>
              <a:gd name="adj1" fmla="val 50000"/>
            </a:avLst>
          </a:prstGeom>
          <a:noFill/>
          <a:ln w="9525" cap="flat" cmpd="sng">
            <a:solidFill>
              <a:schemeClr val="lt1"/>
            </a:solidFill>
            <a:prstDash val="solid"/>
            <a:round/>
            <a:headEnd type="none" w="sm" len="sm"/>
            <a:tailEnd type="none" w="sm" len="sm"/>
          </a:ln>
        </p:spPr>
      </p:cxnSp>
      <p:cxnSp>
        <p:nvCxnSpPr>
          <p:cNvPr id="225" name="Google Shape;225;p24"/>
          <p:cNvCxnSpPr/>
          <p:nvPr/>
        </p:nvCxnSpPr>
        <p:spPr>
          <a:xfrm>
            <a:off x="6205900" y="2428255"/>
            <a:ext cx="586200" cy="442500"/>
          </a:xfrm>
          <a:prstGeom prst="bentConnector3">
            <a:avLst>
              <a:gd name="adj1" fmla="val 50000"/>
            </a:avLst>
          </a:prstGeom>
          <a:noFill/>
          <a:ln w="9525" cap="flat" cmpd="sng">
            <a:solidFill>
              <a:schemeClr val="lt1"/>
            </a:solidFill>
            <a:prstDash val="solid"/>
            <a:round/>
            <a:headEnd type="none" w="sm" len="sm"/>
            <a:tailEnd type="none" w="sm" len="sm"/>
          </a:ln>
        </p:spPr>
      </p:cxnSp>
      <p:cxnSp>
        <p:nvCxnSpPr>
          <p:cNvPr id="227" name="Google Shape;227;p24"/>
          <p:cNvCxnSpPr/>
          <p:nvPr/>
        </p:nvCxnSpPr>
        <p:spPr>
          <a:xfrm rot="10800000" flipH="1">
            <a:off x="6205900" y="3843055"/>
            <a:ext cx="586200" cy="457200"/>
          </a:xfrm>
          <a:prstGeom prst="bentConnector3">
            <a:avLst>
              <a:gd name="adj1" fmla="val 50000"/>
            </a:avLst>
          </a:prstGeom>
          <a:noFill/>
          <a:ln w="9525" cap="flat" cmpd="sng">
            <a:solidFill>
              <a:schemeClr val="lt1"/>
            </a:solidFill>
            <a:prstDash val="solid"/>
            <a:round/>
            <a:headEnd type="none" w="sm" len="sm"/>
            <a:tailEnd type="none" w="sm" len="sm"/>
          </a:ln>
        </p:spPr>
      </p:cxnSp>
      <p:cxnSp>
        <p:nvCxnSpPr>
          <p:cNvPr id="230" name="Google Shape;230;p24"/>
          <p:cNvCxnSpPr/>
          <p:nvPr/>
        </p:nvCxnSpPr>
        <p:spPr>
          <a:xfrm>
            <a:off x="6205900" y="4300255"/>
            <a:ext cx="586200" cy="457200"/>
          </a:xfrm>
          <a:prstGeom prst="bentConnector3">
            <a:avLst>
              <a:gd name="adj1" fmla="val 50000"/>
            </a:avLst>
          </a:prstGeom>
          <a:noFill/>
          <a:ln w="9525" cap="flat" cmpd="sng">
            <a:solidFill>
              <a:schemeClr val="lt1"/>
            </a:solidFill>
            <a:prstDash val="solid"/>
            <a:round/>
            <a:headEnd type="none" w="sm" len="sm"/>
            <a:tailEnd type="none" w="sm" len="sm"/>
          </a:ln>
        </p:spPr>
      </p:cxnSp>
      <p:pic>
        <p:nvPicPr>
          <p:cNvPr id="59" name="image7.png"/>
          <p:cNvPicPr/>
          <p:nvPr/>
        </p:nvPicPr>
        <p:blipFill>
          <a:blip r:embed="rId3"/>
          <a:srcRect/>
          <a:stretch>
            <a:fillRect/>
          </a:stretch>
        </p:blipFill>
        <p:spPr>
          <a:xfrm>
            <a:off x="2925141" y="1474293"/>
            <a:ext cx="6037379" cy="3348980"/>
          </a:xfrm>
          <a:prstGeom prst="rect">
            <a:avLst/>
          </a:prstGeom>
          <a:ln/>
        </p:spPr>
      </p:pic>
      <p:sp>
        <p:nvSpPr>
          <p:cNvPr id="60" name="Google Shape;157;p21"/>
          <p:cNvSpPr txBox="1">
            <a:spLocks/>
          </p:cNvSpPr>
          <p:nvPr/>
        </p:nvSpPr>
        <p:spPr>
          <a:xfrm>
            <a:off x="254059" y="1320587"/>
            <a:ext cx="1623900" cy="28817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1pPr>
            <a:lvl2pPr marR="0" lvl="1"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2pPr>
            <a:lvl3pPr marR="0" lvl="2"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3pPr>
            <a:lvl4pPr marR="0" lvl="3"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4pPr>
            <a:lvl5pPr marR="0" lvl="4"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5pPr>
            <a:lvl6pPr marR="0" lvl="5"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6pPr>
            <a:lvl7pPr marR="0" lvl="6"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7pPr>
            <a:lvl8pPr marR="0" lvl="7"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8pPr>
            <a:lvl9pPr marR="0" lvl="8"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9pPr>
          </a:lstStyle>
          <a:p>
            <a:pPr>
              <a:lnSpc>
                <a:spcPct val="100000"/>
              </a:lnSpc>
              <a:buClr>
                <a:srgbClr val="000000"/>
              </a:buClr>
              <a:buSzPts val="1800"/>
              <a:buFont typeface="Arial"/>
            </a:pP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Arial"/>
              </a:rPr>
              <a:t>Kết Luận</a:t>
            </a:r>
          </a:p>
          <a:p>
            <a:endParaRPr lang="en-US" dirty="0"/>
          </a:p>
        </p:txBody>
      </p:sp>
      <p:sp>
        <p:nvSpPr>
          <p:cNvPr id="61" name="Google Shape;110;p18"/>
          <p:cNvSpPr txBox="1">
            <a:spLocks/>
          </p:cNvSpPr>
          <p:nvPr/>
        </p:nvSpPr>
        <p:spPr>
          <a:xfrm>
            <a:off x="34530" y="1548266"/>
            <a:ext cx="2310044" cy="3631978"/>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0040" lvl="2" indent="-355600">
              <a:lnSpc>
                <a:spcPct val="150000"/>
              </a:lnSpc>
              <a:spcBef>
                <a:spcPts val="600"/>
              </a:spcBef>
              <a:buSzPts val="2000"/>
              <a:buFont typeface="Arial"/>
              <a:buChar char="▫"/>
            </a:pPr>
            <a:r>
              <a:rPr lang="en-US" sz="1800" dirty="0">
                <a:solidFill>
                  <a:schemeClr val="tx2">
                    <a:lumMod val="25000"/>
                  </a:schemeClr>
                </a:solidFill>
                <a:latin typeface="Calibri Light" panose="020F0302020204030204" pitchFamily="34" charset="0"/>
                <a:cs typeface="Calibri Light" panose="020F0302020204030204" pitchFamily="34" charset="0"/>
              </a:rPr>
              <a:t>Xây dựng được website quản lý công việc nhóm với các chức năng cơ </a:t>
            </a:r>
            <a:r>
              <a:rPr lang="en-US" sz="1800" dirty="0" smtClean="0">
                <a:solidFill>
                  <a:schemeClr val="tx2">
                    <a:lumMod val="25000"/>
                  </a:schemeClr>
                </a:solidFill>
                <a:latin typeface="Calibri Light" panose="020F0302020204030204" pitchFamily="34" charset="0"/>
                <a:cs typeface="Calibri Light" panose="020F0302020204030204" pitchFamily="34" charset="0"/>
              </a:rPr>
              <a:t>bản</a:t>
            </a:r>
          </a:p>
          <a:p>
            <a:pPr marL="320040" indent="-355600">
              <a:lnSpc>
                <a:spcPct val="150000"/>
              </a:lnSpc>
              <a:spcBef>
                <a:spcPts val="600"/>
              </a:spcBef>
              <a:buSzPts val="2000"/>
              <a:buFont typeface="Arial"/>
              <a:buChar char="▫"/>
            </a:pPr>
            <a:r>
              <a:rPr lang="en-US" sz="1800" dirty="0" smtClean="0">
                <a:solidFill>
                  <a:schemeClr val="tx2">
                    <a:lumMod val="25000"/>
                  </a:schemeClr>
                </a:solidFill>
                <a:latin typeface="Calibri Light" panose="020F0302020204030204" pitchFamily="34" charset="0"/>
                <a:cs typeface="Calibri Light" panose="020F0302020204030204" pitchFamily="34" charset="0"/>
              </a:rPr>
              <a:t>Xây dựng được giao diện quản lý công việc, quản lý dự án nhân viên</a:t>
            </a:r>
          </a:p>
          <a:p>
            <a:pPr marL="320040" indent="-355600">
              <a:lnSpc>
                <a:spcPct val="150000"/>
              </a:lnSpc>
              <a:spcBef>
                <a:spcPts val="600"/>
              </a:spcBef>
              <a:buSzPts val="2000"/>
              <a:buFont typeface="Arial"/>
              <a:buChar char="▫"/>
            </a:pPr>
            <a:endParaRPr lang="en-US" dirty="0" smtClean="0">
              <a:solidFill>
                <a:schemeClr val="tx2">
                  <a:lumMod val="50000"/>
                </a:schemeClr>
              </a:solidFill>
            </a:endParaRPr>
          </a:p>
          <a:p>
            <a:pPr marL="320040" indent="-355600">
              <a:lnSpc>
                <a:spcPct val="150000"/>
              </a:lnSpc>
              <a:spcBef>
                <a:spcPts val="600"/>
              </a:spcBef>
              <a:buSzPts val="2000"/>
              <a:buFont typeface="Arial"/>
              <a:buChar char="▫"/>
            </a:pPr>
            <a:endParaRPr lang="en-US" dirty="0" smtClean="0">
              <a:solidFill>
                <a:schemeClr val="tx2">
                  <a:lumMod val="50000"/>
                </a:schemeClr>
              </a:solidFill>
            </a:endParaRPr>
          </a:p>
        </p:txBody>
      </p:sp>
      <p:sp>
        <p:nvSpPr>
          <p:cNvPr id="45" name="Rectangle 44"/>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56" name="Google Shape;256;p25"/>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smtClean="0"/>
              <a:t>22</a:t>
            </a:r>
            <a:endParaRPr dirty="0"/>
          </a:p>
        </p:txBody>
      </p:sp>
      <p:sp>
        <p:nvSpPr>
          <p:cNvPr id="11" name="Google Shape;157;p21"/>
          <p:cNvSpPr txBox="1">
            <a:spLocks/>
          </p:cNvSpPr>
          <p:nvPr/>
        </p:nvSpPr>
        <p:spPr>
          <a:xfrm>
            <a:off x="153946" y="1405993"/>
            <a:ext cx="1995276" cy="3323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1pPr>
            <a:lvl2pPr marR="0" lvl="1"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2pPr>
            <a:lvl3pPr marR="0" lvl="2"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3pPr>
            <a:lvl4pPr marR="0" lvl="3"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4pPr>
            <a:lvl5pPr marR="0" lvl="4"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5pPr>
            <a:lvl6pPr marR="0" lvl="5"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6pPr>
            <a:lvl7pPr marR="0" lvl="6"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7pPr>
            <a:lvl8pPr marR="0" lvl="7"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8pPr>
            <a:lvl9pPr marR="0" lvl="8"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9pPr>
          </a:lstStyle>
          <a:p>
            <a:pPr>
              <a:lnSpc>
                <a:spcPct val="100000"/>
              </a:lnSpc>
              <a:buClr>
                <a:srgbClr val="000000"/>
              </a:buClr>
              <a:buSzPts val="1800"/>
            </a:pP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Hướng Phát Triển</a:t>
            </a:r>
          </a:p>
          <a:p>
            <a:endParaRPr lang="en-US" dirty="0"/>
          </a:p>
        </p:txBody>
      </p:sp>
      <p:sp>
        <p:nvSpPr>
          <p:cNvPr id="13" name="Google Shape;110;p18"/>
          <p:cNvSpPr txBox="1">
            <a:spLocks/>
          </p:cNvSpPr>
          <p:nvPr/>
        </p:nvSpPr>
        <p:spPr>
          <a:xfrm>
            <a:off x="2539913" y="2686264"/>
            <a:ext cx="5925300" cy="155338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0040" indent="-355600">
              <a:lnSpc>
                <a:spcPct val="150000"/>
              </a:lnSpc>
              <a:buSzPts val="2000"/>
              <a:buFont typeface="Arial"/>
              <a:buChar char="▫"/>
            </a:pPr>
            <a:r>
              <a:rPr lang="en-US" dirty="0" smtClean="0">
                <a:solidFill>
                  <a:schemeClr val="tx2">
                    <a:lumMod val="50000"/>
                  </a:schemeClr>
                </a:solidFill>
                <a:latin typeface="Cambria" panose="02040503050406030204" pitchFamily="18" charset="0"/>
                <a:ea typeface="Cambria" panose="02040503050406030204" pitchFamily="18" charset="0"/>
              </a:rPr>
              <a:t>Thêm báo thức.</a:t>
            </a:r>
          </a:p>
          <a:p>
            <a:pPr marL="320040" indent="-355600">
              <a:lnSpc>
                <a:spcPct val="150000"/>
              </a:lnSpc>
              <a:spcBef>
                <a:spcPts val="600"/>
              </a:spcBef>
              <a:buSzPts val="2000"/>
              <a:buFont typeface="Arial"/>
              <a:buChar char="▫"/>
            </a:pPr>
            <a:r>
              <a:rPr lang="en-US" dirty="0" smtClean="0">
                <a:solidFill>
                  <a:schemeClr val="tx2">
                    <a:lumMod val="50000"/>
                  </a:schemeClr>
                </a:solidFill>
                <a:latin typeface="Cambria" panose="02040503050406030204" pitchFamily="18" charset="0"/>
                <a:ea typeface="Cambria" panose="02040503050406030204" pitchFamily="18" charset="0"/>
              </a:rPr>
              <a:t>Thêm tính năng chatbox.</a:t>
            </a:r>
          </a:p>
          <a:p>
            <a:pPr marL="320040" indent="-355600">
              <a:lnSpc>
                <a:spcPct val="150000"/>
              </a:lnSpc>
              <a:spcBef>
                <a:spcPts val="600"/>
              </a:spcBef>
              <a:buSzPts val="2000"/>
              <a:buFont typeface="Arial"/>
              <a:buChar char="▫"/>
            </a:pPr>
            <a:r>
              <a:rPr lang="en-US" dirty="0" smtClean="0">
                <a:solidFill>
                  <a:schemeClr val="tx2">
                    <a:lumMod val="50000"/>
                  </a:schemeClr>
                </a:solidFill>
                <a:latin typeface="Cambria" panose="02040503050406030204" pitchFamily="18" charset="0"/>
                <a:ea typeface="Cambria" panose="02040503050406030204" pitchFamily="18" charset="0"/>
              </a:rPr>
              <a:t>Thêm chức năng gửi tập tin, thư mục, hình ảnh, âm thanh.</a:t>
            </a:r>
          </a:p>
          <a:p>
            <a:pPr marL="320040" indent="-355600">
              <a:lnSpc>
                <a:spcPct val="150000"/>
              </a:lnSpc>
              <a:spcBef>
                <a:spcPts val="600"/>
              </a:spcBef>
              <a:buSzPts val="2000"/>
              <a:buFont typeface="Arial"/>
              <a:buChar char="▫"/>
            </a:pPr>
            <a:r>
              <a:rPr lang="en-US" dirty="0" smtClean="0">
                <a:solidFill>
                  <a:schemeClr val="tx2">
                    <a:lumMod val="50000"/>
                  </a:schemeClr>
                </a:solidFill>
                <a:latin typeface="Cambria" panose="02040503050406030204" pitchFamily="18" charset="0"/>
                <a:ea typeface="Cambria" panose="02040503050406030204" pitchFamily="18" charset="0"/>
              </a:rPr>
              <a:t>Thêm các loại bảng biểu và chức năng thống kê.</a:t>
            </a:r>
          </a:p>
        </p:txBody>
      </p:sp>
      <p:sp>
        <p:nvSpPr>
          <p:cNvPr id="14" name="Google Shape;110;p18"/>
          <p:cNvSpPr txBox="1">
            <a:spLocks/>
          </p:cNvSpPr>
          <p:nvPr/>
        </p:nvSpPr>
        <p:spPr>
          <a:xfrm>
            <a:off x="2539913" y="1373139"/>
            <a:ext cx="5925300" cy="922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SzPts val="2000"/>
            </a:pPr>
            <a:r>
              <a:rPr lang="en-US" dirty="0" smtClean="0">
                <a:solidFill>
                  <a:schemeClr val="tx2">
                    <a:lumMod val="50000"/>
                  </a:schemeClr>
                </a:solidFill>
                <a:latin typeface="Cambria" panose="02040503050406030204" pitchFamily="18" charset="0"/>
                <a:ea typeface="Cambria" panose="02040503050406030204" pitchFamily="18" charset="0"/>
              </a:rPr>
              <a:t>Nhu cầu sử dụng các ứng dụng để giải quản lý công việc thông qua các ứng dụng công nghệ thông tin càng nhiều. Nên trong tương lai, trang web có thể phát triển thêm: </a:t>
            </a:r>
          </a:p>
        </p:txBody>
      </p:sp>
      <p:pic>
        <p:nvPicPr>
          <p:cNvPr id="3" name="Picture 2"/>
          <p:cNvPicPr>
            <a:picLocks noChangeAspect="1"/>
          </p:cNvPicPr>
          <p:nvPr/>
        </p:nvPicPr>
        <p:blipFill>
          <a:blip r:embed="rId3"/>
          <a:stretch>
            <a:fillRect/>
          </a:stretch>
        </p:blipFill>
        <p:spPr>
          <a:xfrm>
            <a:off x="215766" y="2295439"/>
            <a:ext cx="1727621" cy="1727621"/>
          </a:xfrm>
          <a:prstGeom prst="rect">
            <a:avLst/>
          </a:prstGeom>
        </p:spPr>
      </p:pic>
      <p:sp>
        <p:nvSpPr>
          <p:cNvPr id="16" name="Rectangle 15"/>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2054" name="Picture 6" descr="person holding Thanks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121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pSp>
        <p:nvGrpSpPr>
          <p:cNvPr id="5" name="Group 4"/>
          <p:cNvGrpSpPr/>
          <p:nvPr/>
        </p:nvGrpSpPr>
        <p:grpSpPr>
          <a:xfrm>
            <a:off x="704676" y="1055360"/>
            <a:ext cx="8229012" cy="3885113"/>
            <a:chOff x="704676" y="1055360"/>
            <a:chExt cx="8229012" cy="3885113"/>
          </a:xfrm>
        </p:grpSpPr>
        <p:sp>
          <p:nvSpPr>
            <p:cNvPr id="12" name="Google Shape;90;p15"/>
            <p:cNvSpPr txBox="1">
              <a:spLocks/>
            </p:cNvSpPr>
            <p:nvPr/>
          </p:nvSpPr>
          <p:spPr>
            <a:xfrm>
              <a:off x="5478860" y="1695095"/>
              <a:ext cx="3454828" cy="108809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2"/>
                </a:buClr>
                <a:buSzPts val="1800"/>
                <a:buFont typeface="Inria Serif Light"/>
                <a:buChar char="▫"/>
                <a:defRPr sz="1800" b="0" i="0" u="none" strike="noStrike" cap="none">
                  <a:solidFill>
                    <a:schemeClr val="dk1"/>
                  </a:solidFill>
                  <a:latin typeface="Inria Serif Light"/>
                  <a:ea typeface="Inria Serif Light"/>
                  <a:cs typeface="Inria Serif Light"/>
                  <a:sym typeface="Inria Serif Light"/>
                </a:defRPr>
              </a:lvl1pPr>
              <a:lvl2pPr marL="914400" marR="0" lvl="1" indent="-342900" algn="l" rtl="0">
                <a:lnSpc>
                  <a:spcPct val="115000"/>
                </a:lnSpc>
                <a:spcBef>
                  <a:spcPts val="600"/>
                </a:spcBef>
                <a:spcAft>
                  <a:spcPts val="0"/>
                </a:spcAft>
                <a:buClr>
                  <a:schemeClr val="accent2"/>
                </a:buClr>
                <a:buSzPts val="1800"/>
                <a:buFont typeface="Inria Serif Light"/>
                <a:buChar char="▪"/>
                <a:defRPr sz="1800" b="0" i="0" u="none" strike="noStrike" cap="none">
                  <a:solidFill>
                    <a:schemeClr val="dk1"/>
                  </a:solidFill>
                  <a:latin typeface="Inria Serif Light"/>
                  <a:ea typeface="Inria Serif Light"/>
                  <a:cs typeface="Inria Serif Light"/>
                  <a:sym typeface="Inria Serif Light"/>
                </a:defRPr>
              </a:lvl2pPr>
              <a:lvl3pPr marL="1371600" marR="0" lvl="2" indent="-342900" algn="l" rtl="0">
                <a:lnSpc>
                  <a:spcPct val="115000"/>
                </a:lnSpc>
                <a:spcBef>
                  <a:spcPts val="600"/>
                </a:spcBef>
                <a:spcAft>
                  <a:spcPts val="0"/>
                </a:spcAft>
                <a:buClr>
                  <a:schemeClr val="accent2"/>
                </a:buClr>
                <a:buSzPts val="1800"/>
                <a:buFont typeface="Inria Serif Light"/>
                <a:buChar char="▫"/>
                <a:defRPr sz="1800" b="0" i="0" u="none" strike="noStrike" cap="none">
                  <a:solidFill>
                    <a:schemeClr val="dk1"/>
                  </a:solidFill>
                  <a:latin typeface="Inria Serif Light"/>
                  <a:ea typeface="Inria Serif Light"/>
                  <a:cs typeface="Inria Serif Light"/>
                  <a:sym typeface="Inria Serif Light"/>
                </a:defRPr>
              </a:lvl3pPr>
              <a:lvl4pPr marL="1828800" marR="0" lvl="3" indent="-342900" algn="l" rtl="0">
                <a:lnSpc>
                  <a:spcPct val="115000"/>
                </a:lnSpc>
                <a:spcBef>
                  <a:spcPts val="600"/>
                </a:spcBef>
                <a:spcAft>
                  <a:spcPts val="0"/>
                </a:spcAft>
                <a:buClr>
                  <a:schemeClr val="dk1"/>
                </a:buClr>
                <a:buSzPts val="1800"/>
                <a:buFont typeface="Inria Serif Light"/>
                <a:buChar char="●"/>
                <a:defRPr sz="1800" b="0" i="0" u="none" strike="noStrike" cap="none">
                  <a:solidFill>
                    <a:schemeClr val="dk1"/>
                  </a:solidFill>
                  <a:latin typeface="Inria Serif Light"/>
                  <a:ea typeface="Inria Serif Light"/>
                  <a:cs typeface="Inria Serif Light"/>
                  <a:sym typeface="Inria Serif Light"/>
                </a:defRPr>
              </a:lvl4pPr>
              <a:lvl5pPr marL="2286000" marR="0" lvl="4" indent="-342900" algn="l" rtl="0">
                <a:lnSpc>
                  <a:spcPct val="115000"/>
                </a:lnSpc>
                <a:spcBef>
                  <a:spcPts val="600"/>
                </a:spcBef>
                <a:spcAft>
                  <a:spcPts val="0"/>
                </a:spcAft>
                <a:buClr>
                  <a:schemeClr val="dk1"/>
                </a:buClr>
                <a:buSzPts val="1800"/>
                <a:buFont typeface="Inria Serif Light"/>
                <a:buChar char="○"/>
                <a:defRPr sz="1800" b="0" i="0" u="none" strike="noStrike" cap="none">
                  <a:solidFill>
                    <a:schemeClr val="dk1"/>
                  </a:solidFill>
                  <a:latin typeface="Inria Serif Light"/>
                  <a:ea typeface="Inria Serif Light"/>
                  <a:cs typeface="Inria Serif Light"/>
                  <a:sym typeface="Inria Serif Light"/>
                </a:defRPr>
              </a:lvl5pPr>
              <a:lvl6pPr marL="2743200" marR="0" lvl="5" indent="-342900" algn="l" rtl="0">
                <a:lnSpc>
                  <a:spcPct val="115000"/>
                </a:lnSpc>
                <a:spcBef>
                  <a:spcPts val="600"/>
                </a:spcBef>
                <a:spcAft>
                  <a:spcPts val="0"/>
                </a:spcAft>
                <a:buClr>
                  <a:schemeClr val="dk1"/>
                </a:buClr>
                <a:buSzPts val="1800"/>
                <a:buFont typeface="Inria Serif Light"/>
                <a:buChar char="■"/>
                <a:defRPr sz="1800" b="0" i="0" u="none" strike="noStrike" cap="none">
                  <a:solidFill>
                    <a:schemeClr val="dk1"/>
                  </a:solidFill>
                  <a:latin typeface="Inria Serif Light"/>
                  <a:ea typeface="Inria Serif Light"/>
                  <a:cs typeface="Inria Serif Light"/>
                  <a:sym typeface="Inria Serif Light"/>
                </a:defRPr>
              </a:lvl6pPr>
              <a:lvl7pPr marL="3200400" marR="0" lvl="6" indent="-342900" algn="l" rtl="0">
                <a:lnSpc>
                  <a:spcPct val="115000"/>
                </a:lnSpc>
                <a:spcBef>
                  <a:spcPts val="600"/>
                </a:spcBef>
                <a:spcAft>
                  <a:spcPts val="0"/>
                </a:spcAft>
                <a:buClr>
                  <a:schemeClr val="dk1"/>
                </a:buClr>
                <a:buSzPts val="1800"/>
                <a:buFont typeface="Inria Serif Light"/>
                <a:buChar char="●"/>
                <a:defRPr sz="1800" b="0" i="0" u="none" strike="noStrike" cap="none">
                  <a:solidFill>
                    <a:schemeClr val="dk1"/>
                  </a:solidFill>
                  <a:latin typeface="Inria Serif Light"/>
                  <a:ea typeface="Inria Serif Light"/>
                  <a:cs typeface="Inria Serif Light"/>
                  <a:sym typeface="Inria Serif Light"/>
                </a:defRPr>
              </a:lvl7pPr>
              <a:lvl8pPr marL="3657600" marR="0" lvl="7" indent="-342900" algn="l" rtl="0">
                <a:lnSpc>
                  <a:spcPct val="115000"/>
                </a:lnSpc>
                <a:spcBef>
                  <a:spcPts val="600"/>
                </a:spcBef>
                <a:spcAft>
                  <a:spcPts val="0"/>
                </a:spcAft>
                <a:buClr>
                  <a:schemeClr val="dk1"/>
                </a:buClr>
                <a:buSzPts val="1800"/>
                <a:buFont typeface="Inria Serif Light"/>
                <a:buChar char="○"/>
                <a:defRPr sz="1800" b="0" i="0" u="none" strike="noStrike" cap="none">
                  <a:solidFill>
                    <a:schemeClr val="dk1"/>
                  </a:solidFill>
                  <a:latin typeface="Inria Serif Light"/>
                  <a:ea typeface="Inria Serif Light"/>
                  <a:cs typeface="Inria Serif Light"/>
                  <a:sym typeface="Inria Serif Light"/>
                </a:defRPr>
              </a:lvl8pPr>
              <a:lvl9pPr marL="4114800" marR="0" lvl="8" indent="-342900" algn="l" rtl="0">
                <a:lnSpc>
                  <a:spcPct val="115000"/>
                </a:lnSpc>
                <a:spcBef>
                  <a:spcPts val="600"/>
                </a:spcBef>
                <a:spcAft>
                  <a:spcPts val="600"/>
                </a:spcAft>
                <a:buClr>
                  <a:schemeClr val="dk1"/>
                </a:buClr>
                <a:buSzPts val="1800"/>
                <a:buFont typeface="Inria Serif Light"/>
                <a:buChar char="■"/>
                <a:defRPr sz="1800" b="0" i="0" u="none" strike="noStrike" cap="none">
                  <a:solidFill>
                    <a:schemeClr val="dk1"/>
                  </a:solidFill>
                  <a:latin typeface="Inria Serif Light"/>
                  <a:ea typeface="Inria Serif Light"/>
                  <a:cs typeface="Inria Serif Light"/>
                  <a:sym typeface="Inria Serif Light"/>
                </a:defRPr>
              </a:lvl9pPr>
            </a:lstStyle>
            <a:p>
              <a:pPr marL="0" indent="0">
                <a:spcAft>
                  <a:spcPts val="600"/>
                </a:spcAft>
                <a:buNone/>
              </a:pPr>
              <a:r>
                <a:rPr lang="vi-VN" dirty="0" smtClean="0">
                  <a:solidFill>
                    <a:schemeClr val="accent5">
                      <a:lumMod val="10000"/>
                    </a:schemeClr>
                  </a:solidFill>
                  <a:latin typeface="Calibri Light" panose="020F0302020204030204" pitchFamily="34" charset="0"/>
                  <a:ea typeface="Cambria" panose="02040503050406030204" pitchFamily="18" charset="0"/>
                  <a:cs typeface="Calibri Light" panose="020F0302020204030204" pitchFamily="34" charset="0"/>
                </a:rPr>
                <a:t>Mỗi sự đổi mới thường được tạo ra bởi một nhóm người </a:t>
              </a:r>
              <a:r>
                <a:rPr lang="en-US" dirty="0" smtClean="0">
                  <a:solidFill>
                    <a:schemeClr val="accent5">
                      <a:lumMod val="10000"/>
                    </a:schemeClr>
                  </a:solidFill>
                  <a:latin typeface="Calibri Light" panose="020F0302020204030204" pitchFamily="34" charset="0"/>
                  <a:ea typeface="Cambria" panose="02040503050406030204" pitchFamily="18" charset="0"/>
                  <a:cs typeface="Calibri Light" panose="020F0302020204030204" pitchFamily="34" charset="0"/>
                </a:rPr>
                <a:t>và</a:t>
              </a:r>
              <a:r>
                <a:rPr lang="vi-VN" dirty="0" smtClean="0">
                  <a:solidFill>
                    <a:schemeClr val="accent5">
                      <a:lumMod val="10000"/>
                    </a:schemeClr>
                  </a:solidFill>
                  <a:latin typeface="Calibri Light" panose="020F0302020204030204" pitchFamily="34" charset="0"/>
                  <a:ea typeface="Cambria" panose="02040503050406030204" pitchFamily="18" charset="0"/>
                  <a:cs typeface="Calibri Light" panose="020F0302020204030204" pitchFamily="34" charset="0"/>
                </a:rPr>
                <a:t> dẫn dắt bởi một người quản lý dự án</a:t>
              </a:r>
              <a:endParaRPr lang="en-US" dirty="0" smtClean="0">
                <a:solidFill>
                  <a:schemeClr val="accent5">
                    <a:lumMod val="10000"/>
                  </a:schemeClr>
                </a:solidFill>
                <a:latin typeface="Calibri Light" panose="020F0302020204030204" pitchFamily="34" charset="0"/>
                <a:ea typeface="Cambria" panose="02040503050406030204" pitchFamily="18" charset="0"/>
                <a:cs typeface="Calibri Light" panose="020F0302020204030204" pitchFamily="34" charset="0"/>
              </a:endParaRPr>
            </a:p>
            <a:p>
              <a:pPr marL="0" indent="0">
                <a:spcAft>
                  <a:spcPts val="600"/>
                </a:spcAft>
              </a:pPr>
              <a:endParaRPr lang="en" dirty="0">
                <a:solidFill>
                  <a:schemeClr val="accent5">
                    <a:lumMod val="10000"/>
                  </a:schemeClr>
                </a:solidFill>
                <a:latin typeface="Calibri Light" panose="020F0302020204030204" pitchFamily="34" charset="0"/>
                <a:cs typeface="Calibri Light" panose="020F0302020204030204" pitchFamily="34" charset="0"/>
              </a:endParaRPr>
            </a:p>
          </p:txBody>
        </p:sp>
        <p:sp>
          <p:nvSpPr>
            <p:cNvPr id="13" name="Google Shape;89;p15"/>
            <p:cNvSpPr txBox="1">
              <a:spLocks/>
            </p:cNvSpPr>
            <p:nvPr/>
          </p:nvSpPr>
          <p:spPr>
            <a:xfrm>
              <a:off x="704676" y="1055360"/>
              <a:ext cx="3236388" cy="498775"/>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1pPr>
              <a:lvl2pPr marR="0" lvl="1"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2pPr>
              <a:lvl3pPr marR="0" lvl="2"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3pPr>
              <a:lvl4pPr marR="0" lvl="3"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4pPr>
              <a:lvl5pPr marR="0" lvl="4"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5pPr>
              <a:lvl6pPr marR="0" lvl="5"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6pPr>
              <a:lvl7pPr marR="0" lvl="6"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7pPr>
              <a:lvl8pPr marR="0" lvl="7"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8pPr>
              <a:lvl9pPr marR="0" lvl="8" algn="l" rtl="0">
                <a:lnSpc>
                  <a:spcPct val="90000"/>
                </a:lnSpc>
                <a:spcBef>
                  <a:spcPts val="0"/>
                </a:spcBef>
                <a:spcAft>
                  <a:spcPts val="0"/>
                </a:spcAft>
                <a:buClr>
                  <a:schemeClr val="accent1"/>
                </a:buClr>
                <a:buSzPts val="2200"/>
                <a:buFont typeface="Playfair Display Regular"/>
                <a:buNone/>
                <a:defRPr sz="2200" b="0" i="0" u="none" strike="noStrike" cap="none">
                  <a:solidFill>
                    <a:schemeClr val="accent1"/>
                  </a:solidFill>
                  <a:latin typeface="Playfair Display Regular"/>
                  <a:ea typeface="Playfair Display Regular"/>
                  <a:cs typeface="Playfair Display Regular"/>
                  <a:sym typeface="Playfair Display Regular"/>
                </a:defRPr>
              </a:lvl9pPr>
            </a:lstStyle>
            <a:p>
              <a:pPr>
                <a:lnSpc>
                  <a:spcPct val="100000"/>
                </a:lnSpc>
                <a:buClr>
                  <a:srgbClr val="000000"/>
                </a:buClr>
              </a:pPr>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1.1 </a:t>
              </a:r>
              <a:r>
                <a:rPr lang="en-US"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MỤC TIÊU ĐỀ TÀI</a:t>
              </a:r>
            </a:p>
          </p:txBody>
        </p:sp>
        <p:pic>
          <p:nvPicPr>
            <p:cNvPr id="14" name="Picture 13"/>
            <p:cNvPicPr>
              <a:picLocks noChangeAspect="1"/>
            </p:cNvPicPr>
            <p:nvPr/>
          </p:nvPicPr>
          <p:blipFill>
            <a:blip r:embed="rId3"/>
            <a:stretch>
              <a:fillRect/>
            </a:stretch>
          </p:blipFill>
          <p:spPr>
            <a:xfrm>
              <a:off x="704676" y="1695095"/>
              <a:ext cx="4474266" cy="3245378"/>
            </a:xfrm>
            <a:prstGeom prst="rect">
              <a:avLst/>
            </a:prstGeom>
            <a:effectLst>
              <a:outerShdw blurRad="50800" dist="38100" dir="8100000" algn="tr" rotWithShape="0">
                <a:prstClr val="black">
                  <a:alpha val="40000"/>
                </a:prstClr>
              </a:outerShdw>
            </a:effectLst>
          </p:spPr>
        </p:pic>
      </p:grpSp>
      <p:sp>
        <p:nvSpPr>
          <p:cNvPr id="17" name="Google Shape;82;p14"/>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latin typeface="Calibri Light" panose="020F0302020204030204" pitchFamily="34" charset="0"/>
                <a:cs typeface="Calibri Light" panose="020F0302020204030204" pitchFamily="34" charset="0"/>
              </a:rPr>
              <a:t>2</a:t>
            </a:r>
          </a:p>
        </p:txBody>
      </p:sp>
      <p:sp>
        <p:nvSpPr>
          <p:cNvPr id="21" name="Rectangle 20"/>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Tổng </a:t>
            </a:r>
            <a:r>
              <a:rPr lang="vi-VN" sz="1000" b="1" dirty="0" smtClean="0">
                <a:solidFill>
                  <a:schemeClr val="bg1"/>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73300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smtClean="0">
                <a:solidFill>
                  <a:schemeClr val="tx2">
                    <a:lumMod val="50000"/>
                  </a:schemeClr>
                </a:solidFill>
              </a:rPr>
              <a:t>3</a:t>
            </a:r>
          </a:p>
        </p:txBody>
      </p:sp>
      <p:pic>
        <p:nvPicPr>
          <p:cNvPr id="1026" name="Picture 2" descr="Wrike - Wrik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416" y="2324044"/>
            <a:ext cx="3569522" cy="202446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89;p15"/>
          <p:cNvSpPr txBox="1">
            <a:spLocks/>
          </p:cNvSpPr>
          <p:nvPr/>
        </p:nvSpPr>
        <p:spPr>
          <a:xfrm>
            <a:off x="757416" y="1528468"/>
            <a:ext cx="3350406" cy="382995"/>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`1.2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Lịch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Sử Giải Quyết Vấn Đề</a:t>
            </a:r>
            <a:endPar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8" name="Picture 2" descr="Com Logo - Monday Com Logo Png, Transparent Png , Transparent Png Image -  PNGi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876" y="2384066"/>
            <a:ext cx="3713484" cy="20795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81547" y="2525532"/>
            <a:ext cx="45719" cy="1796620"/>
          </a:xfrm>
          <a:prstGeom prst="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Tổng </a:t>
            </a:r>
            <a:r>
              <a:rPr lang="vi-VN" sz="1000" b="1" dirty="0" smtClean="0">
                <a:solidFill>
                  <a:schemeClr val="bg1"/>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64366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a:t>4</a:t>
            </a:r>
          </a:p>
        </p:txBody>
      </p:sp>
      <p:sp>
        <p:nvSpPr>
          <p:cNvPr id="5" name="Rectangle 4"/>
          <p:cNvSpPr/>
          <p:nvPr/>
        </p:nvSpPr>
        <p:spPr>
          <a:xfrm>
            <a:off x="793150" y="1514390"/>
            <a:ext cx="4238661" cy="369332"/>
          </a:xfrm>
          <a:prstGeom prst="rect">
            <a:avLst/>
          </a:prstGeom>
        </p:spPr>
        <p:txBody>
          <a:bodyPr wrap="none">
            <a:spAutoFit/>
          </a:bodyPr>
          <a:lstStyle/>
          <a:p>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1.3 </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Đối </a:t>
            </a: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rPr>
              <a:t>Tượng Và Phạm Vi Nghiên Cứu</a:t>
            </a:r>
          </a:p>
        </p:txBody>
      </p:sp>
      <p:grpSp>
        <p:nvGrpSpPr>
          <p:cNvPr id="6" name="Group 5"/>
          <p:cNvGrpSpPr/>
          <p:nvPr/>
        </p:nvGrpSpPr>
        <p:grpSpPr>
          <a:xfrm>
            <a:off x="998720" y="1883722"/>
            <a:ext cx="7500297" cy="2730140"/>
            <a:chOff x="1260749" y="2360298"/>
            <a:chExt cx="7500297" cy="2730140"/>
          </a:xfrm>
        </p:grpSpPr>
        <p:sp>
          <p:nvSpPr>
            <p:cNvPr id="7" name="Rectangle 6"/>
            <p:cNvSpPr/>
            <p:nvPr/>
          </p:nvSpPr>
          <p:spPr>
            <a:xfrm>
              <a:off x="1443629" y="2360298"/>
              <a:ext cx="6256742" cy="1338828"/>
            </a:xfrm>
            <a:prstGeom prst="rect">
              <a:avLst/>
            </a:prstGeom>
          </p:spPr>
          <p:txBody>
            <a:bodyPr wrap="square">
              <a:spAutoFit/>
            </a:bodyPr>
            <a:lstStyle/>
            <a:p>
              <a:pPr>
                <a:lnSpc>
                  <a:spcPct val="150000"/>
                </a:lnSpc>
              </a:pPr>
              <a:r>
                <a:rPr lang="en-US" sz="1800" b="1" dirty="0" smtClean="0">
                  <a:solidFill>
                    <a:schemeClr val="tx2">
                      <a:lumMod val="50000"/>
                    </a:schemeClr>
                  </a:solidFill>
                  <a:latin typeface="Cambria" panose="02040503050406030204" pitchFamily="18" charset="0"/>
                  <a:ea typeface="Cambria" panose="02040503050406030204" pitchFamily="18" charset="0"/>
                </a:rPr>
                <a:t>Đối tượng nghiên cứu: </a:t>
              </a:r>
            </a:p>
            <a:p>
              <a:pPr>
                <a:lnSpc>
                  <a:spcPct val="150000"/>
                </a:lnSpc>
              </a:pPr>
              <a:r>
                <a:rPr lang="en-US" sz="1800" dirty="0" smtClean="0">
                  <a:solidFill>
                    <a:schemeClr val="tx2">
                      <a:lumMod val="50000"/>
                    </a:schemeClr>
                  </a:solidFill>
                  <a:latin typeface="Cambria" panose="02040503050406030204" pitchFamily="18" charset="0"/>
                  <a:ea typeface="Cambria" panose="02040503050406030204" pitchFamily="18" charset="0"/>
                </a:rPr>
                <a:t>Hướng </a:t>
              </a:r>
              <a:r>
                <a:rPr lang="en-US" sz="1800" dirty="0">
                  <a:solidFill>
                    <a:schemeClr val="tx2">
                      <a:lumMod val="50000"/>
                    </a:schemeClr>
                  </a:solidFill>
                  <a:latin typeface="Cambria" panose="02040503050406030204" pitchFamily="18" charset="0"/>
                  <a:ea typeface="Cambria" panose="02040503050406030204" pitchFamily="18" charset="0"/>
                </a:rPr>
                <a:t>đến những học sinh, sinh viên có nhu cầu </a:t>
              </a:r>
              <a:r>
                <a:rPr lang="en-US" sz="1800" dirty="0" smtClean="0">
                  <a:solidFill>
                    <a:schemeClr val="tx2">
                      <a:lumMod val="50000"/>
                    </a:schemeClr>
                  </a:solidFill>
                  <a:latin typeface="Cambria" panose="02040503050406030204" pitchFamily="18" charset="0"/>
                  <a:ea typeface="Cambria" panose="02040503050406030204" pitchFamily="18" charset="0"/>
                </a:rPr>
                <a:t>thực hiện </a:t>
              </a:r>
              <a:r>
                <a:rPr lang="en-US" sz="1800" dirty="0">
                  <a:solidFill>
                    <a:schemeClr val="tx2">
                      <a:lumMod val="50000"/>
                    </a:schemeClr>
                  </a:solidFill>
                  <a:latin typeface="Cambria" panose="02040503050406030204" pitchFamily="18" charset="0"/>
                  <a:ea typeface="Cambria" panose="02040503050406030204" pitchFamily="18" charset="0"/>
                </a:rPr>
                <a:t>bài tập nhóm và </a:t>
              </a:r>
              <a:r>
                <a:rPr lang="en-US" sz="1800" dirty="0" smtClean="0">
                  <a:solidFill>
                    <a:schemeClr val="tx2">
                      <a:lumMod val="50000"/>
                    </a:schemeClr>
                  </a:solidFill>
                  <a:latin typeface="Cambria" panose="02040503050406030204" pitchFamily="18" charset="0"/>
                  <a:ea typeface="Cambria" panose="02040503050406030204" pitchFamily="18" charset="0"/>
                </a:rPr>
                <a:t>những tổ chức có nhu cầu quản lý công việc.</a:t>
              </a:r>
              <a:endParaRPr lang="en-US" sz="1800" b="1" dirty="0">
                <a:solidFill>
                  <a:schemeClr val="tx2">
                    <a:lumMod val="50000"/>
                  </a:schemeClr>
                </a:solidFill>
                <a:latin typeface="Cambria" panose="02040503050406030204" pitchFamily="18" charset="0"/>
                <a:ea typeface="Cambria" panose="02040503050406030204" pitchFamily="18" charset="0"/>
              </a:endParaRPr>
            </a:p>
          </p:txBody>
        </p:sp>
        <p:sp>
          <p:nvSpPr>
            <p:cNvPr id="8" name="Rectangle 7"/>
            <p:cNvSpPr/>
            <p:nvPr/>
          </p:nvSpPr>
          <p:spPr>
            <a:xfrm>
              <a:off x="1443630" y="3751610"/>
              <a:ext cx="7317416" cy="1338828"/>
            </a:xfrm>
            <a:prstGeom prst="rect">
              <a:avLst/>
            </a:prstGeom>
          </p:spPr>
          <p:txBody>
            <a:bodyPr wrap="square">
              <a:spAutoFit/>
            </a:bodyPr>
            <a:lstStyle/>
            <a:p>
              <a:pPr>
                <a:lnSpc>
                  <a:spcPct val="150000"/>
                </a:lnSpc>
              </a:pPr>
              <a:r>
                <a:rPr lang="en-US" sz="1800" b="1" dirty="0" smtClean="0">
                  <a:solidFill>
                    <a:schemeClr val="tx2">
                      <a:lumMod val="50000"/>
                    </a:schemeClr>
                  </a:solidFill>
                  <a:latin typeface="Cambria" panose="02040503050406030204" pitchFamily="18" charset="0"/>
                  <a:ea typeface="Cambria" panose="02040503050406030204" pitchFamily="18" charset="0"/>
                </a:rPr>
                <a:t>Phạm vi nghiên cứu:</a:t>
              </a:r>
            </a:p>
            <a:p>
              <a:pPr>
                <a:lnSpc>
                  <a:spcPct val="150000"/>
                </a:lnSpc>
              </a:pPr>
              <a:r>
                <a:rPr lang="en-US" sz="1800" dirty="0">
                  <a:solidFill>
                    <a:schemeClr val="tx2">
                      <a:lumMod val="50000"/>
                    </a:schemeClr>
                  </a:solidFill>
                  <a:latin typeface="Cambria" panose="02040503050406030204" pitchFamily="18" charset="0"/>
                  <a:ea typeface="Cambria" panose="02040503050406030204" pitchFamily="18" charset="0"/>
                </a:rPr>
                <a:t>Quản lý được nhiều công việc theo từng </a:t>
              </a:r>
              <a:r>
                <a:rPr lang="en-US" sz="1800" dirty="0" smtClean="0">
                  <a:solidFill>
                    <a:schemeClr val="tx2">
                      <a:lumMod val="50000"/>
                    </a:schemeClr>
                  </a:solidFill>
                  <a:latin typeface="Cambria" panose="02040503050406030204" pitchFamily="18" charset="0"/>
                  <a:ea typeface="Cambria" panose="02040503050406030204" pitchFamily="18" charset="0"/>
                </a:rPr>
                <a:t>nhóm và </a:t>
              </a:r>
              <a:r>
                <a:rPr lang="en-US" sz="1800" dirty="0">
                  <a:solidFill>
                    <a:schemeClr val="tx2">
                      <a:lumMod val="50000"/>
                    </a:schemeClr>
                  </a:solidFill>
                  <a:latin typeface="Cambria" panose="02040503050406030204" pitchFamily="18" charset="0"/>
                  <a:ea typeface="Cambria" panose="02040503050406030204" pitchFamily="18" charset="0"/>
                </a:rPr>
                <a:t>có thể quản lý được nhiều nhóm</a:t>
              </a:r>
              <a:r>
                <a:rPr lang="en-US" sz="1800" dirty="0">
                  <a:latin typeface="Cambria" panose="02040503050406030204" pitchFamily="18" charset="0"/>
                  <a:ea typeface="Cambria" panose="02040503050406030204" pitchFamily="18" charset="0"/>
                </a:rPr>
                <a:t>.</a:t>
              </a:r>
              <a:endParaRPr lang="en-US" sz="1800" b="1" dirty="0">
                <a:solidFill>
                  <a:schemeClr val="tx2">
                    <a:lumMod val="50000"/>
                  </a:schemeClr>
                </a:solidFill>
                <a:latin typeface="Cambria" panose="02040503050406030204" pitchFamily="18" charset="0"/>
                <a:ea typeface="Cambria" panose="02040503050406030204" pitchFamily="18" charset="0"/>
              </a:endParaRPr>
            </a:p>
          </p:txBody>
        </p:sp>
        <p:pic>
          <p:nvPicPr>
            <p:cNvPr id="2050" name="Picture 2" descr="Check fre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749" y="2530224"/>
              <a:ext cx="18288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heck fre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749" y="3941622"/>
              <a:ext cx="182880" cy="18288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ectangle 11"/>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Tổng </a:t>
            </a:r>
            <a:r>
              <a:rPr lang="vi-VN" sz="1000" b="1" dirty="0" smtClean="0">
                <a:solidFill>
                  <a:schemeClr val="bg1"/>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85620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6"/>
          <p:cNvSpPr txBox="1">
            <a:spLocks noGrp="1"/>
          </p:cNvSpPr>
          <p:nvPr>
            <p:ph type="subTitle" idx="4294967295"/>
          </p:nvPr>
        </p:nvSpPr>
        <p:spPr>
          <a:xfrm>
            <a:off x="1083396" y="1558444"/>
            <a:ext cx="7439562" cy="3357156"/>
          </a:xfrm>
          <a:prstGeom prst="rect">
            <a:avLst/>
          </a:prstGeom>
        </p:spPr>
        <p:txBody>
          <a:bodyPr spcFirstLastPara="1" wrap="square" lIns="0" tIns="0" rIns="0" bIns="0" anchor="t" anchorCtr="0">
            <a:noAutofit/>
          </a:bodyPr>
          <a:lstStyle/>
          <a:p>
            <a:pPr marL="0" lvl="0" indent="0">
              <a:lnSpc>
                <a:spcPct val="150000"/>
              </a:lnSpc>
              <a:spcBef>
                <a:spcPts val="600"/>
              </a:spcBef>
              <a:spcAft>
                <a:spcPts val="600"/>
              </a:spcAft>
              <a:buClr>
                <a:schemeClr val="dk1"/>
              </a:buClr>
              <a:buSzPts val="1100"/>
              <a:buNone/>
            </a:pPr>
            <a:r>
              <a:rPr lang="en-US" sz="1800" dirty="0">
                <a:latin typeface="Cambria" panose="02040503050406030204" pitchFamily="18" charset="0"/>
                <a:ea typeface="Cambria" panose="02040503050406030204" pitchFamily="18" charset="0"/>
              </a:rPr>
              <a:t>Giao diện web chứa thông tin về web và cho </a:t>
            </a:r>
            <a:r>
              <a:rPr lang="en-US" sz="1800" dirty="0" smtClean="0">
                <a:latin typeface="Cambria" panose="02040503050406030204" pitchFamily="18" charset="0"/>
                <a:ea typeface="Cambria" panose="02040503050406030204" pitchFamily="18" charset="0"/>
              </a:rPr>
              <a:t>phép đăng </a:t>
            </a:r>
            <a:r>
              <a:rPr lang="en-US" sz="1800" dirty="0">
                <a:latin typeface="Cambria" panose="02040503050406030204" pitchFamily="18" charset="0"/>
                <a:ea typeface="Cambria" panose="02040503050406030204" pitchFamily="18" charset="0"/>
              </a:rPr>
              <a:t>nhập vào web để </a:t>
            </a:r>
            <a:r>
              <a:rPr lang="en-US" sz="1800" dirty="0" smtClean="0">
                <a:latin typeface="Cambria" panose="02040503050406030204" pitchFamily="18" charset="0"/>
                <a:ea typeface="Cambria" panose="02040503050406030204" pitchFamily="18" charset="0"/>
              </a:rPr>
              <a:t>xem và chỉnh sửa </a:t>
            </a:r>
            <a:r>
              <a:rPr lang="en-US" sz="1800" dirty="0">
                <a:latin typeface="Cambria" panose="02040503050406030204" pitchFamily="18" charset="0"/>
                <a:ea typeface="Cambria" panose="02040503050406030204" pitchFamily="18" charset="0"/>
              </a:rPr>
              <a:t>thông tin. </a:t>
            </a:r>
            <a:endParaRPr lang="en-US" sz="1800" dirty="0" smtClean="0">
              <a:latin typeface="Cambria" panose="02040503050406030204" pitchFamily="18" charset="0"/>
              <a:ea typeface="Cambria" panose="02040503050406030204" pitchFamily="18" charset="0"/>
            </a:endParaRPr>
          </a:p>
          <a:p>
            <a:pPr marL="0" lvl="0" indent="0">
              <a:lnSpc>
                <a:spcPct val="150000"/>
              </a:lnSpc>
              <a:spcBef>
                <a:spcPts val="600"/>
              </a:spcBef>
              <a:spcAft>
                <a:spcPts val="600"/>
              </a:spcAft>
              <a:buClr>
                <a:schemeClr val="dk1"/>
              </a:buClr>
              <a:buSzPts val="1100"/>
              <a:buNone/>
            </a:pPr>
            <a:r>
              <a:rPr lang="en-US" sz="1800" dirty="0">
                <a:latin typeface="Cambria" panose="02040503050406030204" pitchFamily="18" charset="0"/>
                <a:ea typeface="Cambria" panose="02040503050406030204" pitchFamily="18" charset="0"/>
              </a:rPr>
              <a:t>Mỗi dự án có mã dự án, tên, mô tả dự án, ngày bắt đầu, ngày kết thúc dự án. Một dự án gồm nhiều công việc. Mỗi công việc có mã công việc, tên công việc, mô tả công việc ,trạng thái công việc( ưu tiên hoặc không ưu tiên). Một công việc có thể có nhiều thành viên. </a:t>
            </a:r>
            <a:endParaRPr lang="en"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98" name="Google Shape;98;p16"/>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5</a:t>
            </a:r>
            <a:endParaRPr dirty="0"/>
          </a:p>
        </p:txBody>
      </p:sp>
      <p:sp>
        <p:nvSpPr>
          <p:cNvPr id="2" name="Rectangle 1"/>
          <p:cNvSpPr/>
          <p:nvPr/>
        </p:nvSpPr>
        <p:spPr>
          <a:xfrm>
            <a:off x="751938" y="1157128"/>
            <a:ext cx="2254143" cy="369332"/>
          </a:xfrm>
          <a:prstGeom prst="rect">
            <a:avLst/>
          </a:prstGeom>
        </p:spPr>
        <p:txBody>
          <a:bodyPr wrap="none">
            <a:spAutoFit/>
          </a:bodyPr>
          <a:lstStyle/>
          <a:p>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1.4</a:t>
            </a:r>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 </a:t>
            </a:r>
            <a:r>
              <a:rPr lang="en-US"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Mô Tả Bài Toán</a:t>
            </a:r>
          </a:p>
        </p:txBody>
      </p:sp>
      <p:sp>
        <p:nvSpPr>
          <p:cNvPr id="7" name="Rectangle 6"/>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Tổng </a:t>
            </a:r>
            <a:r>
              <a:rPr lang="vi-VN" sz="1000" b="1" dirty="0" smtClean="0">
                <a:solidFill>
                  <a:schemeClr val="bg1"/>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8"/>
          <p:cNvSpPr txBox="1">
            <a:spLocks noGrp="1"/>
          </p:cNvSpPr>
          <p:nvPr>
            <p:ph type="body" idx="1"/>
          </p:nvPr>
        </p:nvSpPr>
        <p:spPr>
          <a:xfrm>
            <a:off x="2661400" y="1072855"/>
            <a:ext cx="5925300" cy="3975133"/>
          </a:xfrm>
          <a:prstGeom prst="rect">
            <a:avLst/>
          </a:prstGeom>
        </p:spPr>
        <p:txBody>
          <a:bodyPr spcFirstLastPara="1" wrap="square" lIns="0" tIns="0" rIns="0" bIns="0" anchor="t" anchorCtr="0">
            <a:noAutofit/>
          </a:bodyPr>
          <a:lstStyle/>
          <a:p>
            <a:pPr marL="0" lvl="0" indent="0">
              <a:lnSpc>
                <a:spcPct val="150000"/>
              </a:lnSpc>
              <a:buClr>
                <a:srgbClr val="000000"/>
              </a:buClr>
              <a:buSzPts val="2000"/>
              <a:buFont typeface="Arial"/>
              <a:buNone/>
            </a:pPr>
            <a:r>
              <a:rPr lang="en-US" sz="1800" b="1" dirty="0">
                <a:solidFill>
                  <a:schemeClr val="tx2">
                    <a:lumMod val="50000"/>
                  </a:schemeClr>
                </a:solidFill>
                <a:latin typeface="Cambria" panose="02040503050406030204" pitchFamily="18" charset="0"/>
                <a:ea typeface="Cambria" panose="02040503050406030204" pitchFamily="18" charset="0"/>
                <a:cs typeface="Arial"/>
                <a:sym typeface="Arial"/>
              </a:rPr>
              <a:t>Giao diện, tương tác người dùng</a:t>
            </a:r>
          </a:p>
          <a:p>
            <a:pPr marL="320040" lvl="0" indent="-355600" algn="l" rtl="0">
              <a:lnSpc>
                <a:spcPct val="150000"/>
              </a:lnSpc>
              <a:spcBef>
                <a:spcPts val="0"/>
              </a:spcBef>
              <a:spcAft>
                <a:spcPts val="0"/>
              </a:spcAft>
              <a:buSzPts val="2000"/>
              <a:buChar char="▫"/>
            </a:pPr>
            <a:r>
              <a:rPr lang="en-US" dirty="0" smtClean="0">
                <a:solidFill>
                  <a:schemeClr val="tx2">
                    <a:lumMod val="50000"/>
                  </a:schemeClr>
                </a:solidFill>
                <a:latin typeface="Cambria" panose="02040503050406030204" pitchFamily="18" charset="0"/>
                <a:ea typeface="Cambria" panose="02040503050406030204" pitchFamily="18" charset="0"/>
              </a:rPr>
              <a:t>HTML</a:t>
            </a:r>
            <a:endParaRPr dirty="0">
              <a:solidFill>
                <a:schemeClr val="tx2">
                  <a:lumMod val="50000"/>
                </a:schemeClr>
              </a:solidFill>
              <a:latin typeface="Cambria" panose="02040503050406030204" pitchFamily="18" charset="0"/>
              <a:ea typeface="Cambria" panose="02040503050406030204" pitchFamily="18" charset="0"/>
            </a:endParaRPr>
          </a:p>
          <a:p>
            <a:pPr marL="320040" lvl="0" indent="-355600" algn="l" rtl="0">
              <a:lnSpc>
                <a:spcPct val="150000"/>
              </a:lnSpc>
              <a:spcBef>
                <a:spcPts val="600"/>
              </a:spcBef>
              <a:spcAft>
                <a:spcPts val="0"/>
              </a:spcAft>
              <a:buSzPts val="2000"/>
              <a:buChar char="▫"/>
            </a:pPr>
            <a:r>
              <a:rPr lang="en" dirty="0" smtClean="0">
                <a:solidFill>
                  <a:schemeClr val="tx2">
                    <a:lumMod val="50000"/>
                  </a:schemeClr>
                </a:solidFill>
                <a:latin typeface="Cambria" panose="02040503050406030204" pitchFamily="18" charset="0"/>
                <a:ea typeface="Cambria" panose="02040503050406030204" pitchFamily="18" charset="0"/>
              </a:rPr>
              <a:t>CSS</a:t>
            </a:r>
            <a:endParaRPr dirty="0">
              <a:solidFill>
                <a:schemeClr val="tx2">
                  <a:lumMod val="50000"/>
                </a:schemeClr>
              </a:solidFill>
              <a:latin typeface="Cambria" panose="02040503050406030204" pitchFamily="18" charset="0"/>
              <a:ea typeface="Cambria" panose="02040503050406030204" pitchFamily="18" charset="0"/>
            </a:endParaRPr>
          </a:p>
          <a:p>
            <a:pPr marL="320040" lvl="0" indent="-355600" algn="l" rtl="0">
              <a:lnSpc>
                <a:spcPct val="150000"/>
              </a:lnSpc>
              <a:spcBef>
                <a:spcPts val="600"/>
              </a:spcBef>
              <a:spcAft>
                <a:spcPts val="0"/>
              </a:spcAft>
              <a:buSzPts val="2000"/>
              <a:buChar char="▫"/>
            </a:pPr>
            <a:r>
              <a:rPr lang="en-US" dirty="0" smtClean="0">
                <a:solidFill>
                  <a:schemeClr val="tx2">
                    <a:lumMod val="50000"/>
                  </a:schemeClr>
                </a:solidFill>
                <a:latin typeface="Cambria" panose="02040503050406030204" pitchFamily="18" charset="0"/>
                <a:ea typeface="Cambria" panose="02040503050406030204" pitchFamily="18" charset="0"/>
              </a:rPr>
              <a:t>JavaScript</a:t>
            </a:r>
          </a:p>
          <a:p>
            <a:pPr marL="320040" lvl="0" indent="-355600" algn="l" rtl="0">
              <a:lnSpc>
                <a:spcPct val="150000"/>
              </a:lnSpc>
              <a:spcBef>
                <a:spcPts val="600"/>
              </a:spcBef>
              <a:spcAft>
                <a:spcPts val="0"/>
              </a:spcAft>
              <a:buSzPts val="2000"/>
              <a:buChar char="▫"/>
            </a:pPr>
            <a:r>
              <a:rPr lang="en-US" dirty="0" smtClean="0">
                <a:solidFill>
                  <a:schemeClr val="tx2">
                    <a:lumMod val="50000"/>
                  </a:schemeClr>
                </a:solidFill>
                <a:latin typeface="Cambria" panose="02040503050406030204" pitchFamily="18" charset="0"/>
                <a:ea typeface="Cambria" panose="02040503050406030204" pitchFamily="18" charset="0"/>
              </a:rPr>
              <a:t>AJAX</a:t>
            </a:r>
          </a:p>
          <a:p>
            <a:pPr marL="0" indent="0">
              <a:lnSpc>
                <a:spcPct val="150000"/>
              </a:lnSpc>
              <a:buClr>
                <a:srgbClr val="000000"/>
              </a:buClr>
              <a:buNone/>
            </a:pPr>
            <a:r>
              <a:rPr lang="en-US" sz="1800" b="1" dirty="0">
                <a:solidFill>
                  <a:schemeClr val="tx2">
                    <a:lumMod val="50000"/>
                  </a:schemeClr>
                </a:solidFill>
                <a:latin typeface="Cambria" panose="02040503050406030204" pitchFamily="18" charset="0"/>
                <a:ea typeface="Cambria" panose="02040503050406030204" pitchFamily="18" charset="0"/>
                <a:cs typeface="Arial"/>
              </a:rPr>
              <a:t>Chứ năng, quản lý hệ thống</a:t>
            </a:r>
          </a:p>
          <a:p>
            <a:pPr marL="320040" lvl="0" indent="-355600" algn="l" rtl="0">
              <a:lnSpc>
                <a:spcPct val="150000"/>
              </a:lnSpc>
              <a:spcBef>
                <a:spcPts val="600"/>
              </a:spcBef>
              <a:spcAft>
                <a:spcPts val="0"/>
              </a:spcAft>
              <a:buSzPts val="2000"/>
              <a:buChar char="▫"/>
            </a:pPr>
            <a:r>
              <a:rPr lang="en-US" dirty="0" smtClean="0">
                <a:solidFill>
                  <a:schemeClr val="tx2">
                    <a:lumMod val="50000"/>
                  </a:schemeClr>
                </a:solidFill>
                <a:latin typeface="Cambria" panose="02040503050406030204" pitchFamily="18" charset="0"/>
                <a:ea typeface="Cambria" panose="02040503050406030204" pitchFamily="18" charset="0"/>
              </a:rPr>
              <a:t>PHP</a:t>
            </a:r>
          </a:p>
          <a:p>
            <a:pPr marL="320040" lvl="0" indent="-355600" algn="l" rtl="0">
              <a:lnSpc>
                <a:spcPct val="150000"/>
              </a:lnSpc>
              <a:spcBef>
                <a:spcPts val="600"/>
              </a:spcBef>
              <a:spcAft>
                <a:spcPts val="0"/>
              </a:spcAft>
              <a:buSzPts val="2000"/>
              <a:buChar char="▫"/>
            </a:pPr>
            <a:r>
              <a:rPr lang="en-US" dirty="0" smtClean="0">
                <a:solidFill>
                  <a:schemeClr val="tx2">
                    <a:lumMod val="50000"/>
                  </a:schemeClr>
                </a:solidFill>
                <a:latin typeface="Cambria" panose="02040503050406030204" pitchFamily="18" charset="0"/>
                <a:ea typeface="Cambria" panose="02040503050406030204" pitchFamily="18" charset="0"/>
              </a:rPr>
              <a:t>SQL</a:t>
            </a:r>
            <a:endParaRPr dirty="0">
              <a:solidFill>
                <a:schemeClr val="tx2">
                  <a:lumMod val="50000"/>
                </a:schemeClr>
              </a:solidFill>
              <a:latin typeface="Cambria" panose="02040503050406030204" pitchFamily="18" charset="0"/>
              <a:ea typeface="Cambria" panose="02040503050406030204" pitchFamily="18" charset="0"/>
            </a:endParaRPr>
          </a:p>
        </p:txBody>
      </p:sp>
      <p:sp>
        <p:nvSpPr>
          <p:cNvPr id="111" name="Google Shape;111;p18"/>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6</a:t>
            </a:r>
          </a:p>
        </p:txBody>
      </p:sp>
      <p:sp>
        <p:nvSpPr>
          <p:cNvPr id="2" name="Rectangle 1"/>
          <p:cNvSpPr/>
          <p:nvPr/>
        </p:nvSpPr>
        <p:spPr>
          <a:xfrm>
            <a:off x="321752" y="914400"/>
            <a:ext cx="1876185" cy="646331"/>
          </a:xfrm>
          <a:prstGeom prst="rect">
            <a:avLst/>
          </a:prstGeom>
        </p:spPr>
        <p:txBody>
          <a:bodyPr wrap="square">
            <a:spAutoFit/>
          </a:bodyPr>
          <a:lstStyle/>
          <a:p>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1.5</a:t>
            </a:r>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 </a:t>
            </a:r>
            <a:r>
              <a:rPr lang="vi-VN"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Ngôn </a:t>
            </a:r>
            <a:r>
              <a:rPr lang="en-US"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N</a:t>
            </a:r>
            <a:r>
              <a:rPr lang="vi-VN"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gữ </a:t>
            </a:r>
            <a:r>
              <a:rPr lang="en-US"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L</a:t>
            </a:r>
            <a:r>
              <a:rPr lang="vi-VN"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ập </a:t>
            </a:r>
            <a:r>
              <a:rPr lang="en-US"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T</a:t>
            </a:r>
            <a:r>
              <a:rPr lang="vi-VN"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rPr>
              <a:t>rình </a:t>
            </a:r>
            <a:endParaRPr lang="en-US"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endParaRPr>
          </a:p>
        </p:txBody>
      </p:sp>
      <p:sp>
        <p:nvSpPr>
          <p:cNvPr id="16" name="Rectangle 15"/>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Tổng </a:t>
            </a:r>
            <a:r>
              <a:rPr lang="vi-VN" sz="1000" b="1" dirty="0" smtClean="0">
                <a:solidFill>
                  <a:schemeClr val="bg1"/>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24;p19"/>
          <p:cNvSpPr txBox="1">
            <a:spLocks/>
          </p:cNvSpPr>
          <p:nvPr/>
        </p:nvSpPr>
        <p:spPr>
          <a:xfrm>
            <a:off x="612775" y="1455549"/>
            <a:ext cx="2434000" cy="3162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2"/>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1pPr>
            <a:lvl2pPr marL="914400" marR="0" lvl="1" indent="-355600" algn="l" rtl="0">
              <a:lnSpc>
                <a:spcPct val="115000"/>
              </a:lnSpc>
              <a:spcBef>
                <a:spcPts val="600"/>
              </a:spcBef>
              <a:spcAft>
                <a:spcPts val="0"/>
              </a:spcAft>
              <a:buClr>
                <a:schemeClr val="accent2"/>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2pPr>
            <a:lvl3pPr marL="1371600" marR="0" lvl="2" indent="-355600" algn="l" rtl="0">
              <a:lnSpc>
                <a:spcPct val="115000"/>
              </a:lnSpc>
              <a:spcBef>
                <a:spcPts val="600"/>
              </a:spcBef>
              <a:spcAft>
                <a:spcPts val="0"/>
              </a:spcAft>
              <a:buClr>
                <a:schemeClr val="accent2"/>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3pPr>
            <a:lvl4pPr marL="1828800" marR="0" lvl="3"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4pPr>
            <a:lvl5pPr marL="2286000" marR="0" lvl="4"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5pPr>
            <a:lvl6pPr marL="2743200" marR="0" lvl="5"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6pPr>
            <a:lvl7pPr marL="3200400" marR="0" lvl="6"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7pPr>
            <a:lvl8pPr marL="3657600" marR="0" lvl="7" indent="-355600" algn="l" rtl="0">
              <a:lnSpc>
                <a:spcPct val="115000"/>
              </a:lnSpc>
              <a:spcBef>
                <a:spcPts val="600"/>
              </a:spcBef>
              <a:spcAft>
                <a:spcPts val="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8pPr>
            <a:lvl9pPr marL="4114800" marR="0" lvl="8" indent="-355600" algn="l" rtl="0">
              <a:lnSpc>
                <a:spcPct val="115000"/>
              </a:lnSpc>
              <a:spcBef>
                <a:spcPts val="600"/>
              </a:spcBef>
              <a:spcAft>
                <a:spcPts val="600"/>
              </a:spcAft>
              <a:buClr>
                <a:schemeClr val="dk1"/>
              </a:buClr>
              <a:buSzPts val="2000"/>
              <a:buFont typeface="Inria Serif Light"/>
              <a:buChar char="■"/>
              <a:defRPr sz="2000" b="0" i="0" u="none" strike="noStrike" cap="none">
                <a:solidFill>
                  <a:schemeClr val="dk1"/>
                </a:solidFill>
                <a:latin typeface="Inria Serif Light"/>
                <a:ea typeface="Inria Serif Light"/>
                <a:cs typeface="Inria Serif Light"/>
                <a:sym typeface="Inria Serif Light"/>
              </a:defRPr>
            </a:lvl9pPr>
          </a:lstStyle>
          <a:p>
            <a:pPr marL="0" indent="0">
              <a:lnSpc>
                <a:spcPct val="100000"/>
              </a:lnSpc>
              <a:buClr>
                <a:srgbClr val="000000"/>
              </a:buClr>
              <a:buFont typeface="Arial"/>
              <a:buNone/>
            </a:pPr>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sym typeface="Arial"/>
              </a:rPr>
              <a:t>1</a:t>
            </a:r>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sym typeface="Arial"/>
              </a:rPr>
              <a:t>.6 </a:t>
            </a:r>
            <a:r>
              <a:rPr lang="en-US" sz="1800" b="1" dirty="0" smtClean="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sym typeface="Arial"/>
              </a:rPr>
              <a:t>Công Cụ Sử Dụng</a:t>
            </a:r>
            <a:endParaRPr lang="en-US" sz="1800" b="1" dirty="0">
              <a:solidFill>
                <a:schemeClr val="tx2">
                  <a:lumMod val="25000"/>
                </a:schemeClr>
              </a:solidFill>
              <a:latin typeface="Cambria" panose="02040503050406030204" pitchFamily="18" charset="0"/>
              <a:ea typeface="Cambria" panose="02040503050406030204" pitchFamily="18" charset="0"/>
              <a:cs typeface="Calibri" panose="020F0502020204030204" pitchFamily="34" charset="0"/>
              <a:sym typeface="Arial"/>
            </a:endParaRPr>
          </a:p>
        </p:txBody>
      </p:sp>
      <p:sp>
        <p:nvSpPr>
          <p:cNvPr id="10" name="Google Shape;137;p19"/>
          <p:cNvSpPr txBox="1">
            <a:spLocks noGrp="1"/>
          </p:cNvSpPr>
          <p:nvPr>
            <p:ph type="sldNum" idx="12"/>
          </p:nvPr>
        </p:nvSpPr>
        <p:spPr>
          <a:xfrm>
            <a:off x="8688300" y="4687750"/>
            <a:ext cx="455700" cy="4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7</a:t>
            </a:r>
            <a:endParaRPr dirty="0"/>
          </a:p>
        </p:txBody>
      </p:sp>
      <p:sp>
        <p:nvSpPr>
          <p:cNvPr id="11" name="AutoShape 4" descr="Cài đặt Xampp để tạo trang Web trên máy tính Windows 1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p:nvPr/>
        </p:nvSpPr>
        <p:spPr>
          <a:xfrm>
            <a:off x="460375" y="922335"/>
            <a:ext cx="8227925" cy="210951"/>
          </a:xfrm>
          <a:prstGeom prst="rect">
            <a:avLst/>
          </a:prstGeom>
          <a:solidFill>
            <a:srgbClr val="B7B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225338" y="2958444"/>
            <a:ext cx="1574800" cy="1574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225338" y="1243324"/>
            <a:ext cx="1574800" cy="15748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34200" y="1243324"/>
            <a:ext cx="1574800" cy="15748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34200" y="2938524"/>
            <a:ext cx="1574800" cy="1574800"/>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636109" y="2013675"/>
            <a:ext cx="2455168" cy="190697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110;p18"/>
          <p:cNvSpPr txBox="1">
            <a:spLocks/>
          </p:cNvSpPr>
          <p:nvPr/>
        </p:nvSpPr>
        <p:spPr>
          <a:xfrm>
            <a:off x="612775" y="2276722"/>
            <a:ext cx="2023334" cy="164392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20040" indent="-355600">
              <a:lnSpc>
                <a:spcPct val="150000"/>
              </a:lnSpc>
              <a:buSzPts val="2000"/>
              <a:buFont typeface="Arial"/>
              <a:buChar char="▫"/>
            </a:pPr>
            <a:r>
              <a:rPr lang="en-US" dirty="0" smtClean="0">
                <a:solidFill>
                  <a:schemeClr val="tx2">
                    <a:lumMod val="50000"/>
                  </a:schemeClr>
                </a:solidFill>
                <a:latin typeface="Cambria" panose="02040503050406030204" pitchFamily="18" charset="0"/>
                <a:ea typeface="Cambria" panose="02040503050406030204" pitchFamily="18" charset="0"/>
              </a:rPr>
              <a:t>Xampp, </a:t>
            </a:r>
          </a:p>
          <a:p>
            <a:pPr marL="320040" indent="-355600">
              <a:lnSpc>
                <a:spcPct val="150000"/>
              </a:lnSpc>
              <a:buSzPts val="2000"/>
              <a:buFont typeface="Arial"/>
              <a:buChar char="▫"/>
            </a:pPr>
            <a:r>
              <a:rPr lang="en-US" dirty="0" smtClean="0">
                <a:solidFill>
                  <a:schemeClr val="tx2">
                    <a:lumMod val="50000"/>
                  </a:schemeClr>
                </a:solidFill>
                <a:latin typeface="Cambria" panose="02040503050406030204" pitchFamily="18" charset="0"/>
                <a:ea typeface="Cambria" panose="02040503050406030204" pitchFamily="18" charset="0"/>
              </a:rPr>
              <a:t>powerdesigner</a:t>
            </a:r>
          </a:p>
          <a:p>
            <a:pPr marL="320040" indent="-355600">
              <a:lnSpc>
                <a:spcPct val="150000"/>
              </a:lnSpc>
              <a:buSzPts val="2000"/>
              <a:buFont typeface="Arial"/>
              <a:buChar char="▫"/>
            </a:pPr>
            <a:r>
              <a:rPr lang="en-US" dirty="0" smtClean="0">
                <a:solidFill>
                  <a:schemeClr val="tx2">
                    <a:lumMod val="50000"/>
                  </a:schemeClr>
                </a:solidFill>
                <a:latin typeface="Cambria" panose="02040503050406030204" pitchFamily="18" charset="0"/>
                <a:ea typeface="Cambria" panose="02040503050406030204" pitchFamily="18" charset="0"/>
              </a:rPr>
              <a:t>Navicat</a:t>
            </a:r>
          </a:p>
          <a:p>
            <a:pPr marL="320040" indent="-355600">
              <a:lnSpc>
                <a:spcPct val="150000"/>
              </a:lnSpc>
              <a:buSzPts val="2000"/>
              <a:buFont typeface="Arial"/>
              <a:buChar char="▫"/>
            </a:pPr>
            <a:r>
              <a:rPr lang="en-US" dirty="0" smtClean="0">
                <a:solidFill>
                  <a:schemeClr val="tx2">
                    <a:lumMod val="50000"/>
                  </a:schemeClr>
                </a:solidFill>
                <a:latin typeface="Cambria" panose="02040503050406030204" pitchFamily="18" charset="0"/>
                <a:ea typeface="Cambria" panose="02040503050406030204" pitchFamily="18" charset="0"/>
              </a:rPr>
              <a:t>Vscode</a:t>
            </a:r>
            <a:endParaRPr lang="vi-VN" dirty="0">
              <a:solidFill>
                <a:schemeClr val="tx2">
                  <a:lumMod val="50000"/>
                </a:schemeClr>
              </a:solidFill>
              <a:latin typeface="Cambria" panose="02040503050406030204" pitchFamily="18" charset="0"/>
              <a:ea typeface="Cambria" panose="02040503050406030204" pitchFamily="18" charset="0"/>
            </a:endParaRPr>
          </a:p>
        </p:txBody>
      </p:sp>
      <p:sp>
        <p:nvSpPr>
          <p:cNvPr id="24" name="Rectangle 23"/>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Tổng </a:t>
            </a:r>
            <a:r>
              <a:rPr lang="vi-VN" sz="1000" b="1" dirty="0" smtClean="0">
                <a:solidFill>
                  <a:schemeClr val="bg1"/>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30327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r>
              <a:rPr lang="en" dirty="0"/>
              <a:t>8</a:t>
            </a:r>
          </a:p>
        </p:txBody>
      </p:sp>
      <p:sp>
        <p:nvSpPr>
          <p:cNvPr id="12" name="Google Shape;142;p20"/>
          <p:cNvSpPr txBox="1">
            <a:spLocks/>
          </p:cNvSpPr>
          <p:nvPr/>
        </p:nvSpPr>
        <p:spPr>
          <a:xfrm>
            <a:off x="996059" y="1730930"/>
            <a:ext cx="2730674" cy="39703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1800"/>
            </a:pP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rPr>
              <a:t>2</a:t>
            </a:r>
            <a:r>
              <a:rPr lang="en-US" sz="1800" b="1" dirty="0" smtClean="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rPr>
              <a:t>.1 </a:t>
            </a:r>
            <a:r>
              <a:rPr lang="en-US" sz="1800" b="1" dirty="0">
                <a:solidFill>
                  <a:schemeClr val="tx2">
                    <a:lumMod val="25000"/>
                  </a:schemeClr>
                </a:solidFill>
                <a:latin typeface="Cambria" panose="02040503050406030204" pitchFamily="18" charset="0"/>
                <a:ea typeface="Cambria" panose="02040503050406030204" pitchFamily="18" charset="0"/>
                <a:cs typeface="Times New Roman" panose="02020603050405020304" pitchFamily="18" charset="0"/>
                <a:sym typeface="Inria Serif Light"/>
              </a:rPr>
              <a:t>Thiết Kế Hệ Thống</a:t>
            </a:r>
          </a:p>
        </p:txBody>
      </p:sp>
      <p:sp>
        <p:nvSpPr>
          <p:cNvPr id="13" name="Google Shape;143;p20"/>
          <p:cNvSpPr txBox="1">
            <a:spLocks/>
          </p:cNvSpPr>
          <p:nvPr/>
        </p:nvSpPr>
        <p:spPr>
          <a:xfrm>
            <a:off x="601708" y="1175556"/>
            <a:ext cx="4085588" cy="555374"/>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tx2">
                    <a:lumMod val="25000"/>
                  </a:schemeClr>
                </a:solidFill>
                <a:latin typeface="Calibri" panose="020F0502020204030204" pitchFamily="34" charset="0"/>
                <a:cs typeface="Calibri" panose="020F0502020204030204" pitchFamily="34" charset="0"/>
              </a:rPr>
              <a:t>2</a:t>
            </a:r>
            <a:r>
              <a:rPr lang="en-US" sz="2800" b="1" dirty="0" smtClean="0">
                <a:solidFill>
                  <a:schemeClr val="tx2">
                    <a:lumMod val="25000"/>
                  </a:schemeClr>
                </a:solidFill>
                <a:latin typeface="Calibri" panose="020F0502020204030204" pitchFamily="34" charset="0"/>
                <a:cs typeface="Calibri" panose="020F0502020204030204" pitchFamily="34" charset="0"/>
              </a:rPr>
              <a:t>. </a:t>
            </a:r>
            <a:r>
              <a:rPr lang="en-US" sz="2800" b="1" dirty="0" smtClean="0">
                <a:solidFill>
                  <a:schemeClr val="tx2">
                    <a:lumMod val="25000"/>
                  </a:schemeClr>
                </a:solidFill>
                <a:latin typeface="Calibri" panose="020F0502020204030204" pitchFamily="34" charset="0"/>
                <a:cs typeface="Calibri" panose="020F0502020204030204" pitchFamily="34" charset="0"/>
              </a:rPr>
              <a:t>QUY TRÌNH XÂY DỰNG</a:t>
            </a:r>
            <a:endParaRPr lang="en-US" sz="2800" b="1" dirty="0">
              <a:solidFill>
                <a:schemeClr val="tx2">
                  <a:lumMod val="25000"/>
                </a:schemeClr>
              </a:solidFill>
              <a:latin typeface="Calibri" panose="020F0502020204030204" pitchFamily="34" charset="0"/>
              <a:cs typeface="Calibri" panose="020F0502020204030204" pitchFamily="34" charset="0"/>
            </a:endParaRPr>
          </a:p>
        </p:txBody>
      </p:sp>
      <p:pic>
        <p:nvPicPr>
          <p:cNvPr id="14" name="image12.png"/>
          <p:cNvPicPr/>
          <p:nvPr/>
        </p:nvPicPr>
        <p:blipFill>
          <a:blip r:embed="rId2"/>
          <a:srcRect/>
          <a:stretch>
            <a:fillRect/>
          </a:stretch>
        </p:blipFill>
        <p:spPr>
          <a:xfrm>
            <a:off x="1897741" y="2532368"/>
            <a:ext cx="5579110" cy="2044700"/>
          </a:xfrm>
          <a:prstGeom prst="rect">
            <a:avLst/>
          </a:prstGeom>
          <a:ln/>
        </p:spPr>
      </p:pic>
      <p:sp>
        <p:nvSpPr>
          <p:cNvPr id="15" name="Text Placeholder 1"/>
          <p:cNvSpPr txBox="1">
            <a:spLocks/>
          </p:cNvSpPr>
          <p:nvPr/>
        </p:nvSpPr>
        <p:spPr>
          <a:xfrm>
            <a:off x="2361396" y="2135337"/>
            <a:ext cx="6997287" cy="43739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dirty="0" smtClean="0">
                <a:latin typeface="Cambria" panose="02040503050406030204" pitchFamily="18" charset="0"/>
                <a:ea typeface="Cambria" panose="02040503050406030204" pitchFamily="18" charset="0"/>
              </a:rPr>
              <a:t>Sơ đồ chức năng chung dành cho quản lý và người dùng</a:t>
            </a:r>
            <a:endParaRPr lang="en-US" dirty="0">
              <a:latin typeface="Cambria" panose="02040503050406030204" pitchFamily="18" charset="0"/>
              <a:ea typeface="Cambria" panose="02040503050406030204" pitchFamily="18" charset="0"/>
            </a:endParaRPr>
          </a:p>
        </p:txBody>
      </p:sp>
      <p:sp>
        <p:nvSpPr>
          <p:cNvPr id="16" name="Rectangle 15"/>
          <p:cNvSpPr/>
          <p:nvPr/>
        </p:nvSpPr>
        <p:spPr>
          <a:xfrm>
            <a:off x="0" y="0"/>
            <a:ext cx="91440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80;p14"/>
          <p:cNvSpPr txBox="1">
            <a:spLocks/>
          </p:cNvSpPr>
          <p:nvPr/>
        </p:nvSpPr>
        <p:spPr>
          <a:xfrm>
            <a:off x="7438454" y="0"/>
            <a:ext cx="2169009" cy="93149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Tổng </a:t>
            </a:r>
            <a:r>
              <a:rPr lang="vi-VN" sz="1000" b="1" dirty="0" smtClean="0">
                <a:solidFill>
                  <a:schemeClr val="tx2">
                    <a:lumMod val="25000"/>
                  </a:schemeClr>
                </a:solidFill>
                <a:latin typeface="Calibri Light" panose="020F0302020204030204" pitchFamily="34" charset="0"/>
                <a:cs typeface="Calibri Light" panose="020F0302020204030204" pitchFamily="34" charset="0"/>
              </a:rPr>
              <a:t>quan chương trình</a:t>
            </a:r>
          </a:p>
          <a:p>
            <a:pPr marL="228600" indent="-228600">
              <a:buClr>
                <a:schemeClr val="dk1"/>
              </a:buClr>
              <a:buSzPts val="1100"/>
              <a:buFont typeface="Arial"/>
              <a:buAutoNum type="arabicPeriod"/>
            </a:pPr>
            <a:r>
              <a:rPr lang="vi-VN" sz="1000" b="1" dirty="0" smtClean="0">
                <a:solidFill>
                  <a:schemeClr val="bg1"/>
                </a:solidFill>
                <a:latin typeface="Calibri Light" panose="020F0302020204030204" pitchFamily="34" charset="0"/>
                <a:cs typeface="Calibri Light" panose="020F0302020204030204" pitchFamily="34" charset="0"/>
              </a:rPr>
              <a:t>Quy trình xây dựng</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quả đạt được</a:t>
            </a:r>
          </a:p>
          <a:p>
            <a:pPr marL="228600" indent="-228600">
              <a:buClr>
                <a:schemeClr val="dk1"/>
              </a:buClr>
              <a:buSzPts val="1100"/>
              <a:buFont typeface="Arial"/>
              <a:buAutoNum type="arabicPeriod"/>
            </a:pPr>
            <a:r>
              <a:rPr lang="vi-VN" sz="1000" b="1" dirty="0" smtClean="0">
                <a:solidFill>
                  <a:schemeClr val="tx2">
                    <a:lumMod val="25000"/>
                  </a:schemeClr>
                </a:solidFill>
                <a:latin typeface="Calibri Light" panose="020F0302020204030204" pitchFamily="34" charset="0"/>
                <a:cs typeface="Calibri Light" panose="020F0302020204030204" pitchFamily="34" charset="0"/>
              </a:rPr>
              <a:t>Kết luận và hướng phát triển</a:t>
            </a:r>
          </a:p>
          <a:p>
            <a:pPr marL="228600" indent="-228600">
              <a:buClr>
                <a:schemeClr val="dk1"/>
              </a:buClr>
              <a:buSzPts val="1100"/>
              <a:buFont typeface="Arial"/>
              <a:buAutoNum type="arabicPeriod"/>
            </a:pPr>
            <a:endParaRPr lang="vi-VN" sz="2000" dirty="0">
              <a:solidFill>
                <a:schemeClr val="tx2">
                  <a:lumMod val="2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88693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ulina template">
  <a:themeElements>
    <a:clrScheme name="Custom 347">
      <a:dk1>
        <a:srgbClr val="756F6F"/>
      </a:dk1>
      <a:lt1>
        <a:srgbClr val="FFFFFF"/>
      </a:lt1>
      <a:dk2>
        <a:srgbClr val="A8A09D"/>
      </a:dk2>
      <a:lt2>
        <a:srgbClr val="F5F1F0"/>
      </a:lt2>
      <a:accent1>
        <a:srgbClr val="AD9B91"/>
      </a:accent1>
      <a:accent2>
        <a:srgbClr val="E2D1C2"/>
      </a:accent2>
      <a:accent3>
        <a:srgbClr val="C4CBBF"/>
      </a:accent3>
      <a:accent4>
        <a:srgbClr val="BFC8CB"/>
      </a:accent4>
      <a:accent5>
        <a:srgbClr val="E9DBDB"/>
      </a:accent5>
      <a:accent6>
        <a:srgbClr val="C5C4BF"/>
      </a:accent6>
      <a:hlink>
        <a:srgbClr val="413A3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1051</Words>
  <Application>Microsoft Office PowerPoint</Application>
  <PresentationFormat>On-screen Show (16:9)</PresentationFormat>
  <Paragraphs>179</Paragraphs>
  <Slides>24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Inria Serif Light</vt:lpstr>
      <vt:lpstr>Wingdings</vt:lpstr>
      <vt:lpstr>Playfair Display Regular</vt:lpstr>
      <vt:lpstr>Cambria</vt:lpstr>
      <vt:lpstr>Calibri</vt:lpstr>
      <vt:lpstr>Times New Roman</vt:lpstr>
      <vt:lpstr>Arial</vt:lpstr>
      <vt:lpstr>Inria Serif</vt:lpstr>
      <vt:lpstr>Segoe UI Black</vt:lpstr>
      <vt:lpstr>Calibri Light</vt:lpstr>
      <vt:lpstr>Paulina template</vt:lpstr>
      <vt:lpstr> NIÊN LUẬN CƠ SỞ NGÀNH KHOA HỌC MÁY TÍNH</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NIÊN LUẬN CƠ SỞ NGÀNH KHOA HỌC MÁY TÍNH</dc:title>
  <dc:creator>thao ngọc</dc:creator>
  <cp:lastModifiedBy>Thao</cp:lastModifiedBy>
  <cp:revision>96</cp:revision>
  <dcterms:modified xsi:type="dcterms:W3CDTF">2021-12-09T01:27:51Z</dcterms:modified>
</cp:coreProperties>
</file>