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d2c7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d2c7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d2c75a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d2c75a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d2c75a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d2c75a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120cbbd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120cbbd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d2c75a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d2c75a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ddaf7e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ddaf7e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Food Sales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N. Grossmann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2"/>
              <a:t>March 31, 2022</a:t>
            </a:r>
            <a:endParaRPr sz="20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Items Available to Consumers Affect Sales?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10 different outlets of different types, selling a range of </a:t>
            </a:r>
            <a:r>
              <a:rPr lang="en"/>
              <a:t>different items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variety of items available at a specific location affect sales?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variety of a particular type of item affect sales?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Different Items Sold At Each Type of Outlet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Grocery Stores, Supermarket Type 2, and Supermarket Type 3 sell a similar number of different items.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Supermarket Type 1 sells the largest variety of items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Greater than the other outlet types combined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6818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Items and Maximum Retail Price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the maximum retail price increase, the sales of the item increases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Sales of an item is generally greatest at a Type 3 supermarket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particular item is purchased more often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Sales of an item is generally least at a grocery store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particular item is purchased less often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Sales of an item are similar between</a:t>
            </a:r>
            <a:br>
              <a:rPr lang="en"/>
            </a:br>
            <a:r>
              <a:rPr lang="en"/>
              <a:t>Type 1 and Type 2 supermarkets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3092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Item Types Across All Outlets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Larger variety of items within each type category generates more sales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Relationship is very predictable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sales are driven by two item types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Fruits and Vegetables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Snack Foods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3092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the Data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</a:t>
            </a:r>
            <a:r>
              <a:rPr b="1" lang="en"/>
              <a:t>ide Selection of All Items</a:t>
            </a:r>
            <a:br>
              <a:rPr b="1" lang="en"/>
            </a:br>
            <a:r>
              <a:rPr b="1" lang="en"/>
              <a:t>Does Not Drive Sales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1 Supermarkets sell the largest variety of items, but don’t generate the largest sales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Grocery Stores and Type 3 Supermarkets sell similar numbers of items but generate the smallest and largest sales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Wide Selection of Specific Items</a:t>
            </a:r>
            <a:br>
              <a:rPr b="1" lang="en"/>
            </a:br>
            <a:r>
              <a:rPr b="1" lang="en"/>
              <a:t>Does Drive Sales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Consumers spend the largest amount on two item types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Fruits and Vegetables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Snack Foods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variety specifics items at the Type 1 supermarket outlets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Fruits and Vegetables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Snack Foods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if the two best selling item groups have the same or different consumer 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