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927d767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927d767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dec1dd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dec1dd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dec1dd65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dec1dd65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27d76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927d76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927d767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927d767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dec1dd65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dec1dd65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27d767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27d767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data.cityofnewyork.u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Crime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New York City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Grossmann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Departments to Function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been Affected by the Pandemic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Headlines</a:t>
            </a:r>
            <a:endParaRPr b="1" sz="17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COVID has killed 5 times as many police officers as gunfire during pandemic</a:t>
            </a:r>
            <a:endParaRPr b="1" i="1"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(CNN, October 20, 2021)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nationwide trend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* * * * *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/>
              <a:t>Unvaccinated NYPD officers get final ultimatum after exemption requests are denied</a:t>
            </a:r>
            <a:endParaRPr b="1" i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(Gothamist, April 23, 2022)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11% of the NYPD workforce not vaccinated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Departments to Function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been Affected by the Pandemic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How should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the NYPD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distribute its resources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to increase its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Ability to Respond?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85206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</a:t>
            </a:r>
            <a:r>
              <a:rPr b="1" lang="en"/>
              <a:t>NYC OpenData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ublic data published by New York City agencies and partners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https://opendata.cityofnewyork.us/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Set: </a:t>
            </a:r>
            <a:r>
              <a:rPr b="1" lang="en"/>
              <a:t>NYPD Complaint Data Current (Year To Date)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Crimes reported to the NYPD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Updated Quarterly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retrieved April 8,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 Descriptions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Locations and 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Suspect and Victim Demographics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Crime More Likely to Happen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Few crimes happen in the morning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Bump in crime around noon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crimes happens in the afternoon and early evening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2208"/>
            <a:ext cx="9143999" cy="208128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615200" y="4127975"/>
            <a:ext cx="292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High crime rates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871050" y="4079550"/>
            <a:ext cx="93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Low crime rates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Crime More Likely to Happen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 is lowest on Staten Island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 increases going east and north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Unusually Low Crime Precincts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22nd Precinct in Manhattan</a:t>
            </a:r>
            <a:br>
              <a:rPr lang="en"/>
            </a:br>
            <a:r>
              <a:rPr lang="en"/>
              <a:t>(Central Park)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112th Precinct in Queens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Unusually High Crime Precincts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14th Precinct in </a:t>
            </a:r>
            <a:r>
              <a:rPr lang="en"/>
              <a:t>Manhattan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75th Precinct in Brooklyn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900" y="1429425"/>
            <a:ext cx="3729112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059000" y="2860550"/>
            <a:ext cx="367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112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969275" y="3269750"/>
            <a:ext cx="367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75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686475" y="2844350"/>
            <a:ext cx="314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457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14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877700" y="2571750"/>
            <a:ext cx="314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457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22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8"/>
          <p:cNvCxnSpPr>
            <a:stCxn id="103" idx="3"/>
          </p:cNvCxnSpPr>
          <p:nvPr/>
        </p:nvCxnSpPr>
        <p:spPr>
          <a:xfrm>
            <a:off x="6192400" y="2697750"/>
            <a:ext cx="323100" cy="9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102" idx="3"/>
          </p:cNvCxnSpPr>
          <p:nvPr/>
        </p:nvCxnSpPr>
        <p:spPr>
          <a:xfrm>
            <a:off x="6001175" y="2970350"/>
            <a:ext cx="441000" cy="2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Predicting Crime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505700"/>
            <a:ext cx="85206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m</a:t>
            </a:r>
            <a:r>
              <a:rPr lang="en"/>
              <a:t>odels created to predict crime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lang="en"/>
              <a:t>elp make decisions on when and where officers are likely to be needed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Physical presence as deterrent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 response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82%</a:t>
            </a:r>
            <a:r>
              <a:rPr lang="en"/>
              <a:t> Accuracy Predicting Violations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51%</a:t>
            </a:r>
            <a:r>
              <a:rPr lang="en"/>
              <a:t> Accuracy Predicting Misdemeanors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67%</a:t>
            </a:r>
            <a:r>
              <a:rPr lang="en"/>
              <a:t> Accuracy Predicting Felonies</a:t>
            </a:r>
            <a:br>
              <a:rPr lang="en"/>
            </a:br>
            <a:r>
              <a:rPr lang="en"/>
              <a:t>The most dangerous crimes are only accurately predicted  </a:t>
            </a:r>
            <a:r>
              <a:rPr b="1" lang="en"/>
              <a:t>2/3</a:t>
            </a:r>
            <a:r>
              <a:rPr lang="en"/>
              <a:t> of the time.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drawbacks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account for holidays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account for how weather may affect outdoor crimes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account for age or sex of suspect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term recommendations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 a reassignment roster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Redistribute officers to adjacent </a:t>
            </a:r>
            <a:r>
              <a:rPr lang="en"/>
              <a:t>precincts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Balance ratio of officers to crime rate across precincts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 a rescheduling plan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Maintain more officers on duty during the afternoon and evening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recommendations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why some precincts have unusually high and low crime rates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Joint operation with other city agencies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