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8e7d12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8e7d12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68e7d12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68e7d12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77dff6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577dff6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32c051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32c051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7a9868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7a9868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32c0511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32c0511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77dff6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77dff6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32c05111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32c05111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77dff6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77dff6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32c05111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32c05111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32c05111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32c05111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newyork.us/Public-Safety/NYPD-Complaint-Data-Current-Year-To-Date-/5uac-w243" TargetMode="External"/><Relationship Id="rId4" Type="http://schemas.openxmlformats.org/officeDocument/2006/relationships/hyperlink" Target="https://opendata.cityofnewyork.us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 for New York City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Grossmann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Rates Rose Throughout 2021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indicates that the time of year is potentially important for determining when crime prevention efforts should be increased.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big caveat, however. The year 2021 was a pandemic year, so the yearly trend in crime may not be typical.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follow-up project should examine other years to make a determination.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crimes either in streets or residences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very different types of settings would require very different approaches, as one type is a very public location and the other type is a very private location. How these are distributed throughout the city may entail different solutions within different precincts.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32220"/>
            <a:ext cx="7038899" cy="23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4614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6143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Set Being Used: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NYPD Complaint Data Current (Year To Date)</a:t>
            </a:r>
            <a:br>
              <a:rPr lang="en"/>
            </a:br>
            <a:r>
              <a:rPr lang="en"/>
              <a:t>(NYC OpenData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https://opendata.cityofnewyork.us/</a:t>
            </a:r>
            <a:r>
              <a:rPr lang="en"/>
              <a:t>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Crimes reported to the NYPD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Updated Quarterly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retrieved April 8, 2022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Set Description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36 features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25 string types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Standardized before being made public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11 numeric types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Some irregularities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449,506 rows (each a unique report)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793" y="0"/>
            <a:ext cx="32322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4614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Set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46143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</a:t>
            </a:r>
            <a:r>
              <a:rPr lang="en"/>
              <a:t>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Report Identifier (1 column)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Information (17 columns)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Times and Dates (5 columns)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Special Codes (7 columns)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Suspect and Victim Demographics (6 columns)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Target:</a:t>
            </a:r>
            <a:br>
              <a:rPr lang="en"/>
            </a:br>
            <a:r>
              <a:rPr lang="en"/>
              <a:t>Offense Severity (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00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LAW_CAT_COD’</a:t>
            </a:r>
            <a:r>
              <a:rPr lang="en"/>
              <a:t>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Three levels: Violation, Misdemeanor, Felony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Analysis Question:</a:t>
            </a:r>
            <a:br>
              <a:rPr lang="en" sz="1300"/>
            </a:br>
            <a:r>
              <a:rPr lang="en" sz="1300"/>
              <a:t>What is the level of a crime for a given type of location?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793" y="0"/>
            <a:ext cx="32322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Data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data at the Precinct level</a:t>
            </a:r>
            <a:br>
              <a:rPr lang="en"/>
            </a:br>
            <a:r>
              <a:rPr lang="en"/>
              <a:t>77 Precincts in NYC</a:t>
            </a:r>
            <a:br>
              <a:rPr lang="en"/>
            </a:br>
            <a:r>
              <a:rPr lang="en"/>
              <a:t>This is the level that police departments generally interact with at the local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Identifier Set as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FF00"/>
                </a:solidFill>
              </a:rPr>
              <a:t>Keep newly created duplicates</a:t>
            </a:r>
            <a:br>
              <a:rPr lang="en">
                <a:solidFill>
                  <a:srgbClr val="00FF00"/>
                </a:solidFill>
              </a:rPr>
            </a:br>
            <a:r>
              <a:rPr lang="en"/>
              <a:t>1576 duplicates (0.35% of all rows)</a:t>
            </a:r>
            <a:br>
              <a:rPr lang="en"/>
            </a:br>
            <a:r>
              <a:rPr lang="en"/>
              <a:t>(multiple suspects with matching descriptions)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Rows by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FF00"/>
                </a:solidFill>
              </a:rPr>
              <a:t>Keep year 2021</a:t>
            </a:r>
            <a:br>
              <a:rPr lang="en"/>
            </a:br>
            <a:r>
              <a:rPr lang="en"/>
              <a:t>439,625 rows (97.8% of all rows)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years prior to 2021</a:t>
            </a:r>
            <a:br>
              <a:rPr lang="en"/>
            </a:br>
            <a:r>
              <a:rPr lang="en"/>
              <a:t>9,881 rows (2.2% of all rows)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Location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○"/>
            </a:pPr>
            <a:r>
              <a:rPr lang="en">
                <a:solidFill>
                  <a:srgbClr val="00FF00"/>
                </a:solidFill>
              </a:rPr>
              <a:t>Keep Precinct Identifier Column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○"/>
            </a:pPr>
            <a:r>
              <a:rPr lang="en">
                <a:solidFill>
                  <a:srgbClr val="00FF00"/>
                </a:solidFill>
              </a:rPr>
              <a:t>Keep Premise Type (ex: Residence, Bank, Bridge)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other location information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are either too General, too Specific, or Redundant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Times and Dates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○"/>
            </a:pPr>
            <a:r>
              <a:rPr lang="en">
                <a:solidFill>
                  <a:srgbClr val="00FF00"/>
                </a:solidFill>
              </a:rPr>
              <a:t>Keep Date and Time Offense Begins</a:t>
            </a:r>
            <a:endParaRPr sz="1300"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Date and Time Offense Ends [Null Values Present]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Date Report is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Special 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Offense Description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Columns Adding Details to Other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Columns that Assign Numerical Value to Categorical Column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with Suspect and Victim Demographics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Suspect and Victim [Null Values Present]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Likely entangled with population demographics of precincts</a:t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Values: Strings to Numbers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Errors when attempting datetime conversion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Tracked down to years 1019, 1021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all years before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Dates in format “mm/dd/yyyy”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slice on Date string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filter_2021 = 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"2021"</a:t>
            </a:r>
            <a:b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 = df.loc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filter_2021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with pd.to_datetime()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Values didn’t play nice in some graphs (especially correlation heatmap)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Converted to integer day of year (1 through 365)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pd.to_datetime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"CMPLNT_FR_DT"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x.timetuple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.tm_yday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r>
              <a:rPr lang="en"/>
              <a:t> Values: Strings to Numbers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atetime conversion always added year and day to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year remove, data type didn’t work in graphs and 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Times were to the minute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Graphing time of day was not pleasant visually</a:t>
            </a:r>
            <a:br>
              <a:rPr lang="en"/>
            </a:br>
            <a:r>
              <a:rPr lang="en"/>
              <a:t>(Histogram with 1,440 bars for one offense level)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Binned time into 15 minute intervals, and convert to decimal fraction of hour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Times in format “hh:mm:ss”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slice on Time string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"CMPLNT_FR_TM"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"CMPLNT_FR_TM"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np.floor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27030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Precincts have Similar Ratios of Crime Severities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972550"/>
            <a:ext cx="27030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≈ 15% Violations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≈ 30% Felonies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≈ 55% Misdemeanors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would indicate that the division of resources and crime prevention measures might be distributed similarly among precincts.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Rates Rose Throughout 2021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162"/>
            <a:ext cx="9143999" cy="37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