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77dff6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77dff6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32c051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32c051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32c0511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32c0511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7dff6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7dff6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77dff6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77dff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32c05111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32c05111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32c05111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32c05111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32c05111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532c05111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77dff6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77dff6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data.cityofnewyork.us/" TargetMode="External"/><Relationship Id="rId4" Type="http://schemas.openxmlformats.org/officeDocument/2006/relationships/hyperlink" Target="https://data.cityofnewyork.us/Public-Safety/NYPD-Complaint-Data-Current-Year-To-Date-/5uac-w243" TargetMode="External"/><Relationship Id="rId5" Type="http://schemas.openxmlformats.org/officeDocument/2006/relationships/hyperlink" Target="https://data.cityofnewyork.us/Public-Safety/NYPD-Complaint-Data-Historic/qgea-i56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for New York City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Grossmann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the Data 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NYC OpenData (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https://opendata.cityofnewyork.us/</a:t>
            </a:r>
            <a:r>
              <a:rPr lang="en"/>
              <a:t> )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Set Being Used: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NYPD Complaint Data Current (Year To Date)</a:t>
            </a:r>
            <a:br>
              <a:rPr lang="en"/>
            </a:br>
            <a:r>
              <a:rPr lang="en"/>
              <a:t>450 Thousand Rows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Related Data Set: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NYPD Complaint Data Historic</a:t>
            </a:r>
            <a:br>
              <a:rPr lang="en"/>
            </a:br>
            <a:r>
              <a:rPr lang="en"/>
              <a:t>7.38 Million Rows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Set 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36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449,506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tring values in u</a:t>
            </a:r>
            <a:r>
              <a:rPr lang="en"/>
              <a:t>niform formats</a:t>
            </a:r>
            <a:br>
              <a:rPr lang="en"/>
            </a:br>
            <a:r>
              <a:rPr lang="en"/>
              <a:t>(corrections not needed)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has unique identifier</a:t>
            </a:r>
            <a:br>
              <a:rPr lang="en"/>
            </a:br>
            <a:r>
              <a:rPr lang="en"/>
              <a:t>(no duplicate rows)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Selection for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the Offense Severity</a:t>
            </a:r>
            <a:br>
              <a:rPr lang="en"/>
            </a:br>
            <a:r>
              <a:rPr lang="en"/>
              <a:t>(Violation, Misdemeanor, Felony)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Data at the Precinct Level</a:t>
            </a:r>
            <a:br>
              <a:rPr lang="en"/>
            </a:br>
            <a:r>
              <a:rPr lang="en"/>
              <a:t>77 Precincts in NYC</a:t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Selection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Identifier Set as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newly created duplicates</a:t>
            </a:r>
            <a:br>
              <a:rPr lang="en"/>
            </a:br>
            <a:r>
              <a:rPr lang="en"/>
              <a:t>1576 duplicates (0.35% of all rows)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Rows by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year 2020</a:t>
            </a:r>
            <a:br>
              <a:rPr lang="en"/>
            </a:br>
            <a:r>
              <a:rPr lang="en"/>
              <a:t>439,625 rows (97.8% of all rows)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years prior to 2020</a:t>
            </a:r>
            <a:br>
              <a:rPr lang="en"/>
            </a:br>
            <a:r>
              <a:rPr lang="en"/>
              <a:t>9,881 rows (2.2% of all rows)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Location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Precinct Identifier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Premise Type (ex: Residence, Bank, Bridge)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Locations that are too General, too Specific, or Redundant</a:t>
            </a:r>
            <a:br>
              <a:rPr lang="en"/>
            </a:br>
            <a:r>
              <a:rPr lang="en"/>
              <a:t>(Borough, Patrol Borough, Global Coordinates, New York State Plane Coordinates 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Could revisit Latitude and Longitude for another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Description at Location</a:t>
            </a:r>
            <a:br>
              <a:rPr lang="en"/>
            </a:br>
            <a:r>
              <a:rPr lang="en"/>
              <a:t>(ex: Inside, Outside, Front of)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Time and Date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Date and Time Offense Begins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Date and Time Offense Ends [Null Values Present]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Date Report is made</a:t>
            </a:r>
            <a:br>
              <a:rPr lang="en"/>
            </a:b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and Dropping Columns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Special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Named Locations [Null Values Present]</a:t>
            </a:r>
            <a:br>
              <a:rPr lang="en"/>
            </a:br>
            <a:r>
              <a:rPr lang="en"/>
              <a:t>(Parks, Housing Developments, Transit Stations, Transit Districts)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Correspond to Unnamed Premise Types</a:t>
            </a:r>
            <a:br>
              <a:rPr lang="en"/>
            </a:br>
            <a:r>
              <a:rPr lang="en"/>
              <a:t>(ex: Park/Playground, Residence - Public Housing, Transit - NYC Subway)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Special 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Offense Description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Could be target for another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Columns Adding Details to Other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Columns that Assign Numerical Value to Categorical Column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Suspect and Victim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Suspect and Victim [Null Values Present]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and </a:t>
            </a:r>
            <a:r>
              <a:rPr lang="en"/>
              <a:t>Dropping Columns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27030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Precincts have Similar Ratios of Crime Severities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972550"/>
            <a:ext cx="27030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15% Violations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30% Felonies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55% Misdemeanors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Rates Rose Throughout 2021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162"/>
            <a:ext cx="9143999" cy="37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Values: Strings to Numbers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Errors when attempting datetime conversion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Tracked down to years 1019, 1021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all years before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Dates in format “mm/dd/yyyy”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slice on Date string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filter_2021 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"2021"</a:t>
            </a:r>
            <a:b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 = df.loc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filter_2021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with pd.to_datetime()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Values didn’t play nice in some graphs (especially correlation heatmap)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Converted to integer day of year (1 through 365)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pd.to_datetime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x.timetuple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.tm_yday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r>
              <a:rPr lang="en"/>
              <a:t> Values: Strings to Numbers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atetime conversion always added year and day to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year remove, data type didn’t work in graphs and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Times were to the minute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Graphing time of day was not pleasant visually</a:t>
            </a:r>
            <a:br>
              <a:rPr lang="en"/>
            </a:br>
            <a:r>
              <a:rPr lang="en"/>
              <a:t>(Histogram with 1,440 bars for one offense level)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Binned time into 15 minute intervals, and convert to decimal fraction of hour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Times in format “hh:mm:ss”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slice on Time string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"CMPLNT_FR_TM"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"CMPLNT_FR_TM"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np.floor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