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4" r:id="rId2"/>
    <p:sldId id="275" r:id="rId3"/>
    <p:sldId id="287" r:id="rId4"/>
    <p:sldId id="285" r:id="rId5"/>
    <p:sldId id="276" r:id="rId6"/>
    <p:sldId id="281" r:id="rId7"/>
    <p:sldId id="279" r:id="rId8"/>
    <p:sldId id="277" r:id="rId9"/>
    <p:sldId id="278" r:id="rId10"/>
    <p:sldId id="280" r:id="rId11"/>
    <p:sldId id="282" r:id="rId12"/>
    <p:sldId id="283" r:id="rId13"/>
    <p:sldId id="286" r:id="rId14"/>
    <p:sldId id="284" r:id="rId15"/>
    <p:sldId id="258" r:id="rId16"/>
    <p:sldId id="259" r:id="rId17"/>
    <p:sldId id="288" r:id="rId18"/>
    <p:sldId id="289" r:id="rId19"/>
    <p:sldId id="290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836E3-C7B9-1B4A-A99B-42EE2AFC91C1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561AB-E205-324D-B55F-31F01C49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561AB-E205-324D-B55F-31F01C4929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team member.</a:t>
            </a:r>
          </a:p>
          <a:p>
            <a:r>
              <a:rPr lang="en-US" dirty="0" smtClean="0"/>
              <a:t>Mention Instructor</a:t>
            </a:r>
            <a:r>
              <a:rPr lang="en-US" baseline="0" dirty="0" smtClean="0"/>
              <a:t> wanted us to use a logo for our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561AB-E205-324D-B55F-31F01C492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0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1657-E8F0-FA44-B326-B1282F9A50F4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453F-8E25-6845-99BC-7BCC70F0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8338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Team 6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5670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QR Scan View</a:t>
            </a:r>
            <a:endParaRPr lang="en-US" dirty="0"/>
          </a:p>
        </p:txBody>
      </p:sp>
      <p:pic>
        <p:nvPicPr>
          <p:cNvPr id="5" name="Content Placeholder 4" descr="IMG_04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21" r="-71221"/>
          <a:stretch>
            <a:fillRect/>
          </a:stretch>
        </p:blipFill>
        <p:spPr>
          <a:xfrm>
            <a:off x="-965200" y="876300"/>
            <a:ext cx="8229600" cy="5249863"/>
          </a:xfrm>
        </p:spPr>
      </p:pic>
      <p:sp>
        <p:nvSpPr>
          <p:cNvPr id="3" name="TextBox 2"/>
          <p:cNvSpPr txBox="1"/>
          <p:nvPr/>
        </p:nvSpPr>
        <p:spPr>
          <a:xfrm>
            <a:off x="5757333" y="1659467"/>
            <a:ext cx="235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Zxing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3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Code Scan Activity Diagram</a:t>
            </a:r>
            <a:endParaRPr lang="en-US" dirty="0"/>
          </a:p>
        </p:txBody>
      </p:sp>
      <p:pic>
        <p:nvPicPr>
          <p:cNvPr id="8" name="Content Placeholder 7" descr="QRCode Activity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206" b="-1002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218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View</a:t>
            </a:r>
            <a:endParaRPr lang="en-US" dirty="0"/>
          </a:p>
        </p:txBody>
      </p:sp>
      <p:pic>
        <p:nvPicPr>
          <p:cNvPr id="5" name="Content Placeholder 4" descr="IMG_04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21" r="-71221"/>
          <a:stretch>
            <a:fillRect/>
          </a:stretch>
        </p:blipFill>
        <p:spPr>
          <a:xfrm>
            <a:off x="457200" y="1257300"/>
            <a:ext cx="8229600" cy="4868863"/>
          </a:xfrm>
        </p:spPr>
      </p:pic>
    </p:spTree>
    <p:extLst>
      <p:ext uri="{BB962C8B-B14F-4D97-AF65-F5344CB8AC3E}">
        <p14:creationId xmlns:p14="http://schemas.microsoft.com/office/powerpoint/2010/main" val="405058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Results</a:t>
            </a:r>
            <a:endParaRPr lang="en-US" dirty="0"/>
          </a:p>
        </p:txBody>
      </p:sp>
      <p:pic>
        <p:nvPicPr>
          <p:cNvPr id="4" name="Content Placeholder 3" descr="IMG_04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32" r="-56832"/>
          <a:stretch>
            <a:fillRect/>
          </a:stretch>
        </p:blipFill>
        <p:spPr>
          <a:xfrm>
            <a:off x="457200" y="990600"/>
            <a:ext cx="8229600" cy="5135563"/>
          </a:xfrm>
        </p:spPr>
      </p:pic>
    </p:spTree>
    <p:extLst>
      <p:ext uri="{BB962C8B-B14F-4D97-AF65-F5344CB8AC3E}">
        <p14:creationId xmlns:p14="http://schemas.microsoft.com/office/powerpoint/2010/main" val="19123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Search Activity Diagram</a:t>
            </a:r>
            <a:endParaRPr lang="en-US" dirty="0"/>
          </a:p>
        </p:txBody>
      </p:sp>
      <p:pic>
        <p:nvPicPr>
          <p:cNvPr id="4" name="Content Placeholder 3" descr="Search Activity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158" b="-76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005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Child Information</a:t>
            </a:r>
            <a:endParaRPr lang="en-US" dirty="0"/>
          </a:p>
        </p:txBody>
      </p:sp>
      <p:pic>
        <p:nvPicPr>
          <p:cNvPr id="5" name="Picture 4" descr="IMG_04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27100"/>
            <a:ext cx="41719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4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Vaccination Due</a:t>
            </a:r>
            <a:endParaRPr lang="en-US" dirty="0"/>
          </a:p>
        </p:txBody>
      </p:sp>
      <p:pic>
        <p:nvPicPr>
          <p:cNvPr id="3" name="Picture 2" descr="IMG_04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28" y="889000"/>
            <a:ext cx="408027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730" y="1296398"/>
            <a:ext cx="1226903" cy="3177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PATIENT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486585" y="2789433"/>
            <a:ext cx="1771503" cy="62228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VACCINATION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944079" y="1337929"/>
            <a:ext cx="1436177" cy="40189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PHYSICIAN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11524" y="5130800"/>
            <a:ext cx="1646564" cy="609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VACCINE</a:t>
            </a:r>
            <a:endParaRPr lang="en-US" b="1" dirty="0"/>
          </a:p>
        </p:txBody>
      </p:sp>
      <p:sp>
        <p:nvSpPr>
          <p:cNvPr id="10" name="Flowchart: Decision 9"/>
          <p:cNvSpPr/>
          <p:nvPr/>
        </p:nvSpPr>
        <p:spPr>
          <a:xfrm>
            <a:off x="1329304" y="2414206"/>
            <a:ext cx="1117748" cy="44705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3782226" y="4033699"/>
            <a:ext cx="1117748" cy="44705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5838753" y="2710062"/>
            <a:ext cx="2210652" cy="64615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create/modify</a:t>
            </a:r>
            <a:endParaRPr lang="en-US" sz="1200" dirty="0"/>
          </a:p>
        </p:txBody>
      </p:sp>
      <p:cxnSp>
        <p:nvCxnSpPr>
          <p:cNvPr id="16" name="Straight Connector 15"/>
          <p:cNvCxnSpPr>
            <a:stCxn id="4" idx="2"/>
            <a:endCxn id="10" idx="0"/>
          </p:cNvCxnSpPr>
          <p:nvPr/>
        </p:nvCxnSpPr>
        <p:spPr>
          <a:xfrm>
            <a:off x="1721182" y="1614194"/>
            <a:ext cx="166996" cy="800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1" idx="0"/>
          </p:cNvCxnSpPr>
          <p:nvPr/>
        </p:nvCxnSpPr>
        <p:spPr>
          <a:xfrm flipH="1">
            <a:off x="4341100" y="3411716"/>
            <a:ext cx="31237" cy="621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1"/>
            <a:endCxn id="10" idx="3"/>
          </p:cNvCxnSpPr>
          <p:nvPr/>
        </p:nvCxnSpPr>
        <p:spPr>
          <a:xfrm flipH="1" flipV="1">
            <a:off x="2447052" y="2637731"/>
            <a:ext cx="1039533" cy="462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12" idx="1"/>
          </p:cNvCxnSpPr>
          <p:nvPr/>
        </p:nvCxnSpPr>
        <p:spPr>
          <a:xfrm flipV="1">
            <a:off x="5258088" y="3033138"/>
            <a:ext cx="580665" cy="6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12" idx="0"/>
          </p:cNvCxnSpPr>
          <p:nvPr/>
        </p:nvCxnSpPr>
        <p:spPr>
          <a:xfrm flipH="1">
            <a:off x="6944079" y="1739822"/>
            <a:ext cx="718089" cy="97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9" idx="0"/>
          </p:cNvCxnSpPr>
          <p:nvPr/>
        </p:nvCxnSpPr>
        <p:spPr>
          <a:xfrm>
            <a:off x="4341100" y="4480749"/>
            <a:ext cx="93706" cy="650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6142" y="2923675"/>
            <a:ext cx="1411704" cy="4010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PATIENT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134309" y="2005262"/>
            <a:ext cx="1499940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patient_id</a:t>
            </a:r>
            <a:endParaRPr lang="en-US" sz="1400" b="1" u="sng" dirty="0"/>
          </a:p>
        </p:txBody>
      </p:sp>
      <p:sp>
        <p:nvSpPr>
          <p:cNvPr id="10" name="Oval 9"/>
          <p:cNvSpPr/>
          <p:nvPr/>
        </p:nvSpPr>
        <p:spPr>
          <a:xfrm>
            <a:off x="1338843" y="3733797"/>
            <a:ext cx="1050757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gender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6023472" y="3072064"/>
            <a:ext cx="1926728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mother_name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473698" y="1548062"/>
            <a:ext cx="1651002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father_name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678362" y="1291389"/>
            <a:ext cx="1243262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first_name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4061994" y="1295397"/>
            <a:ext cx="1411704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middle_name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1134308" y="2923672"/>
            <a:ext cx="1243262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last_name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3921624" y="4311313"/>
            <a:ext cx="1872915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POB</a:t>
            </a:r>
            <a:r>
              <a:rPr lang="en-US" sz="1200" dirty="0" err="1" smtClean="0"/>
              <a:t>_address</a:t>
            </a:r>
            <a:r>
              <a:rPr lang="en-US" sz="1200" dirty="0" smtClean="0"/>
              <a:t>(6)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2048710" y="4311313"/>
            <a:ext cx="1507956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birthdate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5473698" y="3721763"/>
            <a:ext cx="1987216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current_address</a:t>
            </a:r>
            <a:r>
              <a:rPr lang="en-US" sz="1200" dirty="0" smtClean="0"/>
              <a:t>(6)</a:t>
            </a:r>
            <a:endParaRPr lang="en-US" sz="1200" dirty="0"/>
          </a:p>
        </p:txBody>
      </p:sp>
      <p:cxnSp>
        <p:nvCxnSpPr>
          <p:cNvPr id="23" name="Straight Connector 22"/>
          <p:cNvCxnSpPr>
            <a:endCxn id="4" idx="0"/>
          </p:cNvCxnSpPr>
          <p:nvPr/>
        </p:nvCxnSpPr>
        <p:spPr>
          <a:xfrm flipH="1">
            <a:off x="4061994" y="1772656"/>
            <a:ext cx="542423" cy="115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" idx="0"/>
          </p:cNvCxnSpPr>
          <p:nvPr/>
        </p:nvCxnSpPr>
        <p:spPr>
          <a:xfrm>
            <a:off x="3356142" y="1800726"/>
            <a:ext cx="705852" cy="1122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11" idx="2"/>
          </p:cNvCxnSpPr>
          <p:nvPr/>
        </p:nvCxnSpPr>
        <p:spPr>
          <a:xfrm>
            <a:off x="4767846" y="3124201"/>
            <a:ext cx="1255626" cy="200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19" idx="0"/>
          </p:cNvCxnSpPr>
          <p:nvPr/>
        </p:nvCxnSpPr>
        <p:spPr>
          <a:xfrm flipH="1">
            <a:off x="2802688" y="3324727"/>
            <a:ext cx="1259306" cy="986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8" idx="0"/>
          </p:cNvCxnSpPr>
          <p:nvPr/>
        </p:nvCxnSpPr>
        <p:spPr>
          <a:xfrm>
            <a:off x="4061994" y="3324727"/>
            <a:ext cx="796088" cy="986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1" idx="2"/>
          </p:cNvCxnSpPr>
          <p:nvPr/>
        </p:nvCxnSpPr>
        <p:spPr>
          <a:xfrm>
            <a:off x="4767846" y="3324728"/>
            <a:ext cx="705852" cy="649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34248" y="2257926"/>
            <a:ext cx="721894" cy="665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7"/>
          </p:cNvCxnSpPr>
          <p:nvPr/>
        </p:nvCxnSpPr>
        <p:spPr>
          <a:xfrm flipV="1">
            <a:off x="2235720" y="3324728"/>
            <a:ext cx="1120422" cy="483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" idx="1"/>
          </p:cNvCxnSpPr>
          <p:nvPr/>
        </p:nvCxnSpPr>
        <p:spPr>
          <a:xfrm flipV="1">
            <a:off x="2389600" y="3124201"/>
            <a:ext cx="966542" cy="28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2"/>
            <a:endCxn id="4" idx="3"/>
          </p:cNvCxnSpPr>
          <p:nvPr/>
        </p:nvCxnSpPr>
        <p:spPr>
          <a:xfrm flipH="1">
            <a:off x="4767846" y="1800726"/>
            <a:ext cx="705852" cy="1323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15836" y="5115510"/>
            <a:ext cx="1534363" cy="1285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Street number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Street name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City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State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Country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6023472" y="2348165"/>
            <a:ext cx="2523628" cy="5755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mother_maiden_name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4" idx="3"/>
            <a:endCxn id="24" idx="2"/>
          </p:cNvCxnSpPr>
          <p:nvPr/>
        </p:nvCxnSpPr>
        <p:spPr>
          <a:xfrm flipV="1">
            <a:off x="4767846" y="2635920"/>
            <a:ext cx="1255626" cy="488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51179" y="5503333"/>
            <a:ext cx="1804963" cy="6228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740700" y="5503333"/>
            <a:ext cx="1804963" cy="6228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assword</a:t>
            </a:r>
          </a:p>
        </p:txBody>
      </p:sp>
      <p:cxnSp>
        <p:nvCxnSpPr>
          <p:cNvPr id="32" name="Straight Connector 31"/>
          <p:cNvCxnSpPr>
            <a:endCxn id="2" idx="7"/>
          </p:cNvCxnSpPr>
          <p:nvPr/>
        </p:nvCxnSpPr>
        <p:spPr>
          <a:xfrm flipH="1">
            <a:off x="3091811" y="3429000"/>
            <a:ext cx="970184" cy="2165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</p:cNvCxnSpPr>
          <p:nvPr/>
        </p:nvCxnSpPr>
        <p:spPr>
          <a:xfrm flipH="1">
            <a:off x="3740700" y="3324727"/>
            <a:ext cx="321294" cy="2438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7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3642" y="2923675"/>
            <a:ext cx="1411704" cy="4010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PHYSICIAN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676401" y="1778856"/>
            <a:ext cx="1852856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physician_id</a:t>
            </a:r>
            <a:endParaRPr lang="en-US" sz="1400" b="1" u="sng" dirty="0"/>
          </a:p>
        </p:txBody>
      </p:sp>
      <p:sp>
        <p:nvSpPr>
          <p:cNvPr id="9" name="Oval 8"/>
          <p:cNvSpPr/>
          <p:nvPr/>
        </p:nvSpPr>
        <p:spPr>
          <a:xfrm>
            <a:off x="3365500" y="1347536"/>
            <a:ext cx="2425698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first_name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791198" y="1688429"/>
            <a:ext cx="2235202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</a:t>
            </a:r>
            <a:r>
              <a:rPr lang="en-US" sz="1100" dirty="0" smtClean="0"/>
              <a:t>iddle_name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520700" y="2923672"/>
            <a:ext cx="2174370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last_name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2153647" y="3737796"/>
            <a:ext cx="1660360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department</a:t>
            </a:r>
            <a:endParaRPr lang="en-US" sz="1200" dirty="0"/>
          </a:p>
        </p:txBody>
      </p:sp>
      <p:cxnSp>
        <p:nvCxnSpPr>
          <p:cNvPr id="15" name="Straight Connector 14"/>
          <p:cNvCxnSpPr>
            <a:stCxn id="10" idx="3"/>
            <a:endCxn id="4" idx="3"/>
          </p:cNvCxnSpPr>
          <p:nvPr/>
        </p:nvCxnSpPr>
        <p:spPr>
          <a:xfrm flipH="1">
            <a:off x="5085346" y="2119753"/>
            <a:ext cx="1033190" cy="1004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4" idx="0"/>
          </p:cNvCxnSpPr>
          <p:nvPr/>
        </p:nvCxnSpPr>
        <p:spPr>
          <a:xfrm flipH="1">
            <a:off x="4379494" y="1852864"/>
            <a:ext cx="198855" cy="1070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14" idx="0"/>
          </p:cNvCxnSpPr>
          <p:nvPr/>
        </p:nvCxnSpPr>
        <p:spPr>
          <a:xfrm flipH="1">
            <a:off x="2983827" y="3324727"/>
            <a:ext cx="1395667" cy="413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4"/>
          </p:cNvCxnSpPr>
          <p:nvPr/>
        </p:nvCxnSpPr>
        <p:spPr>
          <a:xfrm>
            <a:off x="2602829" y="2284184"/>
            <a:ext cx="1070813" cy="639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4" idx="1"/>
          </p:cNvCxnSpPr>
          <p:nvPr/>
        </p:nvCxnSpPr>
        <p:spPr>
          <a:xfrm flipV="1">
            <a:off x="2707100" y="3124201"/>
            <a:ext cx="966542" cy="28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32358" y="2632908"/>
            <a:ext cx="1243262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username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5919534" y="3485132"/>
            <a:ext cx="1411704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4379494" y="3875510"/>
            <a:ext cx="1162147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email</a:t>
            </a:r>
            <a:endParaRPr lang="en-US" sz="1100" dirty="0"/>
          </a:p>
        </p:txBody>
      </p:sp>
      <p:cxnSp>
        <p:nvCxnSpPr>
          <p:cNvPr id="22" name="Straight Connector 21"/>
          <p:cNvCxnSpPr>
            <a:endCxn id="4" idx="3"/>
          </p:cNvCxnSpPr>
          <p:nvPr/>
        </p:nvCxnSpPr>
        <p:spPr>
          <a:xfrm flipH="1">
            <a:off x="5085346" y="2885572"/>
            <a:ext cx="1151454" cy="238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</p:cNvCxnSpPr>
          <p:nvPr/>
        </p:nvCxnSpPr>
        <p:spPr>
          <a:xfrm>
            <a:off x="5085346" y="3124201"/>
            <a:ext cx="881451" cy="613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9" idx="0"/>
          </p:cNvCxnSpPr>
          <p:nvPr/>
        </p:nvCxnSpPr>
        <p:spPr>
          <a:xfrm>
            <a:off x="4716378" y="3324727"/>
            <a:ext cx="244190" cy="550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28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of Team 6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Developers: </a:t>
            </a:r>
          </a:p>
          <a:p>
            <a:pPr lvl="1"/>
            <a:r>
              <a:rPr lang="en-US" dirty="0" err="1" smtClean="0"/>
              <a:t>Subash</a:t>
            </a:r>
            <a:r>
              <a:rPr lang="en-US" dirty="0" smtClean="0"/>
              <a:t> </a:t>
            </a:r>
            <a:r>
              <a:rPr lang="en-US" dirty="0" err="1" smtClean="0"/>
              <a:t>Dantuluri</a:t>
            </a:r>
            <a:r>
              <a:rPr lang="en-US" dirty="0" smtClean="0"/>
              <a:t> (UI, Coder)</a:t>
            </a:r>
          </a:p>
          <a:p>
            <a:pPr lvl="1"/>
            <a:r>
              <a:rPr lang="en-US" dirty="0" err="1" smtClean="0"/>
              <a:t>Duy</a:t>
            </a:r>
            <a:r>
              <a:rPr lang="en-US" dirty="0" smtClean="0"/>
              <a:t> Ho (Database, SRS)</a:t>
            </a:r>
          </a:p>
          <a:p>
            <a:pPr lvl="1"/>
            <a:r>
              <a:rPr lang="en-US" dirty="0" smtClean="0"/>
              <a:t>Chuong Le (Database)</a:t>
            </a:r>
          </a:p>
          <a:p>
            <a:pPr lvl="1"/>
            <a:r>
              <a:rPr lang="en-US" dirty="0" smtClean="0"/>
              <a:t>Brian Nguyen (Coder, UI)</a:t>
            </a:r>
          </a:p>
          <a:p>
            <a:pPr lvl="1"/>
            <a:r>
              <a:rPr lang="en-US" dirty="0" smtClean="0"/>
              <a:t>Lance Truong (QR Code Scan, UI, Coder, Logistics)</a:t>
            </a:r>
          </a:p>
          <a:p>
            <a:r>
              <a:rPr lang="en-US" dirty="0" smtClean="0"/>
              <a:t>Designers: </a:t>
            </a:r>
          </a:p>
          <a:p>
            <a:pPr lvl="1"/>
            <a:r>
              <a:rPr lang="en-US" dirty="0" smtClean="0"/>
              <a:t>Amanda Bell</a:t>
            </a:r>
          </a:p>
          <a:p>
            <a:pPr lvl="1"/>
            <a:r>
              <a:rPr lang="en-US" dirty="0" smtClean="0"/>
              <a:t>John Reamer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5095" y="2819399"/>
            <a:ext cx="1828798" cy="5053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VACCINATION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546099" y="3196389"/>
            <a:ext cx="1812091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vaccination_id</a:t>
            </a:r>
            <a:endParaRPr lang="en-US" sz="1400" b="1" u="sng" dirty="0"/>
          </a:p>
        </p:txBody>
      </p:sp>
      <p:sp>
        <p:nvSpPr>
          <p:cNvPr id="7" name="Oval 6"/>
          <p:cNvSpPr/>
          <p:nvPr/>
        </p:nvSpPr>
        <p:spPr>
          <a:xfrm>
            <a:off x="6143121" y="2362197"/>
            <a:ext cx="1556084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return_date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776908" y="4469817"/>
            <a:ext cx="1411705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physician_id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515979" y="1600200"/>
            <a:ext cx="1243262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  <a:r>
              <a:rPr lang="en-US" sz="1200" dirty="0" smtClean="0"/>
              <a:t>accine_id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3505200" y="1259310"/>
            <a:ext cx="1411704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date_taken</a:t>
            </a:r>
            <a:endParaRPr lang="en-US" sz="1100" dirty="0"/>
          </a:p>
        </p:txBody>
      </p:sp>
      <p:cxnSp>
        <p:nvCxnSpPr>
          <p:cNvPr id="15" name="Straight Connector 14"/>
          <p:cNvCxnSpPr>
            <a:stCxn id="10" idx="4"/>
            <a:endCxn id="4" idx="0"/>
          </p:cNvCxnSpPr>
          <p:nvPr/>
        </p:nvCxnSpPr>
        <p:spPr>
          <a:xfrm>
            <a:off x="4211052" y="1764638"/>
            <a:ext cx="168442" cy="1054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>
            <a:off x="2137610" y="2105528"/>
            <a:ext cx="1367590" cy="7339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7" idx="2"/>
          </p:cNvCxnSpPr>
          <p:nvPr/>
        </p:nvCxnSpPr>
        <p:spPr>
          <a:xfrm flipV="1">
            <a:off x="5293893" y="2614861"/>
            <a:ext cx="849228" cy="457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4" idx="1"/>
          </p:cNvCxnSpPr>
          <p:nvPr/>
        </p:nvCxnSpPr>
        <p:spPr>
          <a:xfrm flipV="1">
            <a:off x="2358190" y="3072064"/>
            <a:ext cx="1106905" cy="376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8" idx="0"/>
          </p:cNvCxnSpPr>
          <p:nvPr/>
        </p:nvCxnSpPr>
        <p:spPr>
          <a:xfrm>
            <a:off x="4379494" y="3324728"/>
            <a:ext cx="103267" cy="1145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18507" y="3802437"/>
            <a:ext cx="1411705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patient_id</a:t>
            </a:r>
            <a:endParaRPr lang="en-US" sz="1200" dirty="0"/>
          </a:p>
        </p:txBody>
      </p:sp>
      <p:cxnSp>
        <p:nvCxnSpPr>
          <p:cNvPr id="19" name="Straight Connector 18"/>
          <p:cNvCxnSpPr>
            <a:stCxn id="4" idx="3"/>
            <a:endCxn id="18" idx="0"/>
          </p:cNvCxnSpPr>
          <p:nvPr/>
        </p:nvCxnSpPr>
        <p:spPr>
          <a:xfrm>
            <a:off x="5293893" y="3072064"/>
            <a:ext cx="1130467" cy="730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9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753853" y="2935701"/>
            <a:ext cx="1451809" cy="5053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VACCINE</a:t>
            </a:r>
            <a:endParaRPr lang="en-US" sz="1400" b="1" dirty="0"/>
          </a:p>
        </p:txBody>
      </p:sp>
      <p:sp>
        <p:nvSpPr>
          <p:cNvPr id="27" name="Oval 26"/>
          <p:cNvSpPr/>
          <p:nvPr/>
        </p:nvSpPr>
        <p:spPr>
          <a:xfrm>
            <a:off x="660401" y="3196389"/>
            <a:ext cx="1697790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vaccine_id</a:t>
            </a:r>
            <a:endParaRPr lang="en-US" sz="1400" b="1" u="sng" dirty="0"/>
          </a:p>
        </p:txBody>
      </p:sp>
      <p:sp>
        <p:nvSpPr>
          <p:cNvPr id="30" name="Oval 29"/>
          <p:cNvSpPr/>
          <p:nvPr/>
        </p:nvSpPr>
        <p:spPr>
          <a:xfrm>
            <a:off x="2883568" y="1519990"/>
            <a:ext cx="1596189" cy="5053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</a:t>
            </a:r>
            <a:r>
              <a:rPr lang="en-US" sz="1200" dirty="0" err="1" smtClean="0"/>
              <a:t>accine_name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30" idx="4"/>
            <a:endCxn id="26" idx="0"/>
          </p:cNvCxnSpPr>
          <p:nvPr/>
        </p:nvCxnSpPr>
        <p:spPr>
          <a:xfrm>
            <a:off x="3681663" y="2025318"/>
            <a:ext cx="798095" cy="910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6"/>
            <a:endCxn id="26" idx="1"/>
          </p:cNvCxnSpPr>
          <p:nvPr/>
        </p:nvCxnSpPr>
        <p:spPr>
          <a:xfrm flipV="1">
            <a:off x="2358191" y="3188366"/>
            <a:ext cx="1395662" cy="260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2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“Seal Team Six”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9" y="1236274"/>
            <a:ext cx="5143502" cy="5253816"/>
          </a:xfrm>
        </p:spPr>
      </p:pic>
    </p:spTree>
    <p:extLst>
      <p:ext uri="{BB962C8B-B14F-4D97-AF65-F5344CB8AC3E}">
        <p14:creationId xmlns:p14="http://schemas.microsoft.com/office/powerpoint/2010/main" val="21992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design (23 Oct 2013)</a:t>
            </a:r>
          </a:p>
          <a:p>
            <a:r>
              <a:rPr lang="en-US" dirty="0"/>
              <a:t>QR code scan (16 Oct 2013)</a:t>
            </a:r>
          </a:p>
          <a:p>
            <a:r>
              <a:rPr lang="en-US" dirty="0" smtClean="0"/>
              <a:t>Database design (12 Oct 2013)</a:t>
            </a:r>
          </a:p>
          <a:p>
            <a:r>
              <a:rPr lang="en-US" dirty="0" smtClean="0"/>
              <a:t>Database implementation (19 Oct 2013)</a:t>
            </a:r>
          </a:p>
          <a:p>
            <a:r>
              <a:rPr lang="en-US" dirty="0" smtClean="0"/>
              <a:t>Database connectivity (19 Oct 2013)</a:t>
            </a:r>
          </a:p>
          <a:p>
            <a:r>
              <a:rPr lang="en-US" dirty="0" smtClean="0"/>
              <a:t>Database Query, insert, modify (23 Oct 2013)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9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authorized personnel gains access</a:t>
            </a:r>
          </a:p>
          <a:p>
            <a:r>
              <a:rPr lang="en-US" dirty="0" smtClean="0"/>
              <a:t>Simplicity and quick access to data sets</a:t>
            </a:r>
          </a:p>
          <a:p>
            <a:r>
              <a:rPr lang="en-US" dirty="0" smtClean="0"/>
              <a:t>Multiple ways to retrieval of record</a:t>
            </a:r>
          </a:p>
          <a:p>
            <a:r>
              <a:rPr lang="en-US" dirty="0" smtClean="0"/>
              <a:t>Record entry</a:t>
            </a:r>
          </a:p>
          <a:p>
            <a:r>
              <a:rPr lang="en-US" dirty="0" smtClean="0"/>
              <a:t>Modify/Add records</a:t>
            </a:r>
          </a:p>
          <a:p>
            <a:r>
              <a:rPr lang="en-US" dirty="0" smtClean="0"/>
              <a:t>Alert notice</a:t>
            </a:r>
          </a:p>
          <a:p>
            <a:r>
              <a:rPr lang="en-US" dirty="0" smtClean="0"/>
              <a:t>Database management system for records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690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 Ca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" b="259"/>
          <a:stretch>
            <a:fillRect/>
          </a:stretch>
        </p:blipFill>
        <p:spPr>
          <a:xfrm>
            <a:off x="457200" y="622300"/>
            <a:ext cx="8229600" cy="5503863"/>
          </a:xfrm>
        </p:spPr>
      </p:pic>
    </p:spTree>
    <p:extLst>
      <p:ext uri="{BB962C8B-B14F-4D97-AF65-F5344CB8AC3E}">
        <p14:creationId xmlns:p14="http://schemas.microsoft.com/office/powerpoint/2010/main" val="423202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225" b="-6225"/>
          <a:stretch>
            <a:fillRect/>
          </a:stretch>
        </p:blipFill>
        <p:spPr>
          <a:xfrm>
            <a:off x="457200" y="1066800"/>
            <a:ext cx="8229600" cy="5059363"/>
          </a:xfrm>
        </p:spPr>
      </p:pic>
    </p:spTree>
    <p:extLst>
      <p:ext uri="{BB962C8B-B14F-4D97-AF65-F5344CB8AC3E}">
        <p14:creationId xmlns:p14="http://schemas.microsoft.com/office/powerpoint/2010/main" val="92886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130808"/>
            <a:ext cx="3959493" cy="52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Diagram</a:t>
            </a:r>
            <a:endParaRPr lang="en-US" dirty="0"/>
          </a:p>
        </p:txBody>
      </p:sp>
      <p:pic>
        <p:nvPicPr>
          <p:cNvPr id="4" name="Content Placeholder 3" descr="Login Activ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831" b="-60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844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245</Words>
  <Application>Microsoft Macintosh PowerPoint</Application>
  <PresentationFormat>On-screen Show (4:3)</PresentationFormat>
  <Paragraphs>89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Team 6</vt:lpstr>
      <vt:lpstr>Members of Team 6</vt:lpstr>
      <vt:lpstr>a.k.a “Seal Team Six”</vt:lpstr>
      <vt:lpstr>Milestones</vt:lpstr>
      <vt:lpstr>App Goals</vt:lpstr>
      <vt:lpstr>PowerPoint Presentation</vt:lpstr>
      <vt:lpstr>Storyboard</vt:lpstr>
      <vt:lpstr>Login Interface</vt:lpstr>
      <vt:lpstr>Login Activity Diagram</vt:lpstr>
      <vt:lpstr>QR Scan View</vt:lpstr>
      <vt:lpstr>QR Code Scan Activity Diagram</vt:lpstr>
      <vt:lpstr>Search View</vt:lpstr>
      <vt:lpstr>Search Results</vt:lpstr>
      <vt:lpstr>Record Search Activity Diagram</vt:lpstr>
      <vt:lpstr>Child Information</vt:lpstr>
      <vt:lpstr>Vaccination Due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</dc:title>
  <dc:creator>Lance Truong</dc:creator>
  <cp:lastModifiedBy>Brian Nguyen</cp:lastModifiedBy>
  <cp:revision>74</cp:revision>
  <dcterms:created xsi:type="dcterms:W3CDTF">2013-09-25T23:21:27Z</dcterms:created>
  <dcterms:modified xsi:type="dcterms:W3CDTF">2013-10-31T14:49:57Z</dcterms:modified>
</cp:coreProperties>
</file>