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10972800"/>
  <p:notesSz cx="10972800" cy="14630400"/>
  <p:embeddedFontLst>
    <p:embeddedFont>
      <p:font typeface="Montserrat Black"/>
      <p:regular r:id="rId17"/>
    </p:embeddedFont>
    <p:embeddedFont>
      <p:font typeface="Montserrat Black"/>
      <p:regular r:id="rId18"/>
    </p:embeddedFont>
    <p:embeddedFont>
      <p:font typeface="Inconsolata"/>
      <p:regular r:id="rId19"/>
    </p:embeddedFont>
    <p:embeddedFont>
      <p:font typeface="Inconsolata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7" Type="http://schemas.openxmlformats.org/officeDocument/2006/relationships/image" Target="../media/image-3-7.png"/><Relationship Id="rId8" Type="http://schemas.openxmlformats.org/officeDocument/2006/relationships/image" Target="../media/image-3-8.svg"/><Relationship Id="rId9" Type="http://schemas.openxmlformats.org/officeDocument/2006/relationships/slideLayout" Target="../slideLayouts/slideLayout4.xml"/><Relationship Id="rId1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image" Target="../media/image-5-4.png"/><Relationship Id="rId5" Type="http://schemas.openxmlformats.org/officeDocument/2006/relationships/image" Target="../media/image-5-5.svg"/><Relationship Id="rId6" Type="http://schemas.openxmlformats.org/officeDocument/2006/relationships/image" Target="../media/image-5-6.png"/><Relationship Id="rId7" Type="http://schemas.openxmlformats.org/officeDocument/2006/relationships/image" Target="../media/image-5-7.svg"/><Relationship Id="rId8" Type="http://schemas.openxmlformats.org/officeDocument/2006/relationships/image" Target="../media/image-5-8.png"/><Relationship Id="rId9" Type="http://schemas.openxmlformats.org/officeDocument/2006/relationships/image" Target="../media/image-5-9.svg"/><Relationship Id="rId10" Type="http://schemas.openxmlformats.org/officeDocument/2006/relationships/image" Target="../media/image-5-10.png"/><Relationship Id="rId11" Type="http://schemas.openxmlformats.org/officeDocument/2006/relationships/image" Target="../media/image-5-11.svg"/><Relationship Id="rId12" Type="http://schemas.openxmlformats.org/officeDocument/2006/relationships/slideLayout" Target="../slideLayouts/slideLayout6.xml"/><Relationship Id="rId1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svg"/><Relationship Id="rId3" Type="http://schemas.openxmlformats.org/officeDocument/2006/relationships/image" Target="../media/image-8-3.png"/><Relationship Id="rId4" Type="http://schemas.openxmlformats.org/officeDocument/2006/relationships/image" Target="../media/image-8-4.svg"/><Relationship Id="rId5" Type="http://schemas.openxmlformats.org/officeDocument/2006/relationships/image" Target="../media/image-8-5.png"/><Relationship Id="rId6" Type="http://schemas.openxmlformats.org/officeDocument/2006/relationships/image" Target="../media/image-8-6.svg"/><Relationship Id="rId7" Type="http://schemas.openxmlformats.org/officeDocument/2006/relationships/image" Target="../media/image-8-7.png"/><Relationship Id="rId8" Type="http://schemas.openxmlformats.org/officeDocument/2006/relationships/slideLayout" Target="../slideLayouts/slideLayout9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svg"/><Relationship Id="rId3" Type="http://schemas.openxmlformats.org/officeDocument/2006/relationships/image" Target="../media/image-9-3.png"/><Relationship Id="rId4" Type="http://schemas.openxmlformats.org/officeDocument/2006/relationships/image" Target="../media/image-9-4.svg"/><Relationship Id="rId5" Type="http://schemas.openxmlformats.org/officeDocument/2006/relationships/image" Target="../media/image-9-5.png"/><Relationship Id="rId6" Type="http://schemas.openxmlformats.org/officeDocument/2006/relationships/image" Target="../media/image-9-6.svg"/><Relationship Id="rId7" Type="http://schemas.openxmlformats.org/officeDocument/2006/relationships/image" Target="../media/image-9-7.png"/><Relationship Id="rId8" Type="http://schemas.openxmlformats.org/officeDocument/2006/relationships/image" Target="../media/image-9-8.svg"/><Relationship Id="rId9" Type="http://schemas.openxmlformats.org/officeDocument/2006/relationships/slideLayout" Target="../slideLayouts/slideLayout10.xml"/><Relationship Id="rId10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10972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41094"/>
            <a:ext cx="40199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Giới thiệu đề tài &amp; ý tưởng</a:t>
            </a: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6280190" y="348615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ZenDo – Focus on what truly matters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524387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Ứng dụng quản lý công việc tích hợp AI giúp người dùng tập trung vào điều thật sự quan trọng.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622482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Lý do chọn đề tài: các app hiện nay thiếu AI và khả năng tự động hóa.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720578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Mục tiêu: phát triển bản MVP có thể nhập liệu tự nhiên và gợi ý thông minh.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02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Hướng phát triển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7299960" y="3368159"/>
            <a:ext cx="30480" cy="4426268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6410087" y="3608070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5" name="Shape 3"/>
          <p:cNvSpPr/>
          <p:nvPr/>
        </p:nvSpPr>
        <p:spPr>
          <a:xfrm>
            <a:off x="7060049" y="3368159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6" name="Text 4"/>
          <p:cNvSpPr/>
          <p:nvPr/>
        </p:nvSpPr>
        <p:spPr>
          <a:xfrm>
            <a:off x="7145119" y="341066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3345894" y="34460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v1 (Q1/2026)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3936444"/>
            <a:ext cx="53873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Today Focus, AI Prioritization.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539871" y="4968954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0" name="Shape 8"/>
          <p:cNvSpPr/>
          <p:nvPr/>
        </p:nvSpPr>
        <p:spPr>
          <a:xfrm>
            <a:off x="7060049" y="472904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1" name="Text 9"/>
          <p:cNvSpPr/>
          <p:nvPr/>
        </p:nvSpPr>
        <p:spPr>
          <a:xfrm>
            <a:off x="7145119" y="477154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8449270" y="4806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v2 (Q2/2026)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8449270" y="5297329"/>
            <a:ext cx="53873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Weekly Planner, Habit Tracking.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6410087" y="6141958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5" name="Shape 13"/>
          <p:cNvSpPr/>
          <p:nvPr/>
        </p:nvSpPr>
        <p:spPr>
          <a:xfrm>
            <a:off x="7060049" y="5902047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7145119" y="59445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3345894" y="59799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v3 (Q3–Q4/2026)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93790" y="6470333"/>
            <a:ext cx="53873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Zen Mode, Voice Assistant, OCR AI.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93790" y="80495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Mục tiêu: trở thành hệ sinh thái quản lý cuộc sống thông minh cho mọi người.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16423"/>
            <a:ext cx="41290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Tầm nhìn &amp; mục tiêu dự án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3510915"/>
            <a:ext cx="130428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ZenDo là </a:t>
            </a:r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AI-powered Life Management Platform</a:t>
            </a:r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.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58075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Giúp người dùng quản lý công việc, thói quen và mục tiêu một cách thông minh.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6425565"/>
            <a:ext cx="6407944" cy="1730812"/>
          </a:xfrm>
          <a:prstGeom prst="roundRect">
            <a:avLst>
              <a:gd name="adj" fmla="val 8453"/>
            </a:avLst>
          </a:prstGeom>
          <a:solidFill>
            <a:srgbClr val="F8ECE4"/>
          </a:solidFill>
          <a:ln w="3048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6" name="Shape 4"/>
          <p:cNvSpPr/>
          <p:nvPr/>
        </p:nvSpPr>
        <p:spPr>
          <a:xfrm>
            <a:off x="763310" y="6425565"/>
            <a:ext cx="121920" cy="1730812"/>
          </a:xfrm>
          <a:prstGeom prst="roundRect">
            <a:avLst>
              <a:gd name="adj" fmla="val 7500"/>
            </a:avLst>
          </a:prstGeom>
          <a:solidFill>
            <a:srgbClr val="151617"/>
          </a:solidFill>
          <a:ln/>
        </p:spPr>
      </p:sp>
      <p:sp>
        <p:nvSpPr>
          <p:cNvPr id="7" name="Text 5"/>
          <p:cNvSpPr/>
          <p:nvPr/>
        </p:nvSpPr>
        <p:spPr>
          <a:xfrm>
            <a:off x="1142524" y="6682859"/>
            <a:ext cx="29771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Thời gian thực hiện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142524" y="7173278"/>
            <a:ext cx="58019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15/09 – 03/11/2025 (8 tuần).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548" y="6425565"/>
            <a:ext cx="6408063" cy="1730812"/>
          </a:xfrm>
          <a:prstGeom prst="roundRect">
            <a:avLst>
              <a:gd name="adj" fmla="val 8453"/>
            </a:avLst>
          </a:prstGeom>
          <a:solidFill>
            <a:srgbClr val="F8ECE4"/>
          </a:solidFill>
          <a:ln w="3048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0" name="Shape 8"/>
          <p:cNvSpPr/>
          <p:nvPr/>
        </p:nvSpPr>
        <p:spPr>
          <a:xfrm>
            <a:off x="7398067" y="6425565"/>
            <a:ext cx="121920" cy="1730812"/>
          </a:xfrm>
          <a:prstGeom prst="roundRect">
            <a:avLst>
              <a:gd name="adj" fmla="val 7500"/>
            </a:avLst>
          </a:prstGeom>
          <a:solidFill>
            <a:srgbClr val="151617"/>
          </a:solidFill>
          <a:ln/>
        </p:spPr>
      </p:sp>
      <p:sp>
        <p:nvSpPr>
          <p:cNvPr id="11" name="Text 9"/>
          <p:cNvSpPr/>
          <p:nvPr/>
        </p:nvSpPr>
        <p:spPr>
          <a:xfrm>
            <a:off x="7777282" y="6682859"/>
            <a:ext cx="32570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Ngân sách &amp; Nhân sự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777282" y="7173278"/>
            <a:ext cx="580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2.000.000 VNĐ – Nhóm 3 thành viên (PM, Frontend, DevOps).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42736"/>
            <a:ext cx="445972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Giá trị &amp; Công nghệ nền tảng</a:t>
            </a:r>
            <a:endParaRPr lang="en-US" sz="2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93790" y="365069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011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Giá trị cốt lõi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991576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Thông minh – Đơn giản – Tập trung – Hiệu quả.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884" y="365069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56884" y="45011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Frontend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56884" y="4991576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Flutter (Mobile + Web).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790" y="580810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66585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Backend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93790" y="7148989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Supabase (realtime database).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6884" y="5808107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56884" y="66585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AI Layer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56884" y="7148989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FastAPI + Gemini API.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93790" y="77670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Liên kết đồng bộ giữa Mobile – AI – Database.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42924"/>
            <a:ext cx="48147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Phạm vi &amp; các chức năng chính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793790" y="3250883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530906" y="329338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Quản lý công việc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854768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(CRUD, tags, reminder).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467129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1530906" y="4713803"/>
            <a:ext cx="386595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AI nhập liệu tự nhiên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1530906" y="5275183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(Text → Task).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6091714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1530906" y="6134219"/>
            <a:ext cx="518374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Pomodoro AI &amp; Today Focus</a:t>
            </a:r>
            <a:endParaRPr lang="en-US" sz="2650" dirty="0"/>
          </a:p>
        </p:txBody>
      </p:sp>
      <p:sp>
        <p:nvSpPr>
          <p:cNvPr id="11" name="Shape 9"/>
          <p:cNvSpPr/>
          <p:nvPr/>
        </p:nvSpPr>
        <p:spPr>
          <a:xfrm>
            <a:off x="793790" y="7055644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2" name="Text 10"/>
          <p:cNvSpPr/>
          <p:nvPr/>
        </p:nvSpPr>
        <p:spPr>
          <a:xfrm>
            <a:off x="1530906" y="7098149"/>
            <a:ext cx="715732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Weekly Planner, Habit &amp; Goal Tracking</a:t>
            </a:r>
            <a:endParaRPr lang="en-US" sz="2650" dirty="0"/>
          </a:p>
        </p:txBody>
      </p:sp>
      <p:sp>
        <p:nvSpPr>
          <p:cNvPr id="13" name="Shape 11"/>
          <p:cNvSpPr/>
          <p:nvPr/>
        </p:nvSpPr>
        <p:spPr>
          <a:xfrm>
            <a:off x="793790" y="8019574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4" name="Text 12"/>
          <p:cNvSpPr/>
          <p:nvPr/>
        </p:nvSpPr>
        <p:spPr>
          <a:xfrm>
            <a:off x="1530906" y="8062079"/>
            <a:ext cx="553854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Đồng bộ realtime, offline-first</a:t>
            </a:r>
            <a:endParaRPr lang="en-US" sz="2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7566"/>
            <a:ext cx="50494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Kế hoạch &amp; tiến độ (WBS – PERT)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2855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5 nhóm công việc: Khởi động, Thiết kế, Phát triển, Kiểm thử, Quản lý dự án.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035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Dự án 46 ngày (sau tối ưu).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2625" y="3521631"/>
            <a:ext cx="12625030" cy="4737497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4546" y="4728356"/>
            <a:ext cx="652135" cy="6521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203535" y="7109056"/>
            <a:ext cx="1904234" cy="366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G→I</a:t>
            </a:r>
            <a:endParaRPr lang="en-US" sz="13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7120" y="4729579"/>
            <a:ext cx="652135" cy="65213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803678" y="7109056"/>
            <a:ext cx="1904234" cy="366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E→G</a:t>
            </a:r>
            <a:endParaRPr lang="en-US" sz="13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0307" y="4729579"/>
            <a:ext cx="652135" cy="65213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416864" y="7109056"/>
            <a:ext cx="1904234" cy="366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C→E</a:t>
            </a:r>
            <a:endParaRPr lang="en-US" sz="135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3493" y="4729579"/>
            <a:ext cx="652135" cy="65213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4030050" y="7109056"/>
            <a:ext cx="1904234" cy="366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B→C</a:t>
            </a:r>
            <a:endParaRPr lang="en-US" sz="1350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23636" y="4729579"/>
            <a:ext cx="652135" cy="65213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591065" y="7109056"/>
            <a:ext cx="1904234" cy="366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A→B</a:t>
            </a:r>
            <a:endParaRPr lang="en-US" sz="1350" dirty="0"/>
          </a:p>
        </p:txBody>
      </p:sp>
      <p:sp>
        <p:nvSpPr>
          <p:cNvPr id="16" name="Text 8"/>
          <p:cNvSpPr/>
          <p:nvPr/>
        </p:nvSpPr>
        <p:spPr>
          <a:xfrm>
            <a:off x="793790" y="85142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Đường găng: A→B→C→E→G→I→J→K→L→M→N.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91323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Biểu đồ WBS và PERT quản lý tiến độ.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465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Quản lý chi phí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5544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Áp dụng mô hình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COCOMO (Organic)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57550"/>
            <a:ext cx="12217003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Tổng chi phí: </a:t>
            </a:r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2.000.000 VNĐ.</a:t>
            </a:r>
            <a:endParaRPr lang="en-US" sz="6150" dirty="0"/>
          </a:p>
        </p:txBody>
      </p:sp>
      <p:sp>
        <p:nvSpPr>
          <p:cNvPr id="5" name="Text 3"/>
          <p:cNvSpPr/>
          <p:nvPr/>
        </p:nvSpPr>
        <p:spPr>
          <a:xfrm>
            <a:off x="793790" y="457592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Phân bổ:</a:t>
            </a:r>
            <a:endParaRPr lang="en-US" sz="2650" dirty="0"/>
          </a:p>
        </p:txBody>
      </p:sp>
      <p:sp>
        <p:nvSpPr>
          <p:cNvPr id="6" name="Shape 4"/>
          <p:cNvSpPr/>
          <p:nvPr/>
        </p:nvSpPr>
        <p:spPr>
          <a:xfrm>
            <a:off x="793790" y="5341382"/>
            <a:ext cx="13042821" cy="3266837"/>
          </a:xfrm>
          <a:prstGeom prst="roundRect">
            <a:avLst>
              <a:gd name="adj" fmla="val 28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1410" y="534900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343" y="5492710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Khởi động: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940379" y="5492710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200k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5999321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343" y="6143030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Thiết kế: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940379" y="6143030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300k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664964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343" y="6793349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Phát triển: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4940379" y="6793349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1.000k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729996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343" y="7443668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Kiểm thử: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4940379" y="7443668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300k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795027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28343" y="8093988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Quản lý: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4940379" y="8093988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200k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793790" y="88633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CPI = 1.02 → tiết kiệm chi phí, SPI = 0.98 → tiến độ ổn định.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3492"/>
            <a:ext cx="41326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Quản lý chất lượng &amp; rủi ro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3144798"/>
            <a:ext cx="358437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Tiêu chí Chất lượng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7969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hiệu năng, bảo mật, ổn định, UX/UI ≥ 90%.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8662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Vấn đề chính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50387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lỗi AI gợi ý,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09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Supabase mất kết nối,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9231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crash Flutter.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144798"/>
            <a:ext cx="404455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Giải pháp &amp; Kiểm soát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7599521" y="37969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test sớm,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2391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cache offline,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6812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fallback AI.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2482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Rủi ro được kiểm soát qua Notion &amp; Jira.</a:t>
            </a:r>
            <a:endParaRPr lang="en-US" sz="1750" dirty="0"/>
          </a:p>
        </p:txBody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5866328"/>
            <a:ext cx="2627828" cy="26278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03352"/>
            <a:ext cx="36776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Nhân sự &amp; truyền thông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793790" y="4151471"/>
            <a:ext cx="4196358" cy="2031921"/>
          </a:xfrm>
          <a:prstGeom prst="roundRect">
            <a:avLst>
              <a:gd name="adj" fmla="val 7200"/>
            </a:avLst>
          </a:prstGeom>
          <a:solidFill>
            <a:srgbClr val="F8ECE4"/>
          </a:solidFill>
          <a:ln/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4" name="Shape 2"/>
          <p:cNvSpPr/>
          <p:nvPr/>
        </p:nvSpPr>
        <p:spPr>
          <a:xfrm>
            <a:off x="793790" y="4120991"/>
            <a:ext cx="4196358" cy="121920"/>
          </a:xfrm>
          <a:prstGeom prst="roundRect">
            <a:avLst>
              <a:gd name="adj" fmla="val 7500"/>
            </a:avLst>
          </a:prstGeom>
          <a:solidFill>
            <a:srgbClr val="151617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3811310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51617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55761" y="4015383"/>
            <a:ext cx="272177" cy="27217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47184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Nguyễn Bình Minh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5208865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PM &amp; Backend.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216962" y="4151471"/>
            <a:ext cx="4196358" cy="2031921"/>
          </a:xfrm>
          <a:prstGeom prst="roundRect">
            <a:avLst>
              <a:gd name="adj" fmla="val 7200"/>
            </a:avLst>
          </a:prstGeom>
          <a:solidFill>
            <a:srgbClr val="F8ECE4"/>
          </a:solidFill>
          <a:ln/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5216962" y="4120991"/>
            <a:ext cx="4196358" cy="121920"/>
          </a:xfrm>
          <a:prstGeom prst="roundRect">
            <a:avLst>
              <a:gd name="adj" fmla="val 7500"/>
            </a:avLst>
          </a:prstGeom>
          <a:solidFill>
            <a:srgbClr val="151617"/>
          </a:solidFill>
          <a:ln/>
        </p:spPr>
      </p:sp>
      <p:sp>
        <p:nvSpPr>
          <p:cNvPr id="11" name="Shape 8"/>
          <p:cNvSpPr/>
          <p:nvPr/>
        </p:nvSpPr>
        <p:spPr>
          <a:xfrm>
            <a:off x="6974860" y="3811310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51617"/>
          </a:solidFill>
          <a:ln/>
        </p:spPr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8933" y="4015383"/>
            <a:ext cx="272177" cy="272177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474256" y="4718447"/>
            <a:ext cx="28776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Lại Vũ Hoàng Minh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5474256" y="5208865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Frontend &amp; UI/UX.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640133" y="4151471"/>
            <a:ext cx="4196358" cy="2031921"/>
          </a:xfrm>
          <a:prstGeom prst="roundRect">
            <a:avLst>
              <a:gd name="adj" fmla="val 7200"/>
            </a:avLst>
          </a:prstGeom>
          <a:solidFill>
            <a:srgbClr val="F8ECE4"/>
          </a:solidFill>
          <a:ln/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6" name="Shape 12"/>
          <p:cNvSpPr/>
          <p:nvPr/>
        </p:nvSpPr>
        <p:spPr>
          <a:xfrm>
            <a:off x="9640133" y="4120991"/>
            <a:ext cx="4196358" cy="121920"/>
          </a:xfrm>
          <a:prstGeom prst="roundRect">
            <a:avLst>
              <a:gd name="adj" fmla="val 7500"/>
            </a:avLst>
          </a:prstGeom>
          <a:solidFill>
            <a:srgbClr val="151617"/>
          </a:solidFill>
          <a:ln/>
        </p:spPr>
      </p:sp>
      <p:sp>
        <p:nvSpPr>
          <p:cNvPr id="17" name="Shape 13"/>
          <p:cNvSpPr/>
          <p:nvPr/>
        </p:nvSpPr>
        <p:spPr>
          <a:xfrm>
            <a:off x="11398032" y="3811310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51617"/>
          </a:solidFill>
          <a:ln/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02105" y="4015383"/>
            <a:ext cx="272177" cy="272177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897427" y="4718447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Nguyễn Hoàng Anh Khoa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9897427" y="5563195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AI &amp; DevOps.</a:t>
            </a:r>
            <a:endParaRPr lang="en-US" sz="1750" dirty="0"/>
          </a:p>
        </p:txBody>
      </p:sp>
      <p:sp>
        <p:nvSpPr>
          <p:cNvPr id="21" name="Shape 16"/>
          <p:cNvSpPr/>
          <p:nvPr/>
        </p:nvSpPr>
        <p:spPr>
          <a:xfrm>
            <a:off x="793790" y="6438543"/>
            <a:ext cx="13042821" cy="1530787"/>
          </a:xfrm>
          <a:prstGeom prst="roundRect">
            <a:avLst>
              <a:gd name="adj" fmla="val 597"/>
            </a:avLst>
          </a:prstGeom>
          <a:solidFill>
            <a:srgbClr val="D7D9DA"/>
          </a:solidFill>
          <a:ln/>
        </p:spPr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604" y="6775013"/>
            <a:ext cx="283488" cy="226814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1530906" y="6722031"/>
            <a:ext cx="120788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Công cụ: Jira, Google Meet, Zalo.</a:t>
            </a:r>
            <a:endParaRPr lang="en-US" sz="1750" dirty="0"/>
          </a:p>
        </p:txBody>
      </p:sp>
      <p:sp>
        <p:nvSpPr>
          <p:cNvPr id="24" name="Text 18"/>
          <p:cNvSpPr/>
          <p:nvPr/>
        </p:nvSpPr>
        <p:spPr>
          <a:xfrm>
            <a:off x="1530906" y="7289006"/>
            <a:ext cx="1207889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Họp Scrum 2 tuần/lần, báo cáo tiến độ thứ 7.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580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Kết quả đạt được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793790" y="3366016"/>
            <a:ext cx="6407944" cy="2229445"/>
          </a:xfrm>
          <a:prstGeom prst="roundRect">
            <a:avLst>
              <a:gd name="adj" fmla="val 41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4" name="Shape 2"/>
          <p:cNvSpPr/>
          <p:nvPr/>
        </p:nvSpPr>
        <p:spPr>
          <a:xfrm>
            <a:off x="1028224" y="3600450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51617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15390" y="3787497"/>
            <a:ext cx="306110" cy="30611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8224" y="45077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MVP Hoàn thành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4998125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Hoàn thành bản MVP hoạt động ổn định.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548" y="3366016"/>
            <a:ext cx="6408063" cy="2229445"/>
          </a:xfrm>
          <a:prstGeom prst="roundRect">
            <a:avLst>
              <a:gd name="adj" fmla="val 410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7662982" y="3600450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51617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0148" y="3787497"/>
            <a:ext cx="306110" cy="30611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62982" y="4507706"/>
            <a:ext cx="32449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Giao diện &amp; Nền tảng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662982" y="4998125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App chạy tốt trên Android, giao diện Flutter đẹp.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93790" y="5822275"/>
            <a:ext cx="6407944" cy="2592348"/>
          </a:xfrm>
          <a:prstGeom prst="roundRect">
            <a:avLst>
              <a:gd name="adj" fmla="val 35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4" name="Shape 10"/>
          <p:cNvSpPr/>
          <p:nvPr/>
        </p:nvSpPr>
        <p:spPr>
          <a:xfrm>
            <a:off x="1028224" y="6056709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51617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5390" y="6243757"/>
            <a:ext cx="306110" cy="30611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028224" y="6963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Hiệu suất AI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1028224" y="7454384"/>
            <a:ext cx="5939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AI nhập liệu chính xác &gt; 80%, đồng bộ realtime Supabase.</a:t>
            </a:r>
            <a:endParaRPr lang="en-US" sz="1750" dirty="0"/>
          </a:p>
        </p:txBody>
      </p:sp>
      <p:sp>
        <p:nvSpPr>
          <p:cNvPr id="18" name="Shape 13"/>
          <p:cNvSpPr/>
          <p:nvPr/>
        </p:nvSpPr>
        <p:spPr>
          <a:xfrm>
            <a:off x="7428548" y="5822275"/>
            <a:ext cx="6408063" cy="2592348"/>
          </a:xfrm>
          <a:prstGeom prst="roundRect">
            <a:avLst>
              <a:gd name="adj" fmla="val 35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9" name="Shape 14"/>
          <p:cNvSpPr/>
          <p:nvPr/>
        </p:nvSpPr>
        <p:spPr>
          <a:xfrm>
            <a:off x="7662982" y="6056709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51617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0148" y="6243757"/>
            <a:ext cx="306110" cy="30611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662982" y="6963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Đạt mục tiêu</a:t>
            </a:r>
            <a:endParaRPr lang="en-US" sz="2200" dirty="0"/>
          </a:p>
        </p:txBody>
      </p:sp>
      <p:sp>
        <p:nvSpPr>
          <p:cNvPr id="22" name="Text 16"/>
          <p:cNvSpPr/>
          <p:nvPr/>
        </p:nvSpPr>
        <p:spPr>
          <a:xfrm>
            <a:off x="7662982" y="745438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Đáp ứng yêu cầu: chi phí, tiến độ, chất lượng.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2025-10-28T07:09:15Z</dcterms:created>
  <dcterms:modified xsi:type="dcterms:W3CDTF">2025-10-28T07:09:15Z</dcterms:modified>
</cp:coreProperties>
</file>