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daz.de/sixcms/detail.php?object_id=&amp;area_id=34&amp;id=16358829&amp;template_id=46&amp;lang=de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adhamdannaway.com/" TargetMode="External"/><Relationship Id="rId3" Type="http://schemas.openxmlformats.org/officeDocument/2006/relationships/hyperlink" Target="http://keithclark.co.uk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4161283"/>
            <a:ext cx="10464800" cy="1431034"/>
          </a:xfrm>
          <a:prstGeom prst="rect">
            <a:avLst/>
          </a:prstGeom>
        </p:spPr>
        <p:txBody>
          <a:bodyPr/>
          <a:lstStyle/>
          <a:p>
            <a:pPr/>
            <a:r>
              <a:t>//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914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Final Project</a:t>
            </a:r>
          </a:p>
        </p:txBody>
      </p:sp>
      <p:sp>
        <p:nvSpPr>
          <p:cNvPr id="150" name="Shape 150"/>
          <p:cNvSpPr/>
          <p:nvPr>
            <p:ph type="body" sz="half" idx="1"/>
          </p:nvPr>
        </p:nvSpPr>
        <p:spPr>
          <a:xfrm>
            <a:off x="-86617" y="2976387"/>
            <a:ext cx="4928267" cy="5528026"/>
          </a:xfrm>
          <a:prstGeom prst="rect">
            <a:avLst/>
          </a:prstGeom>
        </p:spPr>
        <p:txBody>
          <a:bodyPr/>
          <a:lstStyle/>
          <a:p>
            <a:pPr lvl="1"/>
            <a:r>
              <a:t>Idea be anything!</a:t>
            </a:r>
          </a:p>
          <a:p>
            <a:pPr lvl="1"/>
            <a:r>
              <a:t>Can build a website to solve a problem you have!</a:t>
            </a:r>
          </a:p>
          <a:p>
            <a:pPr lvl="1"/>
            <a:r>
              <a:t>Here is an example of a workout tracker</a:t>
            </a:r>
          </a:p>
        </p:txBody>
      </p:sp>
      <p:pic>
        <p:nvPicPr>
          <p:cNvPr id="151" name="Screen Shot 2016-07-19 at 3.37.13 AM.png"/>
          <p:cNvPicPr>
            <a:picLocks noChangeAspect="1"/>
          </p:cNvPicPr>
          <p:nvPr/>
        </p:nvPicPr>
        <p:blipFill>
          <a:blip r:embed="rId2">
            <a:extLst/>
          </a:blip>
          <a:srcRect l="699" t="0" r="22241" b="0"/>
          <a:stretch>
            <a:fillRect/>
          </a:stretch>
        </p:blipFill>
        <p:spPr>
          <a:xfrm>
            <a:off x="4652063" y="3325812"/>
            <a:ext cx="8082709" cy="4829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994537" y="1363404"/>
            <a:ext cx="11313617" cy="6286501"/>
          </a:xfrm>
          <a:prstGeom prst="rect">
            <a:avLst/>
          </a:prstGeom>
        </p:spPr>
        <p:txBody>
          <a:bodyPr/>
          <a:lstStyle/>
          <a:p>
            <a:pPr/>
            <a:r>
              <a:t>http://www.start-with-a-friend.de/</a:t>
            </a:r>
          </a:p>
          <a:p>
            <a:pPr/>
            <a:r>
              <a:t>http://www.kub-berlin.org/index.php/en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http://www.daz.de/sixcms/detail.php?object_id=&amp;area_id=34&amp;id=16358829&amp;template_id=46&amp;lang=de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57" name="Shape 157"/>
          <p:cNvSpPr/>
          <p:nvPr>
            <p:ph type="body" sz="half" idx="1"/>
          </p:nvPr>
        </p:nvSpPr>
        <p:spPr>
          <a:xfrm>
            <a:off x="952500" y="1966593"/>
            <a:ext cx="7736193" cy="6286501"/>
          </a:xfrm>
          <a:prstGeom prst="rect">
            <a:avLst/>
          </a:prstGeom>
        </p:spPr>
        <p:txBody>
          <a:bodyPr/>
          <a:lstStyle/>
          <a:p>
            <a:pPr lvl="1"/>
            <a:r>
              <a:t>Dynamic content</a:t>
            </a:r>
          </a:p>
          <a:p>
            <a:pPr lvl="1"/>
            <a:r>
              <a:t>Uses routes to multiple pages</a:t>
            </a:r>
          </a:p>
          <a:p>
            <a:pPr lvl="1"/>
            <a:r>
              <a:t>Use of at least one 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952500" y="914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Your Portfolio Page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628014" y="2347169"/>
            <a:ext cx="4928267" cy="6286501"/>
          </a:xfrm>
          <a:prstGeom prst="rect">
            <a:avLst/>
          </a:prstGeom>
        </p:spPr>
        <p:txBody>
          <a:bodyPr/>
          <a:lstStyle/>
          <a:p>
            <a:pPr lvl="1"/>
            <a:r>
              <a:t>Tell your story</a:t>
            </a:r>
          </a:p>
          <a:p>
            <a:pPr lvl="1"/>
            <a:r>
              <a:t>Create an info page about you</a:t>
            </a:r>
          </a:p>
          <a:p>
            <a:pPr lvl="1"/>
            <a:r>
              <a:t>Show people what you create later in this class</a:t>
            </a:r>
          </a:p>
          <a:p>
            <a:pPr lvl="1"/>
            <a:r>
              <a:t>List your skills to show employers</a:t>
            </a:r>
          </a:p>
        </p:txBody>
      </p:sp>
      <p:pic>
        <p:nvPicPr>
          <p:cNvPr id="12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171" y="3214942"/>
            <a:ext cx="7223738" cy="4550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2235200"/>
            <a:ext cx="11313617" cy="6286500"/>
          </a:xfrm>
          <a:prstGeom prst="rect">
            <a:avLst/>
          </a:prstGeom>
        </p:spPr>
        <p:txBody>
          <a:bodyPr/>
          <a:lstStyle/>
          <a:p>
            <a:pPr/>
            <a:r>
              <a:t>You can create a one page application like this:</a:t>
            </a:r>
          </a:p>
          <a:p>
            <a:pPr lvl="2"/>
            <a:r>
              <a:t> http://haraldurthorleifsson.com/ </a:t>
            </a:r>
          </a:p>
          <a:p>
            <a:pPr/>
            <a:r>
              <a:t>Or multiple paged portfolio like:</a:t>
            </a:r>
          </a:p>
          <a:p>
            <a:pPr lvl="2"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http://www.adhamdannaway.com/</a:t>
            </a:r>
          </a:p>
          <a:p>
            <a:pPr lvl="2"/>
            <a:r>
              <a:t>or </a:t>
            </a:r>
            <a:r>
              <a:rPr u="sng">
                <a:hlinkClick r:id="rId3" invalidUrl="" action="" tgtFrame="" tooltip="" history="1" highlightClick="0" endSnd="0"/>
              </a:rPr>
              <a:t>http://keithclark.co.uk/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952500" y="2281871"/>
            <a:ext cx="5334000" cy="6286501"/>
          </a:xfrm>
          <a:prstGeom prst="rect">
            <a:avLst/>
          </a:prstGeom>
        </p:spPr>
        <p:txBody>
          <a:bodyPr/>
          <a:lstStyle/>
          <a:p>
            <a:pPr/>
            <a:r>
              <a:t>Name</a:t>
            </a:r>
          </a:p>
          <a:p>
            <a:pPr/>
            <a:r>
              <a:t>A Picture</a:t>
            </a:r>
          </a:p>
          <a:p>
            <a:pPr/>
            <a:r>
              <a:t>A few sentences about you</a:t>
            </a:r>
          </a:p>
          <a:p>
            <a:pPr/>
            <a:r>
              <a:t>A list of your skills</a:t>
            </a:r>
          </a:p>
          <a:p>
            <a:pPr/>
            <a:r>
              <a:t>A few of your favorite links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914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Build a Blog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417828" y="2073928"/>
            <a:ext cx="4928267" cy="6286501"/>
          </a:xfrm>
          <a:prstGeom prst="rect">
            <a:avLst/>
          </a:prstGeom>
        </p:spPr>
        <p:txBody>
          <a:bodyPr/>
          <a:lstStyle/>
          <a:p>
            <a:pPr lvl="1"/>
            <a:r>
              <a:t>Create a place where you can write your thoughts and experiences</a:t>
            </a:r>
          </a:p>
          <a:p>
            <a:pPr lvl="1"/>
            <a:r>
              <a:t>Write about this class</a:t>
            </a:r>
          </a:p>
          <a:p>
            <a:pPr lvl="1"/>
            <a:r>
              <a:t>Add photos and descriptions about a holiday or weekend</a:t>
            </a:r>
          </a:p>
        </p:txBody>
      </p:sp>
      <p:pic>
        <p:nvPicPr>
          <p:cNvPr id="13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9238" y="3675100"/>
            <a:ext cx="7366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xfrm>
            <a:off x="1604075" y="2176778"/>
            <a:ext cx="5334001" cy="6286501"/>
          </a:xfrm>
          <a:prstGeom prst="rect">
            <a:avLst/>
          </a:prstGeom>
        </p:spPr>
        <p:txBody>
          <a:bodyPr/>
          <a:lstStyle/>
          <a:p>
            <a:pPr/>
            <a:r>
              <a:t>User can…</a:t>
            </a:r>
          </a:p>
          <a:p>
            <a:pPr lvl="1"/>
            <a:r>
              <a:t>Add a story</a:t>
            </a:r>
          </a:p>
          <a:p>
            <a:pPr lvl="1"/>
            <a:r>
              <a:t>Delete a story</a:t>
            </a:r>
          </a:p>
          <a:p>
            <a:pPr lvl="1"/>
            <a:r>
              <a:t>Edit a story</a:t>
            </a:r>
          </a:p>
          <a:p>
            <a:pPr lvl="1"/>
            <a:r>
              <a:t>View a story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52500" y="914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Create a Job Board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628014" y="2347169"/>
            <a:ext cx="4928267" cy="6286501"/>
          </a:xfrm>
          <a:prstGeom prst="rect">
            <a:avLst/>
          </a:prstGeom>
        </p:spPr>
        <p:txBody>
          <a:bodyPr/>
          <a:lstStyle/>
          <a:p>
            <a:pPr lvl="1"/>
            <a:r>
              <a:t>List dynamic information</a:t>
            </a:r>
          </a:p>
          <a:p>
            <a:pPr lvl="1"/>
            <a:r>
              <a:t>Add content</a:t>
            </a:r>
          </a:p>
          <a:p>
            <a:pPr lvl="1"/>
            <a:r>
              <a:t>Create newfeeds, stories, skill lists </a:t>
            </a:r>
          </a:p>
        </p:txBody>
      </p:sp>
      <p:pic>
        <p:nvPicPr>
          <p:cNvPr id="140" name="Screen Shot 2016-07-19 at 3.01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8185" y="3580951"/>
            <a:ext cx="7003206" cy="3818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845591" y="1868424"/>
            <a:ext cx="4970281" cy="7329712"/>
          </a:xfrm>
          <a:prstGeom prst="rect">
            <a:avLst/>
          </a:prstGeom>
        </p:spPr>
        <p:txBody>
          <a:bodyPr/>
          <a:lstStyle/>
          <a:p>
            <a:pPr/>
            <a:r>
              <a:t>Can also create a news feed with this like Facebook</a:t>
            </a:r>
          </a:p>
          <a:p>
            <a:pPr/>
            <a:r>
              <a:t>or…</a:t>
            </a:r>
          </a:p>
          <a:p>
            <a:pPr lvl="1"/>
            <a:r>
              <a:t>news list</a:t>
            </a:r>
          </a:p>
          <a:p>
            <a:pPr lvl="1"/>
            <a:r>
              <a:t>list of shopping items for an online store</a:t>
            </a:r>
          </a:p>
          <a:p>
            <a:pPr lvl="1"/>
            <a:r>
              <a:t>articles for an online newspaper</a:t>
            </a:r>
          </a:p>
        </p:txBody>
      </p:sp>
      <p:pic>
        <p:nvPicPr>
          <p:cNvPr id="144" name="pasted-image.jpg"/>
          <p:cNvPicPr>
            <a:picLocks noChangeAspect="1"/>
          </p:cNvPicPr>
          <p:nvPr/>
        </p:nvPicPr>
        <p:blipFill>
          <a:blip r:embed="rId2">
            <a:extLst/>
          </a:blip>
          <a:srcRect l="0" t="0" r="41522" b="0"/>
          <a:stretch>
            <a:fillRect/>
          </a:stretch>
        </p:blipFill>
        <p:spPr>
          <a:xfrm>
            <a:off x="5947965" y="2790278"/>
            <a:ext cx="6874481" cy="5486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414908" y="2071685"/>
            <a:ext cx="9998808" cy="6286501"/>
          </a:xfrm>
          <a:prstGeom prst="rect">
            <a:avLst/>
          </a:prstGeom>
        </p:spPr>
        <p:txBody>
          <a:bodyPr/>
          <a:lstStyle/>
          <a:p>
            <a:pPr/>
            <a:r>
              <a:t>Posts (Jobs or other content)</a:t>
            </a:r>
          </a:p>
          <a:p>
            <a:pPr/>
            <a:r>
              <a:t>Multiple pages and routes</a:t>
            </a:r>
          </a:p>
          <a:p>
            <a:pPr/>
            <a:r>
              <a:t>User can click on content for more information</a:t>
            </a:r>
          </a:p>
          <a:p>
            <a:pPr/>
            <a:r>
              <a:t>User can filter content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