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Ruby Basics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535875" y="1706200"/>
            <a:ext cx="8520600" cy="23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Data type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Variables</a:t>
            </a:r>
          </a:p>
          <a:p>
            <a:pPr indent="-3429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1800"/>
              <a:t>Math</a:t>
            </a:r>
          </a:p>
          <a:p>
            <a:pPr indent="-342900" lvl="0" marL="457200" algn="l">
              <a:spcBef>
                <a:spcPts val="0"/>
              </a:spcBef>
              <a:buSzPct val="100000"/>
              <a:buChar char="●"/>
            </a:pPr>
            <a:r>
              <a:rPr lang="en" sz="1800"/>
              <a:t>Puts and print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2272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three </a:t>
            </a: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</a:rPr>
              <a:t>data types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 in Ruby that we're interested in right now: 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</a:pP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</a:rPr>
              <a:t>Numbers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,</a:t>
            </a: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</a:rPr>
              <a:t>booleans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 (which can be true or false),</a:t>
            </a:r>
          </a:p>
          <a:p>
            <a:pPr indent="-228600" lvl="0" marL="457200" rtl="0">
              <a:spcBef>
                <a:spcPts val="0"/>
              </a:spcBef>
              <a:buClr>
                <a:srgbClr val="333333"/>
              </a:buClr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b="1" lang="en" sz="1150">
                <a:solidFill>
                  <a:srgbClr val="333333"/>
                </a:solidFill>
                <a:highlight>
                  <a:srgbClr val="FFFFFF"/>
                </a:highlight>
              </a:rPr>
              <a:t>strings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 (words or phrases like</a:t>
            </a:r>
            <a:r>
              <a:rPr lang="en" sz="9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"I'm learning Ruby!"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333333"/>
                </a:solidFill>
                <a:highlight>
                  <a:srgbClr val="F0FAFF"/>
                </a:highlight>
              </a:rPr>
              <a:t>You can set a variable to a value just by typing the value after the </a:t>
            </a:r>
            <a:r>
              <a:rPr lang="en" sz="9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150">
                <a:solidFill>
                  <a:srgbClr val="333333"/>
                </a:solidFill>
                <a:highlight>
                  <a:srgbClr val="F0FAFF"/>
                </a:highlight>
              </a:rPr>
              <a:t>sign.    my_string ="Ruby";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Notice :</a:t>
            </a:r>
          </a:p>
          <a:p>
            <a:pPr indent="-301625" lvl="0" marL="457200" rtl="0">
              <a:spcBef>
                <a:spcPts val="0"/>
              </a:spcBef>
              <a:buClr>
                <a:srgbClr val="333333"/>
              </a:buClr>
              <a:buSzPct val="95833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 never use quotation marks (' or ") with booleans, or Ruby will think you're talking about a string (a word or phrase) instead of a value that can be true or false</a:t>
            </a:r>
          </a:p>
          <a:p>
            <a:pPr indent="-301625" lvl="0" marL="457200">
              <a:spcBef>
                <a:spcPts val="0"/>
              </a:spcBef>
              <a:buClr>
                <a:srgbClr val="333333"/>
              </a:buClr>
              <a:buSzPct val="95833"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 It's also important to remember that Ruby is case-sensitive (it cares about capitalization).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Declaring variables in Ruby is easy: you just write out a name like </a:t>
            </a:r>
            <a:r>
              <a:rPr lang="en" sz="9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my_num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, use </a:t>
            </a:r>
            <a:r>
              <a:rPr lang="en" sz="95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 to assign it a value, and you're done!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Math	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3478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There are six arithmetic operators we're going to focus on:</a:t>
            </a:r>
          </a:p>
          <a:p>
            <a:pPr lvl="0">
              <a:lnSpc>
                <a:spcPct val="143478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Addition 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Subtraction 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Multiplication 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Division 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Exponentiation 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Modulo (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Exponentiation raises one number (the base) to the power of the other (the exponent). For example,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2**3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, since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2**3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means "give me 2 * 2 * 2" (2 multiplied together 3 times).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3**2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(3 * 3), and so 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Modulo returns the remainder of division. For example,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25 % 7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would be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, since 7 goes into 25 3 times with 4 left over.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Puts and Print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3478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command just takes whatever you give it and prints it to the screen.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(for "put string") is slightly different: it adds a new (blank) line after the thing you want it to print. You use them like this:</a:t>
            </a:r>
          </a:p>
          <a:p>
            <a:pPr lvl="0">
              <a:lnSpc>
                <a:spcPct val="14347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CC6666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  <a:t>puts</a:t>
            </a:r>
            <a:r>
              <a:rPr lang="en">
                <a:solidFill>
                  <a:srgbClr val="C5C8C6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5BD68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  <a:t>"What's up?"</a:t>
            </a:r>
            <a:br>
              <a:rPr lang="en">
                <a:solidFill>
                  <a:srgbClr val="C5C8C6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CC6666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rgbClr val="C5C8C6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B5BD68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  <a:t>"Oxnard Montalvo"</a:t>
            </a:r>
            <a:br>
              <a:rPr lang="en">
                <a:solidFill>
                  <a:srgbClr val="C5C8C6"/>
                </a:solidFill>
                <a:highlight>
                  <a:srgbClr val="232C31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lnSpc>
                <a:spcPct val="143478"/>
              </a:lnSpc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No parentheses or semicolons needed!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