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677" r:id="rId5"/>
    <p:sldMasterId id="2147483685" r:id="rId6"/>
    <p:sldMasterId id="2147483687" r:id="rId7"/>
  </p:sldMasterIdLst>
  <p:notesMasterIdLst>
    <p:notesMasterId r:id="rId27"/>
  </p:notesMasterIdLst>
  <p:handoutMasterIdLst>
    <p:handoutMasterId r:id="rId28"/>
  </p:handoutMasterIdLst>
  <p:sldIdLst>
    <p:sldId id="302" r:id="rId8"/>
    <p:sldId id="305" r:id="rId9"/>
    <p:sldId id="304" r:id="rId10"/>
    <p:sldId id="306" r:id="rId11"/>
    <p:sldId id="307" r:id="rId12"/>
    <p:sldId id="310" r:id="rId13"/>
    <p:sldId id="308" r:id="rId14"/>
    <p:sldId id="309" r:id="rId15"/>
    <p:sldId id="319" r:id="rId16"/>
    <p:sldId id="312" r:id="rId17"/>
    <p:sldId id="314" r:id="rId18"/>
    <p:sldId id="313" r:id="rId19"/>
    <p:sldId id="311" r:id="rId20"/>
    <p:sldId id="316" r:id="rId21"/>
    <p:sldId id="317" r:id="rId22"/>
    <p:sldId id="318" r:id="rId23"/>
    <p:sldId id="320" r:id="rId24"/>
    <p:sldId id="321" r:id="rId25"/>
    <p:sldId id="322"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s, Samantha" initials="RS" lastIdx="7" clrIdx="0">
    <p:extLst>
      <p:ext uri="{19B8F6BF-5375-455C-9EA6-DF929625EA0E}">
        <p15:presenceInfo xmlns:p15="http://schemas.microsoft.com/office/powerpoint/2012/main" userId="S::saroberts@deloitte.com::eec30c12-86a5-4127-9b50-2d2936a29b93" providerId="AD"/>
      </p:ext>
    </p:extLst>
  </p:cmAuthor>
  <p:cmAuthor id="2" name="Storey, John" initials="SJ" lastIdx="5" clrIdx="1">
    <p:extLst>
      <p:ext uri="{19B8F6BF-5375-455C-9EA6-DF929625EA0E}">
        <p15:presenceInfo xmlns:p15="http://schemas.microsoft.com/office/powerpoint/2012/main" userId="S::jstorey@deloitte.com::b6e66fa5-ddff-4d32-a13d-455e0a5f9985" providerId="AD"/>
      </p:ext>
    </p:extLst>
  </p:cmAuthor>
  <p:cmAuthor id="3" name="Hornbeck, Kailyn" initials="HK" lastIdx="3" clrIdx="2">
    <p:extLst>
      <p:ext uri="{19B8F6BF-5375-455C-9EA6-DF929625EA0E}">
        <p15:presenceInfo xmlns:p15="http://schemas.microsoft.com/office/powerpoint/2012/main" userId="S::khornbeck@deloitte.com::c84face4-f179-46ef-9580-f40fdcfa95eb" providerId="AD"/>
      </p:ext>
    </p:extLst>
  </p:cmAuthor>
  <p:cmAuthor id="4" name="Catenza, Camille" initials="CC" lastIdx="2" clrIdx="3">
    <p:extLst>
      <p:ext uri="{19B8F6BF-5375-455C-9EA6-DF929625EA0E}">
        <p15:presenceInfo xmlns:p15="http://schemas.microsoft.com/office/powerpoint/2012/main" userId="S::ccatenza@deloitte.com::676b76a0-409c-42b0-be7a-400ff223a4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499E"/>
    <a:srgbClr val="3251A3"/>
    <a:srgbClr val="121A41"/>
    <a:srgbClr val="EBCDE5"/>
    <a:srgbClr val="00D36C"/>
    <a:srgbClr val="7454A3"/>
    <a:srgbClr val="AC4D9E"/>
    <a:srgbClr val="EF4485"/>
    <a:srgbClr val="1A8286"/>
    <a:srgbClr val="7AC9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79614"/>
  </p:normalViewPr>
  <p:slideViewPr>
    <p:cSldViewPr snapToGrid="0">
      <p:cViewPr varScale="1">
        <p:scale>
          <a:sx n="130" d="100"/>
          <a:sy n="130" d="100"/>
        </p:scale>
        <p:origin x="1192"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C2DD78-A77D-CB4C-8614-3DCDFE251980}"/>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63B218-8B46-6B47-95A6-B40FDDE72772}"/>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A4A8439-5D81-A741-B9B4-EDDE8487FCFA}" type="datetimeFigureOut">
              <a:rPr lang="en-US" smtClean="0"/>
              <a:t>10/20/20</a:t>
            </a:fld>
            <a:endParaRPr lang="en-US"/>
          </a:p>
        </p:txBody>
      </p:sp>
      <p:sp>
        <p:nvSpPr>
          <p:cNvPr id="4" name="Footer Placeholder 3">
            <a:extLst>
              <a:ext uri="{FF2B5EF4-FFF2-40B4-BE49-F238E27FC236}">
                <a16:creationId xmlns:a16="http://schemas.microsoft.com/office/drawing/2014/main" id="{39294BBC-7BA2-D041-86D6-AB19DA72CA1E}"/>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F496525-FE55-E04E-A14E-DA20B3525608}"/>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70085640-02EB-AD4C-A6D8-2A18BB508481}" type="slidenum">
              <a:rPr lang="en-US" smtClean="0"/>
              <a:t>‹#›</a:t>
            </a:fld>
            <a:endParaRPr lang="en-US"/>
          </a:p>
        </p:txBody>
      </p:sp>
    </p:spTree>
    <p:extLst>
      <p:ext uri="{BB962C8B-B14F-4D97-AF65-F5344CB8AC3E}">
        <p14:creationId xmlns:p14="http://schemas.microsoft.com/office/powerpoint/2010/main" val="3437849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C413702-5710-4503-ADFC-3F0FF30BB4E9}" type="datetimeFigureOut">
              <a:rPr lang="en-US" smtClean="0"/>
              <a:t>10/20/20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A5F0A86-5EB3-4E5D-90FF-F2AB2CA0F2F8}" type="slidenum">
              <a:rPr lang="en-US" smtClean="0"/>
              <a:t>‹#›</a:t>
            </a:fld>
            <a:endParaRPr lang="en-US"/>
          </a:p>
        </p:txBody>
      </p:sp>
    </p:spTree>
    <p:extLst>
      <p:ext uri="{BB962C8B-B14F-4D97-AF65-F5344CB8AC3E}">
        <p14:creationId xmlns:p14="http://schemas.microsoft.com/office/powerpoint/2010/main" val="463126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a:defRPr/>
            </a:pPr>
            <a:fld id="{F9741F26-726C-4A4F-A9D7-3A946AB51D12}" type="slidenum">
              <a:rPr lang="en-US">
                <a:solidFill>
                  <a:prstClr val="black"/>
                </a:solidFill>
                <a:latin typeface="Calibri"/>
              </a:rPr>
              <a:pPr defTabSz="931774">
                <a:defRPr/>
              </a:pPr>
              <a:t>1</a:t>
            </a:fld>
            <a:endParaRPr lang="en-US">
              <a:solidFill>
                <a:prstClr val="black"/>
              </a:solidFill>
              <a:latin typeface="Calibri"/>
            </a:endParaRPr>
          </a:p>
        </p:txBody>
      </p:sp>
    </p:spTree>
    <p:extLst>
      <p:ext uri="{BB962C8B-B14F-4D97-AF65-F5344CB8AC3E}">
        <p14:creationId xmlns:p14="http://schemas.microsoft.com/office/powerpoint/2010/main" val="4162614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days after the government eased restrictions, all indicators were headed in the wrong direction except deaths. Death are a lagging indicator, we would expect to see them pick up at some point in the future.</a:t>
            </a:r>
          </a:p>
        </p:txBody>
      </p:sp>
      <p:sp>
        <p:nvSpPr>
          <p:cNvPr id="4" name="Slide Number Placeholder 3"/>
          <p:cNvSpPr>
            <a:spLocks noGrp="1"/>
          </p:cNvSpPr>
          <p:nvPr>
            <p:ph type="sldNum" sz="quarter" idx="5"/>
          </p:nvPr>
        </p:nvSpPr>
        <p:spPr/>
        <p:txBody>
          <a:bodyPr/>
          <a:lstStyle/>
          <a:p>
            <a:fld id="{1A5F0A86-5EB3-4E5D-90FF-F2AB2CA0F2F8}" type="slidenum">
              <a:rPr lang="en-US" smtClean="0"/>
              <a:t>10</a:t>
            </a:fld>
            <a:endParaRPr lang="en-US"/>
          </a:p>
        </p:txBody>
      </p:sp>
    </p:spTree>
    <p:extLst>
      <p:ext uri="{BB962C8B-B14F-4D97-AF65-F5344CB8AC3E}">
        <p14:creationId xmlns:p14="http://schemas.microsoft.com/office/powerpoint/2010/main" val="2120231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11</a:t>
            </a:fld>
            <a:endParaRPr lang="en-US"/>
          </a:p>
        </p:txBody>
      </p:sp>
    </p:spTree>
    <p:extLst>
      <p:ext uri="{BB962C8B-B14F-4D97-AF65-F5344CB8AC3E}">
        <p14:creationId xmlns:p14="http://schemas.microsoft.com/office/powerpoint/2010/main" val="1582985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12</a:t>
            </a:fld>
            <a:endParaRPr lang="en-US"/>
          </a:p>
        </p:txBody>
      </p:sp>
    </p:spTree>
    <p:extLst>
      <p:ext uri="{BB962C8B-B14F-4D97-AF65-F5344CB8AC3E}">
        <p14:creationId xmlns:p14="http://schemas.microsoft.com/office/powerpoint/2010/main" val="2252391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graphic was run using the python </a:t>
            </a:r>
            <a:r>
              <a:rPr lang="en-US" dirty="0" err="1"/>
              <a:t>Benford</a:t>
            </a:r>
            <a:r>
              <a:rPr lang="en-US" dirty="0"/>
              <a:t> analysis tool set with a 99% confidence interval.</a:t>
            </a:r>
          </a:p>
          <a:p>
            <a:endParaRPr lang="en-US" dirty="0"/>
          </a:p>
          <a:p>
            <a:r>
              <a:rPr lang="en-US" dirty="0"/>
              <a:t>###############  First Digit Test  ############### </a:t>
            </a:r>
          </a:p>
          <a:p>
            <a:endParaRPr lang="en-US" dirty="0"/>
          </a:p>
          <a:p>
            <a:r>
              <a:rPr lang="en-US" dirty="0"/>
              <a:t>Mean Absolute Deviation: 0.006312</a:t>
            </a:r>
          </a:p>
          <a:p>
            <a:r>
              <a:rPr lang="en-US" dirty="0"/>
              <a:t>0.006000 &lt; MAD &lt;= 0.012000: Acceptable conformity.</a:t>
            </a:r>
          </a:p>
          <a:p>
            <a:endParaRPr lang="en-US" dirty="0"/>
          </a:p>
          <a:p>
            <a:r>
              <a:rPr lang="en-US" dirty="0"/>
              <a:t>For confidence level 90%: </a:t>
            </a:r>
          </a:p>
          <a:p>
            <a:endParaRPr lang="en-US" dirty="0"/>
          </a:p>
          <a:p>
            <a:r>
              <a:rPr lang="en-US" dirty="0"/>
              <a:t>	Kolmogorov-Smirnov: 0.023042 </a:t>
            </a:r>
          </a:p>
          <a:p>
            <a:r>
              <a:rPr lang="en-US" dirty="0"/>
              <a:t>	Critical value: 0.018660 -- FAIL</a:t>
            </a:r>
          </a:p>
          <a:p>
            <a:endParaRPr lang="en-US" dirty="0"/>
          </a:p>
          <a:p>
            <a:r>
              <a:rPr lang="en-US" dirty="0"/>
              <a:t>	Chi square: 14.640889 </a:t>
            </a:r>
          </a:p>
          <a:p>
            <a:r>
              <a:rPr lang="en-US" dirty="0"/>
              <a:t>	Critical value: 13.362000 -- FAIL</a:t>
            </a:r>
          </a:p>
          <a:p>
            <a:endParaRPr lang="en-US" dirty="0"/>
          </a:p>
          <a:p>
            <a:r>
              <a:rPr lang="en-US" dirty="0"/>
              <a:t>	Critical Z-score:1.645.</a:t>
            </a:r>
          </a:p>
          <a:p>
            <a:endParaRPr lang="en-US" dirty="0"/>
          </a:p>
          <a:p>
            <a:r>
              <a:rPr lang="en-US" dirty="0"/>
              <a:t>The entries with the significant positive deviations are:</a:t>
            </a:r>
          </a:p>
          <a:p>
            <a:endParaRPr lang="en-US" dirty="0"/>
          </a:p>
          <a:p>
            <a:r>
              <a:rPr lang="en-US" dirty="0"/>
              <a:t>             Expected     Found   </a:t>
            </a:r>
            <a:r>
              <a:rPr lang="en-US" dirty="0" err="1"/>
              <a:t>Z_score</a:t>
            </a:r>
            <a:endParaRPr lang="en-US" dirty="0"/>
          </a:p>
          <a:p>
            <a:r>
              <a:rPr lang="en-US" dirty="0"/>
              <a:t>First_1_Dig                              </a:t>
            </a:r>
          </a:p>
          <a:p>
            <a:r>
              <a:rPr lang="en-US" dirty="0"/>
              <a:t>1             0.30103  0.324072  3.010433</a:t>
            </a:r>
          </a:p>
        </p:txBody>
      </p:sp>
      <p:sp>
        <p:nvSpPr>
          <p:cNvPr id="4" name="Slide Number Placeholder 3"/>
          <p:cNvSpPr>
            <a:spLocks noGrp="1"/>
          </p:cNvSpPr>
          <p:nvPr>
            <p:ph type="sldNum" sz="quarter" idx="5"/>
          </p:nvPr>
        </p:nvSpPr>
        <p:spPr/>
        <p:txBody>
          <a:bodyPr/>
          <a:lstStyle/>
          <a:p>
            <a:fld id="{1A5F0A86-5EB3-4E5D-90FF-F2AB2CA0F2F8}" type="slidenum">
              <a:rPr lang="en-US" smtClean="0"/>
              <a:t>13</a:t>
            </a:fld>
            <a:endParaRPr lang="en-US"/>
          </a:p>
        </p:txBody>
      </p:sp>
    </p:spTree>
    <p:extLst>
      <p:ext uri="{BB962C8B-B14F-4D97-AF65-F5344CB8AC3E}">
        <p14:creationId xmlns:p14="http://schemas.microsoft.com/office/powerpoint/2010/main" val="1100956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14</a:t>
            </a:fld>
            <a:endParaRPr lang="en-US"/>
          </a:p>
        </p:txBody>
      </p:sp>
    </p:spTree>
    <p:extLst>
      <p:ext uri="{BB962C8B-B14F-4D97-AF65-F5344CB8AC3E}">
        <p14:creationId xmlns:p14="http://schemas.microsoft.com/office/powerpoint/2010/main" val="3827874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15</a:t>
            </a:fld>
            <a:endParaRPr lang="en-US"/>
          </a:p>
        </p:txBody>
      </p:sp>
    </p:spTree>
    <p:extLst>
      <p:ext uri="{BB962C8B-B14F-4D97-AF65-F5344CB8AC3E}">
        <p14:creationId xmlns:p14="http://schemas.microsoft.com/office/powerpoint/2010/main" val="1229862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16</a:t>
            </a:fld>
            <a:endParaRPr lang="en-US"/>
          </a:p>
        </p:txBody>
      </p:sp>
    </p:spTree>
    <p:extLst>
      <p:ext uri="{BB962C8B-B14F-4D97-AF65-F5344CB8AC3E}">
        <p14:creationId xmlns:p14="http://schemas.microsoft.com/office/powerpoint/2010/main" val="572419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17</a:t>
            </a:fld>
            <a:endParaRPr lang="en-US"/>
          </a:p>
        </p:txBody>
      </p:sp>
    </p:spTree>
    <p:extLst>
      <p:ext uri="{BB962C8B-B14F-4D97-AF65-F5344CB8AC3E}">
        <p14:creationId xmlns:p14="http://schemas.microsoft.com/office/powerpoint/2010/main" val="1526543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18</a:t>
            </a:fld>
            <a:endParaRPr lang="en-US"/>
          </a:p>
        </p:txBody>
      </p:sp>
    </p:spTree>
    <p:extLst>
      <p:ext uri="{BB962C8B-B14F-4D97-AF65-F5344CB8AC3E}">
        <p14:creationId xmlns:p14="http://schemas.microsoft.com/office/powerpoint/2010/main" val="3907688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19</a:t>
            </a:fld>
            <a:endParaRPr lang="en-US"/>
          </a:p>
        </p:txBody>
      </p:sp>
    </p:spTree>
    <p:extLst>
      <p:ext uri="{BB962C8B-B14F-4D97-AF65-F5344CB8AC3E}">
        <p14:creationId xmlns:p14="http://schemas.microsoft.com/office/powerpoint/2010/main" val="2134880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a:defRPr/>
            </a:pPr>
            <a:fld id="{F9741F26-726C-4A4F-A9D7-3A946AB51D12}" type="slidenum">
              <a:rPr lang="en-US">
                <a:solidFill>
                  <a:prstClr val="black"/>
                </a:solidFill>
                <a:latin typeface="Calibri"/>
              </a:rPr>
              <a:pPr defTabSz="931774">
                <a:defRPr/>
              </a:pPr>
              <a:t>2</a:t>
            </a:fld>
            <a:endParaRPr lang="en-US">
              <a:solidFill>
                <a:prstClr val="black"/>
              </a:solidFill>
              <a:latin typeface="Calibri"/>
            </a:endParaRPr>
          </a:p>
        </p:txBody>
      </p:sp>
    </p:spTree>
    <p:extLst>
      <p:ext uri="{BB962C8B-B14F-4D97-AF65-F5344CB8AC3E}">
        <p14:creationId xmlns:p14="http://schemas.microsoft.com/office/powerpoint/2010/main" val="49060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Kosovo is  is partially recognized state and disputed territory in Southeastern Europe. On 17 February 2008, Kosovo unilaterally declared its independence from Serbia. It has since gained diplomatic recognition as a sovereign state by 98 UN member states. All its borders apart from the Serbian border are recognized. Kosovo has a population of roughly 1.8 million people. </a:t>
            </a:r>
          </a:p>
        </p:txBody>
      </p:sp>
      <p:sp>
        <p:nvSpPr>
          <p:cNvPr id="4" name="Slide Number Placeholder 3"/>
          <p:cNvSpPr>
            <a:spLocks noGrp="1"/>
          </p:cNvSpPr>
          <p:nvPr>
            <p:ph type="sldNum" sz="quarter" idx="5"/>
          </p:nvPr>
        </p:nvSpPr>
        <p:spPr/>
        <p:txBody>
          <a:bodyPr/>
          <a:lstStyle/>
          <a:p>
            <a:fld id="{1A5F0A86-5EB3-4E5D-90FF-F2AB2CA0F2F8}" type="slidenum">
              <a:rPr lang="en-US" smtClean="0"/>
              <a:t>3</a:t>
            </a:fld>
            <a:endParaRPr lang="en-US"/>
          </a:p>
        </p:txBody>
      </p:sp>
    </p:spTree>
    <p:extLst>
      <p:ext uri="{BB962C8B-B14F-4D97-AF65-F5344CB8AC3E}">
        <p14:creationId xmlns:p14="http://schemas.microsoft.com/office/powerpoint/2010/main" val="192890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12/8/19	First Case of COVID in Wuhan</a:t>
            </a:r>
          </a:p>
          <a:p>
            <a:r>
              <a:rPr lang="en-US" dirty="0"/>
              <a:t>1/3/20	China Notifies WHO of Outbreak</a:t>
            </a:r>
          </a:p>
          <a:p>
            <a:r>
              <a:rPr lang="en-US" dirty="0"/>
              <a:t>1/21/20	First Case of COVID in the US</a:t>
            </a:r>
          </a:p>
          <a:p>
            <a:r>
              <a:rPr lang="en-US" dirty="0"/>
              <a:t>1/24/20	First Case of COVID in Europe</a:t>
            </a:r>
          </a:p>
          <a:p>
            <a:r>
              <a:rPr lang="en-US" dirty="0"/>
              <a:t>3/11/20	Kosovo Closes Schools</a:t>
            </a:r>
          </a:p>
          <a:p>
            <a:r>
              <a:rPr lang="en-US" dirty="0"/>
              <a:t>3/13/20	Kosovo Reports First Cases</a:t>
            </a:r>
          </a:p>
          <a:p>
            <a:r>
              <a:rPr lang="en-US" dirty="0"/>
              <a:t>3/15/20	Kosovo Institutes Restrictive Measures</a:t>
            </a:r>
          </a:p>
          <a:p>
            <a:r>
              <a:rPr lang="en-US" dirty="0"/>
              <a:t>3/16/20	Major European Countries Close Borders</a:t>
            </a:r>
          </a:p>
          <a:p>
            <a:r>
              <a:rPr lang="en-US" dirty="0"/>
              <a:t>3/17/20	Kosovo Closes Borders</a:t>
            </a:r>
          </a:p>
          <a:p>
            <a:r>
              <a:rPr lang="en-US" dirty="0"/>
              <a:t>6/3/20	Government of Kosovo Collapses</a:t>
            </a:r>
          </a:p>
          <a:p>
            <a:r>
              <a:rPr lang="en-US" dirty="0"/>
              <a:t>6/8/20	New Kosovo Government lifts Restrictions</a:t>
            </a:r>
          </a:p>
        </p:txBody>
      </p:sp>
      <p:sp>
        <p:nvSpPr>
          <p:cNvPr id="4" name="Slide Number Placeholder 3"/>
          <p:cNvSpPr>
            <a:spLocks noGrp="1"/>
          </p:cNvSpPr>
          <p:nvPr>
            <p:ph type="sldNum" sz="quarter" idx="5"/>
          </p:nvPr>
        </p:nvSpPr>
        <p:spPr/>
        <p:txBody>
          <a:bodyPr/>
          <a:lstStyle/>
          <a:p>
            <a:fld id="{1A5F0A86-5EB3-4E5D-90FF-F2AB2CA0F2F8}" type="slidenum">
              <a:rPr lang="en-US" smtClean="0"/>
              <a:t>4</a:t>
            </a:fld>
            <a:endParaRPr lang="en-US"/>
          </a:p>
        </p:txBody>
      </p:sp>
    </p:spTree>
    <p:extLst>
      <p:ext uri="{BB962C8B-B14F-4D97-AF65-F5344CB8AC3E}">
        <p14:creationId xmlns:p14="http://schemas.microsoft.com/office/powerpoint/2010/main" val="62823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5</a:t>
            </a:fld>
            <a:endParaRPr lang="en-US"/>
          </a:p>
        </p:txBody>
      </p:sp>
    </p:spTree>
    <p:extLst>
      <p:ext uri="{BB962C8B-B14F-4D97-AF65-F5344CB8AC3E}">
        <p14:creationId xmlns:p14="http://schemas.microsoft.com/office/powerpoint/2010/main" val="2426703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new </a:t>
            </a:r>
            <a:r>
              <a:rPr lang="en-US" dirty="0" err="1"/>
              <a:t>GoK</a:t>
            </a:r>
            <a:r>
              <a:rPr lang="en-US" dirty="0"/>
              <a:t> is less cooperative with our efforts to monitor the situation on the ground. We get a lot of push back when we ask questions about strategy and validity of the data. They are even less precise about collection methodology. The FO asks IRM, is there any way to know if the numbers are truthful and valuable. This sets off a long discussion that can be broken down into two parts. Viability and Reliability.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questions that start to arise come into forms, active manipulation and limiting unfavorable results. There are other questions about confidence interval and biased sample issues. However, the FO asks us to look specifically at the two most concerning issues. Active manipulation and limiting unfavorable results. We must use two very different tool set to get at the answer to these questions.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6</a:t>
            </a:fld>
            <a:endParaRPr lang="en-US"/>
          </a:p>
        </p:txBody>
      </p:sp>
    </p:spTree>
    <p:extLst>
      <p:ext uri="{BB962C8B-B14F-4D97-AF65-F5344CB8AC3E}">
        <p14:creationId xmlns:p14="http://schemas.microsoft.com/office/powerpoint/2010/main" val="3659707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Reliability and validity are concepts used to evaluate the quality of research. They indicate how well a method, technique or test measures something. Reliability is about the consistency of a measure, and validity is about the accuracy of a measure.</a:t>
            </a:r>
          </a:p>
        </p:txBody>
      </p:sp>
      <p:sp>
        <p:nvSpPr>
          <p:cNvPr id="4" name="Slide Number Placeholder 3"/>
          <p:cNvSpPr>
            <a:spLocks noGrp="1"/>
          </p:cNvSpPr>
          <p:nvPr>
            <p:ph type="sldNum" sz="quarter" idx="5"/>
          </p:nvPr>
        </p:nvSpPr>
        <p:spPr/>
        <p:txBody>
          <a:bodyPr/>
          <a:lstStyle/>
          <a:p>
            <a:fld id="{1A5F0A86-5EB3-4E5D-90FF-F2AB2CA0F2F8}" type="slidenum">
              <a:rPr lang="en-US" smtClean="0"/>
              <a:t>7</a:t>
            </a:fld>
            <a:endParaRPr lang="en-US"/>
          </a:p>
        </p:txBody>
      </p:sp>
    </p:spTree>
    <p:extLst>
      <p:ext uri="{BB962C8B-B14F-4D97-AF65-F5344CB8AC3E}">
        <p14:creationId xmlns:p14="http://schemas.microsoft.com/office/powerpoint/2010/main" val="2351391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8</a:t>
            </a:fld>
            <a:endParaRPr lang="en-US"/>
          </a:p>
        </p:txBody>
      </p:sp>
    </p:spTree>
    <p:extLst>
      <p:ext uri="{BB962C8B-B14F-4D97-AF65-F5344CB8AC3E}">
        <p14:creationId xmlns:p14="http://schemas.microsoft.com/office/powerpoint/2010/main" val="1829733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5F0A86-5EB3-4E5D-90FF-F2AB2CA0F2F8}" type="slidenum">
              <a:rPr lang="en-US" smtClean="0"/>
              <a:t>9</a:t>
            </a:fld>
            <a:endParaRPr lang="en-US"/>
          </a:p>
        </p:txBody>
      </p:sp>
    </p:spTree>
    <p:extLst>
      <p:ext uri="{BB962C8B-B14F-4D97-AF65-F5344CB8AC3E}">
        <p14:creationId xmlns:p14="http://schemas.microsoft.com/office/powerpoint/2010/main" val="3809678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1600200"/>
            <a:ext cx="11430000" cy="4530726"/>
          </a:xfrm>
          <a:prstGeom prst="rect">
            <a:avLst/>
          </a:prstGeom>
        </p:spPr>
        <p:txBody>
          <a:bodyPr/>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5"/>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1" name="Slide Number Placeholder 6"/>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
        <p:nvSpPr>
          <p:cNvPr id="12"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3"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pic>
        <p:nvPicPr>
          <p:cNvPr id="8" name="Picture 7" descr="A close up of a sign&#10;&#10;Description automatically generated">
            <a:extLst>
              <a:ext uri="{FF2B5EF4-FFF2-40B4-BE49-F238E27FC236}">
                <a16:creationId xmlns:a16="http://schemas.microsoft.com/office/drawing/2014/main" id="{9140542A-B42C-4441-BC39-70A6E5902F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84352"/>
            <a:ext cx="2071486" cy="417389"/>
          </a:xfrm>
          <a:prstGeom prst="rect">
            <a:avLst/>
          </a:prstGeom>
        </p:spPr>
      </p:pic>
    </p:spTree>
    <p:extLst>
      <p:ext uri="{BB962C8B-B14F-4D97-AF65-F5344CB8AC3E}">
        <p14:creationId xmlns:p14="http://schemas.microsoft.com/office/powerpoint/2010/main" val="546647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4484" y="1600201"/>
            <a:ext cx="5157787"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4484"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00201"/>
            <a:ext cx="5183188"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228628"/>
            <a:ext cx="5183188"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10" name="Footer Placeholder 5">
            <a:extLst>
              <a:ext uri="{FF2B5EF4-FFF2-40B4-BE49-F238E27FC236}">
                <a16:creationId xmlns:a16="http://schemas.microsoft.com/office/drawing/2014/main" id="{07886EAB-7B7C-3240-82ED-F0FA6A5F3109}"/>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1" name="Slide Number Placeholder 6">
            <a:extLst>
              <a:ext uri="{FF2B5EF4-FFF2-40B4-BE49-F238E27FC236}">
                <a16:creationId xmlns:a16="http://schemas.microsoft.com/office/drawing/2014/main" id="{A5C04003-EE77-6448-98CE-848A906DEAA8}"/>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2" name="Picture 11" descr="A close up of a sign&#10;&#10;Description automatically generated">
            <a:extLst>
              <a:ext uri="{FF2B5EF4-FFF2-40B4-BE49-F238E27FC236}">
                <a16:creationId xmlns:a16="http://schemas.microsoft.com/office/drawing/2014/main" id="{F21E60D5-0B7A-164C-B098-A2679410A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109832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04484" y="1600201"/>
            <a:ext cx="5157787"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Content Placeholder 3"/>
          <p:cNvSpPr>
            <a:spLocks noGrp="1"/>
          </p:cNvSpPr>
          <p:nvPr>
            <p:ph sz="half" idx="2"/>
          </p:nvPr>
        </p:nvSpPr>
        <p:spPr>
          <a:xfrm>
            <a:off x="404484"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p:cNvSpPr>
            <a:spLocks noGrp="1"/>
          </p:cNvSpPr>
          <p:nvPr>
            <p:ph type="body" sz="quarter" idx="3"/>
          </p:nvPr>
        </p:nvSpPr>
        <p:spPr>
          <a:xfrm>
            <a:off x="6172201" y="1600201"/>
            <a:ext cx="5183188"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6"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3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21" name="Content Placeholder 3"/>
          <p:cNvSpPr>
            <a:spLocks noGrp="1"/>
          </p:cNvSpPr>
          <p:nvPr>
            <p:ph sz="half" idx="24"/>
          </p:nvPr>
        </p:nvSpPr>
        <p:spPr>
          <a:xfrm>
            <a:off x="6171871"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5">
            <a:extLst>
              <a:ext uri="{FF2B5EF4-FFF2-40B4-BE49-F238E27FC236}">
                <a16:creationId xmlns:a16="http://schemas.microsoft.com/office/drawing/2014/main" id="{7DB87830-ADF1-CD4E-9AFD-5DEBB9572B75}"/>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1" name="Slide Number Placeholder 6">
            <a:extLst>
              <a:ext uri="{FF2B5EF4-FFF2-40B4-BE49-F238E27FC236}">
                <a16:creationId xmlns:a16="http://schemas.microsoft.com/office/drawing/2014/main" id="{F4C7EAD1-4EDE-4844-842C-28E568A7CB27}"/>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2" name="Picture 11" descr="A close up of a sign&#10;&#10;Description automatically generated">
            <a:extLst>
              <a:ext uri="{FF2B5EF4-FFF2-40B4-BE49-F238E27FC236}">
                <a16:creationId xmlns:a16="http://schemas.microsoft.com/office/drawing/2014/main" id="{A77FD845-6702-5848-A63D-8C66DB1B46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1773135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graphicFrame>
        <p:nvGraphicFramePr>
          <p:cNvPr id="14" name="Group 3"/>
          <p:cNvGraphicFramePr>
            <a:graphicFrameLocks noGrp="1"/>
          </p:cNvGraphicFramePr>
          <p:nvPr>
            <p:extLst>
              <p:ext uri="{D42A27DB-BD31-4B8C-83A1-F6EECF244321}">
                <p14:modId xmlns:p14="http://schemas.microsoft.com/office/powerpoint/2010/main" val="3072501356"/>
              </p:ext>
            </p:extLst>
          </p:nvPr>
        </p:nvGraphicFramePr>
        <p:xfrm>
          <a:off x="487680" y="1600200"/>
          <a:ext cx="11308083" cy="4305300"/>
        </p:xfrm>
        <a:graphic>
          <a:graphicData uri="http://schemas.openxmlformats.org/drawingml/2006/table">
            <a:tbl>
              <a:tblPr/>
              <a:tblGrid>
                <a:gridCol w="2330471">
                  <a:extLst>
                    <a:ext uri="{9D8B030D-6E8A-4147-A177-3AD203B41FA5}">
                      <a16:colId xmlns:a16="http://schemas.microsoft.com/office/drawing/2014/main" val="20000"/>
                    </a:ext>
                  </a:extLst>
                </a:gridCol>
                <a:gridCol w="3237876">
                  <a:extLst>
                    <a:ext uri="{9D8B030D-6E8A-4147-A177-3AD203B41FA5}">
                      <a16:colId xmlns:a16="http://schemas.microsoft.com/office/drawing/2014/main" val="20001"/>
                    </a:ext>
                  </a:extLst>
                </a:gridCol>
                <a:gridCol w="3255579">
                  <a:extLst>
                    <a:ext uri="{9D8B030D-6E8A-4147-A177-3AD203B41FA5}">
                      <a16:colId xmlns:a16="http://schemas.microsoft.com/office/drawing/2014/main" val="20002"/>
                    </a:ext>
                  </a:extLst>
                </a:gridCol>
                <a:gridCol w="2484157">
                  <a:extLst>
                    <a:ext uri="{9D8B030D-6E8A-4147-A177-3AD203B41FA5}">
                      <a16:colId xmlns:a16="http://schemas.microsoft.com/office/drawing/2014/main" val="20003"/>
                    </a:ext>
                  </a:extLst>
                </a:gridCol>
              </a:tblGrid>
              <a:tr h="420065">
                <a:tc>
                  <a:txBody>
                    <a:body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pPr>
                      <a:r>
                        <a:rPr kumimoji="0" lang="en-US" sz="1800" b="1" i="0" u="none" strike="noStrike" cap="none" normalizeH="0" baseline="0">
                          <a:ln>
                            <a:noFill/>
                          </a:ln>
                          <a:solidFill>
                            <a:schemeClr val="accent3"/>
                          </a:solidFill>
                          <a:effectLst/>
                          <a:latin typeface="Franklin Gothic Book" charset="0"/>
                          <a:ea typeface="Franklin Gothic Book" charset="0"/>
                          <a:cs typeface="Franklin Gothic Book" charset="0"/>
                        </a:rPr>
                        <a:t>Topic</a:t>
                      </a:r>
                    </a:p>
                  </a:txBody>
                  <a:tcPr marL="121920" marR="121920" marT="91440" marB="91440"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Content</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Person responsible</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Timing</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1596">
                <a:tc gridSpan="4">
                  <a:txBody>
                    <a:bodyPr/>
                    <a:lstStyle/>
                    <a:p>
                      <a:pPr marL="0" marR="0" lvl="0" indent="0" algn="ctr" defTabSz="684213" rtl="0" eaLnBrk="0" fontAlgn="base" latinLnBrk="0" hangingPunct="0">
                        <a:lnSpc>
                          <a:spcPct val="100000"/>
                        </a:lnSpc>
                        <a:spcBef>
                          <a:spcPts val="300"/>
                        </a:spcBef>
                        <a:spcAft>
                          <a:spcPct val="0"/>
                        </a:spcAft>
                        <a:buClr>
                          <a:schemeClr val="accent3"/>
                        </a:buClr>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Break</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3"/>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1596">
                <a:tc gridSpan="4">
                  <a:txBody>
                    <a:bodyPr/>
                    <a:lstStyle/>
                    <a:p>
                      <a:pPr marL="0" marR="0" lvl="0" indent="0" algn="ctr" defTabSz="684213" rtl="0" eaLnBrk="0" fontAlgn="base" latinLnBrk="0" hangingPunct="0">
                        <a:lnSpc>
                          <a:spcPct val="100000"/>
                        </a:lnSpc>
                        <a:spcBef>
                          <a:spcPts val="300"/>
                        </a:spcBef>
                        <a:spcAft>
                          <a:spcPct val="0"/>
                        </a:spcAft>
                        <a:buClr>
                          <a:schemeClr val="accent3"/>
                        </a:buClr>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Lunch</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5"/>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p.m. – 0:00 p.m.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p.m. – 0:00 p.m.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20"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21"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7" name="Footer Placeholder 5">
            <a:extLst>
              <a:ext uri="{FF2B5EF4-FFF2-40B4-BE49-F238E27FC236}">
                <a16:creationId xmlns:a16="http://schemas.microsoft.com/office/drawing/2014/main" id="{84551B1F-6B2B-7440-AB45-13F41681B44C}"/>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8" name="Slide Number Placeholder 6">
            <a:extLst>
              <a:ext uri="{FF2B5EF4-FFF2-40B4-BE49-F238E27FC236}">
                <a16:creationId xmlns:a16="http://schemas.microsoft.com/office/drawing/2014/main" id="{42051E31-DE4F-1D4A-B945-46ABB1953473}"/>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9" name="Picture 8" descr="A close up of a sign&#10;&#10;Description automatically generated">
            <a:extLst>
              <a:ext uri="{FF2B5EF4-FFF2-40B4-BE49-F238E27FC236}">
                <a16:creationId xmlns:a16="http://schemas.microsoft.com/office/drawing/2014/main" id="{A6894396-A9C6-C04A-B8C7-B071328C93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3787032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1" name="Content Placeholder 2"/>
          <p:cNvSpPr>
            <a:spLocks noGrp="1"/>
          </p:cNvSpPr>
          <p:nvPr>
            <p:ph idx="14"/>
          </p:nvPr>
        </p:nvSpPr>
        <p:spPr>
          <a:xfrm>
            <a:off x="90525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2" name="Content Placeholder 2"/>
          <p:cNvSpPr>
            <a:spLocks noGrp="1"/>
          </p:cNvSpPr>
          <p:nvPr>
            <p:ph idx="15" hasCustomPrompt="1"/>
          </p:nvPr>
        </p:nvSpPr>
        <p:spPr>
          <a:xfrm>
            <a:off x="90525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13" name="Content Placeholder 2"/>
          <p:cNvSpPr>
            <a:spLocks noGrp="1"/>
          </p:cNvSpPr>
          <p:nvPr>
            <p:ph idx="16"/>
          </p:nvPr>
        </p:nvSpPr>
        <p:spPr>
          <a:xfrm>
            <a:off x="32613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4" name="Content Placeholder 2"/>
          <p:cNvSpPr>
            <a:spLocks noGrp="1"/>
          </p:cNvSpPr>
          <p:nvPr>
            <p:ph idx="17" hasCustomPrompt="1"/>
          </p:nvPr>
        </p:nvSpPr>
        <p:spPr>
          <a:xfrm>
            <a:off x="32613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15" name="Content Placeholder 2"/>
          <p:cNvSpPr>
            <a:spLocks noGrp="1"/>
          </p:cNvSpPr>
          <p:nvPr>
            <p:ph idx="18"/>
          </p:nvPr>
        </p:nvSpPr>
        <p:spPr>
          <a:xfrm>
            <a:off x="3657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6" name="Content Placeholder 2"/>
          <p:cNvSpPr>
            <a:spLocks noGrp="1"/>
          </p:cNvSpPr>
          <p:nvPr>
            <p:ph idx="19" hasCustomPrompt="1"/>
          </p:nvPr>
        </p:nvSpPr>
        <p:spPr>
          <a:xfrm>
            <a:off x="3657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20" name="Content Placeholder 2"/>
          <p:cNvSpPr>
            <a:spLocks noGrp="1"/>
          </p:cNvSpPr>
          <p:nvPr>
            <p:ph idx="20"/>
          </p:nvPr>
        </p:nvSpPr>
        <p:spPr>
          <a:xfrm>
            <a:off x="61569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21" name="Content Placeholder 2"/>
          <p:cNvSpPr>
            <a:spLocks noGrp="1"/>
          </p:cNvSpPr>
          <p:nvPr>
            <p:ph idx="21" hasCustomPrompt="1"/>
          </p:nvPr>
        </p:nvSpPr>
        <p:spPr>
          <a:xfrm>
            <a:off x="61569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27"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28"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17" name="Footer Placeholder 5">
            <a:extLst>
              <a:ext uri="{FF2B5EF4-FFF2-40B4-BE49-F238E27FC236}">
                <a16:creationId xmlns:a16="http://schemas.microsoft.com/office/drawing/2014/main" id="{198FBE76-25C9-804F-A516-291AE4DD7390}"/>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8" name="Slide Number Placeholder 6">
            <a:extLst>
              <a:ext uri="{FF2B5EF4-FFF2-40B4-BE49-F238E27FC236}">
                <a16:creationId xmlns:a16="http://schemas.microsoft.com/office/drawing/2014/main" id="{BAC58CD2-1769-3C4F-A912-3B7F02242DE4}"/>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9" name="Picture 18" descr="A close up of a sign&#10;&#10;Description automatically generated">
            <a:extLst>
              <a:ext uri="{FF2B5EF4-FFF2-40B4-BE49-F238E27FC236}">
                <a16:creationId xmlns:a16="http://schemas.microsoft.com/office/drawing/2014/main" id="{CEFBCD78-CA91-9948-93A7-920DAEBA32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279668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8437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1600200"/>
            <a:ext cx="11430000" cy="4530726"/>
          </a:xfrm>
          <a:prstGeom prst="rect">
            <a:avLst/>
          </a:prstGeom>
        </p:spPr>
        <p:txBody>
          <a:bodyPr/>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3"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2" name="TextBox 1">
            <a:extLst>
              <a:ext uri="{FF2B5EF4-FFF2-40B4-BE49-F238E27FC236}">
                <a16:creationId xmlns:a16="http://schemas.microsoft.com/office/drawing/2014/main" id="{5D5DED6A-B487-C64D-8D1C-AA07AFEEC7D6}"/>
              </a:ext>
            </a:extLst>
          </p:cNvPr>
          <p:cNvSpPr txBox="1"/>
          <p:nvPr userDrawn="1"/>
        </p:nvSpPr>
        <p:spPr>
          <a:xfrm>
            <a:off x="6326659" y="6561438"/>
            <a:ext cx="0" cy="0"/>
          </a:xfrm>
          <a:prstGeom prst="rect">
            <a:avLst/>
          </a:prstGeom>
        </p:spPr>
        <p:txBody>
          <a:bodyPr wrap="none" rtlCol="0">
            <a:noAutofit/>
          </a:bodyPr>
          <a:lstStyle/>
          <a:p>
            <a:endParaRPr lang="en-US"/>
          </a:p>
        </p:txBody>
      </p:sp>
      <p:sp>
        <p:nvSpPr>
          <p:cNvPr id="8" name="Footer Placeholder 5">
            <a:extLst>
              <a:ext uri="{FF2B5EF4-FFF2-40B4-BE49-F238E27FC236}">
                <a16:creationId xmlns:a16="http://schemas.microsoft.com/office/drawing/2014/main" id="{46EB39EA-4494-C845-B10A-10AD312E0653}"/>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9" name="Slide Number Placeholder 6">
            <a:extLst>
              <a:ext uri="{FF2B5EF4-FFF2-40B4-BE49-F238E27FC236}">
                <a16:creationId xmlns:a16="http://schemas.microsoft.com/office/drawing/2014/main" id="{76CD18A8-5DFC-7148-AA81-16F6595BC7FB}"/>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Tree>
    <p:extLst>
      <p:ext uri="{BB962C8B-B14F-4D97-AF65-F5344CB8AC3E}">
        <p14:creationId xmlns:p14="http://schemas.microsoft.com/office/powerpoint/2010/main" val="1971707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5760" y="1600200"/>
            <a:ext cx="5181600" cy="435133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0"/>
            <a:ext cx="5181600" cy="435133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8" name="Footer Placeholder 5">
            <a:extLst>
              <a:ext uri="{FF2B5EF4-FFF2-40B4-BE49-F238E27FC236}">
                <a16:creationId xmlns:a16="http://schemas.microsoft.com/office/drawing/2014/main" id="{471A28DB-6CB6-534C-B353-93E5DA4E6D5D}"/>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9" name="Slide Number Placeholder 6">
            <a:extLst>
              <a:ext uri="{FF2B5EF4-FFF2-40B4-BE49-F238E27FC236}">
                <a16:creationId xmlns:a16="http://schemas.microsoft.com/office/drawing/2014/main" id="{E7C32ED6-CD40-9E4D-9A6A-A82C77525CCF}"/>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Tree>
    <p:extLst>
      <p:ext uri="{BB962C8B-B14F-4D97-AF65-F5344CB8AC3E}">
        <p14:creationId xmlns:p14="http://schemas.microsoft.com/office/powerpoint/2010/main" val="3596570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4484" y="1600201"/>
            <a:ext cx="5157787"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4484"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00201"/>
            <a:ext cx="5183188"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228628"/>
            <a:ext cx="5183188"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10" name="Footer Placeholder 5">
            <a:extLst>
              <a:ext uri="{FF2B5EF4-FFF2-40B4-BE49-F238E27FC236}">
                <a16:creationId xmlns:a16="http://schemas.microsoft.com/office/drawing/2014/main" id="{C3A243DA-284D-EB4C-87E0-BB1FA051DE84}"/>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1" name="Slide Number Placeholder 6">
            <a:extLst>
              <a:ext uri="{FF2B5EF4-FFF2-40B4-BE49-F238E27FC236}">
                <a16:creationId xmlns:a16="http://schemas.microsoft.com/office/drawing/2014/main" id="{22FD6F38-A52A-3746-8C2E-2518C77A8A6B}"/>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Tree>
    <p:extLst>
      <p:ext uri="{BB962C8B-B14F-4D97-AF65-F5344CB8AC3E}">
        <p14:creationId xmlns:p14="http://schemas.microsoft.com/office/powerpoint/2010/main" val="3300621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04484" y="1600201"/>
            <a:ext cx="5157787"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Content Placeholder 3"/>
          <p:cNvSpPr>
            <a:spLocks noGrp="1"/>
          </p:cNvSpPr>
          <p:nvPr>
            <p:ph sz="half" idx="2"/>
          </p:nvPr>
        </p:nvSpPr>
        <p:spPr>
          <a:xfrm>
            <a:off x="404484"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p:cNvSpPr>
            <a:spLocks noGrp="1"/>
          </p:cNvSpPr>
          <p:nvPr>
            <p:ph type="body" sz="quarter" idx="3"/>
          </p:nvPr>
        </p:nvSpPr>
        <p:spPr>
          <a:xfrm>
            <a:off x="6172201" y="1600201"/>
            <a:ext cx="5183188"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6"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3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21" name="Content Placeholder 3"/>
          <p:cNvSpPr>
            <a:spLocks noGrp="1"/>
          </p:cNvSpPr>
          <p:nvPr>
            <p:ph sz="half" idx="24"/>
          </p:nvPr>
        </p:nvSpPr>
        <p:spPr>
          <a:xfrm>
            <a:off x="6171871"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5">
            <a:extLst>
              <a:ext uri="{FF2B5EF4-FFF2-40B4-BE49-F238E27FC236}">
                <a16:creationId xmlns:a16="http://schemas.microsoft.com/office/drawing/2014/main" id="{56EE5331-0FCB-5245-B56F-E271982E3622}"/>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1" name="Slide Number Placeholder 6">
            <a:extLst>
              <a:ext uri="{FF2B5EF4-FFF2-40B4-BE49-F238E27FC236}">
                <a16:creationId xmlns:a16="http://schemas.microsoft.com/office/drawing/2014/main" id="{40B62ED4-E54C-4F49-B5FA-D21545A4FAF3}"/>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Tree>
    <p:extLst>
      <p:ext uri="{BB962C8B-B14F-4D97-AF65-F5344CB8AC3E}">
        <p14:creationId xmlns:p14="http://schemas.microsoft.com/office/powerpoint/2010/main" val="2448120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graphicFrame>
        <p:nvGraphicFramePr>
          <p:cNvPr id="14" name="Group 3"/>
          <p:cNvGraphicFramePr>
            <a:graphicFrameLocks noGrp="1"/>
          </p:cNvGraphicFramePr>
          <p:nvPr/>
        </p:nvGraphicFramePr>
        <p:xfrm>
          <a:off x="487680" y="1600200"/>
          <a:ext cx="11308083" cy="4305300"/>
        </p:xfrm>
        <a:graphic>
          <a:graphicData uri="http://schemas.openxmlformats.org/drawingml/2006/table">
            <a:tbl>
              <a:tblPr/>
              <a:tblGrid>
                <a:gridCol w="2330471">
                  <a:extLst>
                    <a:ext uri="{9D8B030D-6E8A-4147-A177-3AD203B41FA5}">
                      <a16:colId xmlns:a16="http://schemas.microsoft.com/office/drawing/2014/main" val="20000"/>
                    </a:ext>
                  </a:extLst>
                </a:gridCol>
                <a:gridCol w="3237876">
                  <a:extLst>
                    <a:ext uri="{9D8B030D-6E8A-4147-A177-3AD203B41FA5}">
                      <a16:colId xmlns:a16="http://schemas.microsoft.com/office/drawing/2014/main" val="20001"/>
                    </a:ext>
                  </a:extLst>
                </a:gridCol>
                <a:gridCol w="3255579">
                  <a:extLst>
                    <a:ext uri="{9D8B030D-6E8A-4147-A177-3AD203B41FA5}">
                      <a16:colId xmlns:a16="http://schemas.microsoft.com/office/drawing/2014/main" val="20002"/>
                    </a:ext>
                  </a:extLst>
                </a:gridCol>
                <a:gridCol w="2484157">
                  <a:extLst>
                    <a:ext uri="{9D8B030D-6E8A-4147-A177-3AD203B41FA5}">
                      <a16:colId xmlns:a16="http://schemas.microsoft.com/office/drawing/2014/main" val="20003"/>
                    </a:ext>
                  </a:extLst>
                </a:gridCol>
              </a:tblGrid>
              <a:tr h="420065">
                <a:tc>
                  <a:txBody>
                    <a:body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pPr>
                      <a:r>
                        <a:rPr kumimoji="0" lang="en-US" sz="1800" b="1" i="0" u="none" strike="noStrike" cap="none" normalizeH="0" baseline="0">
                          <a:ln>
                            <a:noFill/>
                          </a:ln>
                          <a:solidFill>
                            <a:schemeClr val="accent3"/>
                          </a:solidFill>
                          <a:effectLst/>
                          <a:latin typeface="Franklin Gothic Book" charset="0"/>
                          <a:ea typeface="Franklin Gothic Book" charset="0"/>
                          <a:cs typeface="Franklin Gothic Book" charset="0"/>
                        </a:rPr>
                        <a:t>Topic</a:t>
                      </a:r>
                    </a:p>
                  </a:txBody>
                  <a:tcPr marL="121920" marR="121920" marT="91440" marB="91440"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Content</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Person responsible</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Timing</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1596">
                <a:tc gridSpan="4">
                  <a:txBody>
                    <a:bodyPr/>
                    <a:lstStyle/>
                    <a:p>
                      <a:pPr marL="0" marR="0" lvl="0" indent="0" algn="ctr" defTabSz="684213" rtl="0" eaLnBrk="0" fontAlgn="base" latinLnBrk="0" hangingPunct="0">
                        <a:lnSpc>
                          <a:spcPct val="100000"/>
                        </a:lnSpc>
                        <a:spcBef>
                          <a:spcPts val="300"/>
                        </a:spcBef>
                        <a:spcAft>
                          <a:spcPct val="0"/>
                        </a:spcAft>
                        <a:buClr>
                          <a:schemeClr val="accent3"/>
                        </a:buClr>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Break</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3"/>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1596">
                <a:tc gridSpan="4">
                  <a:txBody>
                    <a:bodyPr/>
                    <a:lstStyle/>
                    <a:p>
                      <a:pPr marL="0" marR="0" lvl="0" indent="0" algn="ctr" defTabSz="684213" rtl="0" eaLnBrk="0" fontAlgn="base" latinLnBrk="0" hangingPunct="0">
                        <a:lnSpc>
                          <a:spcPct val="100000"/>
                        </a:lnSpc>
                        <a:spcBef>
                          <a:spcPts val="300"/>
                        </a:spcBef>
                        <a:spcAft>
                          <a:spcPct val="0"/>
                        </a:spcAft>
                        <a:buClr>
                          <a:schemeClr val="accent3"/>
                        </a:buClr>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Lunch</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5"/>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p.m. – 0:00 p.m.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p.m. – 0:00 p.m.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20"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21"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7" name="Footer Placeholder 5">
            <a:extLst>
              <a:ext uri="{FF2B5EF4-FFF2-40B4-BE49-F238E27FC236}">
                <a16:creationId xmlns:a16="http://schemas.microsoft.com/office/drawing/2014/main" id="{AA0D8D13-837C-9E4C-BD52-83DF01D6807C}"/>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8" name="Slide Number Placeholder 6">
            <a:extLst>
              <a:ext uri="{FF2B5EF4-FFF2-40B4-BE49-F238E27FC236}">
                <a16:creationId xmlns:a16="http://schemas.microsoft.com/office/drawing/2014/main" id="{3DBCB0AC-EA6F-DA48-B023-860D9A3C4DA7}"/>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Tree>
    <p:extLst>
      <p:ext uri="{BB962C8B-B14F-4D97-AF65-F5344CB8AC3E}">
        <p14:creationId xmlns:p14="http://schemas.microsoft.com/office/powerpoint/2010/main" val="150581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5760" y="1600200"/>
            <a:ext cx="5181600" cy="435133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0"/>
            <a:ext cx="5181600" cy="435133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8" name="Footer Placeholder 5">
            <a:extLst>
              <a:ext uri="{FF2B5EF4-FFF2-40B4-BE49-F238E27FC236}">
                <a16:creationId xmlns:a16="http://schemas.microsoft.com/office/drawing/2014/main" id="{39B7C3AD-CD81-C54A-9DA4-75B03344BF7E}"/>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9" name="Slide Number Placeholder 6">
            <a:extLst>
              <a:ext uri="{FF2B5EF4-FFF2-40B4-BE49-F238E27FC236}">
                <a16:creationId xmlns:a16="http://schemas.microsoft.com/office/drawing/2014/main" id="{D7FC0D05-20CE-4441-935E-47F54CE9EAE7}"/>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0" name="Picture 9" descr="A close up of a sign&#10;&#10;Description automatically generated">
            <a:extLst>
              <a:ext uri="{FF2B5EF4-FFF2-40B4-BE49-F238E27FC236}">
                <a16:creationId xmlns:a16="http://schemas.microsoft.com/office/drawing/2014/main" id="{6658A7A0-7702-9849-9307-FC1594FE35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4043872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1" name="Content Placeholder 2"/>
          <p:cNvSpPr>
            <a:spLocks noGrp="1"/>
          </p:cNvSpPr>
          <p:nvPr>
            <p:ph idx="14"/>
          </p:nvPr>
        </p:nvSpPr>
        <p:spPr>
          <a:xfrm>
            <a:off x="90525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2" name="Content Placeholder 2"/>
          <p:cNvSpPr>
            <a:spLocks noGrp="1"/>
          </p:cNvSpPr>
          <p:nvPr>
            <p:ph idx="15" hasCustomPrompt="1"/>
          </p:nvPr>
        </p:nvSpPr>
        <p:spPr>
          <a:xfrm>
            <a:off x="90525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13" name="Content Placeholder 2"/>
          <p:cNvSpPr>
            <a:spLocks noGrp="1"/>
          </p:cNvSpPr>
          <p:nvPr>
            <p:ph idx="16"/>
          </p:nvPr>
        </p:nvSpPr>
        <p:spPr>
          <a:xfrm>
            <a:off x="32613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4" name="Content Placeholder 2"/>
          <p:cNvSpPr>
            <a:spLocks noGrp="1"/>
          </p:cNvSpPr>
          <p:nvPr>
            <p:ph idx="17" hasCustomPrompt="1"/>
          </p:nvPr>
        </p:nvSpPr>
        <p:spPr>
          <a:xfrm>
            <a:off x="32613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15" name="Content Placeholder 2"/>
          <p:cNvSpPr>
            <a:spLocks noGrp="1"/>
          </p:cNvSpPr>
          <p:nvPr>
            <p:ph idx="18"/>
          </p:nvPr>
        </p:nvSpPr>
        <p:spPr>
          <a:xfrm>
            <a:off x="3657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6" name="Content Placeholder 2"/>
          <p:cNvSpPr>
            <a:spLocks noGrp="1"/>
          </p:cNvSpPr>
          <p:nvPr>
            <p:ph idx="19" hasCustomPrompt="1"/>
          </p:nvPr>
        </p:nvSpPr>
        <p:spPr>
          <a:xfrm>
            <a:off x="3657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20" name="Content Placeholder 2"/>
          <p:cNvSpPr>
            <a:spLocks noGrp="1"/>
          </p:cNvSpPr>
          <p:nvPr>
            <p:ph idx="20"/>
          </p:nvPr>
        </p:nvSpPr>
        <p:spPr>
          <a:xfrm>
            <a:off x="61569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21" name="Content Placeholder 2"/>
          <p:cNvSpPr>
            <a:spLocks noGrp="1"/>
          </p:cNvSpPr>
          <p:nvPr>
            <p:ph idx="21" hasCustomPrompt="1"/>
          </p:nvPr>
        </p:nvSpPr>
        <p:spPr>
          <a:xfrm>
            <a:off x="61569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27"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28"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17" name="Footer Placeholder 5">
            <a:extLst>
              <a:ext uri="{FF2B5EF4-FFF2-40B4-BE49-F238E27FC236}">
                <a16:creationId xmlns:a16="http://schemas.microsoft.com/office/drawing/2014/main" id="{97234D05-E304-EA49-B857-310054C98B25}"/>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8" name="Slide Number Placeholder 6">
            <a:extLst>
              <a:ext uri="{FF2B5EF4-FFF2-40B4-BE49-F238E27FC236}">
                <a16:creationId xmlns:a16="http://schemas.microsoft.com/office/drawing/2014/main" id="{FD27AF84-4BB4-C748-A4BB-6578D51CE70F}"/>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Tree>
    <p:extLst>
      <p:ext uri="{BB962C8B-B14F-4D97-AF65-F5344CB8AC3E}">
        <p14:creationId xmlns:p14="http://schemas.microsoft.com/office/powerpoint/2010/main" val="3437408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4484" y="1600201"/>
            <a:ext cx="5157787"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4484"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00201"/>
            <a:ext cx="5183188"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228628"/>
            <a:ext cx="5183188"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10" name="Footer Placeholder 5">
            <a:extLst>
              <a:ext uri="{FF2B5EF4-FFF2-40B4-BE49-F238E27FC236}">
                <a16:creationId xmlns:a16="http://schemas.microsoft.com/office/drawing/2014/main" id="{C7BEE94A-5FF3-6A4A-BF55-0B29272D8516}"/>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1" name="Slide Number Placeholder 6">
            <a:extLst>
              <a:ext uri="{FF2B5EF4-FFF2-40B4-BE49-F238E27FC236}">
                <a16:creationId xmlns:a16="http://schemas.microsoft.com/office/drawing/2014/main" id="{B2CA5A5E-884C-ED4E-B500-15E900716F41}"/>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2" name="Picture 11" descr="A close up of a sign&#10;&#10;Description automatically generated">
            <a:extLst>
              <a:ext uri="{FF2B5EF4-FFF2-40B4-BE49-F238E27FC236}">
                <a16:creationId xmlns:a16="http://schemas.microsoft.com/office/drawing/2014/main" id="{25868DF0-839B-144D-9542-7ECF30EA2C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424312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04484" y="1600201"/>
            <a:ext cx="5157787"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Content Placeholder 3"/>
          <p:cNvSpPr>
            <a:spLocks noGrp="1"/>
          </p:cNvSpPr>
          <p:nvPr>
            <p:ph sz="half" idx="2"/>
          </p:nvPr>
        </p:nvSpPr>
        <p:spPr>
          <a:xfrm>
            <a:off x="404484"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p:cNvSpPr>
            <a:spLocks noGrp="1"/>
          </p:cNvSpPr>
          <p:nvPr>
            <p:ph type="body" sz="quarter" idx="3"/>
          </p:nvPr>
        </p:nvSpPr>
        <p:spPr>
          <a:xfrm>
            <a:off x="6172201" y="1600201"/>
            <a:ext cx="5183188" cy="381525"/>
          </a:xfrm>
          <a:prstGeom prst="rect">
            <a:avLst/>
          </a:prstGeom>
        </p:spPr>
        <p:txBody>
          <a:bodyPr anchor="t" anchorCtr="0">
            <a:noAutofit/>
          </a:bodyPr>
          <a:lstStyle>
            <a:lvl1pPr marL="0" indent="0">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6"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3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21" name="Content Placeholder 3"/>
          <p:cNvSpPr>
            <a:spLocks noGrp="1"/>
          </p:cNvSpPr>
          <p:nvPr>
            <p:ph sz="half" idx="24"/>
          </p:nvPr>
        </p:nvSpPr>
        <p:spPr>
          <a:xfrm>
            <a:off x="6171871" y="2228628"/>
            <a:ext cx="5157787" cy="368458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5">
            <a:extLst>
              <a:ext uri="{FF2B5EF4-FFF2-40B4-BE49-F238E27FC236}">
                <a16:creationId xmlns:a16="http://schemas.microsoft.com/office/drawing/2014/main" id="{F5DAFC8C-141A-0D4D-8FF2-EC9826DD12E3}"/>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1" name="Slide Number Placeholder 6">
            <a:extLst>
              <a:ext uri="{FF2B5EF4-FFF2-40B4-BE49-F238E27FC236}">
                <a16:creationId xmlns:a16="http://schemas.microsoft.com/office/drawing/2014/main" id="{860857E3-83A6-794C-8A76-2696E049049F}"/>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2" name="Picture 11" descr="A close up of a sign&#10;&#10;Description automatically generated">
            <a:extLst>
              <a:ext uri="{FF2B5EF4-FFF2-40B4-BE49-F238E27FC236}">
                <a16:creationId xmlns:a16="http://schemas.microsoft.com/office/drawing/2014/main" id="{D86A339B-A0D2-494E-91BC-CD4F7BF7AE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340349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graphicFrame>
        <p:nvGraphicFramePr>
          <p:cNvPr id="14" name="Group 3"/>
          <p:cNvGraphicFramePr>
            <a:graphicFrameLocks noGrp="1"/>
          </p:cNvGraphicFramePr>
          <p:nvPr>
            <p:extLst>
              <p:ext uri="{D42A27DB-BD31-4B8C-83A1-F6EECF244321}">
                <p14:modId xmlns:p14="http://schemas.microsoft.com/office/powerpoint/2010/main" val="428262448"/>
              </p:ext>
            </p:extLst>
          </p:nvPr>
        </p:nvGraphicFramePr>
        <p:xfrm>
          <a:off x="487680" y="1600200"/>
          <a:ext cx="11308083" cy="4305300"/>
        </p:xfrm>
        <a:graphic>
          <a:graphicData uri="http://schemas.openxmlformats.org/drawingml/2006/table">
            <a:tbl>
              <a:tblPr/>
              <a:tblGrid>
                <a:gridCol w="2330471">
                  <a:extLst>
                    <a:ext uri="{9D8B030D-6E8A-4147-A177-3AD203B41FA5}">
                      <a16:colId xmlns:a16="http://schemas.microsoft.com/office/drawing/2014/main" val="20000"/>
                    </a:ext>
                  </a:extLst>
                </a:gridCol>
                <a:gridCol w="3237876">
                  <a:extLst>
                    <a:ext uri="{9D8B030D-6E8A-4147-A177-3AD203B41FA5}">
                      <a16:colId xmlns:a16="http://schemas.microsoft.com/office/drawing/2014/main" val="20001"/>
                    </a:ext>
                  </a:extLst>
                </a:gridCol>
                <a:gridCol w="3255579">
                  <a:extLst>
                    <a:ext uri="{9D8B030D-6E8A-4147-A177-3AD203B41FA5}">
                      <a16:colId xmlns:a16="http://schemas.microsoft.com/office/drawing/2014/main" val="20002"/>
                    </a:ext>
                  </a:extLst>
                </a:gridCol>
                <a:gridCol w="2484157">
                  <a:extLst>
                    <a:ext uri="{9D8B030D-6E8A-4147-A177-3AD203B41FA5}">
                      <a16:colId xmlns:a16="http://schemas.microsoft.com/office/drawing/2014/main" val="20003"/>
                    </a:ext>
                  </a:extLst>
                </a:gridCol>
              </a:tblGrid>
              <a:tr h="420065">
                <a:tc>
                  <a:txBody>
                    <a:body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pPr>
                      <a:r>
                        <a:rPr kumimoji="0" lang="en-US" sz="1800" b="1" i="0" u="none" strike="noStrike" cap="none" normalizeH="0" baseline="0">
                          <a:ln>
                            <a:noFill/>
                          </a:ln>
                          <a:solidFill>
                            <a:schemeClr val="accent3"/>
                          </a:solidFill>
                          <a:effectLst/>
                          <a:latin typeface="Franklin Gothic Book" charset="0"/>
                          <a:ea typeface="Franklin Gothic Book" charset="0"/>
                          <a:cs typeface="Franklin Gothic Book" charset="0"/>
                        </a:rPr>
                        <a:t>Topic</a:t>
                      </a:r>
                    </a:p>
                  </a:txBody>
                  <a:tcPr marL="121920" marR="121920" marT="91440" marB="91440"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Content</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Person responsible</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4213" rtl="0" eaLnBrk="0" fontAlgn="base" latinLnBrk="0" hangingPunct="0">
                        <a:lnSpc>
                          <a:spcPct val="100000"/>
                        </a:lnSpc>
                        <a:spcBef>
                          <a:spcPts val="400"/>
                        </a:spcBef>
                        <a:spcAft>
                          <a:spcPct val="0"/>
                        </a:spcAft>
                        <a:buClrTx/>
                        <a:buSzPct val="65000"/>
                        <a:buFont typeface="Wingdings"/>
                        <a:buNone/>
                        <a:tabLst/>
                      </a:pPr>
                      <a:r>
                        <a:rPr kumimoji="0" lang="en-US" sz="1800" b="1" u="none" strike="noStrike" kern="1200" cap="none" normalizeH="0" baseline="0">
                          <a:ln>
                            <a:noFill/>
                          </a:ln>
                          <a:solidFill>
                            <a:schemeClr val="accent3"/>
                          </a:solidFill>
                          <a:effectLst/>
                          <a:latin typeface="Franklin Gothic Book" charset="0"/>
                          <a:ea typeface="Franklin Gothic Book" charset="0"/>
                          <a:cs typeface="Franklin Gothic Book" charset="0"/>
                        </a:rPr>
                        <a:t>Timing</a:t>
                      </a:r>
                      <a:endParaRPr kumimoji="0" lang="en-US" sz="1800" b="1" i="0" u="none" strike="noStrike" kern="1200" cap="none" normalizeH="0" baseline="0">
                        <a:ln>
                          <a:noFill/>
                        </a:ln>
                        <a:solidFill>
                          <a:schemeClr val="accent3"/>
                        </a:solidFill>
                        <a:effectLst/>
                        <a:latin typeface="Franklin Gothic Book" charset="0"/>
                        <a:ea typeface="Franklin Gothic Book" charset="0"/>
                        <a:cs typeface="Franklin Gothic Book" charset="0"/>
                      </a:endParaRPr>
                    </a:p>
                  </a:txBody>
                  <a:tcPr marL="121920" marR="121920" marT="91440" marB="91440" anchor="ctr"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1596">
                <a:tc gridSpan="4">
                  <a:txBody>
                    <a:bodyPr/>
                    <a:lstStyle/>
                    <a:p>
                      <a:pPr marL="0" marR="0" lvl="0" indent="0" algn="ctr" defTabSz="684213" rtl="0" eaLnBrk="0" fontAlgn="base" latinLnBrk="0" hangingPunct="0">
                        <a:lnSpc>
                          <a:spcPct val="100000"/>
                        </a:lnSpc>
                        <a:spcBef>
                          <a:spcPts val="300"/>
                        </a:spcBef>
                        <a:spcAft>
                          <a:spcPct val="0"/>
                        </a:spcAft>
                        <a:buClr>
                          <a:schemeClr val="accent3"/>
                        </a:buClr>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Break</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3"/>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a.m. – 0:00 a.m.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1596">
                <a:tc gridSpan="4">
                  <a:txBody>
                    <a:bodyPr/>
                    <a:lstStyle/>
                    <a:p>
                      <a:pPr marL="0" marR="0" lvl="0" indent="0" algn="ctr" defTabSz="684213" rtl="0" eaLnBrk="0" fontAlgn="base" latinLnBrk="0" hangingPunct="0">
                        <a:lnSpc>
                          <a:spcPct val="100000"/>
                        </a:lnSpc>
                        <a:spcBef>
                          <a:spcPts val="300"/>
                        </a:spcBef>
                        <a:spcAft>
                          <a:spcPct val="0"/>
                        </a:spcAft>
                        <a:buClr>
                          <a:schemeClr val="accent3"/>
                        </a:buClr>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Lunch</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5"/>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p.m. – 0:00 p.m.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08822">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300" b="0" i="0" u="none" strike="noStrike" cap="none" normalizeH="0" baseline="0">
                          <a:ln>
                            <a:noFill/>
                          </a:ln>
                          <a:solidFill>
                            <a:schemeClr val="tx2"/>
                          </a:solidFill>
                          <a:effectLst/>
                          <a:latin typeface="Franklin Gothic Book" charset="0"/>
                          <a:ea typeface="Franklin Gothic Book" charset="0"/>
                          <a:cs typeface="Franklin Gothic Book" charset="0"/>
                        </a:rPr>
                        <a:t>Subject</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p>
                      <a:pPr marL="114300" marR="0" lvl="1" indent="-114300" algn="l" defTabSz="684213" rtl="0" eaLnBrk="0" fontAlgn="base" latinLnBrk="0" hangingPunct="0">
                        <a:lnSpc>
                          <a:spcPct val="100000"/>
                        </a:lnSpc>
                        <a:spcBef>
                          <a:spcPts val="300"/>
                        </a:spcBef>
                        <a:spcAft>
                          <a:spcPct val="0"/>
                        </a:spcAft>
                        <a:buClr>
                          <a:schemeClr val="accent3"/>
                        </a:buClr>
                        <a:buSzPct val="100000"/>
                        <a:buFont typeface="Arial"/>
                        <a:buChar char="•"/>
                        <a:tabLst/>
                        <a:defRPr/>
                      </a:pPr>
                      <a:r>
                        <a:rPr kumimoji="0" lang="en-US" sz="1300" b="0" i="0" u="none" strike="noStrike" kern="1200" cap="none" spc="0" normalizeH="0" baseline="0" noProof="0">
                          <a:ln>
                            <a:noFill/>
                          </a:ln>
                          <a:solidFill>
                            <a:schemeClr val="tx2"/>
                          </a:solidFill>
                          <a:effectLst/>
                          <a:uLnTx/>
                          <a:uFillTx/>
                          <a:latin typeface="Franklin Gothic Book" charset="0"/>
                          <a:ea typeface="Franklin Gothic Book" charset="0"/>
                          <a:cs typeface="Franklin Gothic Book" charset="0"/>
                        </a:rPr>
                        <a:t>Bullet level 1</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Name</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4213" rtl="0" eaLnBrk="0" fontAlgn="base" latinLnBrk="0" hangingPunct="0">
                        <a:lnSpc>
                          <a:spcPct val="100000"/>
                        </a:lnSpc>
                        <a:spcBef>
                          <a:spcPts val="300"/>
                        </a:spcBef>
                        <a:spcAft>
                          <a:spcPct val="0"/>
                        </a:spcAft>
                        <a:buClrTx/>
                        <a:buSzPct val="65000"/>
                        <a:buFont typeface="Wingdings"/>
                        <a:buNone/>
                        <a:tabLst/>
                        <a:defRPr/>
                      </a:pPr>
                      <a:r>
                        <a:rPr kumimoji="0" lang="en-US" sz="1300" b="0" i="0" u="none" strike="noStrike" kern="1200" cap="none" normalizeH="0" baseline="0">
                          <a:ln>
                            <a:noFill/>
                          </a:ln>
                          <a:solidFill>
                            <a:schemeClr val="tx2"/>
                          </a:solidFill>
                          <a:effectLst/>
                          <a:latin typeface="Franklin Gothic Book" charset="0"/>
                          <a:ea typeface="Franklin Gothic Book" charset="0"/>
                          <a:cs typeface="Franklin Gothic Book" charset="0"/>
                        </a:rPr>
                        <a:t>0:00 p.m. – 0:00 p.m.</a:t>
                      </a:r>
                    </a:p>
                  </a:txBody>
                  <a:tcPr marL="121920" marR="121920"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20"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21"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7" name="Footer Placeholder 5">
            <a:extLst>
              <a:ext uri="{FF2B5EF4-FFF2-40B4-BE49-F238E27FC236}">
                <a16:creationId xmlns:a16="http://schemas.microsoft.com/office/drawing/2014/main" id="{253BEADD-CE9F-C647-AAB0-09C1A1795C64}"/>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8" name="Slide Number Placeholder 6">
            <a:extLst>
              <a:ext uri="{FF2B5EF4-FFF2-40B4-BE49-F238E27FC236}">
                <a16:creationId xmlns:a16="http://schemas.microsoft.com/office/drawing/2014/main" id="{A5E880FE-30A0-B743-B68B-DD5A6BED9178}"/>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9" name="Picture 8" descr="A close up of a sign&#10;&#10;Description automatically generated">
            <a:extLst>
              <a:ext uri="{FF2B5EF4-FFF2-40B4-BE49-F238E27FC236}">
                <a16:creationId xmlns:a16="http://schemas.microsoft.com/office/drawing/2014/main" id="{10235364-5768-E345-84A2-91F5D1E6C7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409385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1" name="Content Placeholder 2"/>
          <p:cNvSpPr>
            <a:spLocks noGrp="1"/>
          </p:cNvSpPr>
          <p:nvPr>
            <p:ph idx="14"/>
          </p:nvPr>
        </p:nvSpPr>
        <p:spPr>
          <a:xfrm>
            <a:off x="90525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2" name="Content Placeholder 2"/>
          <p:cNvSpPr>
            <a:spLocks noGrp="1"/>
          </p:cNvSpPr>
          <p:nvPr>
            <p:ph idx="15" hasCustomPrompt="1"/>
          </p:nvPr>
        </p:nvSpPr>
        <p:spPr>
          <a:xfrm>
            <a:off x="90525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13" name="Content Placeholder 2"/>
          <p:cNvSpPr>
            <a:spLocks noGrp="1"/>
          </p:cNvSpPr>
          <p:nvPr>
            <p:ph idx="16"/>
          </p:nvPr>
        </p:nvSpPr>
        <p:spPr>
          <a:xfrm>
            <a:off x="32613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4" name="Content Placeholder 2"/>
          <p:cNvSpPr>
            <a:spLocks noGrp="1"/>
          </p:cNvSpPr>
          <p:nvPr>
            <p:ph idx="17" hasCustomPrompt="1"/>
          </p:nvPr>
        </p:nvSpPr>
        <p:spPr>
          <a:xfrm>
            <a:off x="32613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15" name="Content Placeholder 2"/>
          <p:cNvSpPr>
            <a:spLocks noGrp="1"/>
          </p:cNvSpPr>
          <p:nvPr>
            <p:ph idx="18"/>
          </p:nvPr>
        </p:nvSpPr>
        <p:spPr>
          <a:xfrm>
            <a:off x="3657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16" name="Content Placeholder 2"/>
          <p:cNvSpPr>
            <a:spLocks noGrp="1"/>
          </p:cNvSpPr>
          <p:nvPr>
            <p:ph idx="19" hasCustomPrompt="1"/>
          </p:nvPr>
        </p:nvSpPr>
        <p:spPr>
          <a:xfrm>
            <a:off x="3657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20" name="Content Placeholder 2"/>
          <p:cNvSpPr>
            <a:spLocks noGrp="1"/>
          </p:cNvSpPr>
          <p:nvPr>
            <p:ph idx="20"/>
          </p:nvPr>
        </p:nvSpPr>
        <p:spPr>
          <a:xfrm>
            <a:off x="6156960" y="3465784"/>
            <a:ext cx="2743200" cy="446050"/>
          </a:xfrm>
          <a:prstGeom prst="rect">
            <a:avLst/>
          </a:prstGeom>
        </p:spPr>
        <p:txBody>
          <a:bodyPr>
            <a:normAutofit/>
          </a:bodyPr>
          <a:lstStyle>
            <a:lvl1pPr marL="0" indent="0" algn="ctr">
              <a:buNone/>
              <a:defRPr sz="2000" b="1" baseline="0">
                <a:solidFill>
                  <a:schemeClr val="accent3"/>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Edit Master text styles</a:t>
            </a:r>
          </a:p>
        </p:txBody>
      </p:sp>
      <p:sp>
        <p:nvSpPr>
          <p:cNvPr id="21" name="Content Placeholder 2"/>
          <p:cNvSpPr>
            <a:spLocks noGrp="1"/>
          </p:cNvSpPr>
          <p:nvPr>
            <p:ph idx="21" hasCustomPrompt="1"/>
          </p:nvPr>
        </p:nvSpPr>
        <p:spPr>
          <a:xfrm>
            <a:off x="6156960" y="4000500"/>
            <a:ext cx="2743200" cy="1927142"/>
          </a:xfrm>
          <a:prstGeom prst="rect">
            <a:avLst/>
          </a:prstGeom>
        </p:spPr>
        <p:txBody>
          <a:bodyPr lIns="457200" rIns="457200">
            <a:normAutofit/>
          </a:bodyPr>
          <a:lstStyle>
            <a:lvl1pPr marL="0" indent="0" algn="ctr">
              <a:buNone/>
              <a:defRPr sz="1800" b="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Second level copy</a:t>
            </a:r>
          </a:p>
        </p:txBody>
      </p:sp>
      <p:sp>
        <p:nvSpPr>
          <p:cNvPr id="27"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28"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17" name="Footer Placeholder 5">
            <a:extLst>
              <a:ext uri="{FF2B5EF4-FFF2-40B4-BE49-F238E27FC236}">
                <a16:creationId xmlns:a16="http://schemas.microsoft.com/office/drawing/2014/main" id="{0E83DAAF-FED0-AC48-B911-A20A3F0DF24C}"/>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18" name="Slide Number Placeholder 6">
            <a:extLst>
              <a:ext uri="{FF2B5EF4-FFF2-40B4-BE49-F238E27FC236}">
                <a16:creationId xmlns:a16="http://schemas.microsoft.com/office/drawing/2014/main" id="{3B0322F7-1977-BA49-BA65-FCBDAE417D5A}"/>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9" name="Picture 18" descr="A close up of a sign&#10;&#10;Description automatically generated">
            <a:extLst>
              <a:ext uri="{FF2B5EF4-FFF2-40B4-BE49-F238E27FC236}">
                <a16:creationId xmlns:a16="http://schemas.microsoft.com/office/drawing/2014/main" id="{A901D9E7-45C1-7E45-898E-DC19C51F6F6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407362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title Pa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727B7C7-98FB-5F4E-8E05-7AFC905E79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2" y="6296882"/>
            <a:ext cx="2071481" cy="417388"/>
          </a:xfrm>
          <a:prstGeom prst="rect">
            <a:avLst/>
          </a:prstGeom>
        </p:spPr>
      </p:pic>
      <p:pic>
        <p:nvPicPr>
          <p:cNvPr id="6" name="Picture 5" descr="A close up of a logo&#10;&#10;Description automatically generated">
            <a:extLst>
              <a:ext uri="{FF2B5EF4-FFF2-40B4-BE49-F238E27FC236}">
                <a16:creationId xmlns:a16="http://schemas.microsoft.com/office/drawing/2014/main" id="{9308896F-0451-9C45-BD1C-EFFD7E8A68B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41622"/>
          <a:stretch/>
        </p:blipFill>
        <p:spPr>
          <a:xfrm>
            <a:off x="5115697" y="0"/>
            <a:ext cx="7076303" cy="6858000"/>
          </a:xfrm>
          <a:prstGeom prst="rect">
            <a:avLst/>
          </a:prstGeom>
        </p:spPr>
      </p:pic>
      <p:sp>
        <p:nvSpPr>
          <p:cNvPr id="4" name="Footer Placeholder 5">
            <a:extLst>
              <a:ext uri="{FF2B5EF4-FFF2-40B4-BE49-F238E27FC236}">
                <a16:creationId xmlns:a16="http://schemas.microsoft.com/office/drawing/2014/main" id="{F19AE183-89A4-FE41-B280-FEA7D84FDCE8}"/>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5" name="Slide Number Placeholder 6">
            <a:extLst>
              <a:ext uri="{FF2B5EF4-FFF2-40B4-BE49-F238E27FC236}">
                <a16:creationId xmlns:a16="http://schemas.microsoft.com/office/drawing/2014/main" id="{B583B27D-0294-CA4B-A750-60222F999364}"/>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
        <p:nvSpPr>
          <p:cNvPr id="7" name="TextBox 6">
            <a:extLst>
              <a:ext uri="{FF2B5EF4-FFF2-40B4-BE49-F238E27FC236}">
                <a16:creationId xmlns:a16="http://schemas.microsoft.com/office/drawing/2014/main" id="{E35C47DE-887C-E949-A299-ADC6BDC37BA9}"/>
              </a:ext>
            </a:extLst>
          </p:cNvPr>
          <p:cNvSpPr txBox="1"/>
          <p:nvPr userDrawn="1"/>
        </p:nvSpPr>
        <p:spPr>
          <a:xfrm>
            <a:off x="5894173" y="2866766"/>
            <a:ext cx="5901586" cy="2199503"/>
          </a:xfrm>
          <a:prstGeom prst="rect">
            <a:avLst/>
          </a:prstGeom>
        </p:spPr>
        <p:txBody>
          <a:bodyPr wrap="square" rtlCol="0">
            <a:noAutofit/>
          </a:bodyPr>
          <a:lstStyle/>
          <a:p>
            <a:r>
              <a:rPr lang="en-US" sz="4000">
                <a:solidFill>
                  <a:schemeClr val="bg1"/>
                </a:solidFill>
              </a:rPr>
              <a:t>Subtitle Placeholder</a:t>
            </a:r>
          </a:p>
        </p:txBody>
      </p:sp>
    </p:spTree>
    <p:extLst>
      <p:ext uri="{BB962C8B-B14F-4D97-AF65-F5344CB8AC3E}">
        <p14:creationId xmlns:p14="http://schemas.microsoft.com/office/powerpoint/2010/main" val="2094373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1600200"/>
            <a:ext cx="11430000" cy="4530726"/>
          </a:xfrm>
          <a:prstGeom prst="rect">
            <a:avLst/>
          </a:prstGeom>
        </p:spPr>
        <p:txBody>
          <a:bodyPr/>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3"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7" name="Footer Placeholder 5">
            <a:extLst>
              <a:ext uri="{FF2B5EF4-FFF2-40B4-BE49-F238E27FC236}">
                <a16:creationId xmlns:a16="http://schemas.microsoft.com/office/drawing/2014/main" id="{B244B416-BDD5-C543-A98D-D4CE029D3B2D}"/>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8" name="Slide Number Placeholder 6">
            <a:extLst>
              <a:ext uri="{FF2B5EF4-FFF2-40B4-BE49-F238E27FC236}">
                <a16:creationId xmlns:a16="http://schemas.microsoft.com/office/drawing/2014/main" id="{876C14E1-FF4E-F54F-8512-81DF8477DACE}"/>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9" name="Picture 8" descr="A close up of a sign&#10;&#10;Description automatically generated">
            <a:extLst>
              <a:ext uri="{FF2B5EF4-FFF2-40B4-BE49-F238E27FC236}">
                <a16:creationId xmlns:a16="http://schemas.microsoft.com/office/drawing/2014/main" id="{8AA70F6F-6DBB-D640-8C03-208D0A6AE3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99738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5760" y="1600200"/>
            <a:ext cx="5181600" cy="435133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0"/>
            <a:ext cx="5181600" cy="435133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p:cNvSpPr>
            <a:spLocks noGrp="1"/>
          </p:cNvSpPr>
          <p:nvPr>
            <p:ph type="body" sz="quarter" idx="22"/>
          </p:nvPr>
        </p:nvSpPr>
        <p:spPr>
          <a:xfrm>
            <a:off x="365760" y="1028383"/>
            <a:ext cx="11430000" cy="431800"/>
          </a:xfrm>
          <a:prstGeom prst="rect">
            <a:avLst/>
          </a:prstGeom>
        </p:spPr>
        <p:txBody>
          <a:bodyPr/>
          <a:lstStyle>
            <a:lvl1pPr marL="0" indent="0">
              <a:buNone/>
              <a:defRPr sz="2400" b="1">
                <a:solidFill>
                  <a:schemeClr val="accent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17" name="Text Placeholder 16"/>
          <p:cNvSpPr>
            <a:spLocks noGrp="1"/>
          </p:cNvSpPr>
          <p:nvPr>
            <p:ph type="body" sz="quarter" idx="23"/>
          </p:nvPr>
        </p:nvSpPr>
        <p:spPr>
          <a:xfrm>
            <a:off x="366184" y="365126"/>
            <a:ext cx="11429576" cy="663574"/>
          </a:xfrm>
          <a:prstGeom prst="rect">
            <a:avLst/>
          </a:prstGeom>
        </p:spPr>
        <p:txBody>
          <a:bodyPr/>
          <a:lstStyle>
            <a:lvl1pPr marL="0" indent="0">
              <a:buNone/>
              <a:defRPr sz="3600">
                <a:solidFill>
                  <a:srgbClr val="3251A3"/>
                </a:solidFill>
              </a:defRPr>
            </a:lvl1pPr>
            <a:lvl2pPr marL="457200" indent="0">
              <a:buNone/>
              <a:defRPr sz="3600">
                <a:solidFill>
                  <a:srgbClr val="3251A3"/>
                </a:solidFill>
              </a:defRPr>
            </a:lvl2pPr>
            <a:lvl3pPr marL="914400" indent="0">
              <a:buNone/>
              <a:defRPr sz="3600">
                <a:solidFill>
                  <a:srgbClr val="3251A3"/>
                </a:solidFill>
              </a:defRPr>
            </a:lvl3pPr>
            <a:lvl4pPr marL="1371600" indent="0">
              <a:buNone/>
              <a:defRPr sz="3600">
                <a:solidFill>
                  <a:srgbClr val="3251A3"/>
                </a:solidFill>
              </a:defRPr>
            </a:lvl4pPr>
            <a:lvl5pPr marL="1828800" indent="0">
              <a:buNone/>
              <a:defRPr sz="3600">
                <a:solidFill>
                  <a:srgbClr val="3251A3"/>
                </a:solidFill>
              </a:defRPr>
            </a:lvl5pPr>
          </a:lstStyle>
          <a:p>
            <a:pPr lvl="0"/>
            <a:r>
              <a:rPr lang="en-US"/>
              <a:t>Edit Master text styles</a:t>
            </a:r>
          </a:p>
        </p:txBody>
      </p:sp>
      <p:sp>
        <p:nvSpPr>
          <p:cNvPr id="8" name="Footer Placeholder 5">
            <a:extLst>
              <a:ext uri="{FF2B5EF4-FFF2-40B4-BE49-F238E27FC236}">
                <a16:creationId xmlns:a16="http://schemas.microsoft.com/office/drawing/2014/main" id="{95F50DD0-C34B-4347-A2A2-BFA7D65E3843}"/>
              </a:ext>
            </a:extLst>
          </p:cNvPr>
          <p:cNvSpPr>
            <a:spLocks noGrp="1"/>
          </p:cNvSpPr>
          <p:nvPr>
            <p:ph type="ftr" sz="quarter" idx="11"/>
          </p:nvPr>
        </p:nvSpPr>
        <p:spPr>
          <a:xfrm>
            <a:off x="5743697" y="6373688"/>
            <a:ext cx="4114800" cy="365125"/>
          </a:xfrm>
          <a:prstGeom prst="rect">
            <a:avLst/>
          </a:prstGeom>
        </p:spPr>
        <p:txBody>
          <a:bodyPr anchor="b" anchorCtr="0"/>
          <a:lstStyle>
            <a:lvl1pPr>
              <a:defRPr sz="1200">
                <a:solidFill>
                  <a:schemeClr val="tx2"/>
                </a:solidFill>
              </a:defRPr>
            </a:lvl1pPr>
          </a:lstStyle>
          <a:p>
            <a:endParaRPr lang="en-US"/>
          </a:p>
        </p:txBody>
      </p:sp>
      <p:sp>
        <p:nvSpPr>
          <p:cNvPr id="9" name="Slide Number Placeholder 6">
            <a:extLst>
              <a:ext uri="{FF2B5EF4-FFF2-40B4-BE49-F238E27FC236}">
                <a16:creationId xmlns:a16="http://schemas.microsoft.com/office/drawing/2014/main" id="{087E924B-DDC4-D14B-AD09-77C574F9DDAA}"/>
              </a:ext>
            </a:extLst>
          </p:cNvPr>
          <p:cNvSpPr>
            <a:spLocks noGrp="1"/>
          </p:cNvSpPr>
          <p:nvPr>
            <p:ph type="sldNum" sz="quarter" idx="12"/>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pic>
        <p:nvPicPr>
          <p:cNvPr id="10" name="Picture 9" descr="A close up of a sign&#10;&#10;Description automatically generated">
            <a:extLst>
              <a:ext uri="{FF2B5EF4-FFF2-40B4-BE49-F238E27FC236}">
                <a16:creationId xmlns:a16="http://schemas.microsoft.com/office/drawing/2014/main" id="{FBB3D36F-4DCA-6843-B0D9-42B4625B44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28953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750669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3" r:id="rId7"/>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Franklin Gothic Book" charset="0"/>
          <a:ea typeface="+mj-ea"/>
          <a:cs typeface="+mj-cs"/>
        </a:defRPr>
      </a:lvl1pPr>
    </p:titleStyle>
    <p:body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1pPr>
      <a:lvl2pPr marL="6858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2pPr>
      <a:lvl3pPr marL="11430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Slide Number Placeholder 6">
            <a:extLst>
              <a:ext uri="{FF2B5EF4-FFF2-40B4-BE49-F238E27FC236}">
                <a16:creationId xmlns:a16="http://schemas.microsoft.com/office/drawing/2014/main" id="{D855B79F-57E1-A344-AD26-9D05E09A3C96}"/>
              </a:ext>
            </a:extLst>
          </p:cNvPr>
          <p:cNvSpPr>
            <a:spLocks noGrp="1"/>
          </p:cNvSpPr>
          <p:nvPr>
            <p:ph type="sldNum" sz="quarter" idx="4"/>
          </p:nvPr>
        </p:nvSpPr>
        <p:spPr>
          <a:xfrm>
            <a:off x="10700950" y="6356352"/>
            <a:ext cx="1094809" cy="365125"/>
          </a:xfrm>
          <a:prstGeom prst="rect">
            <a:avLst/>
          </a:prstGeom>
        </p:spPr>
        <p:txBody>
          <a:bodyPr anchor="b" anchorCtr="0"/>
          <a:lstStyle>
            <a:lvl1pPr algn="r">
              <a:defRPr sz="1200">
                <a:solidFill>
                  <a:schemeClr val="tx2"/>
                </a:solidFill>
              </a:defRPr>
            </a:lvl1pPr>
          </a:lstStyle>
          <a:p>
            <a:fld id="{8FCC22FF-257A-8C4C-9D8C-9DB22B049E9E}" type="slidenum">
              <a:rPr lang="en-US" smtClean="0"/>
              <a:pPr/>
              <a:t>‹#›</a:t>
            </a:fld>
            <a:endParaRPr lang="en-US"/>
          </a:p>
        </p:txBody>
      </p:sp>
    </p:spTree>
    <p:extLst>
      <p:ext uri="{BB962C8B-B14F-4D97-AF65-F5344CB8AC3E}">
        <p14:creationId xmlns:p14="http://schemas.microsoft.com/office/powerpoint/2010/main" val="13061748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Franklin Gothic Book" charset="0"/>
          <a:ea typeface="+mj-ea"/>
          <a:cs typeface="+mj-cs"/>
        </a:defRPr>
      </a:lvl1pPr>
    </p:titleStyle>
    <p:body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1pPr>
      <a:lvl2pPr marL="6858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2pPr>
      <a:lvl3pPr marL="11430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430326"/>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914377" rtl="0" eaLnBrk="1" latinLnBrk="0" hangingPunct="1">
        <a:lnSpc>
          <a:spcPct val="90000"/>
        </a:lnSpc>
        <a:spcBef>
          <a:spcPct val="0"/>
        </a:spcBef>
        <a:buNone/>
        <a:defRPr sz="4400" b="0" i="0" kern="1200">
          <a:solidFill>
            <a:schemeClr val="accent1"/>
          </a:solidFill>
          <a:latin typeface="Franklin Gothic Book" charset="0"/>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b="0" i="0" kern="1200">
          <a:solidFill>
            <a:schemeClr val="tx2"/>
          </a:solidFill>
          <a:latin typeface="Franklin Gothic Book" charset="0"/>
          <a:ea typeface="+mn-ea"/>
          <a:cs typeface="+mn-cs"/>
        </a:defRPr>
      </a:lvl1pPr>
      <a:lvl2pPr marL="685783" indent="-228594" algn="l" defTabSz="914377" rtl="0" eaLnBrk="1" latinLnBrk="0" hangingPunct="1">
        <a:lnSpc>
          <a:spcPct val="90000"/>
        </a:lnSpc>
        <a:spcBef>
          <a:spcPts val="500"/>
        </a:spcBef>
        <a:buFont typeface="Arial"/>
        <a:buChar char="•"/>
        <a:defRPr sz="2400" b="0" i="0" kern="1200">
          <a:solidFill>
            <a:schemeClr val="tx2"/>
          </a:solidFill>
          <a:latin typeface="Franklin Gothic Book" charset="0"/>
          <a:ea typeface="+mn-ea"/>
          <a:cs typeface="+mn-cs"/>
        </a:defRPr>
      </a:lvl2pPr>
      <a:lvl3pPr marL="1142971" indent="-228594" algn="l" defTabSz="914377" rtl="0" eaLnBrk="1" latinLnBrk="0" hangingPunct="1">
        <a:lnSpc>
          <a:spcPct val="90000"/>
        </a:lnSpc>
        <a:spcBef>
          <a:spcPts val="500"/>
        </a:spcBef>
        <a:buFont typeface="Arial"/>
        <a:buChar char="•"/>
        <a:defRPr sz="2000" b="0" i="0" kern="1200">
          <a:solidFill>
            <a:schemeClr val="tx2"/>
          </a:solidFill>
          <a:latin typeface="Franklin Gothic Book" charset="0"/>
          <a:ea typeface="+mn-ea"/>
          <a:cs typeface="+mn-cs"/>
        </a:defRPr>
      </a:lvl3pPr>
      <a:lvl4pPr marL="1600160" indent="-228594" algn="l" defTabSz="914377" rtl="0" eaLnBrk="1" latinLnBrk="0" hangingPunct="1">
        <a:lnSpc>
          <a:spcPct val="90000"/>
        </a:lnSpc>
        <a:spcBef>
          <a:spcPts val="500"/>
        </a:spcBef>
        <a:buFont typeface="Arial"/>
        <a:buChar char="•"/>
        <a:defRPr sz="1800" b="0" i="0" kern="1200">
          <a:solidFill>
            <a:schemeClr val="tx2"/>
          </a:solidFill>
          <a:latin typeface="Franklin Gothic Book" charset="0"/>
          <a:ea typeface="+mn-ea"/>
          <a:cs typeface="+mn-cs"/>
        </a:defRPr>
      </a:lvl4pPr>
      <a:lvl5pPr marL="2057349" indent="-228594" algn="l" defTabSz="914377" rtl="0" eaLnBrk="1" latinLnBrk="0" hangingPunct="1">
        <a:lnSpc>
          <a:spcPct val="90000"/>
        </a:lnSpc>
        <a:spcBef>
          <a:spcPts val="500"/>
        </a:spcBef>
        <a:buFont typeface="Arial"/>
        <a:buChar char="•"/>
        <a:defRPr sz="1800" b="0" i="0" kern="1200">
          <a:solidFill>
            <a:schemeClr val="tx2"/>
          </a:solidFill>
          <a:latin typeface="Franklin Gothic Book" charset="0"/>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16" descr="A close up of a sign&#10;&#10;Description automatically generated">
            <a:extLst>
              <a:ext uri="{FF2B5EF4-FFF2-40B4-BE49-F238E27FC236}">
                <a16:creationId xmlns:a16="http://schemas.microsoft.com/office/drawing/2014/main" id="{999DFCB7-6BFE-804C-8984-615240549130}"/>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53403" y="6296709"/>
            <a:ext cx="2071486" cy="417389"/>
          </a:xfrm>
          <a:prstGeom prst="rect">
            <a:avLst/>
          </a:prstGeom>
        </p:spPr>
      </p:pic>
    </p:spTree>
    <p:extLst>
      <p:ext uri="{BB962C8B-B14F-4D97-AF65-F5344CB8AC3E}">
        <p14:creationId xmlns:p14="http://schemas.microsoft.com/office/powerpoint/2010/main" val="1537554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Franklin Gothic Book" charset="0"/>
          <a:ea typeface="+mj-ea"/>
          <a:cs typeface="+mj-cs"/>
        </a:defRPr>
      </a:lvl1pPr>
    </p:titleStyle>
    <p:body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1pPr>
      <a:lvl2pPr marL="6858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2pPr>
      <a:lvl3pPr marL="11430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b="0" i="0" kern="1200">
          <a:solidFill>
            <a:schemeClr val="tx2"/>
          </a:solidFill>
          <a:latin typeface="Franklin Gothic Book"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5661248" y="2711666"/>
            <a:ext cx="4456920" cy="680758"/>
          </a:xfrm>
          <a:prstGeom prst="rect">
            <a:avLst/>
          </a:prstGeom>
        </p:spPr>
        <p:txBody>
          <a:bodyPr anchor="ctr"/>
          <a:lstStyle/>
          <a:p>
            <a:r>
              <a:rPr lang="en-US" sz="3000">
                <a:solidFill>
                  <a:schemeClr val="bg1"/>
                </a:solidFill>
                <a:latin typeface="Franklin Gothic Medium" panose="020B0603020102020204" pitchFamily="34" charset="0"/>
              </a:rPr>
              <a:t>2020 IRM VIRTUAL </a:t>
            </a:r>
            <a:br>
              <a:rPr lang="en-US" sz="3000">
                <a:solidFill>
                  <a:schemeClr val="bg1"/>
                </a:solidFill>
                <a:latin typeface="Franklin Gothic Medium" panose="020B0603020102020204" pitchFamily="34" charset="0"/>
              </a:rPr>
            </a:br>
            <a:r>
              <a:rPr lang="en-US" sz="3000">
                <a:solidFill>
                  <a:schemeClr val="bg1"/>
                </a:solidFill>
                <a:latin typeface="Franklin Gothic Medium" panose="020B0603020102020204" pitchFamily="34" charset="0"/>
              </a:rPr>
              <a:t>WORLDWIDE WORKSHOP</a:t>
            </a:r>
            <a:endParaRPr lang="en-US" sz="2000">
              <a:solidFill>
                <a:schemeClr val="bg1"/>
              </a:solidFill>
              <a:latin typeface="Franklin Gothic Medium" panose="020B0603020102020204" pitchFamily="34" charset="0"/>
            </a:endParaRPr>
          </a:p>
        </p:txBody>
      </p:sp>
      <p:sp>
        <p:nvSpPr>
          <p:cNvPr id="3" name="TextBox 2">
            <a:extLst>
              <a:ext uri="{FF2B5EF4-FFF2-40B4-BE49-F238E27FC236}">
                <a16:creationId xmlns:a16="http://schemas.microsoft.com/office/drawing/2014/main" id="{52D6A137-F0D7-A44B-B144-3414C9E05739}"/>
              </a:ext>
            </a:extLst>
          </p:cNvPr>
          <p:cNvSpPr txBox="1"/>
          <p:nvPr/>
        </p:nvSpPr>
        <p:spPr>
          <a:xfrm>
            <a:off x="9924288" y="6272510"/>
            <a:ext cx="1988388" cy="307777"/>
          </a:xfrm>
          <a:prstGeom prst="rect">
            <a:avLst/>
          </a:prstGeom>
          <a:noFill/>
        </p:spPr>
        <p:txBody>
          <a:bodyPr wrap="square" rtlCol="0">
            <a:spAutoFit/>
          </a:bodyPr>
          <a:lstStyle/>
          <a:p>
            <a:r>
              <a:rPr lang="en-US" sz="1400">
                <a:solidFill>
                  <a:schemeClr val="bg1"/>
                </a:solidFill>
              </a:rPr>
              <a:t>Draft 4.0 - August 2020</a:t>
            </a:r>
          </a:p>
        </p:txBody>
      </p:sp>
      <p:sp>
        <p:nvSpPr>
          <p:cNvPr id="8" name="Title 1">
            <a:extLst>
              <a:ext uri="{FF2B5EF4-FFF2-40B4-BE49-F238E27FC236}">
                <a16:creationId xmlns:a16="http://schemas.microsoft.com/office/drawing/2014/main" id="{A67F1FA9-31DC-7140-9647-4DD05DC7D511}"/>
              </a:ext>
            </a:extLst>
          </p:cNvPr>
          <p:cNvSpPr txBox="1">
            <a:spLocks/>
          </p:cNvSpPr>
          <p:nvPr/>
        </p:nvSpPr>
        <p:spPr>
          <a:xfrm>
            <a:off x="5661248" y="3464045"/>
            <a:ext cx="4456920" cy="680758"/>
          </a:xfrm>
          <a:prstGeom prst="rect">
            <a:avLst/>
          </a:prstGeom>
        </p:spPr>
        <p:txBody>
          <a:bodyPr anchor="ctr"/>
          <a:lstStyle>
            <a:lvl1pPr algn="l" defTabSz="914377" rtl="0" eaLnBrk="1" latinLnBrk="0" hangingPunct="1">
              <a:lnSpc>
                <a:spcPct val="90000"/>
              </a:lnSpc>
              <a:spcBef>
                <a:spcPct val="0"/>
              </a:spcBef>
              <a:buNone/>
              <a:defRPr sz="4400" b="0" i="0" kern="1200">
                <a:solidFill>
                  <a:schemeClr val="accent1"/>
                </a:solidFill>
                <a:latin typeface="Franklin Gothic Book" charset="0"/>
                <a:ea typeface="+mj-ea"/>
                <a:cs typeface="+mj-cs"/>
              </a:defRPr>
            </a:lvl1pPr>
          </a:lstStyle>
          <a:p>
            <a:r>
              <a:rPr lang="en-US" sz="2500">
                <a:solidFill>
                  <a:schemeClr val="bg1"/>
                </a:solidFill>
                <a:latin typeface="+mj-lt"/>
              </a:rPr>
              <a:t>Branding Guide</a:t>
            </a:r>
          </a:p>
        </p:txBody>
      </p:sp>
      <p:pic>
        <p:nvPicPr>
          <p:cNvPr id="7" name="Picture 6" descr="A close up of a sign&#10;&#10;Description automatically generated">
            <a:extLst>
              <a:ext uri="{FF2B5EF4-FFF2-40B4-BE49-F238E27FC236}">
                <a16:creationId xmlns:a16="http://schemas.microsoft.com/office/drawing/2014/main" id="{C021F410-5FED-3A4F-B276-C445A62C3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69" y="2108545"/>
            <a:ext cx="4454648" cy="2809855"/>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BC16628B-9991-3C47-9FB4-3E75AB500BEC}"/>
              </a:ext>
            </a:extLst>
          </p:cNvPr>
          <p:cNvPicPr>
            <a:picLocks noChangeAspect="1"/>
          </p:cNvPicPr>
          <p:nvPr/>
        </p:nvPicPr>
        <p:blipFill rotWithShape="1">
          <a:blip r:embed="rId4">
            <a:extLst>
              <a:ext uri="{28A0092B-C50C-407E-A947-70E740481C1C}">
                <a14:useLocalDpi xmlns:a14="http://schemas.microsoft.com/office/drawing/2010/main" val="0"/>
              </a:ext>
            </a:extLst>
          </a:blip>
          <a:srcRect l="42949"/>
          <a:stretch/>
        </p:blipFill>
        <p:spPr>
          <a:xfrm>
            <a:off x="5236326" y="0"/>
            <a:ext cx="6955674" cy="6858000"/>
          </a:xfrm>
          <a:prstGeom prst="rect">
            <a:avLst/>
          </a:prstGeom>
        </p:spPr>
      </p:pic>
    </p:spTree>
    <p:extLst>
      <p:ext uri="{BB962C8B-B14F-4D97-AF65-F5344CB8AC3E}">
        <p14:creationId xmlns:p14="http://schemas.microsoft.com/office/powerpoint/2010/main" val="1750379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10</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14 Day Picture in Kosovo, Ending June 21</a:t>
            </a:r>
          </a:p>
        </p:txBody>
      </p:sp>
      <p:pic>
        <p:nvPicPr>
          <p:cNvPr id="6146" name="Picture 2">
            <a:extLst>
              <a:ext uri="{FF2B5EF4-FFF2-40B4-BE49-F238E27FC236}">
                <a16:creationId xmlns:a16="http://schemas.microsoft.com/office/drawing/2014/main" id="{C7F3978E-8790-964A-A316-BE3D78DB52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091"/>
          <a:stretch/>
        </p:blipFill>
        <p:spPr bwMode="auto">
          <a:xfrm>
            <a:off x="2664541" y="1278194"/>
            <a:ext cx="7138219" cy="486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09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11</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endParaRPr lang="en-US" dirty="0"/>
          </a:p>
        </p:txBody>
      </p:sp>
      <p:pic>
        <p:nvPicPr>
          <p:cNvPr id="7172" name="Picture 4">
            <a:extLst>
              <a:ext uri="{FF2B5EF4-FFF2-40B4-BE49-F238E27FC236}">
                <a16:creationId xmlns:a16="http://schemas.microsoft.com/office/drawing/2014/main" id="{DAD00FE8-451F-9848-9065-C8B3AFBF5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299" y="1293019"/>
            <a:ext cx="8399766" cy="519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02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12</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Kosovo 14 Day Percent Positive</a:t>
            </a:r>
          </a:p>
        </p:txBody>
      </p:sp>
      <p:pic>
        <p:nvPicPr>
          <p:cNvPr id="8194" name="Picture 2">
            <a:extLst>
              <a:ext uri="{FF2B5EF4-FFF2-40B4-BE49-F238E27FC236}">
                <a16:creationId xmlns:a16="http://schemas.microsoft.com/office/drawing/2014/main" id="{DDE20683-316B-8A4D-BB14-C90497303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088" y="1343056"/>
            <a:ext cx="8122934" cy="528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30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13</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err="1"/>
              <a:t>Benford</a:t>
            </a:r>
            <a:r>
              <a:rPr lang="en-US" dirty="0"/>
              <a:t> Analysis</a:t>
            </a:r>
          </a:p>
        </p:txBody>
      </p:sp>
      <p:pic>
        <p:nvPicPr>
          <p:cNvPr id="3" name="Picture 2" descr="Chart, bar chart, histogram&#10;&#10;Description automatically generated">
            <a:extLst>
              <a:ext uri="{FF2B5EF4-FFF2-40B4-BE49-F238E27FC236}">
                <a16:creationId xmlns:a16="http://schemas.microsoft.com/office/drawing/2014/main" id="{D2DC84F6-898C-F347-84EE-30A472934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531" y="1209212"/>
            <a:ext cx="7044882" cy="5283662"/>
          </a:xfrm>
          <a:prstGeom prst="rect">
            <a:avLst/>
          </a:prstGeom>
        </p:spPr>
      </p:pic>
    </p:spTree>
    <p:extLst>
      <p:ext uri="{BB962C8B-B14F-4D97-AF65-F5344CB8AC3E}">
        <p14:creationId xmlns:p14="http://schemas.microsoft.com/office/powerpoint/2010/main" val="224118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14</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Active Cases Daily Swing</a:t>
            </a:r>
          </a:p>
        </p:txBody>
      </p:sp>
      <p:pic>
        <p:nvPicPr>
          <p:cNvPr id="2" name="Picture 1">
            <a:extLst>
              <a:ext uri="{FF2B5EF4-FFF2-40B4-BE49-F238E27FC236}">
                <a16:creationId xmlns:a16="http://schemas.microsoft.com/office/drawing/2014/main" id="{84AD1400-152D-A144-951D-EE00EBC2D795}"/>
              </a:ext>
            </a:extLst>
          </p:cNvPr>
          <p:cNvPicPr>
            <a:picLocks noChangeAspect="1"/>
          </p:cNvPicPr>
          <p:nvPr/>
        </p:nvPicPr>
        <p:blipFill>
          <a:blip r:embed="rId3"/>
          <a:stretch>
            <a:fillRect/>
          </a:stretch>
        </p:blipFill>
        <p:spPr>
          <a:xfrm>
            <a:off x="3048000" y="1264797"/>
            <a:ext cx="7224252" cy="5228077"/>
          </a:xfrm>
          <a:prstGeom prst="rect">
            <a:avLst/>
          </a:prstGeom>
        </p:spPr>
      </p:pic>
    </p:spTree>
    <p:extLst>
      <p:ext uri="{BB962C8B-B14F-4D97-AF65-F5344CB8AC3E}">
        <p14:creationId xmlns:p14="http://schemas.microsoft.com/office/powerpoint/2010/main" val="1962628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15</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Working with a limited data set</a:t>
            </a:r>
          </a:p>
        </p:txBody>
      </p:sp>
      <p:pic>
        <p:nvPicPr>
          <p:cNvPr id="10242" name="Picture 2" descr="Accounting Cartoons by Marty Bucella">
            <a:extLst>
              <a:ext uri="{FF2B5EF4-FFF2-40B4-BE49-F238E27FC236}">
                <a16:creationId xmlns:a16="http://schemas.microsoft.com/office/drawing/2014/main" id="{2C25BACF-8B58-D14B-B702-7C5166991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672" y="1282700"/>
            <a:ext cx="4292600" cy="429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234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16</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Number of Deaths</a:t>
            </a:r>
          </a:p>
        </p:txBody>
      </p:sp>
      <p:pic>
        <p:nvPicPr>
          <p:cNvPr id="2" name="Picture 1">
            <a:extLst>
              <a:ext uri="{FF2B5EF4-FFF2-40B4-BE49-F238E27FC236}">
                <a16:creationId xmlns:a16="http://schemas.microsoft.com/office/drawing/2014/main" id="{9EE7732E-7B3A-3544-91AD-64B40D8E1FFE}"/>
              </a:ext>
            </a:extLst>
          </p:cNvPr>
          <p:cNvPicPr>
            <a:picLocks noChangeAspect="1"/>
          </p:cNvPicPr>
          <p:nvPr/>
        </p:nvPicPr>
        <p:blipFill>
          <a:blip r:embed="rId3"/>
          <a:stretch>
            <a:fillRect/>
          </a:stretch>
        </p:blipFill>
        <p:spPr>
          <a:xfrm>
            <a:off x="877288" y="1339973"/>
            <a:ext cx="10437423" cy="4178053"/>
          </a:xfrm>
          <a:prstGeom prst="rect">
            <a:avLst/>
          </a:prstGeom>
        </p:spPr>
      </p:pic>
    </p:spTree>
    <p:extLst>
      <p:ext uri="{BB962C8B-B14F-4D97-AF65-F5344CB8AC3E}">
        <p14:creationId xmlns:p14="http://schemas.microsoft.com/office/powerpoint/2010/main" val="380232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17</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058940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18</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6463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19</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0805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5661248" y="2711666"/>
            <a:ext cx="4456920" cy="680758"/>
          </a:xfrm>
          <a:prstGeom prst="rect">
            <a:avLst/>
          </a:prstGeom>
        </p:spPr>
        <p:txBody>
          <a:bodyPr anchor="ctr"/>
          <a:lstStyle/>
          <a:p>
            <a:r>
              <a:rPr lang="en-US" sz="3000">
                <a:solidFill>
                  <a:schemeClr val="bg1"/>
                </a:solidFill>
                <a:latin typeface="Franklin Gothic Medium" panose="020B0603020102020204" pitchFamily="34" charset="0"/>
              </a:rPr>
              <a:t>2020 IRM VIRTUAL </a:t>
            </a:r>
            <a:br>
              <a:rPr lang="en-US" sz="3000">
                <a:solidFill>
                  <a:schemeClr val="bg1"/>
                </a:solidFill>
                <a:latin typeface="Franklin Gothic Medium" panose="020B0603020102020204" pitchFamily="34" charset="0"/>
              </a:rPr>
            </a:br>
            <a:r>
              <a:rPr lang="en-US" sz="3000">
                <a:solidFill>
                  <a:schemeClr val="bg1"/>
                </a:solidFill>
                <a:latin typeface="Franklin Gothic Medium" panose="020B0603020102020204" pitchFamily="34" charset="0"/>
              </a:rPr>
              <a:t>WORLDWIDE WORKSHOP</a:t>
            </a:r>
            <a:endParaRPr lang="en-US" sz="2000">
              <a:solidFill>
                <a:schemeClr val="bg1"/>
              </a:solidFill>
              <a:latin typeface="Franklin Gothic Medium" panose="020B0603020102020204" pitchFamily="34" charset="0"/>
            </a:endParaRPr>
          </a:p>
        </p:txBody>
      </p:sp>
      <p:sp>
        <p:nvSpPr>
          <p:cNvPr id="3" name="TextBox 2">
            <a:extLst>
              <a:ext uri="{FF2B5EF4-FFF2-40B4-BE49-F238E27FC236}">
                <a16:creationId xmlns:a16="http://schemas.microsoft.com/office/drawing/2014/main" id="{52D6A137-F0D7-A44B-B144-3414C9E05739}"/>
              </a:ext>
            </a:extLst>
          </p:cNvPr>
          <p:cNvSpPr txBox="1"/>
          <p:nvPr/>
        </p:nvSpPr>
        <p:spPr>
          <a:xfrm>
            <a:off x="9924288" y="6272510"/>
            <a:ext cx="1988388" cy="307777"/>
          </a:xfrm>
          <a:prstGeom prst="rect">
            <a:avLst/>
          </a:prstGeom>
          <a:noFill/>
        </p:spPr>
        <p:txBody>
          <a:bodyPr wrap="square" rtlCol="0">
            <a:spAutoFit/>
          </a:bodyPr>
          <a:lstStyle/>
          <a:p>
            <a:r>
              <a:rPr lang="en-US" sz="1400">
                <a:solidFill>
                  <a:schemeClr val="bg1"/>
                </a:solidFill>
              </a:rPr>
              <a:t>Draft 4.0 - August 2020</a:t>
            </a:r>
          </a:p>
        </p:txBody>
      </p:sp>
      <p:sp>
        <p:nvSpPr>
          <p:cNvPr id="8" name="Title 1">
            <a:extLst>
              <a:ext uri="{FF2B5EF4-FFF2-40B4-BE49-F238E27FC236}">
                <a16:creationId xmlns:a16="http://schemas.microsoft.com/office/drawing/2014/main" id="{A67F1FA9-31DC-7140-9647-4DD05DC7D511}"/>
              </a:ext>
            </a:extLst>
          </p:cNvPr>
          <p:cNvSpPr txBox="1">
            <a:spLocks/>
          </p:cNvSpPr>
          <p:nvPr/>
        </p:nvSpPr>
        <p:spPr>
          <a:xfrm>
            <a:off x="5661248" y="3464045"/>
            <a:ext cx="4456920" cy="680758"/>
          </a:xfrm>
          <a:prstGeom prst="rect">
            <a:avLst/>
          </a:prstGeom>
        </p:spPr>
        <p:txBody>
          <a:bodyPr anchor="ctr"/>
          <a:lstStyle>
            <a:lvl1pPr algn="l" defTabSz="914377" rtl="0" eaLnBrk="1" latinLnBrk="0" hangingPunct="1">
              <a:lnSpc>
                <a:spcPct val="90000"/>
              </a:lnSpc>
              <a:spcBef>
                <a:spcPct val="0"/>
              </a:spcBef>
              <a:buNone/>
              <a:defRPr sz="4400" b="0" i="0" kern="1200">
                <a:solidFill>
                  <a:schemeClr val="accent1"/>
                </a:solidFill>
                <a:latin typeface="Franklin Gothic Book" charset="0"/>
                <a:ea typeface="+mj-ea"/>
                <a:cs typeface="+mj-cs"/>
              </a:defRPr>
            </a:lvl1pPr>
          </a:lstStyle>
          <a:p>
            <a:r>
              <a:rPr lang="en-US" sz="2500">
                <a:solidFill>
                  <a:schemeClr val="bg1"/>
                </a:solidFill>
                <a:latin typeface="+mj-lt"/>
              </a:rPr>
              <a:t>Branding Guide</a:t>
            </a:r>
          </a:p>
        </p:txBody>
      </p:sp>
      <p:pic>
        <p:nvPicPr>
          <p:cNvPr id="4" name="Picture 3" descr="A picture containing drawing&#10;&#10;Description automatically generated">
            <a:extLst>
              <a:ext uri="{FF2B5EF4-FFF2-40B4-BE49-F238E27FC236}">
                <a16:creationId xmlns:a16="http://schemas.microsoft.com/office/drawing/2014/main" id="{BC16628B-9991-3C47-9FB4-3E75AB500BEC}"/>
              </a:ext>
            </a:extLst>
          </p:cNvPr>
          <p:cNvPicPr>
            <a:picLocks noChangeAspect="1"/>
          </p:cNvPicPr>
          <p:nvPr/>
        </p:nvPicPr>
        <p:blipFill rotWithShape="1">
          <a:blip r:embed="rId3">
            <a:extLst>
              <a:ext uri="{28A0092B-C50C-407E-A947-70E740481C1C}">
                <a14:useLocalDpi xmlns:a14="http://schemas.microsoft.com/office/drawing/2010/main" val="0"/>
              </a:ext>
            </a:extLst>
          </a:blip>
          <a:srcRect l="42949"/>
          <a:stretch/>
        </p:blipFill>
        <p:spPr>
          <a:xfrm>
            <a:off x="1735245" y="0"/>
            <a:ext cx="10687414" cy="6858000"/>
          </a:xfrm>
          <a:prstGeom prst="rect">
            <a:avLst/>
          </a:prstGeom>
        </p:spPr>
      </p:pic>
      <p:sp>
        <p:nvSpPr>
          <p:cNvPr id="2" name="TextBox 1">
            <a:extLst>
              <a:ext uri="{FF2B5EF4-FFF2-40B4-BE49-F238E27FC236}">
                <a16:creationId xmlns:a16="http://schemas.microsoft.com/office/drawing/2014/main" id="{B3AB02A6-4348-754D-BBF7-27B7A00C759A}"/>
              </a:ext>
            </a:extLst>
          </p:cNvPr>
          <p:cNvSpPr txBox="1"/>
          <p:nvPr/>
        </p:nvSpPr>
        <p:spPr>
          <a:xfrm>
            <a:off x="3384281" y="1924448"/>
            <a:ext cx="7389342" cy="1261884"/>
          </a:xfrm>
          <a:prstGeom prst="rect">
            <a:avLst/>
          </a:prstGeom>
          <a:noFill/>
        </p:spPr>
        <p:txBody>
          <a:bodyPr wrap="square" rtlCol="0" anchor="ctr">
            <a:spAutoFit/>
          </a:bodyPr>
          <a:lstStyle/>
          <a:p>
            <a:r>
              <a:rPr lang="en-US" sz="4800" dirty="0">
                <a:solidFill>
                  <a:schemeClr val="bg1"/>
                </a:solidFill>
              </a:rPr>
              <a:t>Can We Trust the Numbers? </a:t>
            </a:r>
          </a:p>
          <a:p>
            <a:r>
              <a:rPr lang="en-US" sz="2800" dirty="0">
                <a:solidFill>
                  <a:schemeClr val="bg1"/>
                </a:solidFill>
              </a:rPr>
              <a:t>A guide to COVID Statistical Analysis in Kosovo</a:t>
            </a:r>
          </a:p>
        </p:txBody>
      </p:sp>
    </p:spTree>
    <p:extLst>
      <p:ext uri="{BB962C8B-B14F-4D97-AF65-F5344CB8AC3E}">
        <p14:creationId xmlns:p14="http://schemas.microsoft.com/office/powerpoint/2010/main" val="28109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3</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Kosovo? Is that a place?</a:t>
            </a:r>
          </a:p>
        </p:txBody>
      </p:sp>
      <p:pic>
        <p:nvPicPr>
          <p:cNvPr id="1028" name="Picture 4" descr="Kosovo | History, Map, Flag, Population, Languages, &amp; Capital | Britannica">
            <a:extLst>
              <a:ext uri="{FF2B5EF4-FFF2-40B4-BE49-F238E27FC236}">
                <a16:creationId xmlns:a16="http://schemas.microsoft.com/office/drawing/2014/main" id="{DA13C3F1-BD07-E246-BF71-7A192C16F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423" y="1248977"/>
            <a:ext cx="4887097" cy="4887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12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4</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Timeline of Events</a:t>
            </a:r>
          </a:p>
        </p:txBody>
      </p:sp>
      <p:pic>
        <p:nvPicPr>
          <p:cNvPr id="3" name="Picture 2">
            <a:extLst>
              <a:ext uri="{FF2B5EF4-FFF2-40B4-BE49-F238E27FC236}">
                <a16:creationId xmlns:a16="http://schemas.microsoft.com/office/drawing/2014/main" id="{2B05AE22-6945-7E4F-B449-51E7C227B8F9}"/>
              </a:ext>
            </a:extLst>
          </p:cNvPr>
          <p:cNvPicPr>
            <a:picLocks noChangeAspect="1"/>
          </p:cNvPicPr>
          <p:nvPr/>
        </p:nvPicPr>
        <p:blipFill>
          <a:blip r:embed="rId3"/>
          <a:stretch>
            <a:fillRect/>
          </a:stretch>
        </p:blipFill>
        <p:spPr>
          <a:xfrm>
            <a:off x="781050" y="2051050"/>
            <a:ext cx="10629900" cy="2755900"/>
          </a:xfrm>
          <a:prstGeom prst="rect">
            <a:avLst/>
          </a:prstGeom>
        </p:spPr>
      </p:pic>
    </p:spTree>
    <p:extLst>
      <p:ext uri="{BB962C8B-B14F-4D97-AF65-F5344CB8AC3E}">
        <p14:creationId xmlns:p14="http://schemas.microsoft.com/office/powerpoint/2010/main" val="331565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5</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Area at Issue</a:t>
            </a:r>
          </a:p>
        </p:txBody>
      </p:sp>
      <p:pic>
        <p:nvPicPr>
          <p:cNvPr id="2" name="Picture 1">
            <a:extLst>
              <a:ext uri="{FF2B5EF4-FFF2-40B4-BE49-F238E27FC236}">
                <a16:creationId xmlns:a16="http://schemas.microsoft.com/office/drawing/2014/main" id="{5484623B-D2E5-A64A-99BF-F1FEDF797398}"/>
              </a:ext>
            </a:extLst>
          </p:cNvPr>
          <p:cNvPicPr>
            <a:picLocks noChangeAspect="1"/>
          </p:cNvPicPr>
          <p:nvPr/>
        </p:nvPicPr>
        <p:blipFill>
          <a:blip r:embed="rId3"/>
          <a:stretch>
            <a:fillRect/>
          </a:stretch>
        </p:blipFill>
        <p:spPr>
          <a:xfrm>
            <a:off x="643204" y="1195466"/>
            <a:ext cx="10905592" cy="4467068"/>
          </a:xfrm>
          <a:prstGeom prst="rect">
            <a:avLst/>
          </a:prstGeom>
        </p:spPr>
      </p:pic>
    </p:spTree>
    <p:extLst>
      <p:ext uri="{BB962C8B-B14F-4D97-AF65-F5344CB8AC3E}">
        <p14:creationId xmlns:p14="http://schemas.microsoft.com/office/powerpoint/2010/main" val="89026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6</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Can we trust the data?</a:t>
            </a:r>
          </a:p>
        </p:txBody>
      </p:sp>
      <p:pic>
        <p:nvPicPr>
          <p:cNvPr id="4098" name="Picture 2">
            <a:extLst>
              <a:ext uri="{FF2B5EF4-FFF2-40B4-BE49-F238E27FC236}">
                <a16:creationId xmlns:a16="http://schemas.microsoft.com/office/drawing/2014/main" id="{065AD7C6-8355-9045-8971-2F7601CEC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981" y="1341688"/>
            <a:ext cx="7587482" cy="551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76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7</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Viability vs Reliability vs Value </a:t>
            </a:r>
          </a:p>
        </p:txBody>
      </p:sp>
      <p:pic>
        <p:nvPicPr>
          <p:cNvPr id="5122" name="Picture 2" descr="Validity vs Reliability vs Accuracy in Physics Experiments">
            <a:extLst>
              <a:ext uri="{FF2B5EF4-FFF2-40B4-BE49-F238E27FC236}">
                <a16:creationId xmlns:a16="http://schemas.microsoft.com/office/drawing/2014/main" id="{672759A2-A165-2A4A-BFBF-8448AA94C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350" y="1187450"/>
            <a:ext cx="8623300" cy="44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550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8</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r>
              <a:rPr lang="en-US" dirty="0"/>
              <a:t>Methodology</a:t>
            </a:r>
          </a:p>
        </p:txBody>
      </p:sp>
      <p:pic>
        <p:nvPicPr>
          <p:cNvPr id="3074" name="Picture 2" descr="A Framework for Studying Methodology Issues in Strategic Management. ">
            <a:extLst>
              <a:ext uri="{FF2B5EF4-FFF2-40B4-BE49-F238E27FC236}">
                <a16:creationId xmlns:a16="http://schemas.microsoft.com/office/drawing/2014/main" id="{AD1E7BEC-48FC-AC4E-B82C-D3664FF9F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72" y="1028700"/>
            <a:ext cx="107950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81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87AEC-0F6B-5F46-8AB1-EDB018FF001F}"/>
              </a:ext>
            </a:extLst>
          </p:cNvPr>
          <p:cNvSpPr>
            <a:spLocks noGrp="1"/>
          </p:cNvSpPr>
          <p:nvPr>
            <p:ph type="sldNum" sz="quarter" idx="12"/>
          </p:nvPr>
        </p:nvSpPr>
        <p:spPr>
          <a:xfrm>
            <a:off x="9052560" y="6356352"/>
            <a:ext cx="2743200" cy="365125"/>
          </a:xfrm>
          <a:prstGeom prst="rect">
            <a:avLst/>
          </a:prstGeom>
        </p:spPr>
        <p:txBody>
          <a:bodyPr/>
          <a:lstStyle/>
          <a:p>
            <a:fld id="{8FCC22FF-257A-8C4C-9D8C-9DB22B049E9E}" type="slidenum">
              <a:rPr lang="en-US" smtClean="0"/>
              <a:pPr/>
              <a:t>9</a:t>
            </a:fld>
            <a:endParaRPr lang="en-US"/>
          </a:p>
        </p:txBody>
      </p:sp>
      <p:sp>
        <p:nvSpPr>
          <p:cNvPr id="6" name="Text Placeholder 5">
            <a:extLst>
              <a:ext uri="{FF2B5EF4-FFF2-40B4-BE49-F238E27FC236}">
                <a16:creationId xmlns:a16="http://schemas.microsoft.com/office/drawing/2014/main" id="{DBDC4216-7AB9-954B-9BD0-C6346B1E90F1}"/>
              </a:ext>
            </a:extLst>
          </p:cNvPr>
          <p:cNvSpPr>
            <a:spLocks noGrp="1"/>
          </p:cNvSpPr>
          <p:nvPr>
            <p:ph type="body" sz="quarter" idx="23"/>
          </p:nvPr>
        </p:nvSpPr>
        <p:spPr/>
        <p:txBody>
          <a:bodyPr/>
          <a:lstStyle/>
          <a:p>
            <a:endParaRPr lang="en-US" dirty="0"/>
          </a:p>
        </p:txBody>
      </p:sp>
      <p:pic>
        <p:nvPicPr>
          <p:cNvPr id="11266" name="Picture 2" descr="Accounting Cartoon # 6284 - ANDERTOONS">
            <a:extLst>
              <a:ext uri="{FF2B5EF4-FFF2-40B4-BE49-F238E27FC236}">
                <a16:creationId xmlns:a16="http://schemas.microsoft.com/office/drawing/2014/main" id="{C0FCFABB-A4C8-4F4F-945C-AAE466361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846" y="1150295"/>
            <a:ext cx="6870308" cy="5206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184776"/>
      </p:ext>
    </p:extLst>
  </p:cSld>
  <p:clrMapOvr>
    <a:masterClrMapping/>
  </p:clrMapOvr>
</p:sld>
</file>

<file path=ppt/theme/theme1.xml><?xml version="1.0" encoding="utf-8"?>
<a:theme xmlns:a="http://schemas.openxmlformats.org/drawingml/2006/main" name="IRM Theme">
  <a:themeElements>
    <a:clrScheme name="2020 IRM Workshop">
      <a:dk1>
        <a:srgbClr val="666666"/>
      </a:dk1>
      <a:lt1>
        <a:srgbClr val="FFFFFF"/>
      </a:lt1>
      <a:dk2>
        <a:srgbClr val="44546A"/>
      </a:dk2>
      <a:lt2>
        <a:srgbClr val="111A41"/>
      </a:lt2>
      <a:accent1>
        <a:srgbClr val="35266E"/>
      </a:accent1>
      <a:accent2>
        <a:srgbClr val="363892"/>
      </a:accent2>
      <a:accent3>
        <a:srgbClr val="6F499C"/>
      </a:accent3>
      <a:accent4>
        <a:srgbClr val="00D36A"/>
      </a:accent4>
      <a:accent5>
        <a:srgbClr val="26B472"/>
      </a:accent5>
      <a:accent6>
        <a:srgbClr val="EE4484"/>
      </a:accent6>
      <a:hlink>
        <a:srgbClr val="AB4B9C"/>
      </a:hlink>
      <a:folHlink>
        <a:srgbClr val="1C8085"/>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oAutofit/>
      </a:bodyPr>
      <a:lstStyle>
        <a:defPPr>
          <a:defRPr dirty="0" smtClean="0"/>
        </a:defPPr>
      </a:lstStyle>
    </a:txDef>
  </a:objectDefaults>
  <a:extraClrSchemeLst/>
  <a:extLst>
    <a:ext uri="{05A4C25C-085E-4340-85A3-A5531E510DB2}">
      <thm15:themeFamily xmlns:thm15="http://schemas.microsoft.com/office/thememl/2012/main" name="Presentation2" id="{EA186FEE-8643-413E-8E4A-1AAC6C270EDD}" vid="{DDA7CA7A-7F10-4961-A2BF-D7CFAA59697F}"/>
    </a:ext>
  </a:extLst>
</a:theme>
</file>

<file path=ppt/theme/theme2.xml><?xml version="1.0" encoding="utf-8"?>
<a:theme xmlns:a="http://schemas.openxmlformats.org/drawingml/2006/main" name="1_IRM Theme">
  <a:themeElements>
    <a:clrScheme name="2020 IRM Workshop">
      <a:dk1>
        <a:srgbClr val="666666"/>
      </a:dk1>
      <a:lt1>
        <a:srgbClr val="FFFFFF"/>
      </a:lt1>
      <a:dk2>
        <a:srgbClr val="44546A"/>
      </a:dk2>
      <a:lt2>
        <a:srgbClr val="111A41"/>
      </a:lt2>
      <a:accent1>
        <a:srgbClr val="35266E"/>
      </a:accent1>
      <a:accent2>
        <a:srgbClr val="363892"/>
      </a:accent2>
      <a:accent3>
        <a:srgbClr val="6F499C"/>
      </a:accent3>
      <a:accent4>
        <a:srgbClr val="00D36A"/>
      </a:accent4>
      <a:accent5>
        <a:srgbClr val="26B472"/>
      </a:accent5>
      <a:accent6>
        <a:srgbClr val="EE4484"/>
      </a:accent6>
      <a:hlink>
        <a:srgbClr val="AB4B9C"/>
      </a:hlink>
      <a:folHlink>
        <a:srgbClr val="1C8085"/>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oAutofit/>
      </a:bodyPr>
      <a:lstStyle>
        <a:defPPr>
          <a:defRPr dirty="0" smtClean="0"/>
        </a:defPPr>
      </a:lstStyle>
    </a:txDef>
  </a:objectDefaults>
  <a:extraClrSchemeLst/>
  <a:extLst>
    <a:ext uri="{05A4C25C-085E-4340-85A3-A5531E510DB2}">
      <thm15:themeFamily xmlns:thm15="http://schemas.microsoft.com/office/thememl/2012/main" name="Presentation2" id="{EA186FEE-8643-413E-8E4A-1AAC6C270EDD}" vid="{DDA7CA7A-7F10-4961-A2BF-D7CFAA59697F}"/>
    </a:ext>
  </a:extLst>
</a:theme>
</file>

<file path=ppt/theme/theme3.xml><?xml version="1.0" encoding="utf-8"?>
<a:theme xmlns:a="http://schemas.openxmlformats.org/drawingml/2006/main" name="1_Office Theme">
  <a:themeElements>
    <a:clrScheme name="IRM">
      <a:dk1>
        <a:srgbClr val="666666"/>
      </a:dk1>
      <a:lt1>
        <a:srgbClr val="FFFFFF"/>
      </a:lt1>
      <a:dk2>
        <a:srgbClr val="44546A"/>
      </a:dk2>
      <a:lt2>
        <a:srgbClr val="E7E6E6"/>
      </a:lt2>
      <a:accent1>
        <a:srgbClr val="2BACE2"/>
      </a:accent1>
      <a:accent2>
        <a:srgbClr val="8FCFE7"/>
      </a:accent2>
      <a:accent3>
        <a:srgbClr val="E2304F"/>
      </a:accent3>
      <a:accent4>
        <a:srgbClr val="E27A90"/>
      </a:accent4>
      <a:accent5>
        <a:srgbClr val="F8D97A"/>
      </a:accent5>
      <a:accent6>
        <a:srgbClr val="F3E7C6"/>
      </a:accent6>
      <a:hlink>
        <a:srgbClr val="3251A3"/>
      </a:hlink>
      <a:folHlink>
        <a:srgbClr val="3251A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IRM Theme">
  <a:themeElements>
    <a:clrScheme name="2020 IRM Workshop">
      <a:dk1>
        <a:srgbClr val="666666"/>
      </a:dk1>
      <a:lt1>
        <a:srgbClr val="FFFFFF"/>
      </a:lt1>
      <a:dk2>
        <a:srgbClr val="44546A"/>
      </a:dk2>
      <a:lt2>
        <a:srgbClr val="111A41"/>
      </a:lt2>
      <a:accent1>
        <a:srgbClr val="35266E"/>
      </a:accent1>
      <a:accent2>
        <a:srgbClr val="363892"/>
      </a:accent2>
      <a:accent3>
        <a:srgbClr val="6F499C"/>
      </a:accent3>
      <a:accent4>
        <a:srgbClr val="00D36A"/>
      </a:accent4>
      <a:accent5>
        <a:srgbClr val="26B472"/>
      </a:accent5>
      <a:accent6>
        <a:srgbClr val="EE4484"/>
      </a:accent6>
      <a:hlink>
        <a:srgbClr val="AB4B9C"/>
      </a:hlink>
      <a:folHlink>
        <a:srgbClr val="1C8085"/>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oAutofit/>
      </a:bodyPr>
      <a:lstStyle>
        <a:defPPr>
          <a:defRPr dirty="0" smtClean="0"/>
        </a:defPPr>
      </a:lstStyle>
    </a:txDef>
  </a:objectDefaults>
  <a:extraClrSchemeLst/>
  <a:extLst>
    <a:ext uri="{05A4C25C-085E-4340-85A3-A5531E510DB2}">
      <thm15:themeFamily xmlns:thm15="http://schemas.microsoft.com/office/thememl/2012/main" name="Presentation2" id="{EA186FEE-8643-413E-8E4A-1AAC6C270EDD}" vid="{DDA7CA7A-7F10-4961-A2BF-D7CFAA59697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20474A721DE4F40B36EAA309ABADFFB" ma:contentTypeVersion="4" ma:contentTypeDescription="Create a new document." ma:contentTypeScope="" ma:versionID="2df0988165333acc69f76a438e0799bf">
  <xsd:schema xmlns:xsd="http://www.w3.org/2001/XMLSchema" xmlns:xs="http://www.w3.org/2001/XMLSchema" xmlns:p="http://schemas.microsoft.com/office/2006/metadata/properties" xmlns:ns2="df3036a8-9472-450b-89f3-b8eddbc79399" xmlns:ns3="5ae58988-ed40-4520-8738-63a12beeb793" targetNamespace="http://schemas.microsoft.com/office/2006/metadata/properties" ma:root="true" ma:fieldsID="2a8f58a8f3a9a87bb6d80bf9c29622ed" ns2:_="" ns3:_="">
    <xsd:import namespace="df3036a8-9472-450b-89f3-b8eddbc79399"/>
    <xsd:import namespace="5ae58988-ed40-4520-8738-63a12beeb79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3036a8-9472-450b-89f3-b8eddbc7939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e58988-ed40-4520-8738-63a12beeb79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df3036a8-9472-450b-89f3-b8eddbc79399">
      <UserInfo>
        <DisplayName>Boera, Ryan M</DisplayName>
        <AccountId>20</AccountId>
        <AccountType/>
      </UserInfo>
      <UserInfo>
        <DisplayName>Freestone, William H</DisplayName>
        <AccountId>21</AccountId>
        <AccountType/>
      </UserInfo>
      <UserInfo>
        <DisplayName>Hayes, Timothy W</DisplayName>
        <AccountId>22</AccountId>
        <AccountType/>
      </UserInfo>
      <UserInfo>
        <DisplayName>MacKenzie, Jessica L</DisplayName>
        <AccountId>23</AccountId>
        <AccountType/>
      </UserInfo>
      <UserInfo>
        <DisplayName>Chen, Charles C</DisplayName>
        <AccountId>24</AccountId>
        <AccountType/>
      </UserInfo>
      <UserInfo>
        <DisplayName>LaVolpe, Kenneth E</DisplayName>
        <AccountId>25</AccountId>
        <AccountType/>
      </UserInfo>
      <UserInfo>
        <DisplayName>Merrick, Brian F</DisplayName>
        <AccountId>26</AccountId>
        <AccountType/>
      </UserInfo>
      <UserInfo>
        <DisplayName>Slater, Elizabeth M</DisplayName>
        <AccountId>27</AccountId>
        <AccountType/>
      </UserInfo>
      <UserInfo>
        <DisplayName>York, Eboni</DisplayName>
        <AccountId>28</AccountId>
        <AccountType/>
      </UserInfo>
      <UserInfo>
        <DisplayName>Aguzin, Steve</DisplayName>
        <AccountId>29</AccountId>
        <AccountType/>
      </UserInfo>
      <UserInfo>
        <DisplayName>Feroze, Waqas</DisplayName>
        <AccountId>30</AccountId>
        <AccountType/>
      </UserInfo>
      <UserInfo>
        <DisplayName>Schroeder, David</DisplayName>
        <AccountId>31</AccountId>
        <AccountType/>
      </UserInfo>
      <UserInfo>
        <DisplayName>Kawecki, Mathew D (Matt)</DisplayName>
        <AccountId>32</AccountId>
        <AccountType/>
      </UserInfo>
      <UserInfo>
        <DisplayName>Hussain, Syed S</DisplayName>
        <AccountId>33</AccountId>
        <AccountType/>
      </UserInfo>
      <UserInfo>
        <DisplayName>Benjapathmongkol, Mark A (ESOC)</DisplayName>
        <AccountId>34</AccountId>
        <AccountType/>
      </UserInfo>
      <UserInfo>
        <DisplayName>Budden, Maresha  L</DisplayName>
        <AccountId>18</AccountId>
        <AccountType/>
      </UserInfo>
      <UserInfo>
        <DisplayName>Roemer, Sean P</DisplayName>
        <AccountId>35</AccountId>
        <AccountType/>
      </UserInfo>
      <UserInfo>
        <DisplayName>Farina, Joseph J</DisplayName>
        <AccountId>36</AccountId>
        <AccountType/>
      </UserInfo>
      <UserInfo>
        <DisplayName>Pinkevich, Walter</DisplayName>
        <AccountId>37</AccountId>
        <AccountType/>
      </UserInfo>
      <UserInfo>
        <DisplayName>Miller, Ryan W</DisplayName>
        <AccountId>38</AccountId>
        <AccountType/>
      </UserInfo>
      <UserInfo>
        <DisplayName>Twose, Sarah A</DisplayName>
        <AccountId>17</AccountId>
        <AccountType/>
      </UserInfo>
      <UserInfo>
        <DisplayName>Boly, Richard C</DisplayName>
        <AccountId>14</AccountId>
        <AccountType/>
      </UserInfo>
      <UserInfo>
        <DisplayName>Record, David M</DisplayName>
        <AccountId>39</AccountId>
        <AccountType/>
      </UserInfo>
      <UserInfo>
        <DisplayName>Williams, Laura E</DisplayName>
        <AccountId>40</AccountId>
        <AccountType/>
      </UserInfo>
      <UserInfo>
        <DisplayName>Giuliano, Lysa C</DisplayName>
        <AccountId>41</AccountId>
        <AccountType/>
      </UserInfo>
      <UserInfo>
        <DisplayName>Yanci, Joseph T</DisplayName>
        <AccountId>42</AccountId>
        <AccountType/>
      </UserInfo>
      <UserInfo>
        <DisplayName>Nason, Joseph G</DisplayName>
        <AccountId>43</AccountId>
        <AccountType/>
      </UserInfo>
      <UserInfo>
        <DisplayName>Mendez, Freddy R</DisplayName>
        <AccountId>44</AccountId>
        <AccountType/>
      </UserInfo>
      <UserInfo>
        <DisplayName>Fleer, William J</DisplayName>
        <AccountId>45</AccountId>
        <AccountType/>
      </UserInfo>
      <UserInfo>
        <DisplayName>Bonnett, William T</DisplayName>
        <AccountId>46</AccountId>
        <AccountType/>
      </UserInfo>
      <UserInfo>
        <DisplayName>Lee, Celia</DisplayName>
        <AccountId>19</AccountId>
        <AccountType/>
      </UserInfo>
      <UserInfo>
        <DisplayName>Caron, Gerald J</DisplayName>
        <AccountId>47</AccountId>
        <AccountType/>
      </UserInfo>
      <UserInfo>
        <DisplayName>Diggs, Christopher</DisplayName>
        <AccountId>48</AccountId>
        <AccountType/>
      </UserInfo>
      <UserInfo>
        <DisplayName>Moore, Brian</DisplayName>
        <AccountId>49</AccountId>
        <AccountType/>
      </UserInfo>
      <UserInfo>
        <DisplayName>Cesena, Michael A</DisplayName>
        <AccountId>50</AccountId>
        <AccountType/>
      </UserInfo>
      <UserInfo>
        <DisplayName>Niknia, Sam</DisplayName>
        <AccountId>51</AccountId>
        <AccountType/>
      </UserInfo>
    </SharedWithUsers>
  </documentManagement>
</p:properties>
</file>

<file path=customXml/itemProps1.xml><?xml version="1.0" encoding="utf-8"?>
<ds:datastoreItem xmlns:ds="http://schemas.openxmlformats.org/officeDocument/2006/customXml" ds:itemID="{080FA3DC-55D8-42EE-9C8B-5E9D1697BAE0}">
  <ds:schemaRefs>
    <ds:schemaRef ds:uri="http://schemas.microsoft.com/sharepoint/v3/contenttype/forms"/>
  </ds:schemaRefs>
</ds:datastoreItem>
</file>

<file path=customXml/itemProps2.xml><?xml version="1.0" encoding="utf-8"?>
<ds:datastoreItem xmlns:ds="http://schemas.openxmlformats.org/officeDocument/2006/customXml" ds:itemID="{FFE7EC25-DD63-4B51-8C05-A20CB1FD8446}">
  <ds:schemaRefs>
    <ds:schemaRef ds:uri="5ae58988-ed40-4520-8738-63a12beeb793"/>
    <ds:schemaRef ds:uri="df3036a8-9472-450b-89f3-b8eddbc793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AB2E10A-1ED4-4CC3-A0C0-EEC04B969938}">
  <ds:schemaRefs>
    <ds:schemaRef ds:uri="http://purl.org/dc/terms/"/>
    <ds:schemaRef ds:uri="http://schemas.openxmlformats.org/package/2006/metadata/core-properties"/>
    <ds:schemaRef ds:uri="http://purl.org/dc/dcmitype/"/>
    <ds:schemaRef ds:uri="http://schemas.microsoft.com/office/infopath/2007/PartnerControls"/>
    <ds:schemaRef ds:uri="5ae58988-ed40-4520-8738-63a12beeb793"/>
    <ds:schemaRef ds:uri="http://schemas.microsoft.com/office/2006/documentManagement/types"/>
    <ds:schemaRef ds:uri="http://schemas.microsoft.com/office/2006/metadata/properties"/>
    <ds:schemaRef ds:uri="df3036a8-9472-450b-89f3-b8eddbc79399"/>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Default Theme</Template>
  <TotalTime>340</TotalTime>
  <Words>599</Words>
  <Application>Microsoft Macintosh PowerPoint</Application>
  <PresentationFormat>Widescreen</PresentationFormat>
  <Paragraphs>97</Paragraphs>
  <Slides>19</Slides>
  <Notes>19</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19</vt:i4>
      </vt:variant>
    </vt:vector>
  </HeadingPairs>
  <TitlesOfParts>
    <vt:vector size="28" baseType="lpstr">
      <vt:lpstr>Arial</vt:lpstr>
      <vt:lpstr>Calibri</vt:lpstr>
      <vt:lpstr>Franklin Gothic Book</vt:lpstr>
      <vt:lpstr>Franklin Gothic Medium</vt:lpstr>
      <vt:lpstr>Wingdings</vt:lpstr>
      <vt:lpstr>IRM Theme</vt:lpstr>
      <vt:lpstr>1_IRM Theme</vt:lpstr>
      <vt:lpstr>1_Office Theme</vt:lpstr>
      <vt:lpstr>2_IRM Theme</vt:lpstr>
      <vt:lpstr>2020 IRM VIRTUAL  WORLDWIDE WORKSHOP</vt:lpstr>
      <vt:lpstr>2020 IRM VIRTUAL  WORLDWIDE WORKSHOP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PCR AS IS - TO BE</dc:title>
  <dc:creator>Lakshmi Maresca</dc:creator>
  <cp:keywords>PCR Process - Agile Transformation</cp:keywords>
  <cp:lastModifiedBy>Levin, Brian G</cp:lastModifiedBy>
  <cp:revision>15</cp:revision>
  <cp:lastPrinted>2019-09-26T12:54:22Z</cp:lastPrinted>
  <dcterms:created xsi:type="dcterms:W3CDTF">2019-09-19T18:10:04Z</dcterms:created>
  <dcterms:modified xsi:type="dcterms:W3CDTF">2020-10-20T20:18:48Z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665d9ee-429a-4d5f-97cc-cfb56e044a6e_Enabled">
    <vt:lpwstr>True</vt:lpwstr>
  </property>
  <property fmtid="{D5CDD505-2E9C-101B-9397-08002B2CF9AE}" pid="3" name="MSIP_Label_1665d9ee-429a-4d5f-97cc-cfb56e044a6e_SiteId">
    <vt:lpwstr>66cf5074-5afe-48d1-a691-a12b2121f44b</vt:lpwstr>
  </property>
  <property fmtid="{D5CDD505-2E9C-101B-9397-08002B2CF9AE}" pid="4" name="MSIP_Label_1665d9ee-429a-4d5f-97cc-cfb56e044a6e_Owner">
    <vt:lpwstr>BlairKM@state.gov</vt:lpwstr>
  </property>
  <property fmtid="{D5CDD505-2E9C-101B-9397-08002B2CF9AE}" pid="5" name="MSIP_Label_1665d9ee-429a-4d5f-97cc-cfb56e044a6e_SetDate">
    <vt:lpwstr>2019-09-24T19:51:33.7801399Z</vt:lpwstr>
  </property>
  <property fmtid="{D5CDD505-2E9C-101B-9397-08002B2CF9AE}" pid="6" name="MSIP_Label_1665d9ee-429a-4d5f-97cc-cfb56e044a6e_Name">
    <vt:lpwstr>Unclassified</vt:lpwstr>
  </property>
  <property fmtid="{D5CDD505-2E9C-101B-9397-08002B2CF9AE}" pid="7" name="MSIP_Label_1665d9ee-429a-4d5f-97cc-cfb56e044a6e_Application">
    <vt:lpwstr>Microsoft Azure Information Protection</vt:lpwstr>
  </property>
  <property fmtid="{D5CDD505-2E9C-101B-9397-08002B2CF9AE}" pid="8" name="MSIP_Label_1665d9ee-429a-4d5f-97cc-cfb56e044a6e_ActionId">
    <vt:lpwstr>9f9cb5af-5e46-4d41-8743-c5776cdd6f33</vt:lpwstr>
  </property>
  <property fmtid="{D5CDD505-2E9C-101B-9397-08002B2CF9AE}" pid="9" name="MSIP_Label_1665d9ee-429a-4d5f-97cc-cfb56e044a6e_Extended_MSFT_Method">
    <vt:lpwstr>Manual</vt:lpwstr>
  </property>
  <property fmtid="{D5CDD505-2E9C-101B-9397-08002B2CF9AE}" pid="10" name="Sensitivity">
    <vt:lpwstr>Unclassified</vt:lpwstr>
  </property>
  <property fmtid="{D5CDD505-2E9C-101B-9397-08002B2CF9AE}" pid="11" name="ContentTypeId">
    <vt:lpwstr>0x010100C20474A721DE4F40B36EAA309ABADFFB</vt:lpwstr>
  </property>
  <property fmtid="{D5CDD505-2E9C-101B-9397-08002B2CF9AE}" pid="12" name="Order">
    <vt:r8>20900</vt:r8>
  </property>
  <property fmtid="{D5CDD505-2E9C-101B-9397-08002B2CF9AE}" pid="13" name="xd_Signature">
    <vt:bool>false</vt:bool>
  </property>
  <property fmtid="{D5CDD505-2E9C-101B-9397-08002B2CF9AE}" pid="14" name="xd_ProgID">
    <vt:lpwstr/>
  </property>
  <property fmtid="{D5CDD505-2E9C-101B-9397-08002B2CF9AE}" pid="15" name="ComplianceAssetId">
    <vt:lpwstr/>
  </property>
  <property fmtid="{D5CDD505-2E9C-101B-9397-08002B2CF9AE}" pid="16" name="TemplateUrl">
    <vt:lpwstr/>
  </property>
</Properties>
</file>