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E1BA-757F-44C1-9C7F-300CFEADA9A2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1822-53EF-49C7-877E-CFE578DA7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17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E1BA-757F-44C1-9C7F-300CFEADA9A2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1822-53EF-49C7-877E-CFE578DA7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6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E1BA-757F-44C1-9C7F-300CFEADA9A2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1822-53EF-49C7-877E-CFE578DA7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08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E1BA-757F-44C1-9C7F-300CFEADA9A2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1822-53EF-49C7-877E-CFE578DA7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33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E1BA-757F-44C1-9C7F-300CFEADA9A2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1822-53EF-49C7-877E-CFE578DA7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91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E1BA-757F-44C1-9C7F-300CFEADA9A2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1822-53EF-49C7-877E-CFE578DA7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92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E1BA-757F-44C1-9C7F-300CFEADA9A2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1822-53EF-49C7-877E-CFE578DA7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58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E1BA-757F-44C1-9C7F-300CFEADA9A2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1822-53EF-49C7-877E-CFE578DA7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3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E1BA-757F-44C1-9C7F-300CFEADA9A2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1822-53EF-49C7-877E-CFE578DA7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67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E1BA-757F-44C1-9C7F-300CFEADA9A2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1822-53EF-49C7-877E-CFE578DA7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66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E1BA-757F-44C1-9C7F-300CFEADA9A2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1822-53EF-49C7-877E-CFE578DA7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47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6E1BA-757F-44C1-9C7F-300CFEADA9A2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21822-53EF-49C7-877E-CFE578DA7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2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09" y="972791"/>
            <a:ext cx="4629873" cy="47157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68" y="1155244"/>
            <a:ext cx="4653023" cy="46065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7626" y="633197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FIGURE 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45110" y="7669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374194" y="7767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58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51" y="779578"/>
            <a:ext cx="4745620" cy="4428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342"/>
          <a:stretch/>
        </p:blipFill>
        <p:spPr>
          <a:xfrm>
            <a:off x="6612132" y="647306"/>
            <a:ext cx="4704797" cy="45604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7626" y="579119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FIGURE 2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045110" y="2261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374194" y="2359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1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Ovaskainen, Otso T</dc:creator>
  <cp:lastModifiedBy>Ovaskainen, Otso T</cp:lastModifiedBy>
  <cp:revision>3</cp:revision>
  <dcterms:created xsi:type="dcterms:W3CDTF">2020-11-05T12:43:07Z</dcterms:created>
  <dcterms:modified xsi:type="dcterms:W3CDTF">2020-11-05T13:11:51Z</dcterms:modified>
</cp:coreProperties>
</file>