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72548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16" y="1496484"/>
            <a:ext cx="6166644" cy="3183467"/>
          </a:xfrm>
        </p:spPr>
        <p:txBody>
          <a:bodyPr anchor="b"/>
          <a:lstStyle>
            <a:lvl1pPr algn="ctr">
              <a:defRPr sz="4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860" y="4802717"/>
            <a:ext cx="5441156" cy="2207683"/>
          </a:xfrm>
        </p:spPr>
        <p:txBody>
          <a:bodyPr/>
          <a:lstStyle>
            <a:lvl1pPr marL="0" indent="0" algn="ctr">
              <a:buNone/>
              <a:defRPr sz="1904"/>
            </a:lvl1pPr>
            <a:lvl2pPr marL="362742" indent="0" algn="ctr">
              <a:buNone/>
              <a:defRPr sz="1587"/>
            </a:lvl2pPr>
            <a:lvl3pPr marL="725485" indent="0" algn="ctr">
              <a:buNone/>
              <a:defRPr sz="1428"/>
            </a:lvl3pPr>
            <a:lvl4pPr marL="1088227" indent="0" algn="ctr">
              <a:buNone/>
              <a:defRPr sz="1269"/>
            </a:lvl4pPr>
            <a:lvl5pPr marL="1450970" indent="0" algn="ctr">
              <a:buNone/>
              <a:defRPr sz="1269"/>
            </a:lvl5pPr>
            <a:lvl6pPr marL="1813712" indent="0" algn="ctr">
              <a:buNone/>
              <a:defRPr sz="1269"/>
            </a:lvl6pPr>
            <a:lvl7pPr marL="2176455" indent="0" algn="ctr">
              <a:buNone/>
              <a:defRPr sz="1269"/>
            </a:lvl7pPr>
            <a:lvl8pPr marL="2539197" indent="0" algn="ctr">
              <a:buNone/>
              <a:defRPr sz="1269"/>
            </a:lvl8pPr>
            <a:lvl9pPr marL="2901940" indent="0" algn="ctr">
              <a:buNone/>
              <a:defRPr sz="12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896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37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1771" y="486834"/>
            <a:ext cx="1564332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773" y="486834"/>
            <a:ext cx="4602311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8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0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94" y="2279653"/>
            <a:ext cx="6257330" cy="3803649"/>
          </a:xfrm>
        </p:spPr>
        <p:txBody>
          <a:bodyPr anchor="b"/>
          <a:lstStyle>
            <a:lvl1pPr>
              <a:defRPr sz="4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94" y="6119286"/>
            <a:ext cx="6257330" cy="2000249"/>
          </a:xfrm>
        </p:spPr>
        <p:txBody>
          <a:bodyPr/>
          <a:lstStyle>
            <a:lvl1pPr marL="0" indent="0">
              <a:buNone/>
              <a:defRPr sz="1904">
                <a:solidFill>
                  <a:schemeClr val="tx1"/>
                </a:solidFill>
              </a:defRPr>
            </a:lvl1pPr>
            <a:lvl2pPr marL="362742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2pPr>
            <a:lvl3pPr marL="72548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08822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4pPr>
            <a:lvl5pPr marL="145097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5pPr>
            <a:lvl6pPr marL="1813712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6pPr>
            <a:lvl7pPr marL="2176455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7pPr>
            <a:lvl8pPr marL="253919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8pPr>
            <a:lvl9pPr marL="290194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25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773" y="2434167"/>
            <a:ext cx="308332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2780" y="2434167"/>
            <a:ext cx="308332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4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7" y="486836"/>
            <a:ext cx="62573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718" y="2241551"/>
            <a:ext cx="3069152" cy="1098549"/>
          </a:xfrm>
        </p:spPr>
        <p:txBody>
          <a:bodyPr anchor="b"/>
          <a:lstStyle>
            <a:lvl1pPr marL="0" indent="0">
              <a:buNone/>
              <a:defRPr sz="1904" b="1"/>
            </a:lvl1pPr>
            <a:lvl2pPr marL="362742" indent="0">
              <a:buNone/>
              <a:defRPr sz="1587" b="1"/>
            </a:lvl2pPr>
            <a:lvl3pPr marL="725485" indent="0">
              <a:buNone/>
              <a:defRPr sz="1428" b="1"/>
            </a:lvl3pPr>
            <a:lvl4pPr marL="1088227" indent="0">
              <a:buNone/>
              <a:defRPr sz="1269" b="1"/>
            </a:lvl4pPr>
            <a:lvl5pPr marL="1450970" indent="0">
              <a:buNone/>
              <a:defRPr sz="1269" b="1"/>
            </a:lvl5pPr>
            <a:lvl6pPr marL="1813712" indent="0">
              <a:buNone/>
              <a:defRPr sz="1269" b="1"/>
            </a:lvl6pPr>
            <a:lvl7pPr marL="2176455" indent="0">
              <a:buNone/>
              <a:defRPr sz="1269" b="1"/>
            </a:lvl7pPr>
            <a:lvl8pPr marL="2539197" indent="0">
              <a:buNone/>
              <a:defRPr sz="1269" b="1"/>
            </a:lvl8pPr>
            <a:lvl9pPr marL="2901940" indent="0">
              <a:buNone/>
              <a:defRPr sz="12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18" y="3340100"/>
            <a:ext cx="306915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2781" y="2241551"/>
            <a:ext cx="3084267" cy="1098549"/>
          </a:xfrm>
        </p:spPr>
        <p:txBody>
          <a:bodyPr anchor="b"/>
          <a:lstStyle>
            <a:lvl1pPr marL="0" indent="0">
              <a:buNone/>
              <a:defRPr sz="1904" b="1"/>
            </a:lvl1pPr>
            <a:lvl2pPr marL="362742" indent="0">
              <a:buNone/>
              <a:defRPr sz="1587" b="1"/>
            </a:lvl2pPr>
            <a:lvl3pPr marL="725485" indent="0">
              <a:buNone/>
              <a:defRPr sz="1428" b="1"/>
            </a:lvl3pPr>
            <a:lvl4pPr marL="1088227" indent="0">
              <a:buNone/>
              <a:defRPr sz="1269" b="1"/>
            </a:lvl4pPr>
            <a:lvl5pPr marL="1450970" indent="0">
              <a:buNone/>
              <a:defRPr sz="1269" b="1"/>
            </a:lvl5pPr>
            <a:lvl6pPr marL="1813712" indent="0">
              <a:buNone/>
              <a:defRPr sz="1269" b="1"/>
            </a:lvl6pPr>
            <a:lvl7pPr marL="2176455" indent="0">
              <a:buNone/>
              <a:defRPr sz="1269" b="1"/>
            </a:lvl7pPr>
            <a:lvl8pPr marL="2539197" indent="0">
              <a:buNone/>
              <a:defRPr sz="1269" b="1"/>
            </a:lvl8pPr>
            <a:lvl9pPr marL="2901940" indent="0">
              <a:buNone/>
              <a:defRPr sz="12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2781" y="3340100"/>
            <a:ext cx="308426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82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35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8" y="609600"/>
            <a:ext cx="2339886" cy="2133600"/>
          </a:xfrm>
        </p:spPr>
        <p:txBody>
          <a:bodyPr anchor="b"/>
          <a:lstStyle>
            <a:lvl1pPr>
              <a:defRPr sz="25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267" y="1316569"/>
            <a:ext cx="3672780" cy="6498167"/>
          </a:xfrm>
        </p:spPr>
        <p:txBody>
          <a:bodyPr/>
          <a:lstStyle>
            <a:lvl1pPr>
              <a:defRPr sz="2539"/>
            </a:lvl1pPr>
            <a:lvl2pPr>
              <a:defRPr sz="2222"/>
            </a:lvl2pPr>
            <a:lvl3pPr>
              <a:defRPr sz="1904"/>
            </a:lvl3pPr>
            <a:lvl4pPr>
              <a:defRPr sz="1587"/>
            </a:lvl4pPr>
            <a:lvl5pPr>
              <a:defRPr sz="1587"/>
            </a:lvl5pPr>
            <a:lvl6pPr>
              <a:defRPr sz="1587"/>
            </a:lvl6pPr>
            <a:lvl7pPr>
              <a:defRPr sz="1587"/>
            </a:lvl7pPr>
            <a:lvl8pPr>
              <a:defRPr sz="1587"/>
            </a:lvl8pPr>
            <a:lvl9pPr>
              <a:defRPr sz="15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718" y="2743200"/>
            <a:ext cx="2339886" cy="5082117"/>
          </a:xfrm>
        </p:spPr>
        <p:txBody>
          <a:bodyPr/>
          <a:lstStyle>
            <a:lvl1pPr marL="0" indent="0">
              <a:buNone/>
              <a:defRPr sz="1269"/>
            </a:lvl1pPr>
            <a:lvl2pPr marL="362742" indent="0">
              <a:buNone/>
              <a:defRPr sz="1111"/>
            </a:lvl2pPr>
            <a:lvl3pPr marL="725485" indent="0">
              <a:buNone/>
              <a:defRPr sz="952"/>
            </a:lvl3pPr>
            <a:lvl4pPr marL="1088227" indent="0">
              <a:buNone/>
              <a:defRPr sz="793"/>
            </a:lvl4pPr>
            <a:lvl5pPr marL="1450970" indent="0">
              <a:buNone/>
              <a:defRPr sz="793"/>
            </a:lvl5pPr>
            <a:lvl6pPr marL="1813712" indent="0">
              <a:buNone/>
              <a:defRPr sz="793"/>
            </a:lvl6pPr>
            <a:lvl7pPr marL="2176455" indent="0">
              <a:buNone/>
              <a:defRPr sz="793"/>
            </a:lvl7pPr>
            <a:lvl8pPr marL="2539197" indent="0">
              <a:buNone/>
              <a:defRPr sz="793"/>
            </a:lvl8pPr>
            <a:lvl9pPr marL="2901940" indent="0">
              <a:buNone/>
              <a:defRPr sz="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962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8" y="609600"/>
            <a:ext cx="2339886" cy="2133600"/>
          </a:xfrm>
        </p:spPr>
        <p:txBody>
          <a:bodyPr anchor="b"/>
          <a:lstStyle>
            <a:lvl1pPr>
              <a:defRPr sz="25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4267" y="1316569"/>
            <a:ext cx="3672780" cy="6498167"/>
          </a:xfrm>
        </p:spPr>
        <p:txBody>
          <a:bodyPr anchor="t"/>
          <a:lstStyle>
            <a:lvl1pPr marL="0" indent="0">
              <a:buNone/>
              <a:defRPr sz="2539"/>
            </a:lvl1pPr>
            <a:lvl2pPr marL="362742" indent="0">
              <a:buNone/>
              <a:defRPr sz="2222"/>
            </a:lvl2pPr>
            <a:lvl3pPr marL="725485" indent="0">
              <a:buNone/>
              <a:defRPr sz="1904"/>
            </a:lvl3pPr>
            <a:lvl4pPr marL="1088227" indent="0">
              <a:buNone/>
              <a:defRPr sz="1587"/>
            </a:lvl4pPr>
            <a:lvl5pPr marL="1450970" indent="0">
              <a:buNone/>
              <a:defRPr sz="1587"/>
            </a:lvl5pPr>
            <a:lvl6pPr marL="1813712" indent="0">
              <a:buNone/>
              <a:defRPr sz="1587"/>
            </a:lvl6pPr>
            <a:lvl7pPr marL="2176455" indent="0">
              <a:buNone/>
              <a:defRPr sz="1587"/>
            </a:lvl7pPr>
            <a:lvl8pPr marL="2539197" indent="0">
              <a:buNone/>
              <a:defRPr sz="1587"/>
            </a:lvl8pPr>
            <a:lvl9pPr marL="2901940" indent="0">
              <a:buNone/>
              <a:defRPr sz="1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718" y="2743200"/>
            <a:ext cx="2339886" cy="5082117"/>
          </a:xfrm>
        </p:spPr>
        <p:txBody>
          <a:bodyPr/>
          <a:lstStyle>
            <a:lvl1pPr marL="0" indent="0">
              <a:buNone/>
              <a:defRPr sz="1269"/>
            </a:lvl1pPr>
            <a:lvl2pPr marL="362742" indent="0">
              <a:buNone/>
              <a:defRPr sz="1111"/>
            </a:lvl2pPr>
            <a:lvl3pPr marL="725485" indent="0">
              <a:buNone/>
              <a:defRPr sz="952"/>
            </a:lvl3pPr>
            <a:lvl4pPr marL="1088227" indent="0">
              <a:buNone/>
              <a:defRPr sz="793"/>
            </a:lvl4pPr>
            <a:lvl5pPr marL="1450970" indent="0">
              <a:buNone/>
              <a:defRPr sz="793"/>
            </a:lvl5pPr>
            <a:lvl6pPr marL="1813712" indent="0">
              <a:buNone/>
              <a:defRPr sz="793"/>
            </a:lvl6pPr>
            <a:lvl7pPr marL="2176455" indent="0">
              <a:buNone/>
              <a:defRPr sz="793"/>
            </a:lvl7pPr>
            <a:lvl8pPr marL="2539197" indent="0">
              <a:buNone/>
              <a:defRPr sz="793"/>
            </a:lvl8pPr>
            <a:lvl9pPr marL="2901940" indent="0">
              <a:buNone/>
              <a:defRPr sz="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6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773" y="486836"/>
            <a:ext cx="62573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773" y="2434167"/>
            <a:ext cx="62573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773" y="8475136"/>
            <a:ext cx="163234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F307-F126-4BCC-B0FF-7BECA08F84BB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3178" y="8475136"/>
            <a:ext cx="24485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3755" y="8475136"/>
            <a:ext cx="163234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D13A-39C7-4AE7-BDD2-289EC4436C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626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5485" rtl="0" eaLnBrk="1" latinLnBrk="0" hangingPunct="1">
        <a:lnSpc>
          <a:spcPct val="90000"/>
        </a:lnSpc>
        <a:spcBef>
          <a:spcPct val="0"/>
        </a:spcBef>
        <a:buNone/>
        <a:defRPr sz="3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71" indent="-181371" algn="l" defTabSz="725485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44114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06856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69599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632341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995084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357826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720569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3083311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742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485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8227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3712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6455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9197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194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77AB014-14E3-49F2-BC11-301AD9DF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4" y="0"/>
            <a:ext cx="6735467" cy="449157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180FBF-6EB3-4523-B7A6-91C433CC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1" y="4491579"/>
            <a:ext cx="6867239" cy="457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8DBBB-018A-4423-AC10-6138A38FA0F4}"/>
              </a:ext>
            </a:extLst>
          </p:cNvPr>
          <p:cNvSpPr txBox="1"/>
          <p:nvPr/>
        </p:nvSpPr>
        <p:spPr>
          <a:xfrm>
            <a:off x="249841" y="729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nb-N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99A75-76EE-4591-BFB6-D837892B1856}"/>
              </a:ext>
            </a:extLst>
          </p:cNvPr>
          <p:cNvSpPr txBox="1"/>
          <p:nvPr/>
        </p:nvSpPr>
        <p:spPr>
          <a:xfrm>
            <a:off x="249840" y="439081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42640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77AB014-14E3-49F2-BC11-301AD9DF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4" y="0"/>
            <a:ext cx="6735467" cy="449157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180FBF-6EB3-4523-B7A6-91C433CC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1" y="4491579"/>
            <a:ext cx="6867239" cy="457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8DBBB-018A-4423-AC10-6138A38FA0F4}"/>
              </a:ext>
            </a:extLst>
          </p:cNvPr>
          <p:cNvSpPr txBox="1"/>
          <p:nvPr/>
        </p:nvSpPr>
        <p:spPr>
          <a:xfrm>
            <a:off x="249841" y="729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nb-N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99A75-76EE-4591-BFB6-D837892B1856}"/>
              </a:ext>
            </a:extLst>
          </p:cNvPr>
          <p:cNvSpPr txBox="1"/>
          <p:nvPr/>
        </p:nvSpPr>
        <p:spPr>
          <a:xfrm>
            <a:off x="249840" y="439081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nb-NO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77478-F0A9-4DE7-B478-8A34A8100024}"/>
              </a:ext>
            </a:extLst>
          </p:cNvPr>
          <p:cNvSpPr txBox="1"/>
          <p:nvPr/>
        </p:nvSpPr>
        <p:spPr>
          <a:xfrm>
            <a:off x="5933049" y="1382624"/>
            <a:ext cx="118403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Influence function</a:t>
            </a:r>
            <a:endParaRPr lang="nb-NO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98FA76-9CAD-454A-BCE4-CFFE06CBC816}"/>
              </a:ext>
            </a:extLst>
          </p:cNvPr>
          <p:cNvCxnSpPr/>
          <p:nvPr/>
        </p:nvCxnSpPr>
        <p:spPr>
          <a:xfrm>
            <a:off x="1195754" y="3522582"/>
            <a:ext cx="264941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F86584-546B-4685-AD79-558F0D8592E5}"/>
              </a:ext>
            </a:extLst>
          </p:cNvPr>
          <p:cNvSpPr txBox="1"/>
          <p:nvPr/>
        </p:nvSpPr>
        <p:spPr>
          <a:xfrm>
            <a:off x="6307902" y="1888778"/>
            <a:ext cx="92845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endParaRPr lang="nb-NO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B5004-7A11-4436-AD04-5AB8A5DD03A0}"/>
              </a:ext>
            </a:extLst>
          </p:cNvPr>
          <p:cNvSpPr txBox="1"/>
          <p:nvPr/>
        </p:nvSpPr>
        <p:spPr>
          <a:xfrm>
            <a:off x="6342784" y="2144121"/>
            <a:ext cx="649537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Linear</a:t>
            </a:r>
            <a:endParaRPr lang="nb-NO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EEBE5-AF7A-4939-9867-CC91B28E138D}"/>
              </a:ext>
            </a:extLst>
          </p:cNvPr>
          <p:cNvSpPr txBox="1"/>
          <p:nvPr/>
        </p:nvSpPr>
        <p:spPr>
          <a:xfrm>
            <a:off x="6342784" y="2408095"/>
            <a:ext cx="889987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Gaussian</a:t>
            </a:r>
            <a:endParaRPr lang="nb-NO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CB353-6138-4916-8A9A-0D5F393B861A}"/>
              </a:ext>
            </a:extLst>
          </p:cNvPr>
          <p:cNvSpPr txBox="1"/>
          <p:nvPr/>
        </p:nvSpPr>
        <p:spPr>
          <a:xfrm>
            <a:off x="1666896" y="322033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Zone of Influence</a:t>
            </a:r>
            <a:endParaRPr lang="nb-NO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8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77AB014-14E3-49F2-BC11-301AD9DF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4" y="0"/>
            <a:ext cx="6735467" cy="449157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180FBF-6EB3-4523-B7A6-91C433CC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1" y="4491579"/>
            <a:ext cx="6867239" cy="457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8DBBB-018A-4423-AC10-6138A38FA0F4}"/>
              </a:ext>
            </a:extLst>
          </p:cNvPr>
          <p:cNvSpPr txBox="1"/>
          <p:nvPr/>
        </p:nvSpPr>
        <p:spPr>
          <a:xfrm>
            <a:off x="249841" y="729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nb-N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99A75-76EE-4591-BFB6-D837892B1856}"/>
              </a:ext>
            </a:extLst>
          </p:cNvPr>
          <p:cNvSpPr txBox="1"/>
          <p:nvPr/>
        </p:nvSpPr>
        <p:spPr>
          <a:xfrm>
            <a:off x="249840" y="439081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nb-NO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77478-F0A9-4DE7-B478-8A34A8100024}"/>
              </a:ext>
            </a:extLst>
          </p:cNvPr>
          <p:cNvSpPr txBox="1"/>
          <p:nvPr/>
        </p:nvSpPr>
        <p:spPr>
          <a:xfrm>
            <a:off x="5933049" y="1382624"/>
            <a:ext cx="118403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Influence function</a:t>
            </a:r>
            <a:endParaRPr lang="nb-NO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98FA76-9CAD-454A-BCE4-CFFE06CBC816}"/>
              </a:ext>
            </a:extLst>
          </p:cNvPr>
          <p:cNvCxnSpPr/>
          <p:nvPr/>
        </p:nvCxnSpPr>
        <p:spPr>
          <a:xfrm>
            <a:off x="1195754" y="3522582"/>
            <a:ext cx="264941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F86584-546B-4685-AD79-558F0D8592E5}"/>
              </a:ext>
            </a:extLst>
          </p:cNvPr>
          <p:cNvSpPr txBox="1"/>
          <p:nvPr/>
        </p:nvSpPr>
        <p:spPr>
          <a:xfrm>
            <a:off x="6307902" y="1888778"/>
            <a:ext cx="92845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Threshold</a:t>
            </a:r>
            <a:endParaRPr lang="nb-NO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B5004-7A11-4436-AD04-5AB8A5DD03A0}"/>
              </a:ext>
            </a:extLst>
          </p:cNvPr>
          <p:cNvSpPr txBox="1"/>
          <p:nvPr/>
        </p:nvSpPr>
        <p:spPr>
          <a:xfrm>
            <a:off x="6342784" y="2144121"/>
            <a:ext cx="649537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Linear</a:t>
            </a:r>
            <a:endParaRPr lang="nb-NO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EEBE5-AF7A-4939-9867-CC91B28E138D}"/>
              </a:ext>
            </a:extLst>
          </p:cNvPr>
          <p:cNvSpPr txBox="1"/>
          <p:nvPr/>
        </p:nvSpPr>
        <p:spPr>
          <a:xfrm>
            <a:off x="6342784" y="2408095"/>
            <a:ext cx="889987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Gaussian</a:t>
            </a:r>
            <a:endParaRPr lang="nb-NO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CB353-6138-4916-8A9A-0D5F393B861A}"/>
              </a:ext>
            </a:extLst>
          </p:cNvPr>
          <p:cNvSpPr txBox="1"/>
          <p:nvPr/>
        </p:nvSpPr>
        <p:spPr>
          <a:xfrm>
            <a:off x="1666896" y="322033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Zone of Influence</a:t>
            </a:r>
            <a:endParaRPr lang="nb-NO" sz="1400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DA931-68DE-4A2F-9BB6-F502BB5E6B46}"/>
              </a:ext>
            </a:extLst>
          </p:cNvPr>
          <p:cNvSpPr txBox="1"/>
          <p:nvPr/>
        </p:nvSpPr>
        <p:spPr>
          <a:xfrm>
            <a:off x="2812429" y="4185829"/>
            <a:ext cx="140616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Distance (m)</a:t>
            </a:r>
            <a:endParaRPr lang="nb-NO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882AA-7A9E-45B7-B9E9-38CF31B40C51}"/>
              </a:ext>
            </a:extLst>
          </p:cNvPr>
          <p:cNvSpPr txBox="1"/>
          <p:nvPr/>
        </p:nvSpPr>
        <p:spPr>
          <a:xfrm rot="16200000">
            <a:off x="-268214" y="1835817"/>
            <a:ext cx="140616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Influence</a:t>
            </a:r>
            <a:endParaRPr lang="nb-NO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906-E8CB-42F8-A359-E6B799BE40DB}"/>
              </a:ext>
            </a:extLst>
          </p:cNvPr>
          <p:cNvSpPr txBox="1"/>
          <p:nvPr/>
        </p:nvSpPr>
        <p:spPr>
          <a:xfrm rot="16200000">
            <a:off x="-339711" y="6442779"/>
            <a:ext cx="140616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Influence</a:t>
            </a:r>
            <a:endParaRPr lang="nb-NO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F53B9-256C-467D-9F56-A933334B015A}"/>
              </a:ext>
            </a:extLst>
          </p:cNvPr>
          <p:cNvSpPr txBox="1"/>
          <p:nvPr/>
        </p:nvSpPr>
        <p:spPr>
          <a:xfrm>
            <a:off x="2812429" y="8778644"/>
            <a:ext cx="140616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Distance (m)</a:t>
            </a:r>
            <a:endParaRPr lang="nb-NO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1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AB014-14E3-49F2-BC11-301AD9DF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954" y="144988"/>
            <a:ext cx="6867239" cy="457945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180FBF-6EB3-4523-B7A6-91C433CC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1" y="4491579"/>
            <a:ext cx="6867239" cy="457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8DBBB-018A-4423-AC10-6138A38FA0F4}"/>
              </a:ext>
            </a:extLst>
          </p:cNvPr>
          <p:cNvSpPr txBox="1"/>
          <p:nvPr/>
        </p:nvSpPr>
        <p:spPr>
          <a:xfrm>
            <a:off x="249841" y="729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nb-N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99A75-76EE-4591-BFB6-D837892B1856}"/>
              </a:ext>
            </a:extLst>
          </p:cNvPr>
          <p:cNvSpPr txBox="1"/>
          <p:nvPr/>
        </p:nvSpPr>
        <p:spPr>
          <a:xfrm>
            <a:off x="249840" y="439081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nb-NO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906-E8CB-42F8-A359-E6B799BE40DB}"/>
              </a:ext>
            </a:extLst>
          </p:cNvPr>
          <p:cNvSpPr txBox="1"/>
          <p:nvPr/>
        </p:nvSpPr>
        <p:spPr>
          <a:xfrm rot="16200000">
            <a:off x="-339711" y="6442779"/>
            <a:ext cx="140616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Influence</a:t>
            </a:r>
            <a:endParaRPr lang="nb-NO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F53B9-256C-467D-9F56-A933334B015A}"/>
              </a:ext>
            </a:extLst>
          </p:cNvPr>
          <p:cNvSpPr txBox="1"/>
          <p:nvPr/>
        </p:nvSpPr>
        <p:spPr>
          <a:xfrm>
            <a:off x="2834731" y="8778644"/>
            <a:ext cx="140616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Distance (m)</a:t>
            </a:r>
            <a:endParaRPr lang="nb-NO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8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39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Brandão Niebuhr dos Santos</dc:creator>
  <cp:lastModifiedBy>Bernardo Brandão Niebuhr dos Santos</cp:lastModifiedBy>
  <cp:revision>8</cp:revision>
  <dcterms:created xsi:type="dcterms:W3CDTF">2022-01-13T15:32:11Z</dcterms:created>
  <dcterms:modified xsi:type="dcterms:W3CDTF">2022-02-15T22:18:28Z</dcterms:modified>
</cp:coreProperties>
</file>